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5" r:id="rId4"/>
  </p:sldMasterIdLst>
  <p:notesMasterIdLst>
    <p:notesMasterId r:id="rId6"/>
  </p:notesMasterIdLst>
  <p:handoutMasterIdLst>
    <p:handoutMasterId r:id="rId35"/>
  </p:handoutMasterIdLst>
  <p:sldIdLst>
    <p:sldId id="285" r:id="rId5"/>
    <p:sldId id="286" r:id="rId7"/>
    <p:sldId id="287" r:id="rId8"/>
    <p:sldId id="288" r:id="rId9"/>
    <p:sldId id="289" r:id="rId10"/>
    <p:sldId id="290" r:id="rId11"/>
    <p:sldId id="302" r:id="rId12"/>
    <p:sldId id="291" r:id="rId13"/>
    <p:sldId id="270" r:id="rId14"/>
    <p:sldId id="271" r:id="rId15"/>
    <p:sldId id="284" r:id="rId16"/>
    <p:sldId id="273" r:id="rId17"/>
    <p:sldId id="304" r:id="rId18"/>
    <p:sldId id="303" r:id="rId19"/>
    <p:sldId id="305" r:id="rId20"/>
    <p:sldId id="307" r:id="rId21"/>
    <p:sldId id="306" r:id="rId22"/>
    <p:sldId id="308" r:id="rId23"/>
    <p:sldId id="310" r:id="rId24"/>
    <p:sldId id="275" r:id="rId25"/>
    <p:sldId id="309" r:id="rId26"/>
    <p:sldId id="293" r:id="rId27"/>
    <p:sldId id="294" r:id="rId28"/>
    <p:sldId id="300" r:id="rId29"/>
    <p:sldId id="295" r:id="rId30"/>
    <p:sldId id="312" r:id="rId31"/>
    <p:sldId id="313" r:id="rId32"/>
    <p:sldId id="298" r:id="rId33"/>
    <p:sldId id="316" r:id="rId34"/>
  </p:sldIdLst>
  <p:sldSz cx="9144000" cy="6858000" type="screen4x3"/>
  <p:notesSz cx="7315200" cy="96012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C0C0C0"/>
    <a:srgbClr val="996600"/>
    <a:srgbClr val="FF9900"/>
    <a:srgbClr val="663300"/>
    <a:srgbClr val="894400"/>
    <a:srgbClr val="A451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94660"/>
  </p:normalViewPr>
  <p:slideViewPr>
    <p:cSldViewPr showGuides="1">
      <p:cViewPr varScale="1">
        <p:scale>
          <a:sx n="66" d="100"/>
          <a:sy n="66" d="100"/>
        </p:scale>
        <p:origin x="113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0.wmf"/><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54.wmf"/><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e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65890" name="Rectangle 2"/>
          <p:cNvSpPr>
            <a:spLocks noGrp="1" noChangeArrowheads="1"/>
          </p:cNvSpPr>
          <p:nvPr>
            <p:ph type="hdr" sz="quarter"/>
          </p:nvPr>
        </p:nvSpPr>
        <p:spPr bwMode="auto">
          <a:xfrm>
            <a:off x="0" y="0"/>
            <a:ext cx="3170238" cy="481013"/>
          </a:xfrm>
          <a:prstGeom prst="rect">
            <a:avLst/>
          </a:prstGeom>
          <a:noFill/>
          <a:ln w="9525">
            <a:noFill/>
            <a:miter lim="800000"/>
          </a:ln>
          <a:effectLst/>
        </p:spPr>
        <p:txBody>
          <a:bodyPr vert="horz" wrap="square" lIns="96641" tIns="48321" rIns="96641" bIns="48321" numCol="1" anchor="t" anchorCtr="0" compatLnSpc="1"/>
          <a:lstStyle>
            <a:lvl1pPr algn="l" defTabSz="967105" eaLnBrk="0" hangingPunct="0">
              <a:defRPr sz="1300">
                <a:latin typeface="Times New Roman" panose="02020603050405020304" pitchFamily="18"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5891" name="Rectangle 3"/>
          <p:cNvSpPr>
            <a:spLocks noGrp="1" noChangeArrowheads="1"/>
          </p:cNvSpPr>
          <p:nvPr>
            <p:ph type="dt" sz="quarter" idx="1"/>
          </p:nvPr>
        </p:nvSpPr>
        <p:spPr bwMode="auto">
          <a:xfrm>
            <a:off x="4144963" y="0"/>
            <a:ext cx="3170238" cy="481013"/>
          </a:xfrm>
          <a:prstGeom prst="rect">
            <a:avLst/>
          </a:prstGeom>
          <a:noFill/>
          <a:ln w="9525">
            <a:noFill/>
            <a:miter lim="800000"/>
          </a:ln>
          <a:effectLst/>
        </p:spPr>
        <p:txBody>
          <a:bodyPr vert="horz" wrap="square" lIns="96641" tIns="48321" rIns="96641" bIns="48321" numCol="1" anchor="t" anchorCtr="0" compatLnSpc="1"/>
          <a:lstStyle>
            <a:lvl1pPr algn="r" defTabSz="967105" eaLnBrk="0" hangingPunct="0">
              <a:defRPr sz="1300">
                <a:latin typeface="Times New Roman" panose="02020603050405020304" pitchFamily="18"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fld id="{201CF6EB-68C4-4B8D-BE82-CFACF7474002}" type="datetime1">
              <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5892" name="Rectangle 4"/>
          <p:cNvSpPr>
            <a:spLocks noGrp="1" noChangeArrowheads="1"/>
          </p:cNvSpPr>
          <p:nvPr>
            <p:ph type="ftr" sz="quarter" idx="2"/>
          </p:nvPr>
        </p:nvSpPr>
        <p:spPr bwMode="auto">
          <a:xfrm>
            <a:off x="0" y="9120188"/>
            <a:ext cx="3170238" cy="481013"/>
          </a:xfrm>
          <a:prstGeom prst="rect">
            <a:avLst/>
          </a:prstGeom>
          <a:noFill/>
          <a:ln w="9525">
            <a:noFill/>
            <a:miter lim="800000"/>
          </a:ln>
          <a:effectLst/>
        </p:spPr>
        <p:txBody>
          <a:bodyPr vert="horz" wrap="square" lIns="96641" tIns="48321" rIns="96641" bIns="48321" numCol="1" anchor="b" anchorCtr="0" compatLnSpc="1"/>
          <a:lstStyle>
            <a:lvl1pPr algn="l" defTabSz="967105" eaLnBrk="0" hangingPunct="0">
              <a:defRPr sz="1300">
                <a:latin typeface="Times New Roman" panose="02020603050405020304" pitchFamily="18"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r>
              <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http://numericalmethods.eng.usf.edu</a:t>
            </a:r>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65893" name="Rectangle 5"/>
          <p:cNvSpPr>
            <a:spLocks noGrp="1" noChangeArrowheads="1"/>
          </p:cNvSpPr>
          <p:nvPr>
            <p:ph type="sldNum" sz="quarter" idx="3"/>
          </p:nvPr>
        </p:nvSpPr>
        <p:spPr bwMode="auto">
          <a:xfrm>
            <a:off x="4144963" y="9120188"/>
            <a:ext cx="3170238" cy="481013"/>
          </a:xfrm>
          <a:prstGeom prst="rect">
            <a:avLst/>
          </a:prstGeom>
          <a:noFill/>
          <a:ln w="9525">
            <a:noFill/>
            <a:miter lim="800000"/>
          </a:ln>
          <a:effectLst/>
        </p:spPr>
        <p:txBody>
          <a:bodyPr vert="horz" wrap="square" lIns="96641" tIns="48321" rIns="96641" bIns="48321" numCol="1" anchor="b" anchorCtr="0" compatLnSpc="1"/>
          <a:lstStyle>
            <a:lvl1pPr algn="r" defTabSz="967105" eaLnBrk="0" hangingPunct="0">
              <a:defRPr sz="1300">
                <a:latin typeface="Times New Roman" panose="02020603050405020304" pitchFamily="18"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fld id="{6C9EBD35-CE92-4B71-A751-68D1879F4714}" type="slidenum">
              <a:rPr kumimoji="0" lang="en-US" altLang="en-US" sz="13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fld>
            <a:endParaRPr kumimoji="0" lang="en-US" altLang="en-US" sz="13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1026"/>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43011" name="Rectangle 1027"/>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61443"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63491"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65539"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67587"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69635"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71683"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73731"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75779"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77827"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79875"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45059"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81923"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83971"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Rot="1" noTextEdit="1"/>
          </p:cNvSpPr>
          <p:nvPr>
            <p:ph type="sldImg"/>
          </p:nvPr>
        </p:nvSpPr>
        <p:spPr>
          <a:xfrm>
            <a:off x="1258888" y="720725"/>
            <a:ext cx="4800600" cy="3600450"/>
          </a:xfrm>
          <a:prstGeom prst="rect">
            <a:avLst/>
          </a:prstGeom>
          <a:noFill/>
          <a:ln w="9525" cap="flat" cmpd="sng">
            <a:solidFill>
              <a:srgbClr val="000000"/>
            </a:solidFill>
            <a:prstDash val="solid"/>
            <a:headEnd type="none" w="med" len="med"/>
            <a:tailEnd type="none" w="med" len="med"/>
          </a:ln>
        </p:spPr>
      </p:sp>
      <p:sp>
        <p:nvSpPr>
          <p:cNvPr id="86019" name="Rectangle 3"/>
          <p:cNvSpPr>
            <a:spLocks noGrp="1"/>
          </p:cNvSpPr>
          <p:nvPr>
            <p:ph type="body" idx="1"/>
          </p:nvPr>
        </p:nvSpPr>
        <p:spPr>
          <a:xfrm>
            <a:off x="731838" y="4560888"/>
            <a:ext cx="5851525" cy="4319587"/>
          </a:xfrm>
          <a:prstGeom prst="rect">
            <a:avLst/>
          </a:prstGeom>
          <a:noFill/>
          <a:ln w="9525">
            <a:noFill/>
          </a:ln>
        </p:spPr>
        <p:txBody>
          <a:bodyPr lIns="96661" tIns="48331" rIns="96661" bIns="48331"/>
          <a:p>
            <a:pPr lvl="0"/>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Rot="1" noTextEdit="1"/>
          </p:cNvSpPr>
          <p:nvPr>
            <p:ph type="sldImg"/>
          </p:nvPr>
        </p:nvSpPr>
        <p:spPr>
          <a:xfrm>
            <a:off x="1258888" y="720725"/>
            <a:ext cx="4800600" cy="3600450"/>
          </a:xfrm>
          <a:prstGeom prst="rect">
            <a:avLst/>
          </a:prstGeom>
          <a:noFill/>
          <a:ln w="9525" cap="flat" cmpd="sng">
            <a:solidFill>
              <a:srgbClr val="000000"/>
            </a:solidFill>
            <a:prstDash val="solid"/>
            <a:headEnd type="none" w="med" len="med"/>
            <a:tailEnd type="none" w="med" len="med"/>
          </a:ln>
        </p:spPr>
      </p:sp>
      <p:sp>
        <p:nvSpPr>
          <p:cNvPr id="88067" name="Rectangle 3"/>
          <p:cNvSpPr>
            <a:spLocks noGrp="1"/>
          </p:cNvSpPr>
          <p:nvPr>
            <p:ph type="body" idx="1"/>
          </p:nvPr>
        </p:nvSpPr>
        <p:spPr>
          <a:xfrm>
            <a:off x="731838" y="4560888"/>
            <a:ext cx="5851525" cy="4319587"/>
          </a:xfrm>
          <a:prstGeom prst="rect">
            <a:avLst/>
          </a:prstGeom>
          <a:noFill/>
          <a:ln w="9525">
            <a:noFill/>
          </a:ln>
        </p:spPr>
        <p:txBody>
          <a:bodyPr lIns="96661" tIns="48331" rIns="96661" bIns="48331"/>
          <a:p>
            <a:pPr lvl="0"/>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TextEdit="1"/>
          </p:cNvSpPr>
          <p:nvPr>
            <p:ph type="sldImg"/>
          </p:nvPr>
        </p:nvSpPr>
        <p:spPr>
          <a:xfrm>
            <a:off x="1217613" y="685800"/>
            <a:ext cx="4876800" cy="3657600"/>
          </a:xfrm>
          <a:prstGeom prst="rect">
            <a:avLst/>
          </a:prstGeom>
          <a:noFill/>
          <a:ln w="9525" cap="flat" cmpd="sng">
            <a:solidFill>
              <a:srgbClr val="000000"/>
            </a:solidFill>
            <a:prstDash val="solid"/>
            <a:headEnd type="none" w="med" len="med"/>
            <a:tailEnd type="none" w="med" len="med"/>
          </a:ln>
        </p:spPr>
      </p:sp>
      <p:sp>
        <p:nvSpPr>
          <p:cNvPr id="90115" name="Rectangle 3"/>
          <p:cNvSpPr>
            <a:spLocks noGrp="1"/>
          </p:cNvSpPr>
          <p:nvPr>
            <p:ph type="body" idx="1"/>
          </p:nvPr>
        </p:nvSpPr>
        <p:spPr>
          <a:xfrm>
            <a:off x="990600" y="4572000"/>
            <a:ext cx="5334000" cy="4343400"/>
          </a:xfrm>
          <a:prstGeom prst="rect">
            <a:avLst/>
          </a:prstGeom>
          <a:noFill/>
          <a:ln w="9525">
            <a:noFill/>
          </a:ln>
        </p:spPr>
        <p:txBody>
          <a:bodyPr lIns="96661" tIns="48331" rIns="96661" bIns="48331"/>
          <a:p>
            <a:pPr lvl="0"/>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Rot="1" noTextEdit="1"/>
          </p:cNvSpPr>
          <p:nvPr>
            <p:ph type="sldImg"/>
          </p:nvPr>
        </p:nvSpPr>
        <p:spPr>
          <a:xfrm>
            <a:off x="1258888" y="720725"/>
            <a:ext cx="4800600" cy="3600450"/>
          </a:xfrm>
          <a:prstGeom prst="rect">
            <a:avLst/>
          </a:prstGeom>
          <a:noFill/>
          <a:ln w="9525" cap="flat" cmpd="sng">
            <a:solidFill>
              <a:srgbClr val="000000"/>
            </a:solidFill>
            <a:prstDash val="solid"/>
            <a:headEnd type="none" w="med" len="med"/>
            <a:tailEnd type="none" w="med" len="med"/>
          </a:ln>
        </p:spPr>
      </p:sp>
      <p:sp>
        <p:nvSpPr>
          <p:cNvPr id="92163" name="Rectangle 3"/>
          <p:cNvSpPr>
            <a:spLocks noGrp="1"/>
          </p:cNvSpPr>
          <p:nvPr>
            <p:ph type="body" idx="1"/>
          </p:nvPr>
        </p:nvSpPr>
        <p:spPr>
          <a:xfrm>
            <a:off x="731838" y="4560888"/>
            <a:ext cx="5851525" cy="4319587"/>
          </a:xfrm>
          <a:prstGeom prst="rect">
            <a:avLst/>
          </a:prstGeom>
          <a:noFill/>
          <a:ln w="9525">
            <a:noFill/>
          </a:ln>
        </p:spPr>
        <p:txBody>
          <a:bodyPr lIns="96661" tIns="48331" rIns="96661" bIns="48331"/>
          <a:p>
            <a:pPr lvl="0"/>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TextEdit="1"/>
          </p:cNvSpPr>
          <p:nvPr>
            <p:ph type="sldImg"/>
          </p:nvPr>
        </p:nvSpPr>
        <p:spPr>
          <a:xfrm>
            <a:off x="1217613" y="685800"/>
            <a:ext cx="4876800" cy="3657600"/>
          </a:xfrm>
          <a:prstGeom prst="rect">
            <a:avLst/>
          </a:prstGeom>
          <a:noFill/>
          <a:ln w="9525" cap="flat" cmpd="sng">
            <a:solidFill>
              <a:srgbClr val="000000"/>
            </a:solidFill>
            <a:prstDash val="solid"/>
            <a:headEnd type="none" w="med" len="med"/>
            <a:tailEnd type="none" w="med" len="med"/>
          </a:ln>
        </p:spPr>
      </p:sp>
      <p:sp>
        <p:nvSpPr>
          <p:cNvPr id="94211" name="Rectangle 3"/>
          <p:cNvSpPr>
            <a:spLocks noGrp="1"/>
          </p:cNvSpPr>
          <p:nvPr>
            <p:ph type="body" idx="1"/>
          </p:nvPr>
        </p:nvSpPr>
        <p:spPr>
          <a:xfrm>
            <a:off x="990600" y="4572000"/>
            <a:ext cx="5334000" cy="4343400"/>
          </a:xfrm>
          <a:prstGeom prst="rect">
            <a:avLst/>
          </a:prstGeom>
          <a:noFill/>
          <a:ln w="9525">
            <a:noFill/>
          </a:ln>
        </p:spPr>
        <p:txBody>
          <a:bodyPr lIns="96661" tIns="48331" rIns="96661" bIns="48331"/>
          <a:p>
            <a:pPr lvl="0"/>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TextEdit="1"/>
          </p:cNvSpPr>
          <p:nvPr>
            <p:ph type="sldImg"/>
          </p:nvPr>
        </p:nvSpPr>
        <p:spPr>
          <a:xfrm>
            <a:off x="1217613" y="685800"/>
            <a:ext cx="4876800" cy="3657600"/>
          </a:xfrm>
          <a:prstGeom prst="rect">
            <a:avLst/>
          </a:prstGeom>
          <a:noFill/>
          <a:ln w="9525" cap="flat" cmpd="sng">
            <a:solidFill>
              <a:srgbClr val="000000"/>
            </a:solidFill>
            <a:prstDash val="solid"/>
            <a:headEnd type="none" w="med" len="med"/>
            <a:tailEnd type="none" w="med" len="med"/>
          </a:ln>
        </p:spPr>
      </p:sp>
      <p:sp>
        <p:nvSpPr>
          <p:cNvPr id="96259" name="Rectangle 3"/>
          <p:cNvSpPr>
            <a:spLocks noGrp="1"/>
          </p:cNvSpPr>
          <p:nvPr>
            <p:ph type="body" idx="1"/>
          </p:nvPr>
        </p:nvSpPr>
        <p:spPr>
          <a:xfrm>
            <a:off x="990600" y="4572000"/>
            <a:ext cx="5334000" cy="4343400"/>
          </a:xfrm>
          <a:prstGeom prst="rect">
            <a:avLst/>
          </a:prstGeom>
          <a:noFill/>
          <a:ln w="9525">
            <a:noFill/>
          </a:ln>
        </p:spPr>
        <p:txBody>
          <a:bodyPr lIns="96661" tIns="48331" rIns="96661" bIns="48331"/>
          <a:p>
            <a:pPr lvl="0"/>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TextEdit="1"/>
          </p:cNvSpPr>
          <p:nvPr>
            <p:ph type="sldImg"/>
          </p:nvPr>
        </p:nvSpPr>
        <p:spPr>
          <a:xfrm>
            <a:off x="1217613" y="685800"/>
            <a:ext cx="4876800" cy="3657600"/>
          </a:xfrm>
          <a:prstGeom prst="rect">
            <a:avLst/>
          </a:prstGeom>
          <a:noFill/>
          <a:ln w="9525" cap="flat" cmpd="sng">
            <a:solidFill>
              <a:srgbClr val="000000"/>
            </a:solidFill>
            <a:prstDash val="solid"/>
            <a:headEnd type="none" w="med" len="med"/>
            <a:tailEnd type="none" w="med" len="med"/>
          </a:ln>
        </p:spPr>
      </p:sp>
      <p:sp>
        <p:nvSpPr>
          <p:cNvPr id="98307" name="Rectangle 3"/>
          <p:cNvSpPr>
            <a:spLocks noGrp="1"/>
          </p:cNvSpPr>
          <p:nvPr>
            <p:ph type="body" idx="1"/>
          </p:nvPr>
        </p:nvSpPr>
        <p:spPr>
          <a:xfrm>
            <a:off x="990600" y="4572000"/>
            <a:ext cx="5334000" cy="4343400"/>
          </a:xfrm>
          <a:prstGeom prst="rect">
            <a:avLst/>
          </a:prstGeom>
          <a:noFill/>
          <a:ln w="9525">
            <a:noFill/>
          </a:ln>
        </p:spPr>
        <p:txBody>
          <a:bodyPr lIns="96661" tIns="48331" rIns="96661" bIns="48331"/>
          <a:p>
            <a:pPr lvl="0"/>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4143375" y="9120188"/>
            <a:ext cx="3170238" cy="479425"/>
          </a:xfrm>
          <a:prstGeom prst="rect">
            <a:avLst/>
          </a:prstGeom>
          <a:noFill/>
          <a:ln w="9525">
            <a:noFill/>
          </a:ln>
        </p:spPr>
        <p:txBody>
          <a:bodyPr lIns="96661" tIns="48331" rIns="96661" bIns="48331"/>
          <a:p>
            <a:pPr lvl="0" eaLnBrk="1" hangingPunct="1"/>
            <a:fld id="{9A0DB2DC-4C9A-4742-B13C-FB6460FD3503}" type="slidenum">
              <a:rPr lang="en-US" altLang="en-US" dirty="0"/>
            </a:fld>
            <a:endParaRPr lang="en-US" altLang="en-US" dirty="0"/>
          </a:p>
        </p:txBody>
      </p:sp>
      <p:sp>
        <p:nvSpPr>
          <p:cNvPr id="100355" name="Rectangle 2"/>
          <p:cNvSpPr>
            <a:spLocks noRot="1" noTextEdit="1"/>
          </p:cNvSpPr>
          <p:nvPr>
            <p:ph type="sldImg"/>
          </p:nvPr>
        </p:nvSpPr>
        <p:spPr>
          <a:xfrm>
            <a:off x="1258888" y="720725"/>
            <a:ext cx="4800600" cy="3600450"/>
          </a:xfrm>
          <a:prstGeom prst="rect">
            <a:avLst/>
          </a:prstGeom>
          <a:noFill/>
          <a:ln w="9525">
            <a:noFill/>
          </a:ln>
        </p:spPr>
      </p:sp>
      <p:sp>
        <p:nvSpPr>
          <p:cNvPr id="100356" name="Rectangle 3"/>
          <p:cNvSpPr>
            <a:spLocks noGrp="1"/>
          </p:cNvSpPr>
          <p:nvPr>
            <p:ph type="body" idx="1"/>
          </p:nvPr>
        </p:nvSpPr>
        <p:spPr>
          <a:xfrm>
            <a:off x="731838" y="4560888"/>
            <a:ext cx="5851525" cy="4319587"/>
          </a:xfrm>
          <a:prstGeom prst="rect">
            <a:avLst/>
          </a:prstGeom>
          <a:noFill/>
          <a:ln w="9525">
            <a:noFill/>
          </a:ln>
        </p:spPr>
        <p:txBody>
          <a:bodyPr lIns="96661" tIns="48331" rIns="96661" bIns="48331"/>
          <a:p>
            <a:pPr lvl="0"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Rot="1" noTextEdit="1"/>
          </p:cNvSpPr>
          <p:nvPr>
            <p:ph type="sldImg"/>
          </p:nvPr>
        </p:nvSpPr>
        <p:spPr>
          <a:xfrm>
            <a:off x="1257300" y="720725"/>
            <a:ext cx="4800600" cy="3600450"/>
          </a:xfrm>
          <a:prstGeom prst="rect">
            <a:avLst/>
          </a:prstGeom>
          <a:noFill/>
          <a:ln w="9525" cap="flat" cmpd="sng">
            <a:solidFill>
              <a:srgbClr val="000000"/>
            </a:solidFill>
            <a:prstDash val="solid"/>
            <a:headEnd type="none" w="med" len="med"/>
            <a:tailEnd type="none" w="med" len="med"/>
          </a:ln>
        </p:spPr>
      </p:sp>
      <p:sp>
        <p:nvSpPr>
          <p:cNvPr id="47107" name="Rectangle 3"/>
          <p:cNvSpPr>
            <a:spLocks noGrp="1"/>
          </p:cNvSpPr>
          <p:nvPr>
            <p:ph type="body" idx="1"/>
          </p:nvPr>
        </p:nvSpPr>
        <p:spPr>
          <a:xfrm>
            <a:off x="731838" y="4560888"/>
            <a:ext cx="5851525" cy="4319587"/>
          </a:xfrm>
          <a:prstGeom prst="rect">
            <a:avLst/>
          </a:prstGeom>
          <a:noFill/>
          <a:ln w="9525">
            <a:noFill/>
          </a:ln>
        </p:spPr>
        <p:txBody>
          <a:bodyPr/>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49155"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51203"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53251"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55299"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57347"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TextEdit="1"/>
          </p:cNvSpPr>
          <p:nvPr>
            <p:ph type="sldImg"/>
          </p:nvPr>
        </p:nvSpPr>
        <p:spPr>
          <a:xfrm>
            <a:off x="1219200" y="685800"/>
            <a:ext cx="4876800" cy="3657600"/>
          </a:xfrm>
          <a:prstGeom prst="rect">
            <a:avLst/>
          </a:prstGeom>
          <a:noFill/>
          <a:ln w="9525" cap="flat" cmpd="sng">
            <a:solidFill>
              <a:srgbClr val="000000"/>
            </a:solidFill>
            <a:prstDash val="solid"/>
            <a:headEnd type="none" w="med" len="med"/>
            <a:tailEnd type="none" w="med" len="med"/>
          </a:ln>
        </p:spPr>
      </p:sp>
      <p:sp>
        <p:nvSpPr>
          <p:cNvPr id="59395" name="Rectangle 3"/>
          <p:cNvSpPr>
            <a:spLocks noGrp="1"/>
          </p:cNvSpPr>
          <p:nvPr>
            <p:ph type="body" idx="1"/>
          </p:nvPr>
        </p:nvSpPr>
        <p:spPr>
          <a:xfrm>
            <a:off x="990600" y="4572000"/>
            <a:ext cx="5334000" cy="4343400"/>
          </a:xfrm>
          <a:prstGeom prst="rect">
            <a:avLst/>
          </a:prstGeom>
          <a:noFill/>
          <a:ln w="9525">
            <a:noFill/>
          </a:ln>
        </p:spPr>
        <p:txBody>
          <a:bodyPr/>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27" name="Rectangle 1038"/>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8"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rPr>
              <a:t>http://numericalmethods.eng.usf.edu</a:t>
            </a:r>
            <a:endPar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9"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03EF2EB-8B7A-4091-9548-E654C43F7CEA}" type="slidenum">
              <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27" name="Rectangle 1038"/>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8"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rPr>
              <a:t>http://numericalmethods.eng.usf.edu</a:t>
            </a:r>
            <a:endPar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9"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77A332A-5812-43CF-B8F6-2056E21E3174}" type="slidenum">
              <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27" name="Rectangle 1038"/>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8"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rPr>
              <a:t>http://numericalmethods.eng.usf.edu</a:t>
            </a:r>
            <a:endPar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9"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41C25E2-AA61-4DB7-BBF6-5D18356811CC}" type="slidenum">
              <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71E38D7-5EB2-4739-BDAD-074F1BC8F69E}"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C6E5917-6E09-4AA1-A0B2-02EDEDBC342E}"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F4C38A0-5420-4AAC-A1C8-225B0BE21FE4}"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showMasterSp="0">
  <p:cSld name="Two Conten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Rectangle 11"/>
          <p:cNvSpPr>
            <a:spLocks noGrp="1" noChangeArrowheads="1"/>
          </p:cNvSpPr>
          <p:nvPr>
            <p:ph type="dt" sz="half" idx="1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E0A620-59E0-47B0-B85D-2A0746C18D02}"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Rectangle 11"/>
          <p:cNvSpPr>
            <a:spLocks noGrp="1" noChangeArrowheads="1"/>
          </p:cNvSpPr>
          <p:nvPr>
            <p:ph type="dt" sz="half" idx="1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1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1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81B10E5-FE64-4EB3-A1E3-1CE0CB390659}"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showMasterSp="0">
  <p:cSld name="Title Only">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B5733FF-1D05-4763-8677-FA3C4A0880F9}"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Blank">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57C600A-DEE1-4D66-A1DE-48637C77C28B}"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Rectangle 11"/>
          <p:cNvSpPr>
            <a:spLocks noGrp="1" noChangeArrowheads="1"/>
          </p:cNvSpPr>
          <p:nvPr>
            <p:ph type="dt" sz="half" idx="1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CF030EA-7C1A-4590-9E4A-0E8E90A3CFA7}"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27" name="Rectangle 1038"/>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8"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rPr>
              <a:t>http://numericalmethods.eng.usf.edu</a:t>
            </a:r>
            <a:endPar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9"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57AC1FC-27F2-4C11-9D06-264F96CBF4EB}" type="slidenum">
              <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Rectangle 11"/>
          <p:cNvSpPr>
            <a:spLocks noGrp="1" noChangeArrowheads="1"/>
          </p:cNvSpPr>
          <p:nvPr>
            <p:ph type="dt" sz="half" idx="1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352B500-F361-4010-98FB-63812C35A068}"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8D14859-F8D1-4E25-BD30-4B5FDD6D961C}"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A28EDAF-3207-4B7D-BD9E-8A1AABCDC38C}"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showMasterSp="0">
  <p:cSld name="Title, Clip Art and Tex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showMasterSp="0">
  <p:cSld name="Title, Content and Tex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showMasterSp="0">
  <p:cSld name="Title, Text, and Conten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366A364-96D9-4249-A9CD-781D2DB00693}"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9610EA2-4E7B-4F7B-9693-1E1292FDCCAC}"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A2D6583-8C47-43DF-8C9D-A2ADDFAA8795}"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showMasterSp="0">
  <p:cSld name="Two Conten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Rectangle 11"/>
          <p:cNvSpPr>
            <a:spLocks noGrp="1" noChangeArrowheads="1"/>
          </p:cNvSpPr>
          <p:nvPr>
            <p:ph type="dt" sz="half" idx="1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B749F1F-7334-4615-85EA-E260BA8ACC96}"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27" name="Rectangle 1038"/>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8"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rPr>
              <a:t>http://numericalmethods.eng.usf.edu</a:t>
            </a:r>
            <a:endPar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9"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174E216-6156-400B-9AF6-855F916164D1}" type="slidenum">
              <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Rectangle 11"/>
          <p:cNvSpPr>
            <a:spLocks noGrp="1" noChangeArrowheads="1"/>
          </p:cNvSpPr>
          <p:nvPr>
            <p:ph type="dt" sz="half" idx="1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1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1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1F6923F-AB0F-470F-96D0-A3A0A36182D0}"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showMasterSp="0">
  <p:cSld name="Title Only">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C2A2EFF-2D34-47F1-AD3D-D3039B901586}"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showMasterSp="0">
  <p:cSld name="Blank">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D182E23-7FB6-428C-8BC7-3A6A9D40344A}"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Rectangle 11"/>
          <p:cNvSpPr>
            <a:spLocks noGrp="1" noChangeArrowheads="1"/>
          </p:cNvSpPr>
          <p:nvPr>
            <p:ph type="dt" sz="half" idx="1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85DFA4A-EB9B-4CE2-9596-AFA7D121C700}"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Rectangle 11"/>
          <p:cNvSpPr>
            <a:spLocks noGrp="1" noChangeArrowheads="1"/>
          </p:cNvSpPr>
          <p:nvPr>
            <p:ph type="dt" sz="half" idx="1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30698D6-057E-4CD6-AE6C-85872FD2BAE2}"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567BB49-E824-40E4-B369-2A60B46B8747}"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Rectangle 11"/>
          <p:cNvSpPr>
            <a:spLocks noGrp="1" noChangeArrowheads="1"/>
          </p:cNvSpPr>
          <p:nvPr>
            <p:ph type="dt" sz="half" idx="2"/>
          </p:nvPr>
        </p:nvSpPr>
        <p:spPr bwMode="auto">
          <a:xfrm>
            <a:off x="4648200" y="64008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 name="Rectangle 12"/>
          <p:cNvSpPr>
            <a:spLocks noGrp="1" noChangeArrowheads="1"/>
          </p:cNvSpPr>
          <p:nvPr>
            <p:ph type="ftr" sz="quarter" idx="3"/>
          </p:nvPr>
        </p:nvSpPr>
        <p:spPr bwMode="auto">
          <a:xfrm>
            <a:off x="5334000" y="6629400"/>
            <a:ext cx="3810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6" name="Rectangle 13"/>
          <p:cNvSpPr>
            <a:spLocks noGrp="1" noChangeArrowheads="1"/>
          </p:cNvSpPr>
          <p:nvPr>
            <p:ph type="sldNum" sz="quarter" idx="4"/>
          </p:nvPr>
        </p:nvSpPr>
        <p:spPr bwMode="auto">
          <a:xfrm>
            <a:off x="0" y="6629400"/>
            <a:ext cx="1905000" cy="2286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E08BE46-D559-497F-BA74-D64B1BEA08B6}"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27" name="Rectangle 1038"/>
          <p:cNvSpPr>
            <a:spLocks noGrp="1" noChangeArrowheads="1"/>
          </p:cNvSpPr>
          <p:nvPr>
            <p:ph type="dt" sz="half" idx="1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8"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rPr>
              <a:t>http://numericalmethods.eng.usf.edu</a:t>
            </a:r>
            <a:endPar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9"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8DBB678-3C46-400C-B076-124A1C115EF3}" type="slidenum">
              <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27" name="Rectangle 1038"/>
          <p:cNvSpPr>
            <a:spLocks noGrp="1" noChangeArrowheads="1"/>
          </p:cNvSpPr>
          <p:nvPr>
            <p:ph type="dt" sz="half" idx="1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8" name="Rectangle 1039"/>
          <p:cNvSpPr>
            <a:spLocks noGrp="1" noChangeArrowheads="1"/>
          </p:cNvSpPr>
          <p:nvPr>
            <p:ph type="ftr" sz="quarter" idx="1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rPr>
              <a:t>http://numericalmethods.eng.usf.edu</a:t>
            </a:r>
            <a:endPar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9" name="Rectangle 1040"/>
          <p:cNvSpPr>
            <a:spLocks noGrp="1" noChangeArrowheads="1"/>
          </p:cNvSpPr>
          <p:nvPr>
            <p:ph type="sldNum" sz="quarter" idx="1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A09442-6A66-4AF1-A617-A61BDD3EBE45}" type="slidenum">
              <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27" name="Rectangle 1038"/>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8"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rPr>
              <a:t>http://numericalmethods.eng.usf.edu</a:t>
            </a:r>
            <a:endPar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9"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254928E-E29D-4E9F-A362-45D42BC45E06}" type="slidenum">
              <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7" name="Rectangle 1038"/>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8"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rPr>
              <a:t>http://numericalmethods.eng.usf.edu</a:t>
            </a:r>
            <a:endPar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9"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7813392-7886-443A-AF25-2FD8FF6735C0}" type="slidenum">
              <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7" name="Rectangle 1038"/>
          <p:cNvSpPr>
            <a:spLocks noGrp="1" noChangeArrowheads="1"/>
          </p:cNvSpPr>
          <p:nvPr>
            <p:ph type="dt" sz="half" idx="1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8"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rPr>
              <a:t>http://numericalmethods.eng.usf.edu</a:t>
            </a:r>
            <a:endPar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9"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67157E4-F685-43C4-BD79-41354216DFC1}" type="slidenum">
              <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gradFill rotWithShape="0">
          <a:gsLst>
            <a:gs pos="0">
              <a:srgbClr val="CCFFFF"/>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7" name="Rectangle 1038"/>
          <p:cNvSpPr>
            <a:spLocks noGrp="1" noChangeArrowheads="1"/>
          </p:cNvSpPr>
          <p:nvPr>
            <p:ph type="dt" sz="half" idx="1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8"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rPr>
              <a:t>http://numericalmethods.eng.usf.edu</a:t>
            </a:r>
            <a:endPar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9"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F0785E7-FE1C-484C-A5D0-4E318DD2FACE}" type="slidenum">
              <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2" Type="http://schemas.openxmlformats.org/officeDocument/2006/relationships/theme" Target="../theme/theme3.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CCFFFF"/>
            </a:gs>
            <a:gs pos="100000">
              <a:srgbClr val="FFFFFF"/>
            </a:gs>
          </a:gsLst>
          <a:lin ang="5400000" scaled="1"/>
          <a:tileRect/>
        </a:gradFill>
        <a:effectLst/>
      </p:bgPr>
    </p:bg>
    <p:spTree>
      <p:nvGrpSpPr>
        <p:cNvPr id="1" name=""/>
        <p:cNvGrpSpPr/>
        <p:nvPr/>
      </p:nvGrpSpPr>
      <p:grpSpPr/>
      <p:grpSp>
        <p:nvGrpSpPr>
          <p:cNvPr id="1026" name="Group 1026"/>
          <p:cNvGrpSpPr/>
          <p:nvPr/>
        </p:nvGrpSpPr>
        <p:grpSpPr>
          <a:xfrm>
            <a:off x="0" y="2438400"/>
            <a:ext cx="9009063" cy="1052513"/>
            <a:chOff x="0" y="1536"/>
            <a:chExt cx="5675" cy="663"/>
          </a:xfrm>
        </p:grpSpPr>
        <p:grpSp>
          <p:nvGrpSpPr>
            <p:cNvPr id="1032" name="Group 1027"/>
            <p:cNvGrpSpPr/>
            <p:nvPr/>
          </p:nvGrpSpPr>
          <p:grpSpPr>
            <a:xfrm>
              <a:off x="185" y="1604"/>
              <a:ext cx="449" cy="299"/>
              <a:chOff x="720" y="336"/>
              <a:chExt cx="624" cy="432"/>
            </a:xfrm>
          </p:grpSpPr>
          <p:sp>
            <p:nvSpPr>
              <p:cNvPr id="1039" name="Rectangle 1028"/>
              <p:cNvSpPr/>
              <p:nvPr/>
            </p:nvSpPr>
            <p:spPr>
              <a:xfrm>
                <a:off x="720" y="336"/>
                <a:ext cx="384" cy="432"/>
              </a:xfrm>
              <a:prstGeom prst="rect">
                <a:avLst/>
              </a:prstGeom>
              <a:solidFill>
                <a:schemeClr val="folHlink"/>
              </a:solidFill>
              <a:ln w="9525">
                <a:noFill/>
              </a:ln>
            </p:spPr>
            <p:txBody>
              <a:bodyPr wrap="none" anchor="ctr" anchorCtr="0"/>
              <a:p>
                <a:pPr lvl="0" algn="ctr" eaLnBrk="1" hangingPunct="1">
                  <a:buNone/>
                </a:pPr>
                <a:endParaRPr dirty="0">
                  <a:latin typeface="Tahoma" panose="020B0604030504040204" pitchFamily="34" charset="0"/>
                </a:endParaRPr>
              </a:p>
            </p:txBody>
          </p:sp>
          <p:sp>
            <p:nvSpPr>
              <p:cNvPr id="1040" name="Rectangle 1029"/>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eaLnBrk="1" hangingPunct="1">
                  <a:buNone/>
                </a:pPr>
                <a:endParaRPr dirty="0">
                  <a:latin typeface="Tahoma" panose="020B0604030504040204" pitchFamily="34" charset="0"/>
                </a:endParaRPr>
              </a:p>
            </p:txBody>
          </p:sp>
        </p:grpSp>
        <p:grpSp>
          <p:nvGrpSpPr>
            <p:cNvPr id="1033" name="Group 1030"/>
            <p:cNvGrpSpPr/>
            <p:nvPr/>
          </p:nvGrpSpPr>
          <p:grpSpPr>
            <a:xfrm>
              <a:off x="263" y="1870"/>
              <a:ext cx="466" cy="299"/>
              <a:chOff x="912" y="2640"/>
              <a:chExt cx="672" cy="432"/>
            </a:xfrm>
          </p:grpSpPr>
          <p:sp>
            <p:nvSpPr>
              <p:cNvPr id="1037" name="Rectangle 1031"/>
              <p:cNvSpPr/>
              <p:nvPr/>
            </p:nvSpPr>
            <p:spPr>
              <a:xfrm>
                <a:off x="912" y="2640"/>
                <a:ext cx="384" cy="432"/>
              </a:xfrm>
              <a:prstGeom prst="rect">
                <a:avLst/>
              </a:prstGeom>
              <a:solidFill>
                <a:schemeClr val="accent2"/>
              </a:solidFill>
              <a:ln w="9525">
                <a:noFill/>
              </a:ln>
            </p:spPr>
            <p:txBody>
              <a:bodyPr wrap="none" anchor="ctr" anchorCtr="0"/>
              <a:p>
                <a:pPr lvl="0" algn="ctr" eaLnBrk="1" hangingPunct="1">
                  <a:buNone/>
                </a:pPr>
                <a:endParaRPr dirty="0">
                  <a:latin typeface="Tahoma" panose="020B0604030504040204" pitchFamily="34" charset="0"/>
                </a:endParaRPr>
              </a:p>
            </p:txBody>
          </p:sp>
          <p:sp>
            <p:nvSpPr>
              <p:cNvPr id="1038" name="Rectangle 1032"/>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eaLnBrk="1" hangingPunct="1">
                  <a:buNone/>
                </a:pPr>
                <a:endParaRPr dirty="0">
                  <a:latin typeface="Tahoma" panose="020B0604030504040204" pitchFamily="34" charset="0"/>
                </a:endParaRPr>
              </a:p>
            </p:txBody>
          </p:sp>
        </p:grpSp>
        <p:sp>
          <p:nvSpPr>
            <p:cNvPr id="1034" name="Rectangle 1033"/>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lgn="ctr" eaLnBrk="1" hangingPunct="1">
                <a:buNone/>
              </a:pPr>
              <a:endParaRPr dirty="0">
                <a:latin typeface="Tahoma" panose="020B0604030504040204" pitchFamily="34" charset="0"/>
              </a:endParaRPr>
            </a:p>
          </p:txBody>
        </p:sp>
        <p:sp>
          <p:nvSpPr>
            <p:cNvPr id="1035" name="Rectangle 1034"/>
            <p:cNvSpPr/>
            <p:nvPr/>
          </p:nvSpPr>
          <p:spPr>
            <a:xfrm>
              <a:off x="400" y="1536"/>
              <a:ext cx="20" cy="663"/>
            </a:xfrm>
            <a:prstGeom prst="rect">
              <a:avLst/>
            </a:prstGeom>
            <a:solidFill>
              <a:schemeClr val="bg2"/>
            </a:solidFill>
            <a:ln w="9525">
              <a:noFill/>
            </a:ln>
          </p:spPr>
          <p:txBody>
            <a:bodyPr wrap="none" anchor="ctr" anchorCtr="0"/>
            <a:p>
              <a:pPr lvl="0" algn="ctr" eaLnBrk="1" hangingPunct="1">
                <a:buNone/>
              </a:pPr>
              <a:endParaRPr dirty="0">
                <a:latin typeface="Tahoma" panose="020B0604030504040204" pitchFamily="34" charset="0"/>
              </a:endParaRPr>
            </a:p>
          </p:txBody>
        </p:sp>
        <p:sp>
          <p:nvSpPr>
            <p:cNvPr id="1036" name="Rectangle 1035"/>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eaLnBrk="1" hangingPunct="1">
                <a:buNone/>
              </a:pPr>
              <a:endParaRPr dirty="0">
                <a:latin typeface="Tahoma" panose="020B0604030504040204" pitchFamily="34" charset="0"/>
              </a:endParaRPr>
            </a:p>
          </p:txBody>
        </p:sp>
      </p:grpSp>
      <p:sp>
        <p:nvSpPr>
          <p:cNvPr id="1027" name="Rectangle 9"/>
          <p:cNvSpPr>
            <a:spLocks noGrp="1"/>
          </p:cNvSpPr>
          <p:nvPr>
            <p:ph type="title"/>
          </p:nvPr>
        </p:nvSpPr>
        <p:spPr>
          <a:xfrm>
            <a:off x="1150938" y="617538"/>
            <a:ext cx="7793037" cy="1143000"/>
          </a:xfrm>
          <a:prstGeom prst="rect">
            <a:avLst/>
          </a:prstGeom>
          <a:noFill/>
          <a:ln w="9525">
            <a:noFill/>
          </a:ln>
        </p:spPr>
        <p:txBody>
          <a:bodyPr anchor="b" anchorCtr="0"/>
          <a:p>
            <a:pPr lvl="0"/>
            <a:r>
              <a:rPr lang="en-US" altLang="en-US" dirty="0"/>
              <a:t>Click to edit Master title style</a:t>
            </a:r>
            <a:endParaRPr lang="en-US" altLang="en-US" dirty="0"/>
          </a:p>
        </p:txBody>
      </p:sp>
      <p:sp>
        <p:nvSpPr>
          <p:cNvPr id="1028" name="Rectangle 10"/>
          <p:cNvSpPr>
            <a:spLocks noGrp="1"/>
          </p:cNvSpPr>
          <p:nvPr>
            <p:ph type="body" idx="1"/>
          </p:nvPr>
        </p:nvSpPr>
        <p:spPr>
          <a:xfrm>
            <a:off x="1066800" y="1981200"/>
            <a:ext cx="7772400" cy="411480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24" name="Rectangle 1038"/>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lgn="l">
              <a:defRPr sz="1400">
                <a:solidFill>
                  <a:schemeClr val="bg2"/>
                </a:solidFill>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5" name="Rectangle 1039"/>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sz="1200">
                <a:solidFill>
                  <a:schemeClr val="bg2"/>
                </a:solidFill>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rPr>
              <a:t>http://numericalmethods.eng.usf.edu</a:t>
            </a:r>
            <a:endParaRPr kumimoji="0" lang="en-US" sz="12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6" name="Rectangle 1040"/>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lgn="r">
              <a:defRPr sz="140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1EE110B-9F7E-42EA-8C6A-8EB6AE3E41DD}" type="slidenum">
              <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bg2"/>
              </a:solidFill>
              <a:effectLst/>
              <a:uLnTx/>
              <a:uFillTx/>
              <a:latin typeface="Tahoma" panose="020B060403050404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defRPr>
      </a:lvl2pPr>
      <a:lvl3pPr algn="ctr" rtl="0" eaLnBrk="0" fontAlgn="base" hangingPunct="0">
        <a:spcBef>
          <a:spcPct val="0"/>
        </a:spcBef>
        <a:spcAft>
          <a:spcPct val="0"/>
        </a:spcAft>
        <a:defRPr sz="4400">
          <a:solidFill>
            <a:schemeClr val="tx2"/>
          </a:solidFill>
          <a:latin typeface="Tahoma" panose="020B0604030504040204" pitchFamily="34" charset="0"/>
        </a:defRPr>
      </a:lvl3pPr>
      <a:lvl4pPr algn="ctr" rtl="0" eaLnBrk="0" fontAlgn="base" hangingPunct="0">
        <a:spcBef>
          <a:spcPct val="0"/>
        </a:spcBef>
        <a:spcAft>
          <a:spcPct val="0"/>
        </a:spcAft>
        <a:defRPr sz="4400">
          <a:solidFill>
            <a:schemeClr val="tx2"/>
          </a:solidFill>
          <a:latin typeface="Tahoma" panose="020B0604030504040204" pitchFamily="34" charset="0"/>
        </a:defRPr>
      </a:lvl4pPr>
      <a:lvl5pPr algn="ctr" rtl="0" eaLnBrk="0" fontAlgn="base" hangingPunct="0">
        <a:spcBef>
          <a:spcPct val="0"/>
        </a:spcBef>
        <a:spcAft>
          <a:spcPct val="0"/>
        </a:spcAft>
        <a:defRPr sz="4400">
          <a:solidFill>
            <a:schemeClr val="tx2"/>
          </a:solidFill>
          <a:latin typeface="Tahoma" panose="020B0604030504040204" pitchFamily="34" charset="0"/>
        </a:defRPr>
      </a:lvl5pPr>
      <a:lvl6pPr marL="457200" algn="ctr" rtl="0" eaLnBrk="0" fontAlgn="base" hangingPunct="0">
        <a:spcBef>
          <a:spcPct val="0"/>
        </a:spcBef>
        <a:spcAft>
          <a:spcPct val="0"/>
        </a:spcAft>
        <a:defRPr sz="4400">
          <a:solidFill>
            <a:schemeClr val="tx2"/>
          </a:solidFill>
          <a:latin typeface="Tahoma" panose="020B0604030504040204" pitchFamily="34" charset="0"/>
        </a:defRPr>
      </a:lvl6pPr>
      <a:lvl7pPr marL="914400" algn="ctr" rtl="0" eaLnBrk="0" fontAlgn="base" hangingPunct="0">
        <a:spcBef>
          <a:spcPct val="0"/>
        </a:spcBef>
        <a:spcAft>
          <a:spcPct val="0"/>
        </a:spcAft>
        <a:defRPr sz="4400">
          <a:solidFill>
            <a:schemeClr val="tx2"/>
          </a:solidFill>
          <a:latin typeface="Tahoma" panose="020B0604030504040204" pitchFamily="34" charset="0"/>
        </a:defRPr>
      </a:lvl7pPr>
      <a:lvl8pPr marL="1371600" algn="ctr" rtl="0" eaLnBrk="0" fontAlgn="base" hangingPunct="0">
        <a:spcBef>
          <a:spcPct val="0"/>
        </a:spcBef>
        <a:spcAft>
          <a:spcPct val="0"/>
        </a:spcAft>
        <a:defRPr sz="4400">
          <a:solidFill>
            <a:schemeClr val="tx2"/>
          </a:solidFill>
          <a:latin typeface="Tahoma" panose="020B0604030504040204" pitchFamily="34" charset="0"/>
        </a:defRPr>
      </a:lvl8pPr>
      <a:lvl9pPr marL="1828800" algn="ctr" rtl="0" eaLnBrk="0" fontAlgn="base" hangingPunct="0">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CCFFFF"/>
            </a:gs>
            <a:gs pos="100000">
              <a:srgbClr val="FFFFFF"/>
            </a:gs>
          </a:gsLst>
          <a:lin ang="5400000" scaled="1"/>
          <a:tileRect/>
        </a:gradFill>
        <a:effectLst/>
      </p:bgPr>
    </p:bg>
    <p:spTree>
      <p:nvGrpSpPr>
        <p:cNvPr id="1" name=""/>
        <p:cNvGrpSpPr/>
        <p:nvPr/>
      </p:nvGrpSpPr>
      <p:grpSpPr/>
      <p:sp>
        <p:nvSpPr>
          <p:cNvPr id="2050" name="Rectangle 2"/>
          <p:cNvSpPr/>
          <p:nvPr/>
        </p:nvSpPr>
        <p:spPr>
          <a:xfrm>
            <a:off x="417513" y="1098550"/>
            <a:ext cx="438150" cy="474663"/>
          </a:xfrm>
          <a:prstGeom prst="rect">
            <a:avLst/>
          </a:prstGeom>
          <a:solidFill>
            <a:schemeClr val="accent2"/>
          </a:solidFill>
          <a:ln w="9525">
            <a:noFill/>
          </a:ln>
        </p:spPr>
        <p:txBody>
          <a:bodyPr wrap="none" anchor="ctr" anchorCtr="0"/>
          <a:p>
            <a:pPr lvl="0" algn="ctr" eaLnBrk="1" hangingPunct="1">
              <a:buNone/>
            </a:pPr>
            <a:endParaRPr dirty="0">
              <a:latin typeface="Tahoma" panose="020B0604030504040204" pitchFamily="34" charset="0"/>
            </a:endParaRPr>
          </a:p>
        </p:txBody>
      </p:sp>
      <p:sp>
        <p:nvSpPr>
          <p:cNvPr id="2051"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eaLnBrk="1" hangingPunct="1">
              <a:buNone/>
            </a:pPr>
            <a:endParaRPr dirty="0">
              <a:latin typeface="Tahoma" panose="020B0604030504040204" pitchFamily="34" charset="0"/>
            </a:endParaRPr>
          </a:p>
        </p:txBody>
      </p:sp>
      <p:sp>
        <p:nvSpPr>
          <p:cNvPr id="2052" name="Rectangle 4"/>
          <p:cNvSpPr/>
          <p:nvPr/>
        </p:nvSpPr>
        <p:spPr>
          <a:xfrm>
            <a:off x="541338" y="1520825"/>
            <a:ext cx="422275" cy="474663"/>
          </a:xfrm>
          <a:prstGeom prst="rect">
            <a:avLst/>
          </a:prstGeom>
          <a:solidFill>
            <a:schemeClr val="folHlink"/>
          </a:solidFill>
          <a:ln w="9525">
            <a:noFill/>
          </a:ln>
        </p:spPr>
        <p:txBody>
          <a:bodyPr wrap="none" anchor="ctr" anchorCtr="0"/>
          <a:p>
            <a:pPr lvl="0" algn="ctr" eaLnBrk="1" hangingPunct="1">
              <a:buNone/>
            </a:pPr>
            <a:endParaRPr dirty="0">
              <a:latin typeface="Tahoma" panose="020B0604030504040204" pitchFamily="34" charset="0"/>
            </a:endParaRPr>
          </a:p>
        </p:txBody>
      </p:sp>
      <p:sp>
        <p:nvSpPr>
          <p:cNvPr id="2053" name="Rectangle 5"/>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eaLnBrk="1" hangingPunct="1">
              <a:buNone/>
            </a:pPr>
            <a:endParaRPr dirty="0">
              <a:latin typeface="Tahoma" panose="020B0604030504040204" pitchFamily="34" charset="0"/>
            </a:endParaRPr>
          </a:p>
        </p:txBody>
      </p:sp>
      <p:sp>
        <p:nvSpPr>
          <p:cNvPr id="2054" name="Rectangle 6"/>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lgn="ctr" eaLnBrk="1" hangingPunct="1">
              <a:buNone/>
            </a:pPr>
            <a:endParaRPr dirty="0">
              <a:latin typeface="Tahoma" panose="020B0604030504040204" pitchFamily="34" charset="0"/>
            </a:endParaRPr>
          </a:p>
        </p:txBody>
      </p:sp>
      <p:sp>
        <p:nvSpPr>
          <p:cNvPr id="2055" name="Rectangle 7"/>
          <p:cNvSpPr/>
          <p:nvPr/>
        </p:nvSpPr>
        <p:spPr>
          <a:xfrm>
            <a:off x="762000" y="990600"/>
            <a:ext cx="31750" cy="1052513"/>
          </a:xfrm>
          <a:prstGeom prst="rect">
            <a:avLst/>
          </a:prstGeom>
          <a:solidFill>
            <a:schemeClr val="bg2"/>
          </a:solidFill>
          <a:ln w="9525">
            <a:noFill/>
          </a:ln>
        </p:spPr>
        <p:txBody>
          <a:bodyPr wrap="none" anchor="ctr" anchorCtr="0"/>
          <a:p>
            <a:pPr lvl="0" algn="ctr" eaLnBrk="1" hangingPunct="1">
              <a:buNone/>
            </a:pPr>
            <a:endParaRPr dirty="0">
              <a:latin typeface="Tahoma" panose="020B0604030504040204" pitchFamily="34" charset="0"/>
            </a:endParaRPr>
          </a:p>
        </p:txBody>
      </p:sp>
      <p:sp>
        <p:nvSpPr>
          <p:cNvPr id="2056" name="Rectangle 8"/>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eaLnBrk="1" hangingPunct="1">
              <a:buNone/>
            </a:pPr>
            <a:endParaRPr dirty="0">
              <a:latin typeface="Tahoma" panose="020B0604030504040204" pitchFamily="34" charset="0"/>
            </a:endParaRPr>
          </a:p>
        </p:txBody>
      </p:sp>
      <p:sp>
        <p:nvSpPr>
          <p:cNvPr id="2057" name="Rectangle 9"/>
          <p:cNvSpPr>
            <a:spLocks noGrp="1"/>
          </p:cNvSpPr>
          <p:nvPr>
            <p:ph type="title"/>
          </p:nvPr>
        </p:nvSpPr>
        <p:spPr>
          <a:xfrm>
            <a:off x="1150938" y="617538"/>
            <a:ext cx="7793037" cy="1143000"/>
          </a:xfrm>
          <a:prstGeom prst="rect">
            <a:avLst/>
          </a:prstGeom>
          <a:noFill/>
          <a:ln w="9525">
            <a:noFill/>
          </a:ln>
        </p:spPr>
        <p:txBody>
          <a:bodyPr anchor="b" anchorCtr="0"/>
          <a:p>
            <a:pPr lvl="0"/>
            <a:r>
              <a:rPr lang="en-US" altLang="en-US" dirty="0"/>
              <a:t>Click to edit Master title style</a:t>
            </a:r>
            <a:endParaRPr lang="en-US" altLang="en-US" dirty="0"/>
          </a:p>
        </p:txBody>
      </p:sp>
      <p:sp>
        <p:nvSpPr>
          <p:cNvPr id="2058" name="Rectangle 10"/>
          <p:cNvSpPr>
            <a:spLocks noGrp="1"/>
          </p:cNvSpPr>
          <p:nvPr>
            <p:ph type="body" idx="1"/>
          </p:nvPr>
        </p:nvSpPr>
        <p:spPr>
          <a:xfrm>
            <a:off x="1066800" y="1981200"/>
            <a:ext cx="7772400" cy="411480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71019" name="Rectangle 11"/>
          <p:cNvSpPr>
            <a:spLocks noGrp="1" noChangeArrowheads="1"/>
          </p:cNvSpPr>
          <p:nvPr>
            <p:ph type="dt" sz="half" idx="2"/>
          </p:nvPr>
        </p:nvSpPr>
        <p:spPr bwMode="auto">
          <a:xfrm>
            <a:off x="46482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l">
              <a:defRPr sz="140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71020" name="Rectangle 12"/>
          <p:cNvSpPr>
            <a:spLocks noGrp="1" noChangeArrowheads="1"/>
          </p:cNvSpPr>
          <p:nvPr>
            <p:ph type="ftr" sz="quarter" idx="3"/>
          </p:nvPr>
        </p:nvSpPr>
        <p:spPr bwMode="auto">
          <a:xfrm>
            <a:off x="5334000" y="6629400"/>
            <a:ext cx="3810000" cy="228600"/>
          </a:xfrm>
          <a:prstGeom prst="rect">
            <a:avLst/>
          </a:prstGeom>
          <a:noFill/>
          <a:ln w="9525">
            <a:noFill/>
            <a:miter lim="800000"/>
          </a:ln>
          <a:effectLst/>
        </p:spPr>
        <p:txBody>
          <a:bodyPr vert="horz" wrap="square" lIns="91440" tIns="45720" rIns="91440" bIns="45720" numCol="1" anchor="b" anchorCtr="0" compatLnSpc="1"/>
          <a:lstStyle>
            <a:lvl1pPr>
              <a:defRPr sz="1400">
                <a:solidFill>
                  <a:srgbClr val="C0C0C0"/>
                </a:solidFill>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71021" name="Rectangle 13"/>
          <p:cNvSpPr>
            <a:spLocks noGrp="1" noChangeArrowheads="1"/>
          </p:cNvSpPr>
          <p:nvPr>
            <p:ph type="sldNum" sz="quarter" idx="4"/>
          </p:nvPr>
        </p:nvSpPr>
        <p:spPr bwMode="auto">
          <a:xfrm>
            <a:off x="0" y="6629400"/>
            <a:ext cx="1905000" cy="228600"/>
          </a:xfrm>
          <a:prstGeom prst="rect">
            <a:avLst/>
          </a:prstGeom>
          <a:noFill/>
          <a:ln w="9525">
            <a:noFill/>
            <a:miter lim="800000"/>
          </a:ln>
          <a:effectLst/>
        </p:spPr>
        <p:txBody>
          <a:bodyPr vert="horz" wrap="square" lIns="91440" tIns="45720" rIns="91440" bIns="45720" numCol="1" anchor="b" anchorCtr="0" compatLnSpc="1"/>
          <a:lstStyle>
            <a:lvl1pPr algn="l">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F5DC39D8-D71F-41FA-88D6-33C9E47445E4}"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defRPr>
      </a:lvl2pPr>
      <a:lvl3pPr algn="ctr" rtl="0" eaLnBrk="0" fontAlgn="base" hangingPunct="0">
        <a:spcBef>
          <a:spcPct val="0"/>
        </a:spcBef>
        <a:spcAft>
          <a:spcPct val="0"/>
        </a:spcAft>
        <a:defRPr sz="4400">
          <a:solidFill>
            <a:schemeClr val="tx2"/>
          </a:solidFill>
          <a:latin typeface="Tahoma" panose="020B0604030504040204" pitchFamily="34" charset="0"/>
        </a:defRPr>
      </a:lvl3pPr>
      <a:lvl4pPr algn="ctr" rtl="0" eaLnBrk="0" fontAlgn="base" hangingPunct="0">
        <a:spcBef>
          <a:spcPct val="0"/>
        </a:spcBef>
        <a:spcAft>
          <a:spcPct val="0"/>
        </a:spcAft>
        <a:defRPr sz="4400">
          <a:solidFill>
            <a:schemeClr val="tx2"/>
          </a:solidFill>
          <a:latin typeface="Tahoma" panose="020B0604030504040204" pitchFamily="34" charset="0"/>
        </a:defRPr>
      </a:lvl4pPr>
      <a:lvl5pPr algn="ctr" rtl="0" eaLnBrk="0" fontAlgn="base" hangingPunct="0">
        <a:spcBef>
          <a:spcPct val="0"/>
        </a:spcBef>
        <a:spcAft>
          <a:spcPct val="0"/>
        </a:spcAft>
        <a:defRPr sz="4400">
          <a:solidFill>
            <a:schemeClr val="tx2"/>
          </a:solidFill>
          <a:latin typeface="Tahoma" panose="020B0604030504040204" pitchFamily="34" charset="0"/>
        </a:defRPr>
      </a:lvl5pPr>
      <a:lvl6pPr marL="457200" algn="ctr" rtl="0" eaLnBrk="0" fontAlgn="base" hangingPunct="0">
        <a:spcBef>
          <a:spcPct val="0"/>
        </a:spcBef>
        <a:spcAft>
          <a:spcPct val="0"/>
        </a:spcAft>
        <a:defRPr sz="4400">
          <a:solidFill>
            <a:schemeClr val="tx2"/>
          </a:solidFill>
          <a:latin typeface="Tahoma" panose="020B0604030504040204" pitchFamily="34" charset="0"/>
        </a:defRPr>
      </a:lvl6pPr>
      <a:lvl7pPr marL="914400" algn="ctr" rtl="0" eaLnBrk="0" fontAlgn="base" hangingPunct="0">
        <a:spcBef>
          <a:spcPct val="0"/>
        </a:spcBef>
        <a:spcAft>
          <a:spcPct val="0"/>
        </a:spcAft>
        <a:defRPr sz="4400">
          <a:solidFill>
            <a:schemeClr val="tx2"/>
          </a:solidFill>
          <a:latin typeface="Tahoma" panose="020B0604030504040204" pitchFamily="34" charset="0"/>
        </a:defRPr>
      </a:lvl7pPr>
      <a:lvl8pPr marL="1371600" algn="ctr" rtl="0" eaLnBrk="0" fontAlgn="base" hangingPunct="0">
        <a:spcBef>
          <a:spcPct val="0"/>
        </a:spcBef>
        <a:spcAft>
          <a:spcPct val="0"/>
        </a:spcAft>
        <a:defRPr sz="4400">
          <a:solidFill>
            <a:schemeClr val="tx2"/>
          </a:solidFill>
          <a:latin typeface="Tahoma" panose="020B0604030504040204" pitchFamily="34" charset="0"/>
        </a:defRPr>
      </a:lvl8pPr>
      <a:lvl9pPr marL="1828800" algn="ctr" rtl="0" eaLnBrk="0" fontAlgn="base" hangingPunct="0">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CCFFFF"/>
            </a:gs>
            <a:gs pos="100000">
              <a:srgbClr val="FFFFFF"/>
            </a:gs>
          </a:gsLst>
          <a:lin ang="5400000" scaled="1"/>
          <a:tileRect/>
        </a:gradFill>
        <a:effectLst/>
      </p:bgPr>
    </p:bg>
    <p:spTree>
      <p:nvGrpSpPr>
        <p:cNvPr id="1" name=""/>
        <p:cNvGrpSpPr/>
        <p:nvPr/>
      </p:nvGrpSpPr>
      <p:grpSpPr/>
      <p:sp>
        <p:nvSpPr>
          <p:cNvPr id="3074" name="Rectangle 2"/>
          <p:cNvSpPr/>
          <p:nvPr/>
        </p:nvSpPr>
        <p:spPr>
          <a:xfrm>
            <a:off x="417513" y="1098550"/>
            <a:ext cx="438150" cy="474663"/>
          </a:xfrm>
          <a:prstGeom prst="rect">
            <a:avLst/>
          </a:prstGeom>
          <a:solidFill>
            <a:schemeClr val="accent2"/>
          </a:solidFill>
          <a:ln w="9525">
            <a:noFill/>
          </a:ln>
        </p:spPr>
        <p:txBody>
          <a:bodyPr wrap="none" anchor="ctr" anchorCtr="0"/>
          <a:p>
            <a:pPr lvl="0" algn="ctr" eaLnBrk="1" hangingPunct="1">
              <a:buNone/>
            </a:pPr>
            <a:endParaRPr dirty="0">
              <a:latin typeface="Tahoma" panose="020B0604030504040204" pitchFamily="34" charset="0"/>
            </a:endParaRPr>
          </a:p>
        </p:txBody>
      </p:sp>
      <p:sp>
        <p:nvSpPr>
          <p:cNvPr id="3075"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eaLnBrk="1" hangingPunct="1">
              <a:buNone/>
            </a:pPr>
            <a:endParaRPr dirty="0">
              <a:latin typeface="Tahoma" panose="020B0604030504040204" pitchFamily="34" charset="0"/>
            </a:endParaRPr>
          </a:p>
        </p:txBody>
      </p:sp>
      <p:sp>
        <p:nvSpPr>
          <p:cNvPr id="3076" name="Rectangle 4"/>
          <p:cNvSpPr/>
          <p:nvPr/>
        </p:nvSpPr>
        <p:spPr>
          <a:xfrm>
            <a:off x="541338" y="1520825"/>
            <a:ext cx="422275" cy="474663"/>
          </a:xfrm>
          <a:prstGeom prst="rect">
            <a:avLst/>
          </a:prstGeom>
          <a:solidFill>
            <a:schemeClr val="folHlink"/>
          </a:solidFill>
          <a:ln w="9525">
            <a:noFill/>
          </a:ln>
        </p:spPr>
        <p:txBody>
          <a:bodyPr wrap="none" anchor="ctr" anchorCtr="0"/>
          <a:p>
            <a:pPr lvl="0" algn="ctr" eaLnBrk="1" hangingPunct="1">
              <a:buNone/>
            </a:pPr>
            <a:endParaRPr dirty="0">
              <a:latin typeface="Tahoma" panose="020B0604030504040204" pitchFamily="34" charset="0"/>
            </a:endParaRPr>
          </a:p>
        </p:txBody>
      </p:sp>
      <p:sp>
        <p:nvSpPr>
          <p:cNvPr id="3077" name="Rectangle 5"/>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eaLnBrk="1" hangingPunct="1">
              <a:buNone/>
            </a:pPr>
            <a:endParaRPr dirty="0">
              <a:latin typeface="Tahoma" panose="020B0604030504040204" pitchFamily="34" charset="0"/>
            </a:endParaRPr>
          </a:p>
        </p:txBody>
      </p:sp>
      <p:sp>
        <p:nvSpPr>
          <p:cNvPr id="3078" name="Rectangle 6"/>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lgn="ctr" eaLnBrk="1" hangingPunct="1">
              <a:buNone/>
            </a:pPr>
            <a:endParaRPr dirty="0">
              <a:latin typeface="Tahoma" panose="020B0604030504040204" pitchFamily="34" charset="0"/>
            </a:endParaRPr>
          </a:p>
        </p:txBody>
      </p:sp>
      <p:sp>
        <p:nvSpPr>
          <p:cNvPr id="3079" name="Rectangle 7"/>
          <p:cNvSpPr/>
          <p:nvPr/>
        </p:nvSpPr>
        <p:spPr>
          <a:xfrm>
            <a:off x="762000" y="990600"/>
            <a:ext cx="31750" cy="1052513"/>
          </a:xfrm>
          <a:prstGeom prst="rect">
            <a:avLst/>
          </a:prstGeom>
          <a:solidFill>
            <a:schemeClr val="bg2"/>
          </a:solidFill>
          <a:ln w="9525">
            <a:noFill/>
          </a:ln>
        </p:spPr>
        <p:txBody>
          <a:bodyPr wrap="none" anchor="ctr" anchorCtr="0"/>
          <a:p>
            <a:pPr lvl="0" algn="ctr" eaLnBrk="1" hangingPunct="1">
              <a:buNone/>
            </a:pPr>
            <a:endParaRPr dirty="0">
              <a:latin typeface="Tahoma" panose="020B0604030504040204" pitchFamily="34" charset="0"/>
            </a:endParaRPr>
          </a:p>
        </p:txBody>
      </p:sp>
      <p:sp>
        <p:nvSpPr>
          <p:cNvPr id="3080" name="Rectangle 8"/>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eaLnBrk="1" hangingPunct="1">
              <a:buNone/>
            </a:pPr>
            <a:endParaRPr dirty="0">
              <a:latin typeface="Tahoma" panose="020B0604030504040204" pitchFamily="34" charset="0"/>
            </a:endParaRPr>
          </a:p>
        </p:txBody>
      </p:sp>
      <p:sp>
        <p:nvSpPr>
          <p:cNvPr id="3081" name="Rectangle 9"/>
          <p:cNvSpPr>
            <a:spLocks noGrp="1"/>
          </p:cNvSpPr>
          <p:nvPr>
            <p:ph type="title"/>
          </p:nvPr>
        </p:nvSpPr>
        <p:spPr>
          <a:xfrm>
            <a:off x="1150938" y="617538"/>
            <a:ext cx="7793037" cy="1143000"/>
          </a:xfrm>
          <a:prstGeom prst="rect">
            <a:avLst/>
          </a:prstGeom>
          <a:noFill/>
          <a:ln w="9525">
            <a:noFill/>
          </a:ln>
        </p:spPr>
        <p:txBody>
          <a:bodyPr anchor="b" anchorCtr="0"/>
          <a:p>
            <a:pPr lvl="0"/>
            <a:r>
              <a:rPr lang="en-US" altLang="en-US" dirty="0"/>
              <a:t>Click to edit Master title style</a:t>
            </a:r>
            <a:endParaRPr lang="en-US" altLang="en-US" dirty="0"/>
          </a:p>
        </p:txBody>
      </p:sp>
      <p:sp>
        <p:nvSpPr>
          <p:cNvPr id="3082" name="Rectangle 10"/>
          <p:cNvSpPr>
            <a:spLocks noGrp="1"/>
          </p:cNvSpPr>
          <p:nvPr>
            <p:ph type="body" idx="1"/>
          </p:nvPr>
        </p:nvSpPr>
        <p:spPr>
          <a:xfrm>
            <a:off x="1066800" y="1981200"/>
            <a:ext cx="7772400" cy="411480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71019" name="Rectangle 11"/>
          <p:cNvSpPr>
            <a:spLocks noGrp="1" noChangeArrowheads="1"/>
          </p:cNvSpPr>
          <p:nvPr>
            <p:ph type="dt" sz="half" idx="2"/>
          </p:nvPr>
        </p:nvSpPr>
        <p:spPr bwMode="auto">
          <a:xfrm>
            <a:off x="46482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l">
              <a:defRPr sz="140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71020" name="Rectangle 12"/>
          <p:cNvSpPr>
            <a:spLocks noGrp="1" noChangeArrowheads="1"/>
          </p:cNvSpPr>
          <p:nvPr>
            <p:ph type="ftr" sz="quarter" idx="3"/>
          </p:nvPr>
        </p:nvSpPr>
        <p:spPr bwMode="auto">
          <a:xfrm>
            <a:off x="5334000" y="6629400"/>
            <a:ext cx="3810000" cy="228600"/>
          </a:xfrm>
          <a:prstGeom prst="rect">
            <a:avLst/>
          </a:prstGeom>
          <a:noFill/>
          <a:ln w="9525">
            <a:noFill/>
            <a:miter lim="800000"/>
          </a:ln>
          <a:effectLst/>
        </p:spPr>
        <p:txBody>
          <a:bodyPr vert="horz" wrap="square" lIns="91440" tIns="45720" rIns="91440" bIns="45720" numCol="1" anchor="b" anchorCtr="0" compatLnSpc="1"/>
          <a:lstStyle>
            <a:lvl1pPr>
              <a:defRPr sz="1400">
                <a:solidFill>
                  <a:srgbClr val="C0C0C0"/>
                </a:solidFill>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rPr>
              <a:t>http://numericalmethods.eng.usf.edu</a:t>
            </a:r>
            <a:endParaRPr kumimoji="0" lang="en-US" sz="1400" b="0" i="0" u="none" strike="noStrike" kern="1200" cap="none" spc="0" normalizeH="0" baseline="0" noProof="0">
              <a:ln>
                <a:noFill/>
              </a:ln>
              <a:solidFill>
                <a:srgbClr val="C0C0C0"/>
              </a:solidFill>
              <a:effectLst/>
              <a:uLnTx/>
              <a:uFillTx/>
              <a:latin typeface="Tahoma" panose="020B0604030504040204" pitchFamily="34" charset="0"/>
              <a:ea typeface="+mn-ea"/>
              <a:cs typeface="+mn-cs"/>
            </a:endParaRPr>
          </a:p>
        </p:txBody>
      </p:sp>
      <p:sp>
        <p:nvSpPr>
          <p:cNvPr id="171021" name="Rectangle 13"/>
          <p:cNvSpPr>
            <a:spLocks noGrp="1" noChangeArrowheads="1"/>
          </p:cNvSpPr>
          <p:nvPr>
            <p:ph type="sldNum" sz="quarter" idx="4"/>
          </p:nvPr>
        </p:nvSpPr>
        <p:spPr bwMode="auto">
          <a:xfrm>
            <a:off x="0" y="6629400"/>
            <a:ext cx="1905000" cy="228600"/>
          </a:xfrm>
          <a:prstGeom prst="rect">
            <a:avLst/>
          </a:prstGeom>
          <a:noFill/>
          <a:ln w="9525">
            <a:noFill/>
            <a:miter lim="800000"/>
          </a:ln>
          <a:effectLst/>
        </p:spPr>
        <p:txBody>
          <a:bodyPr vert="horz" wrap="square" lIns="91440" tIns="45720" rIns="91440" bIns="45720" numCol="1" anchor="b" anchorCtr="0" compatLnSpc="1"/>
          <a:lstStyle>
            <a:lvl1pPr algn="l">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3C111560-18B6-46B6-80DF-6E1DB714A118}" type="slidenum">
              <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rPr>
            </a:fld>
            <a:endParaRPr kumimoji="0" lang="en-US" altLang="en-US" sz="1400" b="0" i="0" u="none" strike="noStrike" kern="1200" cap="none" spc="0" normalizeH="0" baseline="0" noProof="0" smtClean="0">
              <a:ln>
                <a:noFill/>
              </a:ln>
              <a:solidFill>
                <a:schemeClr val="tx1"/>
              </a:solidFill>
              <a:effectLst/>
              <a:uLnTx/>
              <a:uFillTx/>
              <a:latin typeface="Tahoma" panose="020B060403050404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defRPr>
      </a:lvl2pPr>
      <a:lvl3pPr algn="ctr" rtl="0" eaLnBrk="0" fontAlgn="base" hangingPunct="0">
        <a:spcBef>
          <a:spcPct val="0"/>
        </a:spcBef>
        <a:spcAft>
          <a:spcPct val="0"/>
        </a:spcAft>
        <a:defRPr sz="4400">
          <a:solidFill>
            <a:schemeClr val="tx2"/>
          </a:solidFill>
          <a:latin typeface="Tahoma" panose="020B0604030504040204" pitchFamily="34" charset="0"/>
        </a:defRPr>
      </a:lvl3pPr>
      <a:lvl4pPr algn="ctr" rtl="0" eaLnBrk="0" fontAlgn="base" hangingPunct="0">
        <a:spcBef>
          <a:spcPct val="0"/>
        </a:spcBef>
        <a:spcAft>
          <a:spcPct val="0"/>
        </a:spcAft>
        <a:defRPr sz="4400">
          <a:solidFill>
            <a:schemeClr val="tx2"/>
          </a:solidFill>
          <a:latin typeface="Tahoma" panose="020B0604030504040204" pitchFamily="34" charset="0"/>
        </a:defRPr>
      </a:lvl4pPr>
      <a:lvl5pPr algn="ctr" rtl="0" eaLnBrk="0" fontAlgn="base" hangingPunct="0">
        <a:spcBef>
          <a:spcPct val="0"/>
        </a:spcBef>
        <a:spcAft>
          <a:spcPct val="0"/>
        </a:spcAft>
        <a:defRPr sz="4400">
          <a:solidFill>
            <a:schemeClr val="tx2"/>
          </a:solidFill>
          <a:latin typeface="Tahoma" panose="020B0604030504040204" pitchFamily="34" charset="0"/>
        </a:defRPr>
      </a:lvl5pPr>
      <a:lvl6pPr marL="457200" algn="ctr" rtl="0" eaLnBrk="0" fontAlgn="base" hangingPunct="0">
        <a:spcBef>
          <a:spcPct val="0"/>
        </a:spcBef>
        <a:spcAft>
          <a:spcPct val="0"/>
        </a:spcAft>
        <a:defRPr sz="4400">
          <a:solidFill>
            <a:schemeClr val="tx2"/>
          </a:solidFill>
          <a:latin typeface="Tahoma" panose="020B0604030504040204" pitchFamily="34" charset="0"/>
        </a:defRPr>
      </a:lvl6pPr>
      <a:lvl7pPr marL="914400" algn="ctr" rtl="0" eaLnBrk="0" fontAlgn="base" hangingPunct="0">
        <a:spcBef>
          <a:spcPct val="0"/>
        </a:spcBef>
        <a:spcAft>
          <a:spcPct val="0"/>
        </a:spcAft>
        <a:defRPr sz="4400">
          <a:solidFill>
            <a:schemeClr val="tx2"/>
          </a:solidFill>
          <a:latin typeface="Tahoma" panose="020B0604030504040204" pitchFamily="34" charset="0"/>
        </a:defRPr>
      </a:lvl7pPr>
      <a:lvl8pPr marL="1371600" algn="ctr" rtl="0" eaLnBrk="0" fontAlgn="base" hangingPunct="0">
        <a:spcBef>
          <a:spcPct val="0"/>
        </a:spcBef>
        <a:spcAft>
          <a:spcPct val="0"/>
        </a:spcAft>
        <a:defRPr sz="4400">
          <a:solidFill>
            <a:schemeClr val="tx2"/>
          </a:solidFill>
          <a:latin typeface="Tahoma" panose="020B0604030504040204" pitchFamily="34" charset="0"/>
        </a:defRPr>
      </a:lvl8pPr>
      <a:lvl9pPr marL="1828800" algn="ctr" rtl="0" eaLnBrk="0" fontAlgn="base" hangingPunct="0">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8.vml"/><Relationship Id="rId5" Type="http://schemas.openxmlformats.org/officeDocument/2006/relationships/slideLayout" Target="../slideLayouts/slideLayout25.xml"/><Relationship Id="rId4" Type="http://schemas.openxmlformats.org/officeDocument/2006/relationships/image" Target="../media/image17.png"/><Relationship Id="rId3" Type="http://schemas.openxmlformats.org/officeDocument/2006/relationships/oleObject" Target="../embeddings/oleObject17.bin"/><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9.vml"/><Relationship Id="rId6" Type="http://schemas.openxmlformats.org/officeDocument/2006/relationships/slideLayout" Target="../slideLayouts/slideLayout13.xml"/><Relationship Id="rId5" Type="http://schemas.openxmlformats.org/officeDocument/2006/relationships/image" Target="../media/image20.wmf"/><Relationship Id="rId4" Type="http://schemas.openxmlformats.org/officeDocument/2006/relationships/oleObject" Target="../embeddings/oleObject19.bin"/><Relationship Id="rId3" Type="http://schemas.openxmlformats.org/officeDocument/2006/relationships/image" Target="../media/image19.wmf"/><Relationship Id="rId2" Type="http://schemas.openxmlformats.org/officeDocument/2006/relationships/oleObject" Target="../embeddings/oleObject18.bin"/><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24.wmf"/><Relationship Id="rId7" Type="http://schemas.openxmlformats.org/officeDocument/2006/relationships/oleObject" Target="../embeddings/oleObject23.bin"/><Relationship Id="rId6" Type="http://schemas.openxmlformats.org/officeDocument/2006/relationships/image" Target="../media/image23.wmf"/><Relationship Id="rId5" Type="http://schemas.openxmlformats.org/officeDocument/2006/relationships/oleObject" Target="../embeddings/oleObject22.bin"/><Relationship Id="rId4" Type="http://schemas.openxmlformats.org/officeDocument/2006/relationships/image" Target="../media/image22.wmf"/><Relationship Id="rId3" Type="http://schemas.openxmlformats.org/officeDocument/2006/relationships/oleObject" Target="../embeddings/oleObject21.bin"/><Relationship Id="rId2" Type="http://schemas.openxmlformats.org/officeDocument/2006/relationships/image" Target="../media/image21.wmf"/><Relationship Id="rId15" Type="http://schemas.openxmlformats.org/officeDocument/2006/relationships/notesSlide" Target="../notesSlides/notesSlide12.xml"/><Relationship Id="rId14" Type="http://schemas.openxmlformats.org/officeDocument/2006/relationships/vmlDrawing" Target="../drawings/vmlDrawing10.vml"/><Relationship Id="rId13" Type="http://schemas.openxmlformats.org/officeDocument/2006/relationships/slideLayout" Target="../slideLayouts/slideLayout13.xml"/><Relationship Id="rId12" Type="http://schemas.openxmlformats.org/officeDocument/2006/relationships/image" Target="../media/image26.wmf"/><Relationship Id="rId11" Type="http://schemas.openxmlformats.org/officeDocument/2006/relationships/oleObject" Target="../embeddings/oleObject25.bin"/><Relationship Id="rId10" Type="http://schemas.openxmlformats.org/officeDocument/2006/relationships/image" Target="../media/image25.wmf"/><Relationship Id="rId1"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1.vml"/><Relationship Id="rId3" Type="http://schemas.openxmlformats.org/officeDocument/2006/relationships/slideLayout" Target="../slideLayouts/slideLayout13.xml"/><Relationship Id="rId2" Type="http://schemas.openxmlformats.org/officeDocument/2006/relationships/image" Target="../media/image27.wmf"/><Relationship Id="rId1"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12.vml"/><Relationship Id="rId5" Type="http://schemas.openxmlformats.org/officeDocument/2006/relationships/slideLayout" Target="../slideLayouts/slideLayout13.xml"/><Relationship Id="rId4" Type="http://schemas.openxmlformats.org/officeDocument/2006/relationships/image" Target="../media/image30.wmf"/><Relationship Id="rId3" Type="http://schemas.openxmlformats.org/officeDocument/2006/relationships/oleObject" Target="../embeddings/oleObject28.bin"/><Relationship Id="rId2" Type="http://schemas.openxmlformats.org/officeDocument/2006/relationships/image" Target="../media/image29.wmf"/><Relationship Id="rId1"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3.vml"/><Relationship Id="rId3" Type="http://schemas.openxmlformats.org/officeDocument/2006/relationships/slideLayout" Target="../slideLayouts/slideLayout13.xml"/><Relationship Id="rId2" Type="http://schemas.openxmlformats.org/officeDocument/2006/relationships/image" Target="../media/image31.wmf"/><Relationship Id="rId1" Type="http://schemas.openxmlformats.org/officeDocument/2006/relationships/oleObject" Target="../embeddings/oleObject29.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vmlDrawing" Target="../drawings/vmlDrawing14.vml"/><Relationship Id="rId7" Type="http://schemas.openxmlformats.org/officeDocument/2006/relationships/slideLayout" Target="../slideLayouts/slideLayout13.xml"/><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30.wmf"/><Relationship Id="rId3" Type="http://schemas.openxmlformats.org/officeDocument/2006/relationships/oleObject" Target="../embeddings/oleObject31.bin"/><Relationship Id="rId2" Type="http://schemas.openxmlformats.org/officeDocument/2006/relationships/image" Target="../media/image33.wmf"/><Relationship Id="rId1" Type="http://schemas.openxmlformats.org/officeDocument/2006/relationships/oleObject" Target="../embeddings/oleObject30.bin"/></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5.vml"/><Relationship Id="rId3" Type="http://schemas.openxmlformats.org/officeDocument/2006/relationships/slideLayout" Target="../slideLayouts/slideLayout13.xml"/><Relationship Id="rId2" Type="http://schemas.openxmlformats.org/officeDocument/2006/relationships/image" Target="../media/image35.wmf"/><Relationship Id="rId1"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vml"/><Relationship Id="rId5" Type="http://schemas.openxmlformats.org/officeDocument/2006/relationships/slideLayout" Target="../slideLayouts/slideLayout23.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36.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vmlDrawing" Target="../drawings/vmlDrawing16.vml"/><Relationship Id="rId5" Type="http://schemas.openxmlformats.org/officeDocument/2006/relationships/slideLayout" Target="../slideLayouts/slideLayout13.xml"/><Relationship Id="rId4" Type="http://schemas.openxmlformats.org/officeDocument/2006/relationships/image" Target="../media/image30.wmf"/><Relationship Id="rId3" Type="http://schemas.openxmlformats.org/officeDocument/2006/relationships/oleObject" Target="../embeddings/oleObject35.bin"/><Relationship Id="rId2" Type="http://schemas.openxmlformats.org/officeDocument/2006/relationships/image" Target="../media/image37.wmf"/><Relationship Id="rId1" Type="http://schemas.openxmlformats.org/officeDocument/2006/relationships/oleObject" Target="../embeddings/oleObject3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40.bin"/><Relationship Id="rId8" Type="http://schemas.openxmlformats.org/officeDocument/2006/relationships/image" Target="../media/image41.wmf"/><Relationship Id="rId7" Type="http://schemas.openxmlformats.org/officeDocument/2006/relationships/oleObject" Target="../embeddings/oleObject39.bin"/><Relationship Id="rId6" Type="http://schemas.openxmlformats.org/officeDocument/2006/relationships/image" Target="../media/image40.wmf"/><Relationship Id="rId5" Type="http://schemas.openxmlformats.org/officeDocument/2006/relationships/oleObject" Target="../embeddings/oleObject38.bin"/><Relationship Id="rId4" Type="http://schemas.openxmlformats.org/officeDocument/2006/relationships/image" Target="../media/image39.wmf"/><Relationship Id="rId3" Type="http://schemas.openxmlformats.org/officeDocument/2006/relationships/oleObject" Target="../embeddings/oleObject37.bin"/><Relationship Id="rId2" Type="http://schemas.openxmlformats.org/officeDocument/2006/relationships/image" Target="../media/image38.wmf"/><Relationship Id="rId13" Type="http://schemas.openxmlformats.org/officeDocument/2006/relationships/notesSlide" Target="../notesSlides/notesSlide23.xml"/><Relationship Id="rId12" Type="http://schemas.openxmlformats.org/officeDocument/2006/relationships/vmlDrawing" Target="../drawings/vmlDrawing17.vml"/><Relationship Id="rId11" Type="http://schemas.openxmlformats.org/officeDocument/2006/relationships/slideLayout" Target="../slideLayouts/slideLayout13.xml"/><Relationship Id="rId10" Type="http://schemas.openxmlformats.org/officeDocument/2006/relationships/image" Target="../media/image42.wmf"/><Relationship Id="rId1" Type="http://schemas.openxmlformats.org/officeDocument/2006/relationships/oleObject" Target="../embeddings/oleObject36.bin"/></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vmlDrawing" Target="../drawings/vmlDrawing18.vml"/><Relationship Id="rId4" Type="http://schemas.openxmlformats.org/officeDocument/2006/relationships/slideLayout" Target="../slideLayouts/slideLayout15.xml"/><Relationship Id="rId3" Type="http://schemas.openxmlformats.org/officeDocument/2006/relationships/image" Target="../media/image44.png"/><Relationship Id="rId2" Type="http://schemas.openxmlformats.org/officeDocument/2006/relationships/image" Target="../media/image43.wmf"/><Relationship Id="rId1" Type="http://schemas.openxmlformats.org/officeDocument/2006/relationships/oleObject" Target="../embeddings/oleObject41.bin"/></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1.xml"/><Relationship Id="rId7" Type="http://schemas.openxmlformats.org/officeDocument/2006/relationships/image" Target="../media/image48.png"/><Relationship Id="rId6" Type="http://schemas.openxmlformats.org/officeDocument/2006/relationships/image" Target="../media/image47.wmf"/><Relationship Id="rId5" Type="http://schemas.openxmlformats.org/officeDocument/2006/relationships/oleObject" Target="../embeddings/oleObject44.bin"/><Relationship Id="rId4" Type="http://schemas.openxmlformats.org/officeDocument/2006/relationships/image" Target="../media/image46.wmf"/><Relationship Id="rId3" Type="http://schemas.openxmlformats.org/officeDocument/2006/relationships/oleObject" Target="../embeddings/oleObject43.bin"/><Relationship Id="rId2" Type="http://schemas.openxmlformats.org/officeDocument/2006/relationships/image" Target="../media/image45.wmf"/><Relationship Id="rId11" Type="http://schemas.openxmlformats.org/officeDocument/2006/relationships/notesSlide" Target="../notesSlides/notesSlide25.xml"/><Relationship Id="rId10" Type="http://schemas.openxmlformats.org/officeDocument/2006/relationships/vmlDrawing" Target="../drawings/vmlDrawing19.vml"/><Relationship Id="rId1" Type="http://schemas.openxmlformats.org/officeDocument/2006/relationships/oleObject" Target="../embeddings/oleObject42.bin"/></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20.vml"/><Relationship Id="rId3" Type="http://schemas.openxmlformats.org/officeDocument/2006/relationships/slideLayout" Target="../slideLayouts/slideLayout17.xml"/><Relationship Id="rId2" Type="http://schemas.openxmlformats.org/officeDocument/2006/relationships/image" Target="../media/image49.wmf"/><Relationship Id="rId1" Type="http://schemas.openxmlformats.org/officeDocument/2006/relationships/oleObject" Target="../embeddings/oleObject45.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53.wmf"/><Relationship Id="rId7" Type="http://schemas.openxmlformats.org/officeDocument/2006/relationships/oleObject" Target="../embeddings/oleObject49.bin"/><Relationship Id="rId6" Type="http://schemas.openxmlformats.org/officeDocument/2006/relationships/image" Target="../media/image52.wmf"/><Relationship Id="rId5" Type="http://schemas.openxmlformats.org/officeDocument/2006/relationships/oleObject" Target="../embeddings/oleObject48.bin"/><Relationship Id="rId4" Type="http://schemas.openxmlformats.org/officeDocument/2006/relationships/image" Target="../media/image51.wmf"/><Relationship Id="rId3" Type="http://schemas.openxmlformats.org/officeDocument/2006/relationships/oleObject" Target="../embeddings/oleObject47.bin"/><Relationship Id="rId2" Type="http://schemas.openxmlformats.org/officeDocument/2006/relationships/image" Target="../media/image50.emf"/><Relationship Id="rId13" Type="http://schemas.openxmlformats.org/officeDocument/2006/relationships/notesSlide" Target="../notesSlides/notesSlide27.xml"/><Relationship Id="rId12" Type="http://schemas.openxmlformats.org/officeDocument/2006/relationships/vmlDrawing" Target="../drawings/vmlDrawing21.vml"/><Relationship Id="rId11" Type="http://schemas.openxmlformats.org/officeDocument/2006/relationships/slideLayout" Target="../slideLayouts/slideLayout17.xml"/><Relationship Id="rId10" Type="http://schemas.openxmlformats.org/officeDocument/2006/relationships/image" Target="../media/image54.wmf"/><Relationship Id="rId1" Type="http://schemas.openxmlformats.org/officeDocument/2006/relationships/oleObject" Target="../embeddings/oleObject46.bin"/></Relationships>
</file>

<file path=ppt/slides/_rels/slide28.x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oleObject" Target="../embeddings/oleObject54.bin"/><Relationship Id="rId7" Type="http://schemas.openxmlformats.org/officeDocument/2006/relationships/image" Target="../media/image58.wmf"/><Relationship Id="rId6" Type="http://schemas.openxmlformats.org/officeDocument/2006/relationships/oleObject" Target="../embeddings/oleObject53.bin"/><Relationship Id="rId5" Type="http://schemas.openxmlformats.org/officeDocument/2006/relationships/image" Target="../media/image57.wmf"/><Relationship Id="rId4" Type="http://schemas.openxmlformats.org/officeDocument/2006/relationships/oleObject" Target="../embeddings/oleObject52.bin"/><Relationship Id="rId3" Type="http://schemas.openxmlformats.org/officeDocument/2006/relationships/image" Target="../media/image56.wmf"/><Relationship Id="rId2" Type="http://schemas.openxmlformats.org/officeDocument/2006/relationships/oleObject" Target="../embeddings/oleObject51.bin"/><Relationship Id="rId15" Type="http://schemas.openxmlformats.org/officeDocument/2006/relationships/notesSlide" Target="../notesSlides/notesSlide28.xml"/><Relationship Id="rId14" Type="http://schemas.openxmlformats.org/officeDocument/2006/relationships/vmlDrawing" Target="../drawings/vmlDrawing22.vml"/><Relationship Id="rId13" Type="http://schemas.openxmlformats.org/officeDocument/2006/relationships/slideLayout" Target="../slideLayouts/slideLayout13.xml"/><Relationship Id="rId12" Type="http://schemas.openxmlformats.org/officeDocument/2006/relationships/oleObject" Target="../embeddings/oleObject56.bin"/><Relationship Id="rId11" Type="http://schemas.openxmlformats.org/officeDocument/2006/relationships/image" Target="../media/image60.wmf"/><Relationship Id="rId10" Type="http://schemas.openxmlformats.org/officeDocument/2006/relationships/oleObject" Target="../embeddings/oleObject55.bin"/><Relationship Id="rId1" Type="http://schemas.openxmlformats.org/officeDocument/2006/relationships/image" Target="../media/image55.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image" Target="../media/image6.wmf"/><Relationship Id="rId7" Type="http://schemas.openxmlformats.org/officeDocument/2006/relationships/oleObject" Target="../embeddings/oleObject6.bin"/><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1" Type="http://schemas.openxmlformats.org/officeDocument/2006/relationships/notesSlide" Target="../notesSlides/notesSlide3.xml"/><Relationship Id="rId10" Type="http://schemas.openxmlformats.org/officeDocument/2006/relationships/vmlDrawing" Target="../drawings/vmlDrawing2.vml"/><Relationship Id="rId1"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3.vml"/><Relationship Id="rId3" Type="http://schemas.openxmlformats.org/officeDocument/2006/relationships/slideLayout" Target="../slideLayouts/slideLayout24.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4.vml"/><Relationship Id="rId7" Type="http://schemas.openxmlformats.org/officeDocument/2006/relationships/slideLayout" Target="../slideLayouts/slideLayout23.x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8.wmf"/><Relationship Id="rId1"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5.vml"/><Relationship Id="rId5" Type="http://schemas.openxmlformats.org/officeDocument/2006/relationships/slideLayout" Target="../slideLayouts/slideLayout23.xml"/><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6.vml"/><Relationship Id="rId5" Type="http://schemas.openxmlformats.org/officeDocument/2006/relationships/slideLayout" Target="../slideLayouts/slideLayout23.xml"/><Relationship Id="rId4" Type="http://schemas.openxmlformats.org/officeDocument/2006/relationships/image" Target="../media/image14.wmf"/><Relationship Id="rId3" Type="http://schemas.openxmlformats.org/officeDocument/2006/relationships/oleObject" Target="../embeddings/oleObject14.bin"/><Relationship Id="rId2" Type="http://schemas.openxmlformats.org/officeDocument/2006/relationships/image" Target="../media/image13.wmf"/><Relationship Id="rId1"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7.vml"/><Relationship Id="rId3" Type="http://schemas.openxmlformats.org/officeDocument/2006/relationships/slideLayout" Target="../slideLayouts/slideLayout23.xml"/><Relationship Id="rId2" Type="http://schemas.openxmlformats.org/officeDocument/2006/relationships/image" Target="../media/image15.png"/><Relationship Id="rId1"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6" name="Rectangle 1026"/>
          <p:cNvSpPr>
            <a:spLocks noGrp="1"/>
          </p:cNvSpPr>
          <p:nvPr>
            <p:ph type="ctrTitle"/>
          </p:nvPr>
        </p:nvSpPr>
        <p:spPr>
          <a:xfrm>
            <a:off x="1219200" y="2362200"/>
            <a:ext cx="7543800" cy="762000"/>
          </a:xfrm>
          <a:ln/>
        </p:spPr>
        <p:txBody>
          <a:bodyPr vert="horz" wrap="square" lIns="91440" tIns="45720" rIns="91440" bIns="45720" anchor="b" anchorCtr="0"/>
          <a:p>
            <a:pPr>
              <a:buClrTx/>
              <a:buSzTx/>
              <a:buFontTx/>
            </a:pPr>
            <a:r>
              <a:rPr lang="en-US" altLang="en-US" dirty="0"/>
              <a:t>Newton-Raphson Method</a:t>
            </a:r>
            <a:endParaRPr lang="en-US" altLang="en-US" dirty="0"/>
          </a:p>
        </p:txBody>
      </p:sp>
      <p:sp>
        <p:nvSpPr>
          <p:cNvPr id="41987" name="Rectangle 1027"/>
          <p:cNvSpPr>
            <a:spLocks noGrp="1"/>
          </p:cNvSpPr>
          <p:nvPr>
            <p:ph type="subTitle" idx="1"/>
          </p:nvPr>
        </p:nvSpPr>
        <p:spPr>
          <a:xfrm>
            <a:off x="1600200" y="3505200"/>
            <a:ext cx="6400800" cy="1447800"/>
          </a:xfrm>
          <a:ln/>
        </p:spPr>
        <p:txBody>
          <a:bodyPr vert="horz" wrap="square" lIns="91440" tIns="45720" rIns="91440" bIns="45720" anchor="t" anchorCtr="0"/>
          <a:p>
            <a:pPr>
              <a:lnSpc>
                <a:spcPct val="80000"/>
              </a:lnSpc>
              <a:buSzPct val="60000"/>
            </a:pPr>
            <a:r>
              <a:rPr lang="en-US" altLang="en-US" sz="2400" dirty="0">
                <a:latin typeface="+mn-lt"/>
                <a:ea typeface="+mn-ea"/>
                <a:cs typeface="+mn-cs"/>
              </a:rPr>
              <a:t>by</a:t>
            </a:r>
            <a:br>
              <a:rPr lang="en-US" altLang="en-US" sz="2400" dirty="0">
                <a:latin typeface="+mn-lt"/>
                <a:ea typeface="+mn-ea"/>
                <a:cs typeface="+mn-cs"/>
              </a:rPr>
            </a:br>
            <a:br>
              <a:rPr lang="en-US" altLang="en-US" sz="2400" dirty="0">
                <a:latin typeface="+mn-lt"/>
                <a:ea typeface="+mn-ea"/>
                <a:cs typeface="+mn-cs"/>
              </a:rPr>
            </a:br>
            <a:r>
              <a:rPr lang="en-US" altLang="en-US" sz="2400" dirty="0">
                <a:latin typeface="+mn-lt"/>
                <a:ea typeface="+mn-ea"/>
                <a:cs typeface="+mn-cs"/>
              </a:rPr>
              <a:t>Rashik Rahman</a:t>
            </a:r>
            <a:br>
              <a:rPr lang="en-US" altLang="en-US" sz="2400" dirty="0">
                <a:latin typeface="+mn-lt"/>
                <a:ea typeface="+mn-ea"/>
                <a:cs typeface="+mn-cs"/>
              </a:rPr>
            </a:br>
            <a:r>
              <a:rPr lang="en-US" altLang="en-US" sz="2400" dirty="0">
                <a:latin typeface="+mn-lt"/>
                <a:ea typeface="+mn-ea"/>
                <a:cs typeface="+mn-cs"/>
              </a:rPr>
              <a:t>CSE, UAP</a:t>
            </a:r>
            <a:endParaRPr lang="en-US" altLang="en-US" sz="2400" dirty="0">
              <a:latin typeface="+mn-lt"/>
              <a:ea typeface="+mn-ea"/>
              <a:cs typeface="+mn-cs"/>
            </a:endParaRPr>
          </a:p>
          <a:p>
            <a:pPr>
              <a:lnSpc>
                <a:spcPct val="80000"/>
              </a:lnSpc>
              <a:buSzPct val="60000"/>
            </a:pPr>
            <a:endParaRPr lang="en-US" altLang="en-US" sz="2400" dirty="0">
              <a:latin typeface="+mn-lt"/>
              <a:ea typeface="+mn-ea"/>
              <a:cs typeface="+mn-cs"/>
            </a:endParaRPr>
          </a:p>
        </p:txBody>
      </p:sp>
      <p:sp>
        <p:nvSpPr>
          <p:cNvPr id="41988" name="Date Placeholder 9"/>
          <p:cNvSpPr txBox="1">
            <a:spLocks noGrp="1"/>
          </p:cNvSpPr>
          <p:nvPr>
            <p:ph type="dt" sz="half" idx="2"/>
          </p:nvPr>
        </p:nvSpPr>
        <p:spPr>
          <a:noFill/>
          <a:ln>
            <a:noFill/>
          </a:ln>
        </p:spPr>
        <p:txBody>
          <a:bodyPr anchor="b" anchorCtr="0"/>
          <a:p>
            <a:pPr marL="0" indent="0" eaLnBrk="1" hangingPunct="1">
              <a:spcBef>
                <a:spcPct val="0"/>
              </a:spcBef>
              <a:buClrTx/>
              <a:buSzTx/>
              <a:buFontTx/>
              <a:buNone/>
            </a:pPr>
            <a:fld id="{BB962C8B-B14F-4D97-AF65-F5344CB8AC3E}" type="datetime1">
              <a:rPr lang="en-US" altLang="en-US" sz="1400" dirty="0">
                <a:solidFill>
                  <a:schemeClr val="bg2"/>
                </a:solidFill>
                <a:latin typeface="+mn-lt"/>
                <a:ea typeface="+mn-ea"/>
                <a:cs typeface="+mn-cs"/>
              </a:rPr>
            </a:fld>
            <a:endParaRPr lang="en-US" altLang="en-US" sz="1400" dirty="0">
              <a:solidFill>
                <a:schemeClr val="bg2"/>
              </a:solidFill>
              <a:latin typeface="+mn-lt"/>
              <a:ea typeface="+mn-ea"/>
              <a:cs typeface="+mn-cs"/>
            </a:endParaRPr>
          </a:p>
        </p:txBody>
      </p:sp>
      <p:sp>
        <p:nvSpPr>
          <p:cNvPr id="41989" name="Slide Number Placeholder 10"/>
          <p:cNvSpPr txBox="1">
            <a:spLocks noGrp="1"/>
          </p:cNvSpPr>
          <p:nvPr>
            <p:ph type="sldNum" sz="quarter" idx="4"/>
          </p:nvPr>
        </p:nvSpPr>
        <p:spPr>
          <a:noFill/>
          <a:ln>
            <a:noFill/>
          </a:ln>
        </p:spPr>
        <p:txBody>
          <a:bodyPr anchor="b" anchorCtr="0"/>
          <a:p>
            <a:pPr marL="0" indent="0" algn="r" eaLnBrk="1" hangingPunct="1">
              <a:spcBef>
                <a:spcPct val="0"/>
              </a:spcBef>
              <a:buClrTx/>
              <a:buSzTx/>
              <a:buFontTx/>
              <a:buNone/>
            </a:pPr>
            <a:fld id="{9A0DB2DC-4C9A-4742-B13C-FB6460FD3503}" type="slidenum">
              <a:rPr lang="en-US" altLang="en-US" sz="1400" dirty="0">
                <a:solidFill>
                  <a:schemeClr val="bg2"/>
                </a:solidFill>
                <a:latin typeface="+mn-lt"/>
                <a:ea typeface="+mn-ea"/>
                <a:cs typeface="+mn-cs"/>
              </a:rPr>
            </a:fld>
            <a:endParaRPr lang="en-US" altLang="en-US" sz="1400" dirty="0">
              <a:solidFill>
                <a:schemeClr val="bg2"/>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0418" name="Rectangle 2"/>
          <p:cNvSpPr>
            <a:spLocks noGrp="1"/>
          </p:cNvSpPr>
          <p:nvPr>
            <p:ph type="title"/>
          </p:nvPr>
        </p:nvSpPr>
        <p:spPr>
          <a:ln/>
        </p:spPr>
        <p:txBody>
          <a:bodyPr vert="horz" wrap="square" lIns="91440" tIns="45720" rIns="91440" bIns="45720" anchor="b" anchorCtr="0"/>
          <a:p>
            <a:r>
              <a:rPr lang="en-US" altLang="en-US" dirty="0"/>
              <a:t>Example 1 Cont.</a:t>
            </a:r>
            <a:endParaRPr lang="en-US" altLang="en-US" dirty="0"/>
          </a:p>
        </p:txBody>
      </p:sp>
      <p:sp>
        <p:nvSpPr>
          <p:cNvPr id="60419" name="Rectangle 3"/>
          <p:cNvSpPr>
            <a:spLocks noGrp="1"/>
          </p:cNvSpPr>
          <p:nvPr>
            <p:ph type="body" sz="half" idx="1"/>
          </p:nvPr>
        </p:nvSpPr>
        <p:spPr>
          <a:xfrm>
            <a:off x="304800" y="2362200"/>
            <a:ext cx="5715000" cy="838200"/>
          </a:xfrm>
          <a:ln/>
        </p:spPr>
        <p:txBody>
          <a:bodyPr vert="horz" wrap="square" lIns="91440" tIns="45720" rIns="91440" bIns="45720" anchor="t" anchorCtr="0"/>
          <a:p>
            <a:pPr>
              <a:buClr>
                <a:schemeClr val="folHlink"/>
              </a:buClr>
              <a:buSzPct val="60000"/>
              <a:buFontTx/>
              <a:buNone/>
            </a:pPr>
            <a:r>
              <a:rPr lang="en-US" altLang="en-US" sz="2000" dirty="0">
                <a:cs typeface="Times New Roman" panose="02020603050405020304" pitchFamily="18" charset="0"/>
              </a:rPr>
              <a:t>	The equation that gives the depth </a:t>
            </a:r>
            <a:r>
              <a:rPr lang="en-US" altLang="en-US" sz="2000" i="1" dirty="0">
                <a:cs typeface="Times New Roman" panose="02020603050405020304" pitchFamily="18" charset="0"/>
              </a:rPr>
              <a:t>x</a:t>
            </a:r>
            <a:r>
              <a:rPr lang="en-US" altLang="en-US" sz="2000" dirty="0">
                <a:cs typeface="Times New Roman" panose="02020603050405020304" pitchFamily="18" charset="0"/>
              </a:rPr>
              <a:t> in meters to which the ball is submerged under water is given by</a:t>
            </a:r>
            <a:r>
              <a:rPr lang="en-US" altLang="en-US" sz="2000" dirty="0"/>
              <a:t> </a:t>
            </a:r>
            <a:endParaRPr lang="en-US" altLang="en-US" sz="2000" dirty="0"/>
          </a:p>
        </p:txBody>
      </p:sp>
      <p:graphicFrame>
        <p:nvGraphicFramePr>
          <p:cNvPr id="60420" name="Object 12"/>
          <p:cNvGraphicFramePr>
            <a:graphicFrameLocks noChangeAspect="1"/>
          </p:cNvGraphicFramePr>
          <p:nvPr>
            <p:ph sz="half" idx="2"/>
          </p:nvPr>
        </p:nvGraphicFramePr>
        <p:xfrm>
          <a:off x="1143000" y="3581400"/>
          <a:ext cx="4114800" cy="508000"/>
        </p:xfrm>
        <a:graphic>
          <a:graphicData uri="http://schemas.openxmlformats.org/presentationml/2006/ole">
            <mc:AlternateContent xmlns:mc="http://schemas.openxmlformats.org/markup-compatibility/2006">
              <mc:Choice xmlns:v="urn:schemas-microsoft-com:vml" Requires="v">
                <p:oleObj spid="_x0000_s3091" name="" r:id="rId1" imgW="1854200" imgH="228600" progId="Equation.3">
                  <p:embed/>
                </p:oleObj>
              </mc:Choice>
              <mc:Fallback>
                <p:oleObj name="" r:id="rId1" imgW="1854200" imgH="228600" progId="Equation.3">
                  <p:embed/>
                  <p:pic>
                    <p:nvPicPr>
                      <p:cNvPr id="0" name="Picture 3090"/>
                      <p:cNvPicPr/>
                      <p:nvPr/>
                    </p:nvPicPr>
                    <p:blipFill>
                      <a:blip r:embed="rId2"/>
                      <a:srcRect/>
                      <a:stretch>
                        <a:fillRect/>
                      </a:stretch>
                    </p:blipFill>
                    <p:spPr>
                      <a:xfrm>
                        <a:off x="1143000" y="3581400"/>
                        <a:ext cx="4114800" cy="508000"/>
                      </a:xfrm>
                      <a:prstGeom prst="rect">
                        <a:avLst/>
                      </a:prstGeom>
                      <a:noFill/>
                      <a:ln w="38100">
                        <a:miter/>
                      </a:ln>
                    </p:spPr>
                  </p:pic>
                </p:oleObj>
              </mc:Fallback>
            </mc:AlternateContent>
          </a:graphicData>
        </a:graphic>
      </p:graphicFrame>
      <p:sp>
        <p:nvSpPr>
          <p:cNvPr id="203784" name="Text Box 8"/>
          <p:cNvSpPr txBox="1">
            <a:spLocks noChangeArrowheads="1"/>
          </p:cNvSpPr>
          <p:nvPr/>
        </p:nvSpPr>
        <p:spPr bwMode="auto">
          <a:xfrm>
            <a:off x="685800" y="4572000"/>
            <a:ext cx="8458200" cy="1846263"/>
          </a:xfrm>
          <a:prstGeom prst="rect">
            <a:avLst/>
          </a:prstGeom>
          <a:noFill/>
          <a:ln w="9525">
            <a:noFill/>
            <a:miter lim="800000"/>
          </a:ln>
          <a:effectLst/>
        </p:spPr>
        <p:txBody>
          <a:bodyPr>
            <a:spAutoFit/>
          </a:bodyPr>
          <a:lstStyle/>
          <a:p>
            <a:pPr marR="0" defTabSz="914400" eaLnBrk="1" hangingPunct="1">
              <a:buClrTx/>
              <a:buSzTx/>
              <a:buFontTx/>
              <a:buNone/>
              <a:defRPr/>
            </a:pPr>
            <a:r>
              <a:rPr kumimoji="0" lang="en-US" sz="1900" kern="1200" cap="none" spc="0" normalizeH="0" baseline="0" noProof="0" dirty="0">
                <a:latin typeface="Tahoma" panose="020B0604030504040204" pitchFamily="34" charset="0"/>
                <a:ea typeface="+mn-ea"/>
                <a:cs typeface="+mn-cs"/>
              </a:rPr>
              <a:t>Use the Newton’s method of finding roots of equations to find </a:t>
            </a:r>
            <a:endParaRPr kumimoji="0" lang="en-US" sz="1900" kern="1200" cap="none" spc="0" normalizeH="0" baseline="0" noProof="0" dirty="0">
              <a:latin typeface="Tahoma" panose="020B0604030504040204" pitchFamily="34" charset="0"/>
              <a:ea typeface="+mn-ea"/>
              <a:cs typeface="+mn-cs"/>
            </a:endParaRPr>
          </a:p>
          <a:p>
            <a:pPr marL="457200" marR="0" indent="-457200" defTabSz="914400" eaLnBrk="1" hangingPunct="1">
              <a:buClrTx/>
              <a:buSzTx/>
              <a:buFontTx/>
              <a:buAutoNum type="alphaLcParenR"/>
              <a:defRPr/>
            </a:pPr>
            <a:r>
              <a:rPr kumimoji="0" lang="en-US" sz="1900" kern="1200" cap="none" spc="0" normalizeH="0" baseline="0" noProof="0" dirty="0">
                <a:latin typeface="Tahoma" panose="020B0604030504040204" pitchFamily="34" charset="0"/>
                <a:ea typeface="+mn-ea"/>
                <a:cs typeface="+mn-cs"/>
              </a:rPr>
              <a:t>the depth ‘x’ to which the ball is submerged under water.  Conduct three iterations to estimate the root of the above equation. </a:t>
            </a:r>
            <a:endParaRPr kumimoji="0" lang="en-US" sz="1900" kern="1200" cap="none" spc="0" normalizeH="0" baseline="0" noProof="0" dirty="0">
              <a:latin typeface="Tahoma" panose="020B0604030504040204" pitchFamily="34" charset="0"/>
              <a:ea typeface="+mn-ea"/>
              <a:cs typeface="+mn-cs"/>
            </a:endParaRPr>
          </a:p>
          <a:p>
            <a:pPr marL="457200" marR="0" indent="-457200" defTabSz="914400" eaLnBrk="1" hangingPunct="1">
              <a:buClrTx/>
              <a:buSzTx/>
              <a:buFontTx/>
              <a:buAutoNum type="alphaLcParenR"/>
              <a:defRPr/>
            </a:pPr>
            <a:r>
              <a:rPr kumimoji="0" lang="en-US" sz="1900" kern="1200" cap="none" spc="0" normalizeH="0" baseline="0" noProof="0" dirty="0">
                <a:latin typeface="Tahoma" panose="020B0604030504040204" pitchFamily="34" charset="0"/>
                <a:ea typeface="+mn-ea"/>
                <a:cs typeface="+mn-cs"/>
              </a:rPr>
              <a:t>The absolute relative approximate error at the end of each iteration, and</a:t>
            </a:r>
            <a:endParaRPr kumimoji="0" lang="en-US" sz="1900" kern="1200" cap="none" spc="0" normalizeH="0" baseline="0" noProof="0" dirty="0">
              <a:latin typeface="Tahoma" panose="020B0604030504040204" pitchFamily="34" charset="0"/>
              <a:ea typeface="+mn-ea"/>
              <a:cs typeface="+mn-cs"/>
            </a:endParaRPr>
          </a:p>
          <a:p>
            <a:pPr marL="457200" marR="0" indent="-457200" defTabSz="914400" eaLnBrk="1" hangingPunct="1">
              <a:buClrTx/>
              <a:buSzTx/>
              <a:buFontTx/>
              <a:buAutoNum type="alphaLcParenR"/>
              <a:defRPr/>
            </a:pPr>
            <a:r>
              <a:rPr kumimoji="0" lang="en-US" sz="1900" kern="1200" cap="none" spc="0" normalizeH="0" baseline="0" noProof="0" dirty="0">
                <a:latin typeface="Tahoma" panose="020B0604030504040204" pitchFamily="34" charset="0"/>
                <a:ea typeface="+mn-ea"/>
                <a:cs typeface="+mn-cs"/>
              </a:rPr>
              <a:t>The number of significant digits at least correct at the end of each iteration.</a:t>
            </a:r>
            <a:endParaRPr kumimoji="0" lang="en-US" sz="1900" kern="1200" cap="none" spc="0" normalizeH="0" baseline="0" noProof="0" dirty="0">
              <a:latin typeface="Tahoma" panose="020B0604030504040204" pitchFamily="34" charset="0"/>
              <a:ea typeface="+mn-ea"/>
              <a:cs typeface="+mn-cs"/>
            </a:endParaRPr>
          </a:p>
        </p:txBody>
      </p:sp>
      <p:sp>
        <p:nvSpPr>
          <p:cNvPr id="60422" name="Rectangle 11"/>
          <p:cNvSpPr/>
          <p:nvPr/>
        </p:nvSpPr>
        <p:spPr>
          <a:xfrm>
            <a:off x="3333750" y="2443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graphicFrame>
        <p:nvGraphicFramePr>
          <p:cNvPr id="60423" name="Object 10"/>
          <p:cNvGraphicFramePr>
            <a:graphicFrameLocks noChangeAspect="1"/>
          </p:cNvGraphicFramePr>
          <p:nvPr/>
        </p:nvGraphicFramePr>
        <p:xfrm>
          <a:off x="6019800" y="1981200"/>
          <a:ext cx="2476500" cy="1971675"/>
        </p:xfrm>
        <a:graphic>
          <a:graphicData uri="http://schemas.openxmlformats.org/presentationml/2006/ole">
            <mc:AlternateContent xmlns:mc="http://schemas.openxmlformats.org/markup-compatibility/2006">
              <mc:Choice xmlns:v="urn:schemas-microsoft-com:vml" Requires="v">
                <p:oleObj spid="_x0000_s3090" name="" r:id="rId3" imgW="3764915" imgH="2626360" progId="Paint.Picture">
                  <p:embed/>
                </p:oleObj>
              </mc:Choice>
              <mc:Fallback>
                <p:oleObj name="" r:id="rId3" imgW="3764915" imgH="2626360" progId="Paint.Picture">
                  <p:embed/>
                  <p:pic>
                    <p:nvPicPr>
                      <p:cNvPr id="0" name="Picture 3089"/>
                      <p:cNvPicPr/>
                      <p:nvPr/>
                    </p:nvPicPr>
                    <p:blipFill>
                      <a:blip r:embed="rId4"/>
                      <a:stretch>
                        <a:fillRect/>
                      </a:stretch>
                    </p:blipFill>
                    <p:spPr>
                      <a:xfrm>
                        <a:off x="6019800" y="1981200"/>
                        <a:ext cx="2476500" cy="1971675"/>
                      </a:xfrm>
                      <a:prstGeom prst="rect">
                        <a:avLst/>
                      </a:prstGeom>
                      <a:noFill/>
                      <a:ln w="38100">
                        <a:noFill/>
                        <a:miter/>
                      </a:ln>
                    </p:spPr>
                  </p:pic>
                </p:oleObj>
              </mc:Fallback>
            </mc:AlternateContent>
          </a:graphicData>
        </a:graphic>
      </p:graphicFrame>
      <p:sp>
        <p:nvSpPr>
          <p:cNvPr id="60424" name="Slide Number Placeholder 3"/>
          <p:cNvSpPr txBox="1"/>
          <p:nvPr/>
        </p:nvSpPr>
        <p:spPr>
          <a:xfrm>
            <a:off x="0" y="6553200"/>
            <a:ext cx="1905000" cy="3048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fld id="{9A0DB2DC-4C9A-4742-B13C-FB6460FD3503}" type="slidenum">
              <a:rPr lang="en-US" altLang="en-US" sz="1400" dirty="0"/>
            </a:fld>
            <a:endParaRPr lang="en-US" altLang="en-US" sz="1400" dirty="0"/>
          </a:p>
        </p:txBody>
      </p:sp>
      <p:sp>
        <p:nvSpPr>
          <p:cNvPr id="60425" name="TextBox 11"/>
          <p:cNvSpPr txBox="1"/>
          <p:nvPr/>
        </p:nvSpPr>
        <p:spPr>
          <a:xfrm>
            <a:off x="5486400" y="3962400"/>
            <a:ext cx="3657600" cy="381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b="1" dirty="0"/>
              <a:t>Figure 3 </a:t>
            </a:r>
            <a:r>
              <a:rPr lang="en-US" altLang="en-US" sz="1900" dirty="0"/>
              <a:t>Floating ball problem.</a:t>
            </a:r>
            <a:endParaRPr lang="en-US" altLang="en-US" sz="19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2466" name="Rectangle 2"/>
          <p:cNvSpPr>
            <a:spLocks noGrp="1"/>
          </p:cNvSpPr>
          <p:nvPr>
            <p:ph type="title"/>
          </p:nvPr>
        </p:nvSpPr>
        <p:spPr>
          <a:ln/>
        </p:spPr>
        <p:txBody>
          <a:bodyPr vert="horz" wrap="square" lIns="91440" tIns="45720" rIns="91440" bIns="45720" anchor="b" anchorCtr="0"/>
          <a:p>
            <a:r>
              <a:rPr lang="en-US" altLang="en-US" dirty="0"/>
              <a:t>Example 1 Cont.</a:t>
            </a:r>
            <a:endParaRPr lang="en-US" altLang="en-US" dirty="0"/>
          </a:p>
        </p:txBody>
      </p:sp>
      <p:pic>
        <p:nvPicPr>
          <p:cNvPr id="62467" name="Picture 9"/>
          <p:cNvPicPr>
            <a:picLocks noGrp="1" noChangeAspect="1"/>
          </p:cNvPicPr>
          <p:nvPr>
            <p:ph idx="1"/>
          </p:nvPr>
        </p:nvPicPr>
        <p:blipFill>
          <a:blip r:embed="rId1"/>
          <a:srcRect/>
          <a:stretch>
            <a:fillRect/>
          </a:stretch>
        </p:blipFill>
        <p:spPr>
          <a:xfrm>
            <a:off x="4702175" y="1828800"/>
            <a:ext cx="3886200" cy="3886200"/>
          </a:xfrm>
          <a:ln/>
        </p:spPr>
      </p:pic>
      <p:graphicFrame>
        <p:nvGraphicFramePr>
          <p:cNvPr id="62468" name="Object 1"/>
          <p:cNvGraphicFramePr>
            <a:graphicFrameLocks noChangeAspect="1"/>
          </p:cNvGraphicFramePr>
          <p:nvPr/>
        </p:nvGraphicFramePr>
        <p:xfrm>
          <a:off x="457200" y="5051425"/>
          <a:ext cx="4114800" cy="506413"/>
        </p:xfrm>
        <a:graphic>
          <a:graphicData uri="http://schemas.openxmlformats.org/presentationml/2006/ole">
            <mc:AlternateContent xmlns:mc="http://schemas.openxmlformats.org/markup-compatibility/2006">
              <mc:Choice xmlns:v="urn:schemas-microsoft-com:vml" Requires="v">
                <p:oleObj spid="_x0000_s3077" name="" r:id="rId2" imgW="1854200" imgH="228600" progId="Equation.3">
                  <p:embed/>
                </p:oleObj>
              </mc:Choice>
              <mc:Fallback>
                <p:oleObj name="" r:id="rId2" imgW="1854200" imgH="228600" progId="Equation.3">
                  <p:embed/>
                  <p:pic>
                    <p:nvPicPr>
                      <p:cNvPr id="0" name="Picture 3076"/>
                      <p:cNvPicPr/>
                      <p:nvPr/>
                    </p:nvPicPr>
                    <p:blipFill>
                      <a:blip r:embed="rId3"/>
                      <a:stretch>
                        <a:fillRect/>
                      </a:stretch>
                    </p:blipFill>
                    <p:spPr>
                      <a:xfrm>
                        <a:off x="457200" y="5051425"/>
                        <a:ext cx="4114800" cy="506413"/>
                      </a:xfrm>
                      <a:prstGeom prst="rect">
                        <a:avLst/>
                      </a:prstGeom>
                      <a:noFill/>
                      <a:ln w="38100">
                        <a:noFill/>
                        <a:miter/>
                      </a:ln>
                    </p:spPr>
                  </p:pic>
                </p:oleObj>
              </mc:Fallback>
            </mc:AlternateContent>
          </a:graphicData>
        </a:graphic>
      </p:graphicFrame>
      <p:graphicFrame>
        <p:nvGraphicFramePr>
          <p:cNvPr id="62469"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78" name="" r:id="rId4" imgW="114300" imgH="215900" progId="Equation.3">
                  <p:embed/>
                </p:oleObj>
              </mc:Choice>
              <mc:Fallback>
                <p:oleObj name="" r:id="rId4" imgW="114300" imgH="215900" progId="Equation.3">
                  <p:embed/>
                  <p:pic>
                    <p:nvPicPr>
                      <p:cNvPr id="0" name="Picture 3077"/>
                      <p:cNvPicPr/>
                      <p:nvPr/>
                    </p:nvPicPr>
                    <p:blipFill>
                      <a:blip r:embed="rId5"/>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62470" name="Slide Number Placeholder 6"/>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62471" name="TextBox 11"/>
          <p:cNvSpPr txBox="1"/>
          <p:nvPr/>
        </p:nvSpPr>
        <p:spPr>
          <a:xfrm>
            <a:off x="266700" y="2514600"/>
            <a:ext cx="4114800" cy="2432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2400" dirty="0"/>
              <a:t>To aid in the understanding of how this method works to find the root of an equation, the graph of f(x) is shown to the right, </a:t>
            </a:r>
            <a:endParaRPr lang="en-US" altLang="en-US" sz="2400" dirty="0"/>
          </a:p>
          <a:p>
            <a:pPr marL="0" lvl="0" indent="0" eaLnBrk="1" hangingPunct="1">
              <a:spcBef>
                <a:spcPct val="0"/>
              </a:spcBef>
              <a:buClrTx/>
              <a:buSzTx/>
              <a:buFontTx/>
              <a:buNone/>
            </a:pPr>
            <a:endParaRPr lang="en-US" altLang="en-US" sz="800" dirty="0"/>
          </a:p>
          <a:p>
            <a:pPr marL="0" lvl="0" indent="0" eaLnBrk="1" hangingPunct="1">
              <a:spcBef>
                <a:spcPct val="0"/>
              </a:spcBef>
              <a:buClrTx/>
              <a:buSzTx/>
              <a:buFontTx/>
              <a:buNone/>
            </a:pPr>
            <a:r>
              <a:rPr lang="en-US" altLang="en-US" sz="2400" dirty="0"/>
              <a:t>where</a:t>
            </a:r>
            <a:endParaRPr lang="en-US" altLang="en-US" sz="2400" dirty="0"/>
          </a:p>
        </p:txBody>
      </p:sp>
      <p:sp>
        <p:nvSpPr>
          <p:cNvPr id="62472" name="TextBox 12"/>
          <p:cNvSpPr txBox="1"/>
          <p:nvPr/>
        </p:nvSpPr>
        <p:spPr>
          <a:xfrm>
            <a:off x="381000" y="1981200"/>
            <a:ext cx="25146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r>
              <a:rPr lang="en-US" altLang="en-US" sz="2400" b="1" dirty="0"/>
              <a:t>Solution</a:t>
            </a:r>
            <a:endParaRPr lang="en-US" altLang="en-US" sz="2400" b="1" dirty="0"/>
          </a:p>
        </p:txBody>
      </p:sp>
      <p:sp>
        <p:nvSpPr>
          <p:cNvPr id="62473" name="TextBox 11"/>
          <p:cNvSpPr txBox="1"/>
          <p:nvPr/>
        </p:nvSpPr>
        <p:spPr>
          <a:xfrm>
            <a:off x="4800600" y="5791200"/>
            <a:ext cx="4038600" cy="384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b="1" dirty="0"/>
              <a:t>Figure 4 </a:t>
            </a:r>
            <a:r>
              <a:rPr lang="en-US" altLang="en-US" sz="1900" dirty="0"/>
              <a:t>Graph of the function f(x)</a:t>
            </a:r>
            <a:endParaRPr lang="en-US" altLang="en-US" sz="19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4514" name="Rectangle 2"/>
          <p:cNvSpPr>
            <a:spLocks noGrp="1"/>
          </p:cNvSpPr>
          <p:nvPr>
            <p:ph type="title"/>
          </p:nvPr>
        </p:nvSpPr>
        <p:spPr>
          <a:ln/>
        </p:spPr>
        <p:txBody>
          <a:bodyPr vert="horz" wrap="square" lIns="91440" tIns="45720" rIns="91440" bIns="45720" anchor="b" anchorCtr="0"/>
          <a:p>
            <a:r>
              <a:rPr lang="en-US" altLang="en-US" dirty="0"/>
              <a:t>Example 1 Cont.</a:t>
            </a:r>
            <a:endParaRPr lang="en-US" altLang="en-US" dirty="0"/>
          </a:p>
        </p:txBody>
      </p:sp>
      <p:sp>
        <p:nvSpPr>
          <p:cNvPr id="64515" name="Rectangle 6"/>
          <p:cNvSpPr/>
          <p:nvPr/>
        </p:nvSpPr>
        <p:spPr>
          <a:xfrm>
            <a:off x="3333750" y="2443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64516" name="Text Box 9"/>
          <p:cNvSpPr txBox="1"/>
          <p:nvPr/>
        </p:nvSpPr>
        <p:spPr>
          <a:xfrm>
            <a:off x="5280025" y="2286000"/>
            <a:ext cx="1841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50000"/>
              </a:spcBef>
              <a:buClrTx/>
              <a:buSzTx/>
              <a:buFontTx/>
              <a:buNone/>
            </a:pPr>
            <a:endParaRPr lang="en-US" altLang="en-US" sz="2400" dirty="0"/>
          </a:p>
        </p:txBody>
      </p:sp>
      <p:sp>
        <p:nvSpPr>
          <p:cNvPr id="64517" name="Slide Number Placeholder 6"/>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graphicFrame>
        <p:nvGraphicFramePr>
          <p:cNvPr id="64518" name="Object 13"/>
          <p:cNvGraphicFramePr>
            <a:graphicFrameLocks noChangeAspect="1"/>
          </p:cNvGraphicFramePr>
          <p:nvPr/>
        </p:nvGraphicFramePr>
        <p:xfrm>
          <a:off x="914400" y="2590800"/>
          <a:ext cx="4114800" cy="1071563"/>
        </p:xfrm>
        <a:graphic>
          <a:graphicData uri="http://schemas.openxmlformats.org/presentationml/2006/ole">
            <mc:AlternateContent xmlns:mc="http://schemas.openxmlformats.org/markup-compatibility/2006">
              <mc:Choice xmlns:v="urn:schemas-microsoft-com:vml" Requires="v">
                <p:oleObj spid="_x0000_s3080" name="" r:id="rId1" imgW="1854200" imgH="482600" progId="Equation.3">
                  <p:embed/>
                </p:oleObj>
              </mc:Choice>
              <mc:Fallback>
                <p:oleObj name="" r:id="rId1" imgW="1854200" imgH="482600" progId="Equation.3">
                  <p:embed/>
                  <p:pic>
                    <p:nvPicPr>
                      <p:cNvPr id="0" name="Picture 3079"/>
                      <p:cNvPicPr/>
                      <p:nvPr/>
                    </p:nvPicPr>
                    <p:blipFill>
                      <a:blip r:embed="rId2"/>
                      <a:stretch>
                        <a:fillRect/>
                      </a:stretch>
                    </p:blipFill>
                    <p:spPr>
                      <a:xfrm>
                        <a:off x="914400" y="2590800"/>
                        <a:ext cx="4114800" cy="1071563"/>
                      </a:xfrm>
                      <a:prstGeom prst="rect">
                        <a:avLst/>
                      </a:prstGeom>
                      <a:noFill/>
                      <a:ln w="38100">
                        <a:noFill/>
                        <a:miter/>
                      </a:ln>
                    </p:spPr>
                  </p:pic>
                </p:oleObj>
              </mc:Fallback>
            </mc:AlternateContent>
          </a:graphicData>
        </a:graphic>
      </p:graphicFrame>
      <p:sp>
        <p:nvSpPr>
          <p:cNvPr id="64519" name="TextBox 10"/>
          <p:cNvSpPr txBox="1"/>
          <p:nvPr/>
        </p:nvSpPr>
        <p:spPr>
          <a:xfrm>
            <a:off x="838200" y="3810000"/>
            <a:ext cx="777240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2400" dirty="0"/>
              <a:t>Let us assume the initial guess of the root of               is                  . This is a reasonable guess (discuss why </a:t>
            </a:r>
            <a:endParaRPr lang="en-US" altLang="en-US" sz="2400" dirty="0"/>
          </a:p>
          <a:p>
            <a:pPr marL="0" lvl="0" indent="0" eaLnBrk="1" hangingPunct="1">
              <a:spcBef>
                <a:spcPct val="0"/>
              </a:spcBef>
              <a:buClrTx/>
              <a:buSzTx/>
              <a:buFontTx/>
              <a:buNone/>
            </a:pPr>
            <a:r>
              <a:rPr lang="en-US" altLang="en-US" sz="2400" dirty="0"/>
              <a:t>          and                 are not good choices) as the extreme values of the depth </a:t>
            </a:r>
            <a:r>
              <a:rPr lang="en-US" altLang="en-US" sz="2400" i="1" dirty="0"/>
              <a:t>x</a:t>
            </a:r>
            <a:r>
              <a:rPr lang="en-US" altLang="en-US" sz="2400" dirty="0"/>
              <a:t>  would be 0 and the diameter (0.11 m) of the ball.</a:t>
            </a:r>
            <a:endParaRPr lang="en-US" altLang="en-US" sz="2400" dirty="0"/>
          </a:p>
        </p:txBody>
      </p:sp>
      <p:graphicFrame>
        <p:nvGraphicFramePr>
          <p:cNvPr id="64520" name="Object 14"/>
          <p:cNvGraphicFramePr>
            <a:graphicFrameLocks noChangeAspect="1"/>
          </p:cNvGraphicFramePr>
          <p:nvPr/>
        </p:nvGraphicFramePr>
        <p:xfrm>
          <a:off x="7162800" y="3810000"/>
          <a:ext cx="1212850" cy="479425"/>
        </p:xfrm>
        <a:graphic>
          <a:graphicData uri="http://schemas.openxmlformats.org/presentationml/2006/ole">
            <mc:AlternateContent xmlns:mc="http://schemas.openxmlformats.org/markup-compatibility/2006">
              <mc:Choice xmlns:v="urn:schemas-microsoft-com:vml" Requires="v">
                <p:oleObj spid="_x0000_s3079" name="" r:id="rId3" imgW="545465" imgH="215900" progId="Equation.3">
                  <p:embed/>
                </p:oleObj>
              </mc:Choice>
              <mc:Fallback>
                <p:oleObj name="" r:id="rId3" imgW="545465" imgH="215900" progId="Equation.3">
                  <p:embed/>
                  <p:pic>
                    <p:nvPicPr>
                      <p:cNvPr id="0" name="Picture 3078"/>
                      <p:cNvPicPr/>
                      <p:nvPr/>
                    </p:nvPicPr>
                    <p:blipFill>
                      <a:blip r:embed="rId4"/>
                      <a:stretch>
                        <a:fillRect/>
                      </a:stretch>
                    </p:blipFill>
                    <p:spPr>
                      <a:xfrm>
                        <a:off x="7162800" y="3810000"/>
                        <a:ext cx="1212850" cy="479425"/>
                      </a:xfrm>
                      <a:prstGeom prst="rect">
                        <a:avLst/>
                      </a:prstGeom>
                      <a:noFill/>
                      <a:ln w="38100">
                        <a:noFill/>
                        <a:miter/>
                      </a:ln>
                    </p:spPr>
                  </p:pic>
                </p:oleObj>
              </mc:Fallback>
            </mc:AlternateContent>
          </a:graphicData>
        </a:graphic>
      </p:graphicFrame>
      <p:graphicFrame>
        <p:nvGraphicFramePr>
          <p:cNvPr id="64521" name="Object 15"/>
          <p:cNvGraphicFramePr>
            <a:graphicFrameLocks noChangeAspect="1"/>
          </p:cNvGraphicFramePr>
          <p:nvPr/>
        </p:nvGraphicFramePr>
        <p:xfrm>
          <a:off x="1219200" y="4191000"/>
          <a:ext cx="1606550" cy="506413"/>
        </p:xfrm>
        <a:graphic>
          <a:graphicData uri="http://schemas.openxmlformats.org/presentationml/2006/ole">
            <mc:AlternateContent xmlns:mc="http://schemas.openxmlformats.org/markup-compatibility/2006">
              <mc:Choice xmlns:v="urn:schemas-microsoft-com:vml" Requires="v">
                <p:oleObj spid="_x0000_s3083" name="" r:id="rId5" imgW="723900" imgH="228600" progId="Equation.3">
                  <p:embed/>
                </p:oleObj>
              </mc:Choice>
              <mc:Fallback>
                <p:oleObj name="" r:id="rId5" imgW="723900" imgH="228600" progId="Equation.3">
                  <p:embed/>
                  <p:pic>
                    <p:nvPicPr>
                      <p:cNvPr id="0" name="Picture 3082"/>
                      <p:cNvPicPr/>
                      <p:nvPr/>
                    </p:nvPicPr>
                    <p:blipFill>
                      <a:blip r:embed="rId6"/>
                      <a:stretch>
                        <a:fillRect/>
                      </a:stretch>
                    </p:blipFill>
                    <p:spPr>
                      <a:xfrm>
                        <a:off x="1219200" y="4191000"/>
                        <a:ext cx="1606550" cy="506413"/>
                      </a:xfrm>
                      <a:prstGeom prst="rect">
                        <a:avLst/>
                      </a:prstGeom>
                      <a:noFill/>
                      <a:ln w="38100">
                        <a:noFill/>
                        <a:miter/>
                      </a:ln>
                    </p:spPr>
                  </p:pic>
                </p:oleObj>
              </mc:Fallback>
            </mc:AlternateContent>
          </a:graphicData>
        </a:graphic>
      </p:graphicFrame>
      <p:graphicFrame>
        <p:nvGraphicFramePr>
          <p:cNvPr id="64522" name="Object 16"/>
          <p:cNvGraphicFramePr>
            <a:graphicFrameLocks noChangeAspect="1"/>
          </p:cNvGraphicFramePr>
          <p:nvPr/>
        </p:nvGraphicFramePr>
        <p:xfrm>
          <a:off x="990600" y="4572000"/>
          <a:ext cx="790575" cy="393700"/>
        </p:xfrm>
        <a:graphic>
          <a:graphicData uri="http://schemas.openxmlformats.org/presentationml/2006/ole">
            <mc:AlternateContent xmlns:mc="http://schemas.openxmlformats.org/markup-compatibility/2006">
              <mc:Choice xmlns:v="urn:schemas-microsoft-com:vml" Requires="v">
                <p:oleObj spid="_x0000_s3084" name="" r:id="rId7" imgW="354965" imgH="177800" progId="Equation.3">
                  <p:embed/>
                </p:oleObj>
              </mc:Choice>
              <mc:Fallback>
                <p:oleObj name="" r:id="rId7" imgW="354965" imgH="177800" progId="Equation.3">
                  <p:embed/>
                  <p:pic>
                    <p:nvPicPr>
                      <p:cNvPr id="0" name="Picture 3083"/>
                      <p:cNvPicPr/>
                      <p:nvPr/>
                    </p:nvPicPr>
                    <p:blipFill>
                      <a:blip r:embed="rId8"/>
                      <a:stretch>
                        <a:fillRect/>
                      </a:stretch>
                    </p:blipFill>
                    <p:spPr>
                      <a:xfrm>
                        <a:off x="990600" y="4572000"/>
                        <a:ext cx="790575" cy="393700"/>
                      </a:xfrm>
                      <a:prstGeom prst="rect">
                        <a:avLst/>
                      </a:prstGeom>
                      <a:noFill/>
                      <a:ln w="38100">
                        <a:noFill/>
                        <a:miter/>
                      </a:ln>
                    </p:spPr>
                  </p:pic>
                </p:oleObj>
              </mc:Fallback>
            </mc:AlternateContent>
          </a:graphicData>
        </a:graphic>
      </p:graphicFrame>
      <p:graphicFrame>
        <p:nvGraphicFramePr>
          <p:cNvPr id="64523" name="Object 17"/>
          <p:cNvGraphicFramePr>
            <a:graphicFrameLocks noChangeAspect="1"/>
          </p:cNvGraphicFramePr>
          <p:nvPr/>
        </p:nvGraphicFramePr>
        <p:xfrm>
          <a:off x="2514600" y="4572000"/>
          <a:ext cx="1468438" cy="393700"/>
        </p:xfrm>
        <a:graphic>
          <a:graphicData uri="http://schemas.openxmlformats.org/presentationml/2006/ole">
            <mc:AlternateContent xmlns:mc="http://schemas.openxmlformats.org/markup-compatibility/2006">
              <mc:Choice xmlns:v="urn:schemas-microsoft-com:vml" Requires="v">
                <p:oleObj spid="_x0000_s3082" name="" r:id="rId9" imgW="660400" imgH="177800" progId="Equation.3">
                  <p:embed/>
                </p:oleObj>
              </mc:Choice>
              <mc:Fallback>
                <p:oleObj name="" r:id="rId9" imgW="660400" imgH="177800" progId="Equation.3">
                  <p:embed/>
                  <p:pic>
                    <p:nvPicPr>
                      <p:cNvPr id="0" name="Picture 3081"/>
                      <p:cNvPicPr/>
                      <p:nvPr/>
                    </p:nvPicPr>
                    <p:blipFill>
                      <a:blip r:embed="rId10"/>
                      <a:stretch>
                        <a:fillRect/>
                      </a:stretch>
                    </p:blipFill>
                    <p:spPr>
                      <a:xfrm>
                        <a:off x="2514600" y="4572000"/>
                        <a:ext cx="1468438" cy="393700"/>
                      </a:xfrm>
                      <a:prstGeom prst="rect">
                        <a:avLst/>
                      </a:prstGeom>
                      <a:noFill/>
                      <a:ln w="38100">
                        <a:noFill/>
                        <a:miter/>
                      </a:ln>
                    </p:spPr>
                  </p:pic>
                </p:oleObj>
              </mc:Fallback>
            </mc:AlternateContent>
          </a:graphicData>
        </a:graphic>
      </p:graphicFrame>
      <p:sp>
        <p:nvSpPr>
          <p:cNvPr id="64524" name="TextBox 15"/>
          <p:cNvSpPr txBox="1"/>
          <p:nvPr/>
        </p:nvSpPr>
        <p:spPr>
          <a:xfrm>
            <a:off x="838200" y="1981200"/>
            <a:ext cx="77724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2400" dirty="0"/>
              <a:t>Solve for </a:t>
            </a:r>
            <a:endParaRPr lang="en-US" altLang="en-US" sz="2400" dirty="0"/>
          </a:p>
        </p:txBody>
      </p:sp>
      <p:graphicFrame>
        <p:nvGraphicFramePr>
          <p:cNvPr id="64525" name="Object 18"/>
          <p:cNvGraphicFramePr>
            <a:graphicFrameLocks noChangeAspect="1"/>
          </p:cNvGraphicFramePr>
          <p:nvPr/>
        </p:nvGraphicFramePr>
        <p:xfrm>
          <a:off x="2286000" y="1981200"/>
          <a:ext cx="815975" cy="466725"/>
        </p:xfrm>
        <a:graphic>
          <a:graphicData uri="http://schemas.openxmlformats.org/presentationml/2006/ole">
            <mc:AlternateContent xmlns:mc="http://schemas.openxmlformats.org/markup-compatibility/2006">
              <mc:Choice xmlns:v="urn:schemas-microsoft-com:vml" Requires="v">
                <p:oleObj spid="_x0000_s3081" name="" r:id="rId11" imgW="368300" imgH="215900" progId="Equation.3">
                  <p:embed/>
                </p:oleObj>
              </mc:Choice>
              <mc:Fallback>
                <p:oleObj name="" r:id="rId11" imgW="368300" imgH="215900" progId="Equation.3">
                  <p:embed/>
                  <p:pic>
                    <p:nvPicPr>
                      <p:cNvPr id="0" name="Picture 3080"/>
                      <p:cNvPicPr/>
                      <p:nvPr/>
                    </p:nvPicPr>
                    <p:blipFill>
                      <a:blip r:embed="rId12"/>
                      <a:stretch>
                        <a:fillRect/>
                      </a:stretch>
                    </p:blipFill>
                    <p:spPr>
                      <a:xfrm>
                        <a:off x="2286000" y="1981200"/>
                        <a:ext cx="815975" cy="466725"/>
                      </a:xfrm>
                      <a:prstGeom prst="rect">
                        <a:avLst/>
                      </a:prstGeom>
                      <a:noFill/>
                      <a:ln w="38100">
                        <a:noFill/>
                        <a:miter/>
                      </a:ln>
                    </p:spPr>
                  </p:pic>
                </p:oleObj>
              </mc:Fallback>
            </mc:AlternateContent>
          </a:graphicData>
        </a:graphic>
      </p:graphicFrame>
      <p:sp>
        <p:nvSpPr>
          <p:cNvPr id="64526" name="TextBox 1"/>
          <p:cNvSpPr txBox="1"/>
          <p:nvPr/>
        </p:nvSpPr>
        <p:spPr>
          <a:xfrm>
            <a:off x="3962400" y="3200400"/>
            <a:ext cx="1905000" cy="369888"/>
          </a:xfrm>
          <a:prstGeom prst="rect">
            <a:avLst/>
          </a:prstGeom>
          <a:noFill/>
          <a:ln w="9525">
            <a:noFill/>
          </a:ln>
        </p:spPr>
        <p:txBody>
          <a:bodyPr wrap="none">
            <a:spAutoFit/>
          </a:bodyPr>
          <a:p>
            <a:pPr algn="ctr" eaLnBrk="1" hangingPunct="1"/>
            <a:r>
              <a:rPr sz="1800" dirty="0">
                <a:solidFill>
                  <a:srgbClr val="FF0000"/>
                </a:solidFill>
                <a:latin typeface="Tahoma" panose="020B0604030504040204" pitchFamily="34" charset="0"/>
              </a:rPr>
              <a:t>Derivative of </a:t>
            </a:r>
            <a:r>
              <a:rPr sz="1800" i="1" dirty="0">
                <a:solidFill>
                  <a:srgbClr val="FF0000"/>
                </a:solidFill>
                <a:latin typeface="Tahoma" panose="020B0604030504040204" pitchFamily="34" charset="0"/>
              </a:rPr>
              <a:t>f(x)</a:t>
            </a:r>
            <a:endParaRPr sz="1800" i="1" dirty="0">
              <a:solidFill>
                <a:srgbClr val="FF0000"/>
              </a:solidFill>
              <a:latin typeface="Tahom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6562" name="Rectangle 2"/>
          <p:cNvSpPr>
            <a:spLocks noGrp="1"/>
          </p:cNvSpPr>
          <p:nvPr>
            <p:ph type="title"/>
          </p:nvPr>
        </p:nvSpPr>
        <p:spPr>
          <a:ln/>
        </p:spPr>
        <p:txBody>
          <a:bodyPr vert="horz" wrap="square" lIns="91440" tIns="45720" rIns="91440" bIns="45720" anchor="b" anchorCtr="0"/>
          <a:p>
            <a:r>
              <a:rPr lang="en-US" altLang="en-US" dirty="0"/>
              <a:t>Example 1 Cont.</a:t>
            </a:r>
            <a:endParaRPr lang="en-US" altLang="en-US" dirty="0"/>
          </a:p>
        </p:txBody>
      </p:sp>
      <p:sp>
        <p:nvSpPr>
          <p:cNvPr id="66563" name="Rectangle 6"/>
          <p:cNvSpPr/>
          <p:nvPr/>
        </p:nvSpPr>
        <p:spPr>
          <a:xfrm>
            <a:off x="3333750" y="2443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66564" name="Text Box 9"/>
          <p:cNvSpPr txBox="1"/>
          <p:nvPr/>
        </p:nvSpPr>
        <p:spPr>
          <a:xfrm>
            <a:off x="5280025" y="2286000"/>
            <a:ext cx="1841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50000"/>
              </a:spcBef>
              <a:buClrTx/>
              <a:buSzTx/>
              <a:buFontTx/>
              <a:buNone/>
            </a:pPr>
            <a:endParaRPr lang="en-US" altLang="en-US" sz="2400" dirty="0"/>
          </a:p>
        </p:txBody>
      </p:sp>
      <p:graphicFrame>
        <p:nvGraphicFramePr>
          <p:cNvPr id="66565" name="Object 2"/>
          <p:cNvGraphicFramePr>
            <a:graphicFrameLocks noChangeAspect="1"/>
          </p:cNvGraphicFramePr>
          <p:nvPr/>
        </p:nvGraphicFramePr>
        <p:xfrm>
          <a:off x="990600" y="2895600"/>
          <a:ext cx="5849938" cy="2895600"/>
        </p:xfrm>
        <a:graphic>
          <a:graphicData uri="http://schemas.openxmlformats.org/presentationml/2006/ole">
            <mc:AlternateContent xmlns:mc="http://schemas.openxmlformats.org/markup-compatibility/2006">
              <mc:Choice xmlns:v="urn:schemas-microsoft-com:vml" Requires="v">
                <p:oleObj spid="_x0000_s3085" name="" r:id="rId1" imgW="2895600" imgH="1765300" progId="Equation.3">
                  <p:embed/>
                </p:oleObj>
              </mc:Choice>
              <mc:Fallback>
                <p:oleObj name="" r:id="rId1" imgW="2895600" imgH="1765300" progId="Equation.3">
                  <p:embed/>
                  <p:pic>
                    <p:nvPicPr>
                      <p:cNvPr id="0" name="Picture 3084"/>
                      <p:cNvPicPr/>
                      <p:nvPr/>
                    </p:nvPicPr>
                    <p:blipFill>
                      <a:blip r:embed="rId2"/>
                      <a:stretch>
                        <a:fillRect/>
                      </a:stretch>
                    </p:blipFill>
                    <p:spPr>
                      <a:xfrm>
                        <a:off x="990600" y="2895600"/>
                        <a:ext cx="5849938" cy="2895600"/>
                      </a:xfrm>
                      <a:prstGeom prst="rect">
                        <a:avLst/>
                      </a:prstGeom>
                      <a:noFill/>
                      <a:ln w="38100">
                        <a:noFill/>
                        <a:miter/>
                      </a:ln>
                    </p:spPr>
                  </p:pic>
                </p:oleObj>
              </mc:Fallback>
            </mc:AlternateContent>
          </a:graphicData>
        </a:graphic>
      </p:graphicFrame>
      <p:sp>
        <p:nvSpPr>
          <p:cNvPr id="66566" name="Slide Number Placeholder 6"/>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66567" name="TextBox 11"/>
          <p:cNvSpPr txBox="1"/>
          <p:nvPr/>
        </p:nvSpPr>
        <p:spPr>
          <a:xfrm>
            <a:off x="838200" y="2057400"/>
            <a:ext cx="5715000" cy="677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u="sng" dirty="0"/>
              <a:t>Iteration 1</a:t>
            </a:r>
            <a:endParaRPr lang="en-US" altLang="en-US" sz="1900" u="sng" dirty="0"/>
          </a:p>
          <a:p>
            <a:pPr marL="0" lvl="0" indent="0" eaLnBrk="1" hangingPunct="1">
              <a:spcBef>
                <a:spcPct val="0"/>
              </a:spcBef>
              <a:buClrTx/>
              <a:buSzTx/>
              <a:buFontTx/>
              <a:buNone/>
            </a:pPr>
            <a:r>
              <a:rPr lang="en-US" altLang="en-US" sz="1900" dirty="0"/>
              <a:t>The estimate of the root is</a:t>
            </a:r>
            <a:endParaRPr lang="en-US" altLang="en-US"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8610" name="Rectangle 2"/>
          <p:cNvSpPr>
            <a:spLocks noGrp="1"/>
          </p:cNvSpPr>
          <p:nvPr>
            <p:ph type="title"/>
          </p:nvPr>
        </p:nvSpPr>
        <p:spPr>
          <a:ln/>
        </p:spPr>
        <p:txBody>
          <a:bodyPr vert="horz" wrap="square" lIns="91440" tIns="45720" rIns="91440" bIns="45720" anchor="b" anchorCtr="0"/>
          <a:p>
            <a:r>
              <a:rPr lang="en-US" altLang="en-US" dirty="0"/>
              <a:t>Example 1 Cont. </a:t>
            </a:r>
            <a:endParaRPr lang="en-US" altLang="en-US" dirty="0"/>
          </a:p>
        </p:txBody>
      </p:sp>
      <p:pic>
        <p:nvPicPr>
          <p:cNvPr id="68611" name="Picture 11"/>
          <p:cNvPicPr>
            <a:picLocks noGrp="1" noChangeAspect="1"/>
          </p:cNvPicPr>
          <p:nvPr>
            <p:ph idx="1"/>
          </p:nvPr>
        </p:nvPicPr>
        <p:blipFill>
          <a:blip r:embed="rId1"/>
          <a:srcRect/>
          <a:stretch>
            <a:fillRect/>
          </a:stretch>
        </p:blipFill>
        <p:spPr>
          <a:xfrm>
            <a:off x="2209800" y="1905000"/>
            <a:ext cx="4092575" cy="4092575"/>
          </a:xfrm>
          <a:ln/>
        </p:spPr>
      </p:pic>
      <p:sp>
        <p:nvSpPr>
          <p:cNvPr id="68612" name="Rectangle 6"/>
          <p:cNvSpPr/>
          <p:nvPr/>
        </p:nvSpPr>
        <p:spPr>
          <a:xfrm>
            <a:off x="3333750" y="2443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68613" name="Text Box 9"/>
          <p:cNvSpPr txBox="1"/>
          <p:nvPr/>
        </p:nvSpPr>
        <p:spPr>
          <a:xfrm>
            <a:off x="5280025" y="2286000"/>
            <a:ext cx="1841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50000"/>
              </a:spcBef>
              <a:buClrTx/>
              <a:buSzTx/>
              <a:buFontTx/>
              <a:buNone/>
            </a:pPr>
            <a:endParaRPr lang="en-US" altLang="en-US" sz="2400" dirty="0"/>
          </a:p>
        </p:txBody>
      </p:sp>
      <p:sp>
        <p:nvSpPr>
          <p:cNvPr id="68614" name="Slide Number Placeholder 6"/>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68615" name="TextBox 8"/>
          <p:cNvSpPr txBox="1"/>
          <p:nvPr/>
        </p:nvSpPr>
        <p:spPr>
          <a:xfrm>
            <a:off x="1676400" y="6096000"/>
            <a:ext cx="5715000" cy="384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b="1" dirty="0"/>
              <a:t>Figure 5 </a:t>
            </a:r>
            <a:r>
              <a:rPr lang="en-US" altLang="en-US" sz="1900" dirty="0"/>
              <a:t>Estimate of the root for the first iteration.</a:t>
            </a:r>
            <a:r>
              <a:rPr lang="en-US" altLang="en-US" sz="1900" b="1" dirty="0"/>
              <a:t> </a:t>
            </a:r>
            <a:endParaRPr lang="en-US" altLang="en-US" sz="19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0658" name="Rectangle 2"/>
          <p:cNvSpPr>
            <a:spLocks noGrp="1"/>
          </p:cNvSpPr>
          <p:nvPr>
            <p:ph type="title"/>
          </p:nvPr>
        </p:nvSpPr>
        <p:spPr>
          <a:ln/>
        </p:spPr>
        <p:txBody>
          <a:bodyPr vert="horz" wrap="square" lIns="91440" tIns="45720" rIns="91440" bIns="45720" anchor="b" anchorCtr="0"/>
          <a:p>
            <a:r>
              <a:rPr lang="en-US" altLang="en-US" dirty="0"/>
              <a:t>Example 1 Cont.</a:t>
            </a:r>
            <a:endParaRPr lang="en-US" altLang="en-US" dirty="0"/>
          </a:p>
        </p:txBody>
      </p:sp>
      <p:sp>
        <p:nvSpPr>
          <p:cNvPr id="70659" name="Rectangle 6"/>
          <p:cNvSpPr/>
          <p:nvPr/>
        </p:nvSpPr>
        <p:spPr>
          <a:xfrm>
            <a:off x="3333750" y="2443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70660" name="Text Box 9"/>
          <p:cNvSpPr txBox="1"/>
          <p:nvPr/>
        </p:nvSpPr>
        <p:spPr>
          <a:xfrm>
            <a:off x="5280025" y="2286000"/>
            <a:ext cx="1841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50000"/>
              </a:spcBef>
              <a:buClrTx/>
              <a:buSzTx/>
              <a:buFontTx/>
              <a:buNone/>
            </a:pPr>
            <a:endParaRPr lang="en-US" altLang="en-US" sz="2400" dirty="0"/>
          </a:p>
        </p:txBody>
      </p:sp>
      <p:graphicFrame>
        <p:nvGraphicFramePr>
          <p:cNvPr id="70661" name="Object 2"/>
          <p:cNvGraphicFramePr>
            <a:graphicFrameLocks noChangeAspect="1"/>
          </p:cNvGraphicFramePr>
          <p:nvPr/>
        </p:nvGraphicFramePr>
        <p:xfrm>
          <a:off x="1981200" y="2743200"/>
          <a:ext cx="3479800" cy="1905000"/>
        </p:xfrm>
        <a:graphic>
          <a:graphicData uri="http://schemas.openxmlformats.org/presentationml/2006/ole">
            <mc:AlternateContent xmlns:mc="http://schemas.openxmlformats.org/markup-compatibility/2006">
              <mc:Choice xmlns:v="urn:schemas-microsoft-com:vml" Requires="v">
                <p:oleObj spid="_x0000_s3086" name="" r:id="rId1" imgW="1676400" imgH="1130300" progId="Equation.3">
                  <p:embed/>
                </p:oleObj>
              </mc:Choice>
              <mc:Fallback>
                <p:oleObj name="" r:id="rId1" imgW="1676400" imgH="1130300" progId="Equation.3">
                  <p:embed/>
                  <p:pic>
                    <p:nvPicPr>
                      <p:cNvPr id="0" name="Picture 3085"/>
                      <p:cNvPicPr/>
                      <p:nvPr/>
                    </p:nvPicPr>
                    <p:blipFill>
                      <a:blip r:embed="rId2"/>
                      <a:stretch>
                        <a:fillRect/>
                      </a:stretch>
                    </p:blipFill>
                    <p:spPr>
                      <a:xfrm>
                        <a:off x="1981200" y="2743200"/>
                        <a:ext cx="3479800" cy="1905000"/>
                      </a:xfrm>
                      <a:prstGeom prst="rect">
                        <a:avLst/>
                      </a:prstGeom>
                      <a:noFill/>
                      <a:ln w="38100">
                        <a:noFill/>
                        <a:miter/>
                      </a:ln>
                    </p:spPr>
                  </p:pic>
                </p:oleObj>
              </mc:Fallback>
            </mc:AlternateContent>
          </a:graphicData>
        </a:graphic>
      </p:graphicFrame>
      <p:sp>
        <p:nvSpPr>
          <p:cNvPr id="70662" name="Slide Number Placeholder 6"/>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70663" name="TextBox 11"/>
          <p:cNvSpPr txBox="1"/>
          <p:nvPr/>
        </p:nvSpPr>
        <p:spPr>
          <a:xfrm>
            <a:off x="838200" y="2057400"/>
            <a:ext cx="7772400" cy="677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dirty="0"/>
              <a:t>The absolute relative approximate error        at the end of Iteration 1 is</a:t>
            </a:r>
            <a:endParaRPr lang="en-US" altLang="en-US" sz="1900" dirty="0"/>
          </a:p>
        </p:txBody>
      </p:sp>
      <p:graphicFrame>
        <p:nvGraphicFramePr>
          <p:cNvPr id="70664" name="Object 3"/>
          <p:cNvGraphicFramePr>
            <a:graphicFrameLocks noChangeAspect="1"/>
          </p:cNvGraphicFramePr>
          <p:nvPr/>
        </p:nvGraphicFramePr>
        <p:xfrm>
          <a:off x="5181600" y="2057400"/>
          <a:ext cx="533400" cy="455613"/>
        </p:xfrm>
        <a:graphic>
          <a:graphicData uri="http://schemas.openxmlformats.org/presentationml/2006/ole">
            <mc:AlternateContent xmlns:mc="http://schemas.openxmlformats.org/markup-compatibility/2006">
              <mc:Choice xmlns:v="urn:schemas-microsoft-com:vml" Requires="v">
                <p:oleObj spid="_x0000_s3087" name="" r:id="rId3" imgW="241300" imgH="254000" progId="Equation.3">
                  <p:embed/>
                </p:oleObj>
              </mc:Choice>
              <mc:Fallback>
                <p:oleObj name="" r:id="rId3" imgW="241300" imgH="254000" progId="Equation.3">
                  <p:embed/>
                  <p:pic>
                    <p:nvPicPr>
                      <p:cNvPr id="0" name="Picture 3086"/>
                      <p:cNvPicPr/>
                      <p:nvPr/>
                    </p:nvPicPr>
                    <p:blipFill>
                      <a:blip r:embed="rId4"/>
                      <a:stretch>
                        <a:fillRect/>
                      </a:stretch>
                    </p:blipFill>
                    <p:spPr>
                      <a:xfrm>
                        <a:off x="5181600" y="2057400"/>
                        <a:ext cx="533400" cy="455613"/>
                      </a:xfrm>
                      <a:prstGeom prst="rect">
                        <a:avLst/>
                      </a:prstGeom>
                      <a:noFill/>
                      <a:ln w="38100">
                        <a:noFill/>
                        <a:miter/>
                      </a:ln>
                    </p:spPr>
                  </p:pic>
                </p:oleObj>
              </mc:Fallback>
            </mc:AlternateContent>
          </a:graphicData>
        </a:graphic>
      </p:graphicFrame>
      <p:sp>
        <p:nvSpPr>
          <p:cNvPr id="70665" name="TextBox 9"/>
          <p:cNvSpPr txBox="1"/>
          <p:nvPr/>
        </p:nvSpPr>
        <p:spPr>
          <a:xfrm>
            <a:off x="990600" y="4800600"/>
            <a:ext cx="7772400" cy="969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dirty="0"/>
              <a:t>The number of significant digits at least correct is 0, as you need an absolute relative approximate error of 5% or less for at least one significant digits to be correct in your result.</a:t>
            </a:r>
            <a:endParaRPr lang="en-US" altLang="en-US"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2706" name="Rectangle 2"/>
          <p:cNvSpPr>
            <a:spLocks noGrp="1"/>
          </p:cNvSpPr>
          <p:nvPr>
            <p:ph type="title"/>
          </p:nvPr>
        </p:nvSpPr>
        <p:spPr>
          <a:ln/>
        </p:spPr>
        <p:txBody>
          <a:bodyPr vert="horz" wrap="square" lIns="91440" tIns="45720" rIns="91440" bIns="45720" anchor="b" anchorCtr="0"/>
          <a:p>
            <a:r>
              <a:rPr lang="en-US" altLang="en-US" dirty="0"/>
              <a:t>Example 1 Cont.</a:t>
            </a:r>
            <a:endParaRPr lang="en-US" altLang="en-US" dirty="0"/>
          </a:p>
        </p:txBody>
      </p:sp>
      <p:sp>
        <p:nvSpPr>
          <p:cNvPr id="72707" name="Rectangle 6"/>
          <p:cNvSpPr/>
          <p:nvPr/>
        </p:nvSpPr>
        <p:spPr>
          <a:xfrm>
            <a:off x="3333750" y="2443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72708" name="Text Box 9"/>
          <p:cNvSpPr txBox="1"/>
          <p:nvPr/>
        </p:nvSpPr>
        <p:spPr>
          <a:xfrm>
            <a:off x="5280025" y="2286000"/>
            <a:ext cx="1841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50000"/>
              </a:spcBef>
              <a:buClrTx/>
              <a:buSzTx/>
              <a:buFontTx/>
              <a:buNone/>
            </a:pPr>
            <a:endParaRPr lang="en-US" altLang="en-US" sz="2400" dirty="0"/>
          </a:p>
        </p:txBody>
      </p:sp>
      <p:graphicFrame>
        <p:nvGraphicFramePr>
          <p:cNvPr id="72709" name="Object 2"/>
          <p:cNvGraphicFramePr>
            <a:graphicFrameLocks noChangeAspect="1"/>
          </p:cNvGraphicFramePr>
          <p:nvPr/>
        </p:nvGraphicFramePr>
        <p:xfrm>
          <a:off x="838200" y="2819400"/>
          <a:ext cx="7940675" cy="3200400"/>
        </p:xfrm>
        <a:graphic>
          <a:graphicData uri="http://schemas.openxmlformats.org/presentationml/2006/ole">
            <mc:AlternateContent xmlns:mc="http://schemas.openxmlformats.org/markup-compatibility/2006">
              <mc:Choice xmlns:v="urn:schemas-microsoft-com:vml" Requires="v">
                <p:oleObj spid="_x0000_s3076" name="" r:id="rId1" imgW="3606800" imgH="1790700" progId="Equation.3">
                  <p:embed/>
                </p:oleObj>
              </mc:Choice>
              <mc:Fallback>
                <p:oleObj name="" r:id="rId1" imgW="3606800" imgH="1790700" progId="Equation.3">
                  <p:embed/>
                  <p:pic>
                    <p:nvPicPr>
                      <p:cNvPr id="0" name="Picture 3075"/>
                      <p:cNvPicPr/>
                      <p:nvPr/>
                    </p:nvPicPr>
                    <p:blipFill>
                      <a:blip r:embed="rId2"/>
                      <a:stretch>
                        <a:fillRect/>
                      </a:stretch>
                    </p:blipFill>
                    <p:spPr>
                      <a:xfrm>
                        <a:off x="838200" y="2819400"/>
                        <a:ext cx="7940675" cy="3200400"/>
                      </a:xfrm>
                      <a:prstGeom prst="rect">
                        <a:avLst/>
                      </a:prstGeom>
                      <a:noFill/>
                      <a:ln w="38100">
                        <a:noFill/>
                        <a:miter/>
                      </a:ln>
                    </p:spPr>
                  </p:pic>
                </p:oleObj>
              </mc:Fallback>
            </mc:AlternateContent>
          </a:graphicData>
        </a:graphic>
      </p:graphicFrame>
      <p:sp>
        <p:nvSpPr>
          <p:cNvPr id="72710" name="Slide Number Placeholder 6"/>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72711" name="TextBox 11"/>
          <p:cNvSpPr txBox="1"/>
          <p:nvPr/>
        </p:nvSpPr>
        <p:spPr>
          <a:xfrm>
            <a:off x="838200" y="2057400"/>
            <a:ext cx="5715000" cy="677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u="sng" dirty="0"/>
              <a:t>Iteration 2</a:t>
            </a:r>
            <a:endParaRPr lang="en-US" altLang="en-US" sz="1900" u="sng" dirty="0"/>
          </a:p>
          <a:p>
            <a:pPr marL="0" lvl="0" indent="0" eaLnBrk="1" hangingPunct="1">
              <a:spcBef>
                <a:spcPct val="0"/>
              </a:spcBef>
              <a:buClrTx/>
              <a:buSzTx/>
              <a:buFontTx/>
              <a:buNone/>
            </a:pPr>
            <a:r>
              <a:rPr lang="en-US" altLang="en-US" sz="1900" dirty="0"/>
              <a:t>The estimate of the root is</a:t>
            </a:r>
            <a:endParaRPr lang="en-US" altLang="en-US"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4754" name="Rectangle 2"/>
          <p:cNvSpPr>
            <a:spLocks noGrp="1"/>
          </p:cNvSpPr>
          <p:nvPr>
            <p:ph type="title"/>
          </p:nvPr>
        </p:nvSpPr>
        <p:spPr>
          <a:ln/>
        </p:spPr>
        <p:txBody>
          <a:bodyPr vert="horz" wrap="square" lIns="91440" tIns="45720" rIns="91440" bIns="45720" anchor="b" anchorCtr="0"/>
          <a:p>
            <a:r>
              <a:rPr lang="en-US" altLang="en-US" dirty="0"/>
              <a:t>Example 1 Cont.</a:t>
            </a:r>
            <a:endParaRPr lang="en-US" altLang="en-US" dirty="0"/>
          </a:p>
        </p:txBody>
      </p:sp>
      <p:pic>
        <p:nvPicPr>
          <p:cNvPr id="74755" name="Picture 35"/>
          <p:cNvPicPr>
            <a:picLocks noGrp="1" noChangeAspect="1"/>
          </p:cNvPicPr>
          <p:nvPr>
            <p:ph idx="1"/>
          </p:nvPr>
        </p:nvPicPr>
        <p:blipFill>
          <a:blip r:embed="rId1"/>
          <a:srcRect/>
          <a:stretch>
            <a:fillRect/>
          </a:stretch>
        </p:blipFill>
        <p:spPr>
          <a:xfrm>
            <a:off x="2362200" y="1828800"/>
            <a:ext cx="4092575" cy="4092575"/>
          </a:xfrm>
          <a:ln/>
        </p:spPr>
      </p:pic>
      <p:sp>
        <p:nvSpPr>
          <p:cNvPr id="74756" name="Rectangle 30"/>
          <p:cNvSpPr/>
          <p:nvPr/>
        </p:nvSpPr>
        <p:spPr>
          <a:xfrm>
            <a:off x="3352800" y="243840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74757" name="Text Box 33"/>
          <p:cNvSpPr txBox="1"/>
          <p:nvPr/>
        </p:nvSpPr>
        <p:spPr>
          <a:xfrm>
            <a:off x="5280025" y="2362200"/>
            <a:ext cx="1841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50000"/>
              </a:spcBef>
              <a:buClrTx/>
              <a:buSzTx/>
              <a:buFontTx/>
              <a:buNone/>
            </a:pPr>
            <a:endParaRPr lang="en-US" altLang="en-US" sz="2400" dirty="0"/>
          </a:p>
        </p:txBody>
      </p:sp>
      <p:sp>
        <p:nvSpPr>
          <p:cNvPr id="74758" name="Slide Number Placeholder 6"/>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74759" name="TextBox 8"/>
          <p:cNvSpPr txBox="1"/>
          <p:nvPr/>
        </p:nvSpPr>
        <p:spPr>
          <a:xfrm>
            <a:off x="1676400" y="6096000"/>
            <a:ext cx="5715000" cy="384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b="1" dirty="0"/>
              <a:t>Figure 6 </a:t>
            </a:r>
            <a:r>
              <a:rPr lang="en-US" altLang="en-US" sz="1900" dirty="0"/>
              <a:t>Estimate of the root for the Iteration 2.</a:t>
            </a:r>
            <a:r>
              <a:rPr lang="en-US" altLang="en-US" sz="1900" b="1" dirty="0"/>
              <a:t> </a:t>
            </a:r>
            <a:endParaRPr lang="en-US" altLang="en-US" sz="19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6802" name="Rectangle 2"/>
          <p:cNvSpPr>
            <a:spLocks noGrp="1"/>
          </p:cNvSpPr>
          <p:nvPr>
            <p:ph type="title"/>
          </p:nvPr>
        </p:nvSpPr>
        <p:spPr>
          <a:ln/>
        </p:spPr>
        <p:txBody>
          <a:bodyPr vert="horz" wrap="square" lIns="91440" tIns="45720" rIns="91440" bIns="45720" anchor="b" anchorCtr="0"/>
          <a:p>
            <a:r>
              <a:rPr lang="en-US" altLang="en-US" dirty="0"/>
              <a:t>Example 1 Cont.</a:t>
            </a:r>
            <a:endParaRPr lang="en-US" altLang="en-US" dirty="0"/>
          </a:p>
        </p:txBody>
      </p:sp>
      <p:sp>
        <p:nvSpPr>
          <p:cNvPr id="76803" name="Rectangle 6"/>
          <p:cNvSpPr/>
          <p:nvPr/>
        </p:nvSpPr>
        <p:spPr>
          <a:xfrm>
            <a:off x="3333750" y="2443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76804" name="Text Box 9"/>
          <p:cNvSpPr txBox="1"/>
          <p:nvPr/>
        </p:nvSpPr>
        <p:spPr>
          <a:xfrm>
            <a:off x="5280025" y="2286000"/>
            <a:ext cx="1841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50000"/>
              </a:spcBef>
              <a:buClrTx/>
              <a:buSzTx/>
              <a:buFontTx/>
              <a:buNone/>
            </a:pPr>
            <a:endParaRPr lang="en-US" altLang="en-US" sz="2400" dirty="0"/>
          </a:p>
        </p:txBody>
      </p:sp>
      <p:graphicFrame>
        <p:nvGraphicFramePr>
          <p:cNvPr id="76805" name="Object 2"/>
          <p:cNvGraphicFramePr>
            <a:graphicFrameLocks noChangeAspect="1"/>
          </p:cNvGraphicFramePr>
          <p:nvPr/>
        </p:nvGraphicFramePr>
        <p:xfrm>
          <a:off x="1600200" y="2590800"/>
          <a:ext cx="3954463" cy="1905000"/>
        </p:xfrm>
        <a:graphic>
          <a:graphicData uri="http://schemas.openxmlformats.org/presentationml/2006/ole">
            <mc:AlternateContent xmlns:mc="http://schemas.openxmlformats.org/markup-compatibility/2006">
              <mc:Choice xmlns:v="urn:schemas-microsoft-com:vml" Requires="v">
                <p:oleObj spid="_x0000_s3088" name="" r:id="rId1" imgW="1905000" imgH="1130300" progId="Equation.3">
                  <p:embed/>
                </p:oleObj>
              </mc:Choice>
              <mc:Fallback>
                <p:oleObj name="" r:id="rId1" imgW="1905000" imgH="1130300" progId="Equation.3">
                  <p:embed/>
                  <p:pic>
                    <p:nvPicPr>
                      <p:cNvPr id="0" name="Picture 3087"/>
                      <p:cNvPicPr/>
                      <p:nvPr/>
                    </p:nvPicPr>
                    <p:blipFill>
                      <a:blip r:embed="rId2"/>
                      <a:stretch>
                        <a:fillRect/>
                      </a:stretch>
                    </p:blipFill>
                    <p:spPr>
                      <a:xfrm>
                        <a:off x="1600200" y="2590800"/>
                        <a:ext cx="3954463" cy="1905000"/>
                      </a:xfrm>
                      <a:prstGeom prst="rect">
                        <a:avLst/>
                      </a:prstGeom>
                      <a:noFill/>
                      <a:ln w="38100">
                        <a:noFill/>
                        <a:miter/>
                      </a:ln>
                    </p:spPr>
                  </p:pic>
                </p:oleObj>
              </mc:Fallback>
            </mc:AlternateContent>
          </a:graphicData>
        </a:graphic>
      </p:graphicFrame>
      <p:sp>
        <p:nvSpPr>
          <p:cNvPr id="76806" name="Slide Number Placeholder 6"/>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76807" name="TextBox 11"/>
          <p:cNvSpPr txBox="1"/>
          <p:nvPr/>
        </p:nvSpPr>
        <p:spPr>
          <a:xfrm>
            <a:off x="838200" y="2057400"/>
            <a:ext cx="7772400" cy="677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dirty="0"/>
              <a:t>The absolute relative approximate error        at the end of Iteration 2 is</a:t>
            </a:r>
            <a:endParaRPr lang="en-US" altLang="en-US" sz="1900" dirty="0"/>
          </a:p>
        </p:txBody>
      </p:sp>
      <p:graphicFrame>
        <p:nvGraphicFramePr>
          <p:cNvPr id="76808" name="Object 3"/>
          <p:cNvGraphicFramePr>
            <a:graphicFrameLocks noChangeAspect="1"/>
          </p:cNvGraphicFramePr>
          <p:nvPr/>
        </p:nvGraphicFramePr>
        <p:xfrm>
          <a:off x="5181600" y="2057400"/>
          <a:ext cx="533400" cy="455613"/>
        </p:xfrm>
        <a:graphic>
          <a:graphicData uri="http://schemas.openxmlformats.org/presentationml/2006/ole">
            <mc:AlternateContent xmlns:mc="http://schemas.openxmlformats.org/markup-compatibility/2006">
              <mc:Choice xmlns:v="urn:schemas-microsoft-com:vml" Requires="v">
                <p:oleObj spid="_x0000_s3090" name="" r:id="rId3" imgW="241300" imgH="254000" progId="Equation.3">
                  <p:embed/>
                </p:oleObj>
              </mc:Choice>
              <mc:Fallback>
                <p:oleObj name="" r:id="rId3" imgW="241300" imgH="254000" progId="Equation.3">
                  <p:embed/>
                  <p:pic>
                    <p:nvPicPr>
                      <p:cNvPr id="0" name="Picture 3089"/>
                      <p:cNvPicPr/>
                      <p:nvPr/>
                    </p:nvPicPr>
                    <p:blipFill>
                      <a:blip r:embed="rId4"/>
                      <a:stretch>
                        <a:fillRect/>
                      </a:stretch>
                    </p:blipFill>
                    <p:spPr>
                      <a:xfrm>
                        <a:off x="5181600" y="2057400"/>
                        <a:ext cx="533400" cy="455613"/>
                      </a:xfrm>
                      <a:prstGeom prst="rect">
                        <a:avLst/>
                      </a:prstGeom>
                      <a:noFill/>
                      <a:ln w="38100">
                        <a:noFill/>
                        <a:miter/>
                      </a:ln>
                    </p:spPr>
                  </p:pic>
                </p:oleObj>
              </mc:Fallback>
            </mc:AlternateContent>
          </a:graphicData>
        </a:graphic>
      </p:graphicFrame>
      <p:sp>
        <p:nvSpPr>
          <p:cNvPr id="76809" name="TextBox 9"/>
          <p:cNvSpPr txBox="1"/>
          <p:nvPr/>
        </p:nvSpPr>
        <p:spPr>
          <a:xfrm>
            <a:off x="990600" y="4800600"/>
            <a:ext cx="7391400" cy="969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dirty="0"/>
              <a:t>The maximum value of </a:t>
            </a:r>
            <a:r>
              <a:rPr lang="en-US" altLang="en-US" sz="1900" i="1" dirty="0"/>
              <a:t>m</a:t>
            </a:r>
            <a:r>
              <a:rPr lang="en-US" altLang="en-US" sz="1900" dirty="0"/>
              <a:t>  for which                              is 2.844. Hence, the number of significant digits at least correct in the answer is 2.</a:t>
            </a:r>
            <a:endParaRPr lang="en-US" altLang="en-US" sz="1900" dirty="0"/>
          </a:p>
        </p:txBody>
      </p:sp>
      <p:graphicFrame>
        <p:nvGraphicFramePr>
          <p:cNvPr id="76810" name="Object 4"/>
          <p:cNvGraphicFramePr>
            <a:graphicFrameLocks noChangeAspect="1"/>
          </p:cNvGraphicFramePr>
          <p:nvPr/>
        </p:nvGraphicFramePr>
        <p:xfrm>
          <a:off x="5029200" y="4800600"/>
          <a:ext cx="2082800" cy="427038"/>
        </p:xfrm>
        <a:graphic>
          <a:graphicData uri="http://schemas.openxmlformats.org/presentationml/2006/ole">
            <mc:AlternateContent xmlns:mc="http://schemas.openxmlformats.org/markup-compatibility/2006">
              <mc:Choice xmlns:v="urn:schemas-microsoft-com:vml" Requires="v">
                <p:oleObj spid="_x0000_s3091" name="" r:id="rId5" imgW="1002665" imgH="254000" progId="Equation.3">
                  <p:embed/>
                </p:oleObj>
              </mc:Choice>
              <mc:Fallback>
                <p:oleObj name="" r:id="rId5" imgW="1002665" imgH="254000" progId="Equation.3">
                  <p:embed/>
                  <p:pic>
                    <p:nvPicPr>
                      <p:cNvPr id="0" name="Picture 3090"/>
                      <p:cNvPicPr/>
                      <p:nvPr/>
                    </p:nvPicPr>
                    <p:blipFill>
                      <a:blip r:embed="rId6"/>
                      <a:stretch>
                        <a:fillRect/>
                      </a:stretch>
                    </p:blipFill>
                    <p:spPr>
                      <a:xfrm>
                        <a:off x="5029200" y="4800600"/>
                        <a:ext cx="2082800" cy="427038"/>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8850" name="Rectangle 2"/>
          <p:cNvSpPr>
            <a:spLocks noGrp="1"/>
          </p:cNvSpPr>
          <p:nvPr>
            <p:ph type="title"/>
          </p:nvPr>
        </p:nvSpPr>
        <p:spPr>
          <a:ln/>
        </p:spPr>
        <p:txBody>
          <a:bodyPr vert="horz" wrap="square" lIns="91440" tIns="45720" rIns="91440" bIns="45720" anchor="b" anchorCtr="0"/>
          <a:p>
            <a:r>
              <a:rPr lang="en-US" altLang="en-US" dirty="0"/>
              <a:t>Example 1 Cont.</a:t>
            </a:r>
            <a:endParaRPr lang="en-US" altLang="en-US" dirty="0"/>
          </a:p>
        </p:txBody>
      </p:sp>
      <p:sp>
        <p:nvSpPr>
          <p:cNvPr id="78851" name="Rectangle 6"/>
          <p:cNvSpPr/>
          <p:nvPr/>
        </p:nvSpPr>
        <p:spPr>
          <a:xfrm>
            <a:off x="3333750" y="2443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78852" name="Text Box 9"/>
          <p:cNvSpPr txBox="1"/>
          <p:nvPr/>
        </p:nvSpPr>
        <p:spPr>
          <a:xfrm>
            <a:off x="5280025" y="2286000"/>
            <a:ext cx="1841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50000"/>
              </a:spcBef>
              <a:buClrTx/>
              <a:buSzTx/>
              <a:buFontTx/>
              <a:buNone/>
            </a:pPr>
            <a:endParaRPr lang="en-US" altLang="en-US" sz="2400" dirty="0"/>
          </a:p>
        </p:txBody>
      </p:sp>
      <p:graphicFrame>
        <p:nvGraphicFramePr>
          <p:cNvPr id="78853" name="Object 2"/>
          <p:cNvGraphicFramePr>
            <a:graphicFrameLocks noChangeAspect="1"/>
          </p:cNvGraphicFramePr>
          <p:nvPr/>
        </p:nvGraphicFramePr>
        <p:xfrm>
          <a:off x="850900" y="2819400"/>
          <a:ext cx="8293100" cy="3354388"/>
        </p:xfrm>
        <a:graphic>
          <a:graphicData uri="http://schemas.openxmlformats.org/presentationml/2006/ole">
            <mc:AlternateContent xmlns:mc="http://schemas.openxmlformats.org/markup-compatibility/2006">
              <mc:Choice xmlns:v="urn:schemas-microsoft-com:vml" Requires="v">
                <p:oleObj spid="_x0000_s3089" name="" r:id="rId1" imgW="3594100" imgH="1790700" progId="Equation.3">
                  <p:embed/>
                </p:oleObj>
              </mc:Choice>
              <mc:Fallback>
                <p:oleObj name="" r:id="rId1" imgW="3594100" imgH="1790700" progId="Equation.3">
                  <p:embed/>
                  <p:pic>
                    <p:nvPicPr>
                      <p:cNvPr id="0" name="Picture 3088"/>
                      <p:cNvPicPr/>
                      <p:nvPr/>
                    </p:nvPicPr>
                    <p:blipFill>
                      <a:blip r:embed="rId2"/>
                      <a:stretch>
                        <a:fillRect/>
                      </a:stretch>
                    </p:blipFill>
                    <p:spPr>
                      <a:xfrm>
                        <a:off x="850900" y="2819400"/>
                        <a:ext cx="8293100" cy="3354388"/>
                      </a:xfrm>
                      <a:prstGeom prst="rect">
                        <a:avLst/>
                      </a:prstGeom>
                      <a:noFill/>
                      <a:ln w="38100">
                        <a:noFill/>
                        <a:miter/>
                      </a:ln>
                    </p:spPr>
                  </p:pic>
                </p:oleObj>
              </mc:Fallback>
            </mc:AlternateContent>
          </a:graphicData>
        </a:graphic>
      </p:graphicFrame>
      <p:sp>
        <p:nvSpPr>
          <p:cNvPr id="78854" name="Slide Number Placeholder 6"/>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78855" name="TextBox 11"/>
          <p:cNvSpPr txBox="1"/>
          <p:nvPr/>
        </p:nvSpPr>
        <p:spPr>
          <a:xfrm>
            <a:off x="838200" y="2057400"/>
            <a:ext cx="5715000" cy="677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u="sng" dirty="0"/>
              <a:t>Iteration 3</a:t>
            </a:r>
            <a:endParaRPr lang="en-US" altLang="en-US" sz="1900" u="sng" dirty="0"/>
          </a:p>
          <a:p>
            <a:pPr marL="0" lvl="0" indent="0" eaLnBrk="1" hangingPunct="1">
              <a:spcBef>
                <a:spcPct val="0"/>
              </a:spcBef>
              <a:buClrTx/>
              <a:buSzTx/>
              <a:buFontTx/>
              <a:buNone/>
            </a:pPr>
            <a:r>
              <a:rPr lang="en-US" altLang="en-US" sz="1900" dirty="0"/>
              <a:t>The estimate of the root is</a:t>
            </a:r>
            <a:endParaRPr lang="en-US" alt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4" name="Rectangle 2"/>
          <p:cNvSpPr>
            <a:spLocks noGrp="1"/>
          </p:cNvSpPr>
          <p:nvPr>
            <p:ph type="title"/>
          </p:nvPr>
        </p:nvSpPr>
        <p:spPr>
          <a:xfrm>
            <a:off x="990600" y="609600"/>
            <a:ext cx="7793038" cy="1143000"/>
          </a:xfrm>
          <a:ln/>
        </p:spPr>
        <p:txBody>
          <a:bodyPr vert="horz" wrap="square" lIns="91440" tIns="45720" rIns="91440" bIns="45720" anchor="b" anchorCtr="0"/>
          <a:p>
            <a:r>
              <a:rPr lang="en-US" altLang="en-US" dirty="0"/>
              <a:t>Newton-Raphson Method</a:t>
            </a:r>
            <a:endParaRPr lang="en-US" altLang="en-US" dirty="0"/>
          </a:p>
        </p:txBody>
      </p:sp>
      <p:sp>
        <p:nvSpPr>
          <p:cNvPr id="44035" name="Rectangle 3"/>
          <p:cNvSpPr/>
          <p:nvPr/>
        </p:nvSpPr>
        <p:spPr>
          <a:xfrm>
            <a:off x="2886075" y="174307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44036" name="Rectangle 4"/>
          <p:cNvSpPr/>
          <p:nvPr/>
        </p:nvSpPr>
        <p:spPr>
          <a:xfrm>
            <a:off x="4043363" y="3205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graphicFrame>
        <p:nvGraphicFramePr>
          <p:cNvPr id="44037" name="Object 5"/>
          <p:cNvGraphicFramePr>
            <a:graphicFrameLocks noChangeAspect="1"/>
          </p:cNvGraphicFramePr>
          <p:nvPr/>
        </p:nvGraphicFramePr>
        <p:xfrm>
          <a:off x="6248400" y="3124200"/>
          <a:ext cx="2157413" cy="909638"/>
        </p:xfrm>
        <a:graphic>
          <a:graphicData uri="http://schemas.openxmlformats.org/presentationml/2006/ole">
            <mc:AlternateContent xmlns:mc="http://schemas.openxmlformats.org/markup-compatibility/2006">
              <mc:Choice xmlns:v="urn:schemas-microsoft-com:vml" Requires="v">
                <p:oleObj spid="_x0000_s3076" name="" r:id="rId1" imgW="1028065" imgH="431800" progId="Equation.3">
                  <p:embed/>
                </p:oleObj>
              </mc:Choice>
              <mc:Fallback>
                <p:oleObj name="" r:id="rId1" imgW="1028065" imgH="431800" progId="Equation.3">
                  <p:embed/>
                  <p:pic>
                    <p:nvPicPr>
                      <p:cNvPr id="0" name="Picture 3075"/>
                      <p:cNvPicPr/>
                      <p:nvPr/>
                    </p:nvPicPr>
                    <p:blipFill>
                      <a:blip r:embed="rId2"/>
                      <a:stretch>
                        <a:fillRect/>
                      </a:stretch>
                    </p:blipFill>
                    <p:spPr>
                      <a:xfrm>
                        <a:off x="6248400" y="3124200"/>
                        <a:ext cx="2157413" cy="909638"/>
                      </a:xfrm>
                      <a:prstGeom prst="rect">
                        <a:avLst/>
                      </a:prstGeom>
                      <a:noFill/>
                      <a:ln w="38100">
                        <a:noFill/>
                        <a:miter/>
                      </a:ln>
                    </p:spPr>
                  </p:pic>
                </p:oleObj>
              </mc:Fallback>
            </mc:AlternateContent>
          </a:graphicData>
        </a:graphic>
      </p:graphicFrame>
      <p:sp>
        <p:nvSpPr>
          <p:cNvPr id="44038" name="Rectangle 6"/>
          <p:cNvSpPr/>
          <p:nvPr/>
        </p:nvSpPr>
        <p:spPr>
          <a:xfrm>
            <a:off x="2828925" y="174307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graphicFrame>
        <p:nvGraphicFramePr>
          <p:cNvPr id="44039" name="Object 7"/>
          <p:cNvGraphicFramePr>
            <a:graphicFrameLocks noChangeAspect="1"/>
          </p:cNvGraphicFramePr>
          <p:nvPr/>
        </p:nvGraphicFramePr>
        <p:xfrm>
          <a:off x="762000" y="1600200"/>
          <a:ext cx="5100638" cy="4933950"/>
        </p:xfrm>
        <a:graphic>
          <a:graphicData uri="http://schemas.openxmlformats.org/presentationml/2006/ole">
            <mc:AlternateContent xmlns:mc="http://schemas.openxmlformats.org/markup-compatibility/2006">
              <mc:Choice xmlns:v="urn:schemas-microsoft-com:vml" Requires="v">
                <p:oleObj spid="_x0000_s3077" name="" r:id="rId3" imgW="3486785" imgH="3372485" progId="Word.Picture.8">
                  <p:embed/>
                </p:oleObj>
              </mc:Choice>
              <mc:Fallback>
                <p:oleObj name="" r:id="rId3" imgW="3486785" imgH="3372485" progId="Word.Picture.8">
                  <p:embed/>
                  <p:pic>
                    <p:nvPicPr>
                      <p:cNvPr id="0" name="Picture 3076"/>
                      <p:cNvPicPr/>
                      <p:nvPr/>
                    </p:nvPicPr>
                    <p:blipFill>
                      <a:blip r:embed="rId4"/>
                      <a:stretch>
                        <a:fillRect/>
                      </a:stretch>
                    </p:blipFill>
                    <p:spPr>
                      <a:xfrm>
                        <a:off x="762000" y="1600200"/>
                        <a:ext cx="5100638" cy="4933950"/>
                      </a:xfrm>
                      <a:prstGeom prst="rect">
                        <a:avLst/>
                      </a:prstGeom>
                      <a:noFill/>
                      <a:ln w="38100">
                        <a:noFill/>
                        <a:miter/>
                      </a:ln>
                    </p:spPr>
                  </p:pic>
                </p:oleObj>
              </mc:Fallback>
            </mc:AlternateContent>
          </a:graphicData>
        </a:graphic>
      </p:graphicFrame>
      <p:sp>
        <p:nvSpPr>
          <p:cNvPr id="44040" name="TextBox 8"/>
          <p:cNvSpPr txBox="1"/>
          <p:nvPr/>
        </p:nvSpPr>
        <p:spPr>
          <a:xfrm>
            <a:off x="457200" y="6096000"/>
            <a:ext cx="8382000" cy="430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2200" b="1" dirty="0"/>
              <a:t>Figure 1 </a:t>
            </a:r>
            <a:r>
              <a:rPr lang="en-US" altLang="en-US" sz="2200" dirty="0"/>
              <a:t>Geometrical illustration of the Newton-Raphson method.</a:t>
            </a:r>
            <a:endParaRPr lang="en-US" altLang="en-US" sz="2200" b="1" dirty="0"/>
          </a:p>
        </p:txBody>
      </p:sp>
      <p:sp>
        <p:nvSpPr>
          <p:cNvPr id="44041" name="Slide Number Placeholder 3"/>
          <p:cNvSpPr txBox="1"/>
          <p:nvPr/>
        </p:nvSpPr>
        <p:spPr>
          <a:xfrm>
            <a:off x="0" y="6553200"/>
            <a:ext cx="1905000" cy="3048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fld id="{9A0DB2DC-4C9A-4742-B13C-FB6460FD3503}" type="slidenum">
              <a:rPr lang="en-US" altLang="en-US" sz="1400" dirty="0"/>
            </a:fld>
            <a:endParaRPr lang="en-US" altLang="en-US" sz="1400" dirty="0"/>
          </a:p>
        </p:txBody>
      </p:sp>
      <p:sp>
        <p:nvSpPr>
          <p:cNvPr id="44042" name="TextBox 1"/>
          <p:cNvSpPr txBox="1"/>
          <p:nvPr/>
        </p:nvSpPr>
        <p:spPr>
          <a:xfrm>
            <a:off x="2590800" y="2222500"/>
            <a:ext cx="5346700" cy="307975"/>
          </a:xfrm>
          <a:prstGeom prst="rect">
            <a:avLst/>
          </a:prstGeom>
          <a:noFill/>
          <a:ln w="9525">
            <a:noFill/>
          </a:ln>
        </p:spPr>
        <p:txBody>
          <a:bodyPr wrap="none">
            <a:spAutoFit/>
          </a:bodyPr>
          <a:p>
            <a:pPr algn="ctr" eaLnBrk="1" hangingPunct="1"/>
            <a:r>
              <a:rPr sz="1400" dirty="0">
                <a:solidFill>
                  <a:srgbClr val="FF0000"/>
                </a:solidFill>
                <a:latin typeface="Tahoma" panose="020B0604030504040204" pitchFamily="34" charset="0"/>
              </a:rPr>
              <a:t>Continuously draw a tangent line to get a closer value of the root</a:t>
            </a:r>
            <a:endParaRPr sz="1400" dirty="0">
              <a:solidFill>
                <a:srgbClr val="FF0000"/>
              </a:solidFill>
              <a:latin typeface="Tahoma" panose="020B0604030504040204" pitchFamily="34" charset="0"/>
            </a:endParaRPr>
          </a:p>
        </p:txBody>
      </p:sp>
      <p:sp>
        <p:nvSpPr>
          <p:cNvPr id="44043" name="TextBox 12"/>
          <p:cNvSpPr txBox="1"/>
          <p:nvPr/>
        </p:nvSpPr>
        <p:spPr>
          <a:xfrm>
            <a:off x="6400800" y="4264025"/>
            <a:ext cx="2197100" cy="307975"/>
          </a:xfrm>
          <a:prstGeom prst="rect">
            <a:avLst/>
          </a:prstGeom>
          <a:noFill/>
          <a:ln w="9525">
            <a:noFill/>
          </a:ln>
        </p:spPr>
        <p:txBody>
          <a:bodyPr wrap="none">
            <a:spAutoFit/>
          </a:bodyPr>
          <a:p>
            <a:pPr algn="ctr" eaLnBrk="1" hangingPunct="1"/>
            <a:r>
              <a:rPr sz="1400" dirty="0">
                <a:solidFill>
                  <a:srgbClr val="FF0000"/>
                </a:solidFill>
                <a:latin typeface="Tahoma" panose="020B0604030504040204" pitchFamily="34" charset="0"/>
              </a:rPr>
              <a:t>Newton-Raphson formula</a:t>
            </a:r>
            <a:endParaRPr sz="1400" dirty="0">
              <a:solidFill>
                <a:srgbClr val="FF0000"/>
              </a:solidFill>
              <a:latin typeface="Tahoma" panose="020B0604030504040204" pitchFamily="34" charset="0"/>
            </a:endParaRPr>
          </a:p>
        </p:txBody>
      </p:sp>
      <p:cxnSp>
        <p:nvCxnSpPr>
          <p:cNvPr id="44044" name="Straight Arrow Connector 3"/>
          <p:cNvCxnSpPr/>
          <p:nvPr/>
        </p:nvCxnSpPr>
        <p:spPr>
          <a:xfrm flipV="1">
            <a:off x="7326313" y="3821113"/>
            <a:ext cx="131762" cy="473075"/>
          </a:xfrm>
          <a:prstGeom prst="straightConnector1">
            <a:avLst/>
          </a:prstGeom>
          <a:ln w="9525" cap="flat" cmpd="sng">
            <a:solidFill>
              <a:schemeClr val="tx1"/>
            </a:solidFill>
            <a:prstDash val="solid"/>
            <a:miter/>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898" name="Rectangle 2"/>
          <p:cNvSpPr>
            <a:spLocks noGrp="1"/>
          </p:cNvSpPr>
          <p:nvPr>
            <p:ph type="title"/>
          </p:nvPr>
        </p:nvSpPr>
        <p:spPr>
          <a:ln/>
        </p:spPr>
        <p:txBody>
          <a:bodyPr vert="horz" wrap="square" lIns="91440" tIns="45720" rIns="91440" bIns="45720" anchor="b" anchorCtr="0"/>
          <a:p>
            <a:r>
              <a:rPr lang="en-US" altLang="en-US" dirty="0"/>
              <a:t>Example 1 Cont.</a:t>
            </a:r>
            <a:endParaRPr lang="en-US" altLang="en-US" dirty="0"/>
          </a:p>
        </p:txBody>
      </p:sp>
      <p:pic>
        <p:nvPicPr>
          <p:cNvPr id="80899" name="Picture 11"/>
          <p:cNvPicPr>
            <a:picLocks noGrp="1" noChangeAspect="1"/>
          </p:cNvPicPr>
          <p:nvPr>
            <p:ph idx="1"/>
          </p:nvPr>
        </p:nvPicPr>
        <p:blipFill>
          <a:blip r:embed="rId1"/>
          <a:srcRect/>
          <a:stretch>
            <a:fillRect/>
          </a:stretch>
        </p:blipFill>
        <p:spPr>
          <a:xfrm>
            <a:off x="1752600" y="1828800"/>
            <a:ext cx="4572000" cy="4572000"/>
          </a:xfrm>
          <a:ln/>
        </p:spPr>
      </p:pic>
      <p:sp>
        <p:nvSpPr>
          <p:cNvPr id="80900" name="Rectangle 6"/>
          <p:cNvSpPr/>
          <p:nvPr/>
        </p:nvSpPr>
        <p:spPr>
          <a:xfrm>
            <a:off x="3333750" y="2443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80901" name="Text Box 9"/>
          <p:cNvSpPr txBox="1"/>
          <p:nvPr/>
        </p:nvSpPr>
        <p:spPr>
          <a:xfrm>
            <a:off x="5546725" y="2166938"/>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80902" name="Slide Number Placeholder 6"/>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80903" name="TextBox 10"/>
          <p:cNvSpPr txBox="1"/>
          <p:nvPr/>
        </p:nvSpPr>
        <p:spPr>
          <a:xfrm>
            <a:off x="1676400" y="6096000"/>
            <a:ext cx="5715000" cy="384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b="1" dirty="0"/>
              <a:t>Figure 7 </a:t>
            </a:r>
            <a:r>
              <a:rPr lang="en-US" altLang="en-US" sz="1900" dirty="0"/>
              <a:t>Estimate of the root for the Iteration 3.</a:t>
            </a:r>
            <a:r>
              <a:rPr lang="en-US" altLang="en-US" sz="1900" b="1" dirty="0"/>
              <a:t> </a:t>
            </a:r>
            <a:endParaRPr lang="en-US" altLang="en-US" sz="19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2946" name="Rectangle 2"/>
          <p:cNvSpPr>
            <a:spLocks noGrp="1"/>
          </p:cNvSpPr>
          <p:nvPr>
            <p:ph type="title"/>
          </p:nvPr>
        </p:nvSpPr>
        <p:spPr>
          <a:ln/>
        </p:spPr>
        <p:txBody>
          <a:bodyPr vert="horz" wrap="square" lIns="91440" tIns="45720" rIns="91440" bIns="45720" anchor="b" anchorCtr="0"/>
          <a:p>
            <a:r>
              <a:rPr lang="en-US" altLang="en-US" dirty="0"/>
              <a:t>Example 1 Cont.</a:t>
            </a:r>
            <a:endParaRPr lang="en-US" altLang="en-US" dirty="0"/>
          </a:p>
        </p:txBody>
      </p:sp>
      <p:sp>
        <p:nvSpPr>
          <p:cNvPr id="82947" name="Rectangle 6"/>
          <p:cNvSpPr/>
          <p:nvPr/>
        </p:nvSpPr>
        <p:spPr>
          <a:xfrm>
            <a:off x="3333750" y="2443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82948" name="Text Box 9"/>
          <p:cNvSpPr txBox="1"/>
          <p:nvPr/>
        </p:nvSpPr>
        <p:spPr>
          <a:xfrm>
            <a:off x="5280025" y="2286000"/>
            <a:ext cx="1841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50000"/>
              </a:spcBef>
              <a:buClrTx/>
              <a:buSzTx/>
              <a:buFontTx/>
              <a:buNone/>
            </a:pPr>
            <a:endParaRPr lang="en-US" altLang="en-US" sz="2400" dirty="0"/>
          </a:p>
        </p:txBody>
      </p:sp>
      <p:graphicFrame>
        <p:nvGraphicFramePr>
          <p:cNvPr id="82949" name="Object 2"/>
          <p:cNvGraphicFramePr>
            <a:graphicFrameLocks noChangeAspect="1"/>
          </p:cNvGraphicFramePr>
          <p:nvPr/>
        </p:nvGraphicFramePr>
        <p:xfrm>
          <a:off x="1600200" y="2590800"/>
          <a:ext cx="3954463" cy="1905000"/>
        </p:xfrm>
        <a:graphic>
          <a:graphicData uri="http://schemas.openxmlformats.org/presentationml/2006/ole">
            <mc:AlternateContent xmlns:mc="http://schemas.openxmlformats.org/markup-compatibility/2006">
              <mc:Choice xmlns:v="urn:schemas-microsoft-com:vml" Requires="v">
                <p:oleObj spid="_x0000_s3092" name="" r:id="rId1" imgW="1905000" imgH="1130300" progId="Equation.3">
                  <p:embed/>
                </p:oleObj>
              </mc:Choice>
              <mc:Fallback>
                <p:oleObj name="" r:id="rId1" imgW="1905000" imgH="1130300" progId="Equation.3">
                  <p:embed/>
                  <p:pic>
                    <p:nvPicPr>
                      <p:cNvPr id="0" name="Picture 3091"/>
                      <p:cNvPicPr/>
                      <p:nvPr/>
                    </p:nvPicPr>
                    <p:blipFill>
                      <a:blip r:embed="rId2"/>
                      <a:stretch>
                        <a:fillRect/>
                      </a:stretch>
                    </p:blipFill>
                    <p:spPr>
                      <a:xfrm>
                        <a:off x="1600200" y="2590800"/>
                        <a:ext cx="3954463" cy="1905000"/>
                      </a:xfrm>
                      <a:prstGeom prst="rect">
                        <a:avLst/>
                      </a:prstGeom>
                      <a:noFill/>
                      <a:ln w="38100">
                        <a:noFill/>
                        <a:miter/>
                      </a:ln>
                    </p:spPr>
                  </p:pic>
                </p:oleObj>
              </mc:Fallback>
            </mc:AlternateContent>
          </a:graphicData>
        </a:graphic>
      </p:graphicFrame>
      <p:sp>
        <p:nvSpPr>
          <p:cNvPr id="82950" name="Slide Number Placeholder 6"/>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82951" name="TextBox 11"/>
          <p:cNvSpPr txBox="1"/>
          <p:nvPr/>
        </p:nvSpPr>
        <p:spPr>
          <a:xfrm>
            <a:off x="838200" y="2057400"/>
            <a:ext cx="7772400" cy="677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dirty="0"/>
              <a:t>The absolute relative approximate error        at the end of Iteration 3 is</a:t>
            </a:r>
            <a:endParaRPr lang="en-US" altLang="en-US" sz="1900" dirty="0"/>
          </a:p>
        </p:txBody>
      </p:sp>
      <p:graphicFrame>
        <p:nvGraphicFramePr>
          <p:cNvPr id="82952" name="Object 3"/>
          <p:cNvGraphicFramePr>
            <a:graphicFrameLocks noChangeAspect="1"/>
          </p:cNvGraphicFramePr>
          <p:nvPr/>
        </p:nvGraphicFramePr>
        <p:xfrm>
          <a:off x="5181600" y="2057400"/>
          <a:ext cx="533400" cy="455613"/>
        </p:xfrm>
        <a:graphic>
          <a:graphicData uri="http://schemas.openxmlformats.org/presentationml/2006/ole">
            <mc:AlternateContent xmlns:mc="http://schemas.openxmlformats.org/markup-compatibility/2006">
              <mc:Choice xmlns:v="urn:schemas-microsoft-com:vml" Requires="v">
                <p:oleObj spid="_x0000_s3093" name="" r:id="rId3" imgW="241300" imgH="254000" progId="Equation.3">
                  <p:embed/>
                </p:oleObj>
              </mc:Choice>
              <mc:Fallback>
                <p:oleObj name="" r:id="rId3" imgW="241300" imgH="254000" progId="Equation.3">
                  <p:embed/>
                  <p:pic>
                    <p:nvPicPr>
                      <p:cNvPr id="0" name="Picture 3092"/>
                      <p:cNvPicPr/>
                      <p:nvPr/>
                    </p:nvPicPr>
                    <p:blipFill>
                      <a:blip r:embed="rId4"/>
                      <a:stretch>
                        <a:fillRect/>
                      </a:stretch>
                    </p:blipFill>
                    <p:spPr>
                      <a:xfrm>
                        <a:off x="5181600" y="2057400"/>
                        <a:ext cx="533400" cy="455613"/>
                      </a:xfrm>
                      <a:prstGeom prst="rect">
                        <a:avLst/>
                      </a:prstGeom>
                      <a:noFill/>
                      <a:ln w="38100">
                        <a:noFill/>
                        <a:miter/>
                      </a:ln>
                    </p:spPr>
                  </p:pic>
                </p:oleObj>
              </mc:Fallback>
            </mc:AlternateContent>
          </a:graphicData>
        </a:graphic>
      </p:graphicFrame>
      <p:sp>
        <p:nvSpPr>
          <p:cNvPr id="82953" name="TextBox 9"/>
          <p:cNvSpPr txBox="1"/>
          <p:nvPr/>
        </p:nvSpPr>
        <p:spPr>
          <a:xfrm>
            <a:off x="990600" y="4800600"/>
            <a:ext cx="7391400" cy="677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dirty="0"/>
              <a:t>The number of significant digits at least correct is 4, as only 4 significant digits are carried through all the calculations.</a:t>
            </a:r>
            <a:endParaRPr lang="en-US" altLang="en-US" sz="1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4994" name="Rectangle 2"/>
          <p:cNvSpPr>
            <a:spLocks noGrp="1"/>
          </p:cNvSpPr>
          <p:nvPr>
            <p:ph type="title"/>
          </p:nvPr>
        </p:nvSpPr>
        <p:spPr>
          <a:ln/>
        </p:spPr>
        <p:txBody>
          <a:bodyPr vert="horz" wrap="square" lIns="91440" tIns="45720" rIns="91440" bIns="45720" anchor="b" anchorCtr="0"/>
          <a:p>
            <a:r>
              <a:rPr lang="en-US" altLang="en-US" dirty="0"/>
              <a:t>Advantages</a:t>
            </a:r>
            <a:endParaRPr lang="en-US" altLang="en-US" dirty="0"/>
          </a:p>
        </p:txBody>
      </p:sp>
      <p:sp>
        <p:nvSpPr>
          <p:cNvPr id="84995" name="Rectangle 3"/>
          <p:cNvSpPr>
            <a:spLocks noGrp="1"/>
          </p:cNvSpPr>
          <p:nvPr>
            <p:ph idx="1"/>
          </p:nvPr>
        </p:nvSpPr>
        <p:spPr>
          <a:xfrm>
            <a:off x="533400" y="2209800"/>
            <a:ext cx="8229600" cy="1508125"/>
          </a:xfrm>
          <a:ln/>
        </p:spPr>
        <p:txBody>
          <a:bodyPr vert="horz" wrap="square" lIns="91440" tIns="45720" rIns="91440" bIns="45720" anchor="t" anchorCtr="0"/>
          <a:p>
            <a:pPr>
              <a:lnSpc>
                <a:spcPct val="90000"/>
              </a:lnSpc>
            </a:pPr>
            <a:r>
              <a:rPr lang="en-US" altLang="en-US" dirty="0"/>
              <a:t>Converges fast (quadratic convergence), if it converges.  </a:t>
            </a:r>
            <a:endParaRPr lang="en-US" altLang="en-US" dirty="0"/>
          </a:p>
          <a:p>
            <a:pPr>
              <a:lnSpc>
                <a:spcPct val="90000"/>
              </a:lnSpc>
            </a:pPr>
            <a:r>
              <a:rPr lang="en-US" altLang="en-US" dirty="0"/>
              <a:t>Requires only one guess</a:t>
            </a:r>
            <a:endParaRPr lang="en-US" altLang="en-US" dirty="0"/>
          </a:p>
        </p:txBody>
      </p:sp>
      <p:sp>
        <p:nvSpPr>
          <p:cNvPr id="84996" name="Slide Number Placeholder 3"/>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7042" name="Rectangle 2"/>
          <p:cNvSpPr>
            <a:spLocks noGrp="1"/>
          </p:cNvSpPr>
          <p:nvPr>
            <p:ph type="title"/>
          </p:nvPr>
        </p:nvSpPr>
        <p:spPr>
          <a:xfrm>
            <a:off x="914400" y="609600"/>
            <a:ext cx="8229600" cy="1143000"/>
          </a:xfrm>
          <a:ln/>
        </p:spPr>
        <p:txBody>
          <a:bodyPr vert="horz" wrap="square" lIns="91440" tIns="45720" rIns="91440" bIns="45720" anchor="b" anchorCtr="0"/>
          <a:p>
            <a:r>
              <a:rPr lang="en-US" altLang="en-US" dirty="0"/>
              <a:t>Drawbacks</a:t>
            </a:r>
            <a:endParaRPr lang="en-US" altLang="en-US" dirty="0"/>
          </a:p>
        </p:txBody>
      </p:sp>
      <p:sp>
        <p:nvSpPr>
          <p:cNvPr id="87043" name="Slide Number Placeholder 2"/>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87044" name="TextBox 4"/>
          <p:cNvSpPr txBox="1"/>
          <p:nvPr/>
        </p:nvSpPr>
        <p:spPr>
          <a:xfrm>
            <a:off x="762000" y="2057400"/>
            <a:ext cx="7772400" cy="4708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457200" lvl="0" indent="-457200" eaLnBrk="1" hangingPunct="1">
              <a:spcBef>
                <a:spcPct val="0"/>
              </a:spcBef>
              <a:buClrTx/>
              <a:buSzTx/>
              <a:buFontTx/>
              <a:buAutoNum type="arabicPeriod"/>
            </a:pPr>
            <a:r>
              <a:rPr lang="en-US" altLang="en-US" sz="1900" u="sng" dirty="0"/>
              <a:t>Divergence at inflection points</a:t>
            </a:r>
            <a:endParaRPr lang="en-US" altLang="en-US" sz="1900" u="sng" dirty="0"/>
          </a:p>
          <a:p>
            <a:pPr marL="457200" lvl="0" indent="-457200" eaLnBrk="1" hangingPunct="1">
              <a:spcBef>
                <a:spcPct val="0"/>
              </a:spcBef>
              <a:buClrTx/>
              <a:buSzTx/>
              <a:buFontTx/>
              <a:buNone/>
            </a:pPr>
            <a:r>
              <a:rPr lang="en-US" altLang="en-US" sz="1900" dirty="0"/>
              <a:t>	Selection of the initial guess or an iteration value of the root that is close to the inflection point of the function         may start diverging away from the root in ther Newton-Raphson method.</a:t>
            </a:r>
            <a:endParaRPr lang="en-US" altLang="en-US" sz="1900" dirty="0"/>
          </a:p>
          <a:p>
            <a:pPr marL="457200" lvl="0" indent="-457200" eaLnBrk="1" hangingPunct="1">
              <a:spcBef>
                <a:spcPct val="0"/>
              </a:spcBef>
              <a:buClrTx/>
              <a:buSzTx/>
              <a:buFontTx/>
              <a:buNone/>
            </a:pPr>
            <a:endParaRPr lang="en-US" altLang="en-US" sz="800" dirty="0"/>
          </a:p>
          <a:p>
            <a:pPr marL="457200" lvl="0" indent="-457200" eaLnBrk="1" hangingPunct="1">
              <a:spcBef>
                <a:spcPct val="0"/>
              </a:spcBef>
              <a:buClrTx/>
              <a:buSzTx/>
              <a:buFontTx/>
              <a:buNone/>
            </a:pPr>
            <a:endParaRPr lang="en-US" altLang="en-US" sz="800" dirty="0"/>
          </a:p>
          <a:p>
            <a:pPr marL="457200" lvl="0" indent="-457200" eaLnBrk="1" hangingPunct="1">
              <a:spcBef>
                <a:spcPct val="0"/>
              </a:spcBef>
              <a:buClrTx/>
              <a:buSzTx/>
              <a:buFontTx/>
              <a:buNone/>
            </a:pPr>
            <a:r>
              <a:rPr lang="en-US" altLang="en-US" sz="1900" dirty="0"/>
              <a:t>For example, to find the root of the equation                                   .</a:t>
            </a:r>
            <a:endParaRPr lang="en-US" altLang="en-US" sz="1900" dirty="0"/>
          </a:p>
          <a:p>
            <a:pPr marL="457200" lvl="0" indent="-457200" eaLnBrk="1" hangingPunct="1">
              <a:spcBef>
                <a:spcPct val="0"/>
              </a:spcBef>
              <a:buClrTx/>
              <a:buSzTx/>
              <a:buFontTx/>
              <a:buNone/>
            </a:pPr>
            <a:endParaRPr lang="en-US" altLang="en-US" sz="800" dirty="0"/>
          </a:p>
          <a:p>
            <a:pPr marL="457200" lvl="0" indent="-457200" eaLnBrk="1" hangingPunct="1">
              <a:spcBef>
                <a:spcPct val="0"/>
              </a:spcBef>
              <a:buClrTx/>
              <a:buSzTx/>
              <a:buFontTx/>
              <a:buNone/>
            </a:pPr>
            <a:endParaRPr lang="en-US" altLang="en-US" sz="800" dirty="0"/>
          </a:p>
          <a:p>
            <a:pPr marL="457200" lvl="0" indent="-457200" eaLnBrk="1" hangingPunct="1">
              <a:spcBef>
                <a:spcPct val="0"/>
              </a:spcBef>
              <a:buClrTx/>
              <a:buSzTx/>
              <a:buFontTx/>
              <a:buNone/>
            </a:pPr>
            <a:endParaRPr lang="en-US" altLang="en-US" sz="800" dirty="0"/>
          </a:p>
          <a:p>
            <a:pPr marL="457200" lvl="0" indent="-457200" eaLnBrk="1" hangingPunct="1">
              <a:spcBef>
                <a:spcPct val="0"/>
              </a:spcBef>
              <a:buClrTx/>
              <a:buSzTx/>
              <a:buFontTx/>
              <a:buNone/>
            </a:pPr>
            <a:r>
              <a:rPr lang="en-US" altLang="en-US" sz="1900" dirty="0"/>
              <a:t>The Newton-Raphson method reduces to                                       .</a:t>
            </a:r>
            <a:endParaRPr lang="en-US" altLang="en-US" sz="1900" dirty="0"/>
          </a:p>
          <a:p>
            <a:pPr marL="457200" lvl="0" indent="-457200" eaLnBrk="1" hangingPunct="1">
              <a:spcBef>
                <a:spcPct val="0"/>
              </a:spcBef>
              <a:buClrTx/>
              <a:buSzTx/>
              <a:buFontTx/>
              <a:buNone/>
            </a:pPr>
            <a:endParaRPr lang="en-US" altLang="en-US" sz="800" dirty="0"/>
          </a:p>
          <a:p>
            <a:pPr marL="457200" lvl="0" indent="-457200" eaLnBrk="1" hangingPunct="1">
              <a:spcBef>
                <a:spcPct val="0"/>
              </a:spcBef>
              <a:buClrTx/>
              <a:buSzTx/>
              <a:buFontTx/>
              <a:buNone/>
            </a:pPr>
            <a:endParaRPr lang="en-US" altLang="en-US" sz="800" dirty="0"/>
          </a:p>
          <a:p>
            <a:pPr marL="457200" lvl="0" indent="-457200" eaLnBrk="1" hangingPunct="1">
              <a:spcBef>
                <a:spcPct val="0"/>
              </a:spcBef>
              <a:buClrTx/>
              <a:buSzTx/>
              <a:buFontTx/>
              <a:buNone/>
            </a:pPr>
            <a:endParaRPr lang="en-US" altLang="en-US" sz="800" dirty="0"/>
          </a:p>
          <a:p>
            <a:pPr marL="457200" lvl="0" indent="-457200" eaLnBrk="1" hangingPunct="1">
              <a:spcBef>
                <a:spcPct val="0"/>
              </a:spcBef>
              <a:buClrTx/>
              <a:buSzTx/>
              <a:buFontTx/>
              <a:buNone/>
            </a:pPr>
            <a:r>
              <a:rPr lang="en-US" altLang="en-US" sz="1900" dirty="0"/>
              <a:t>Table 1 shows the iterated values of the root of the equation.</a:t>
            </a:r>
            <a:endParaRPr lang="en-US" altLang="en-US" sz="1900" dirty="0"/>
          </a:p>
          <a:p>
            <a:pPr marL="457200" lvl="0" indent="-457200" eaLnBrk="1" hangingPunct="1">
              <a:spcBef>
                <a:spcPct val="0"/>
              </a:spcBef>
              <a:buClrTx/>
              <a:buSzTx/>
              <a:buFontTx/>
              <a:buNone/>
            </a:pPr>
            <a:endParaRPr lang="en-US" altLang="en-US" sz="800" dirty="0"/>
          </a:p>
          <a:p>
            <a:pPr marL="457200" lvl="0" indent="-457200" eaLnBrk="1" hangingPunct="1">
              <a:spcBef>
                <a:spcPct val="0"/>
              </a:spcBef>
              <a:buClrTx/>
              <a:buSzTx/>
              <a:buFontTx/>
              <a:buNone/>
            </a:pPr>
            <a:r>
              <a:rPr lang="en-US" altLang="en-US" sz="1900" dirty="0"/>
              <a:t>The root starts to diverge at Iteration 6 because the previous estimate of 0.92589 is close to the inflection point of         . </a:t>
            </a:r>
            <a:endParaRPr lang="en-US" altLang="en-US" sz="1900" dirty="0"/>
          </a:p>
          <a:p>
            <a:pPr marL="457200" lvl="0" indent="-457200" eaLnBrk="1" hangingPunct="1">
              <a:spcBef>
                <a:spcPct val="0"/>
              </a:spcBef>
              <a:buClrTx/>
              <a:buSzTx/>
              <a:buFontTx/>
              <a:buNone/>
            </a:pPr>
            <a:endParaRPr lang="en-US" altLang="en-US" sz="800" dirty="0"/>
          </a:p>
          <a:p>
            <a:pPr marL="457200" lvl="0" indent="-457200" eaLnBrk="1" hangingPunct="1">
              <a:spcBef>
                <a:spcPct val="0"/>
              </a:spcBef>
              <a:buClrTx/>
              <a:buSzTx/>
              <a:buFontTx/>
              <a:buNone/>
            </a:pPr>
            <a:r>
              <a:rPr lang="en-US" altLang="en-US" sz="1900" dirty="0"/>
              <a:t>Eventually after 12 more iterations the root converges to the exact value of </a:t>
            </a:r>
            <a:endParaRPr lang="en-US" altLang="en-US" sz="1900" u="sng" dirty="0"/>
          </a:p>
        </p:txBody>
      </p:sp>
      <p:graphicFrame>
        <p:nvGraphicFramePr>
          <p:cNvPr id="87045" name="Object 3"/>
          <p:cNvGraphicFramePr>
            <a:graphicFrameLocks noChangeAspect="1"/>
          </p:cNvGraphicFramePr>
          <p:nvPr/>
        </p:nvGraphicFramePr>
        <p:xfrm>
          <a:off x="6172200" y="2667000"/>
          <a:ext cx="533400" cy="349250"/>
        </p:xfrm>
        <a:graphic>
          <a:graphicData uri="http://schemas.openxmlformats.org/presentationml/2006/ole">
            <mc:AlternateContent xmlns:mc="http://schemas.openxmlformats.org/markup-compatibility/2006">
              <mc:Choice xmlns:v="urn:schemas-microsoft-com:vml" Requires="v">
                <p:oleObj spid="_x0000_s3096" name="" r:id="rId1" imgW="330200" imgH="215900" progId="Equation.3">
                  <p:embed/>
                </p:oleObj>
              </mc:Choice>
              <mc:Fallback>
                <p:oleObj name="" r:id="rId1" imgW="330200" imgH="215900" progId="Equation.3">
                  <p:embed/>
                  <p:pic>
                    <p:nvPicPr>
                      <p:cNvPr id="0" name="Picture 3095"/>
                      <p:cNvPicPr/>
                      <p:nvPr/>
                    </p:nvPicPr>
                    <p:blipFill>
                      <a:blip r:embed="rId2"/>
                      <a:stretch>
                        <a:fillRect/>
                      </a:stretch>
                    </p:blipFill>
                    <p:spPr>
                      <a:xfrm>
                        <a:off x="6172200" y="2667000"/>
                        <a:ext cx="533400" cy="349250"/>
                      </a:xfrm>
                      <a:prstGeom prst="rect">
                        <a:avLst/>
                      </a:prstGeom>
                      <a:noFill/>
                      <a:ln w="38100">
                        <a:noFill/>
                        <a:miter/>
                      </a:ln>
                    </p:spPr>
                  </p:pic>
                </p:oleObj>
              </mc:Fallback>
            </mc:AlternateContent>
          </a:graphicData>
        </a:graphic>
      </p:graphicFrame>
      <p:graphicFrame>
        <p:nvGraphicFramePr>
          <p:cNvPr id="87046" name="Object 5"/>
          <p:cNvGraphicFramePr>
            <a:graphicFrameLocks noChangeAspect="1"/>
          </p:cNvGraphicFramePr>
          <p:nvPr/>
        </p:nvGraphicFramePr>
        <p:xfrm>
          <a:off x="5638800" y="3429000"/>
          <a:ext cx="2667000" cy="404813"/>
        </p:xfrm>
        <a:graphic>
          <a:graphicData uri="http://schemas.openxmlformats.org/presentationml/2006/ole">
            <mc:AlternateContent xmlns:mc="http://schemas.openxmlformats.org/markup-compatibility/2006">
              <mc:Choice xmlns:v="urn:schemas-microsoft-com:vml" Requires="v">
                <p:oleObj spid="_x0000_s3098" name="" r:id="rId3" imgW="1587500" imgH="241300" progId="Equation.3">
                  <p:embed/>
                </p:oleObj>
              </mc:Choice>
              <mc:Fallback>
                <p:oleObj name="" r:id="rId3" imgW="1587500" imgH="241300" progId="Equation.3">
                  <p:embed/>
                  <p:pic>
                    <p:nvPicPr>
                      <p:cNvPr id="0" name="Picture 3097"/>
                      <p:cNvPicPr/>
                      <p:nvPr/>
                    </p:nvPicPr>
                    <p:blipFill>
                      <a:blip r:embed="rId4"/>
                      <a:stretch>
                        <a:fillRect/>
                      </a:stretch>
                    </p:blipFill>
                    <p:spPr>
                      <a:xfrm>
                        <a:off x="5638800" y="3429000"/>
                        <a:ext cx="2667000" cy="404813"/>
                      </a:xfrm>
                      <a:prstGeom prst="rect">
                        <a:avLst/>
                      </a:prstGeom>
                      <a:noFill/>
                      <a:ln w="38100">
                        <a:noFill/>
                        <a:miter/>
                      </a:ln>
                    </p:spPr>
                  </p:pic>
                </p:oleObj>
              </mc:Fallback>
            </mc:AlternateContent>
          </a:graphicData>
        </a:graphic>
      </p:graphicFrame>
      <p:graphicFrame>
        <p:nvGraphicFramePr>
          <p:cNvPr id="87047" name="Object 6"/>
          <p:cNvGraphicFramePr>
            <a:graphicFrameLocks noChangeAspect="1"/>
          </p:cNvGraphicFramePr>
          <p:nvPr/>
        </p:nvGraphicFramePr>
        <p:xfrm>
          <a:off x="5334000" y="3886200"/>
          <a:ext cx="2819400" cy="863600"/>
        </p:xfrm>
        <a:graphic>
          <a:graphicData uri="http://schemas.openxmlformats.org/presentationml/2006/ole">
            <mc:AlternateContent xmlns:mc="http://schemas.openxmlformats.org/markup-compatibility/2006">
              <mc:Choice xmlns:v="urn:schemas-microsoft-com:vml" Requires="v">
                <p:oleObj spid="_x0000_s3095" name="" r:id="rId5" imgW="1612900" imgH="495300" progId="Equation.3">
                  <p:embed/>
                </p:oleObj>
              </mc:Choice>
              <mc:Fallback>
                <p:oleObj name="" r:id="rId5" imgW="1612900" imgH="495300" progId="Equation.3">
                  <p:embed/>
                  <p:pic>
                    <p:nvPicPr>
                      <p:cNvPr id="0" name="Picture 3094"/>
                      <p:cNvPicPr/>
                      <p:nvPr/>
                    </p:nvPicPr>
                    <p:blipFill>
                      <a:blip r:embed="rId6"/>
                      <a:stretch>
                        <a:fillRect/>
                      </a:stretch>
                    </p:blipFill>
                    <p:spPr>
                      <a:xfrm>
                        <a:off x="5334000" y="3886200"/>
                        <a:ext cx="2819400" cy="863600"/>
                      </a:xfrm>
                      <a:prstGeom prst="rect">
                        <a:avLst/>
                      </a:prstGeom>
                      <a:noFill/>
                      <a:ln w="38100">
                        <a:noFill/>
                        <a:miter/>
                      </a:ln>
                    </p:spPr>
                  </p:pic>
                </p:oleObj>
              </mc:Fallback>
            </mc:AlternateContent>
          </a:graphicData>
        </a:graphic>
      </p:graphicFrame>
      <p:graphicFrame>
        <p:nvGraphicFramePr>
          <p:cNvPr id="87048" name="Object 3"/>
          <p:cNvGraphicFramePr>
            <a:graphicFrameLocks noChangeAspect="1"/>
          </p:cNvGraphicFramePr>
          <p:nvPr/>
        </p:nvGraphicFramePr>
        <p:xfrm>
          <a:off x="6019800" y="5486400"/>
          <a:ext cx="620713" cy="334963"/>
        </p:xfrm>
        <a:graphic>
          <a:graphicData uri="http://schemas.openxmlformats.org/presentationml/2006/ole">
            <mc:AlternateContent xmlns:mc="http://schemas.openxmlformats.org/markup-compatibility/2006">
              <mc:Choice xmlns:v="urn:schemas-microsoft-com:vml" Requires="v">
                <p:oleObj spid="_x0000_s3097" name="" r:id="rId7" imgW="330200" imgH="177800" progId="Equation.3">
                  <p:embed/>
                </p:oleObj>
              </mc:Choice>
              <mc:Fallback>
                <p:oleObj name="" r:id="rId7" imgW="330200" imgH="177800" progId="Equation.3">
                  <p:embed/>
                  <p:pic>
                    <p:nvPicPr>
                      <p:cNvPr id="0" name="Picture 3096"/>
                      <p:cNvPicPr/>
                      <p:nvPr/>
                    </p:nvPicPr>
                    <p:blipFill>
                      <a:blip r:embed="rId8"/>
                      <a:stretch>
                        <a:fillRect/>
                      </a:stretch>
                    </p:blipFill>
                    <p:spPr>
                      <a:xfrm>
                        <a:off x="6019800" y="5486400"/>
                        <a:ext cx="620713" cy="334963"/>
                      </a:xfrm>
                      <a:prstGeom prst="rect">
                        <a:avLst/>
                      </a:prstGeom>
                      <a:noFill/>
                      <a:ln w="38100">
                        <a:noFill/>
                        <a:miter/>
                      </a:ln>
                    </p:spPr>
                  </p:pic>
                </p:oleObj>
              </mc:Fallback>
            </mc:AlternateContent>
          </a:graphicData>
        </a:graphic>
      </p:graphicFrame>
      <p:graphicFrame>
        <p:nvGraphicFramePr>
          <p:cNvPr id="87049" name="Object 6"/>
          <p:cNvGraphicFramePr>
            <a:graphicFrameLocks noChangeAspect="1"/>
          </p:cNvGraphicFramePr>
          <p:nvPr/>
        </p:nvGraphicFramePr>
        <p:xfrm>
          <a:off x="2209800" y="6172200"/>
          <a:ext cx="930275" cy="334963"/>
        </p:xfrm>
        <a:graphic>
          <a:graphicData uri="http://schemas.openxmlformats.org/presentationml/2006/ole">
            <mc:AlternateContent xmlns:mc="http://schemas.openxmlformats.org/markup-compatibility/2006">
              <mc:Choice xmlns:v="urn:schemas-microsoft-com:vml" Requires="v">
                <p:oleObj spid="_x0000_s3094" name="" r:id="rId9" imgW="494665" imgH="177800" progId="Equation.3">
                  <p:embed/>
                </p:oleObj>
              </mc:Choice>
              <mc:Fallback>
                <p:oleObj name="" r:id="rId9" imgW="494665" imgH="177800" progId="Equation.3">
                  <p:embed/>
                  <p:pic>
                    <p:nvPicPr>
                      <p:cNvPr id="0" name="Picture 3093"/>
                      <p:cNvPicPr/>
                      <p:nvPr/>
                    </p:nvPicPr>
                    <p:blipFill>
                      <a:blip r:embed="rId10"/>
                      <a:stretch>
                        <a:fillRect/>
                      </a:stretch>
                    </p:blipFill>
                    <p:spPr>
                      <a:xfrm>
                        <a:off x="2209800" y="6172200"/>
                        <a:ext cx="930275" cy="334963"/>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9090" name="Rectangle 2"/>
          <p:cNvSpPr>
            <a:spLocks noGrp="1"/>
          </p:cNvSpPr>
          <p:nvPr>
            <p:ph type="title"/>
          </p:nvPr>
        </p:nvSpPr>
        <p:spPr>
          <a:xfrm>
            <a:off x="914400" y="838200"/>
            <a:ext cx="8229600" cy="792163"/>
          </a:xfrm>
          <a:ln/>
        </p:spPr>
        <p:txBody>
          <a:bodyPr vert="horz" wrap="square" lIns="91440" tIns="45720" rIns="91440" bIns="45720" anchor="b" anchorCtr="0"/>
          <a:p>
            <a:r>
              <a:rPr lang="en-US" altLang="en-US" dirty="0"/>
              <a:t>Drawbacks – Inflection Points</a:t>
            </a:r>
            <a:endParaRPr lang="en-US" altLang="en-US" dirty="0"/>
          </a:p>
        </p:txBody>
      </p:sp>
      <p:graphicFrame>
        <p:nvGraphicFramePr>
          <p:cNvPr id="316459" name="Group 43"/>
          <p:cNvGraphicFramePr>
            <a:graphicFrameLocks noGrp="1"/>
          </p:cNvGraphicFramePr>
          <p:nvPr>
            <p:ph sz="half" idx="1"/>
          </p:nvPr>
        </p:nvGraphicFramePr>
        <p:xfrm>
          <a:off x="838200" y="2438400"/>
          <a:ext cx="2743200" cy="4098925"/>
        </p:xfrm>
        <a:graphic>
          <a:graphicData uri="http://schemas.openxmlformats.org/drawingml/2006/table">
            <a:tbl>
              <a:tblPr/>
              <a:tblGrid>
                <a:gridCol w="1270000"/>
                <a:gridCol w="1473200"/>
              </a:tblGrid>
              <a:tr h="670456">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Iteration Number</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x</a:t>
                      </a:r>
                      <a:r>
                        <a:rPr kumimoji="0" lang="en-US" sz="1900" b="0" i="1" u="none" strike="noStrike" cap="none" normalizeH="0" baseline="-25000" dirty="0" smtClean="0">
                          <a:ln>
                            <a:noFill/>
                          </a:ln>
                          <a:solidFill>
                            <a:schemeClr val="tx1"/>
                          </a:solidFill>
                          <a:effectLst/>
                          <a:latin typeface="Tahoma" panose="020B0604030504040204" pitchFamily="34" charset="0"/>
                        </a:rPr>
                        <a:t>i</a:t>
                      </a:r>
                      <a:r>
                        <a:rPr kumimoji="0" lang="en-US" sz="1900" b="0" i="0" u="none" strike="noStrike" cap="none" normalizeH="0" baseline="0" dirty="0" smtClean="0">
                          <a:ln>
                            <a:noFill/>
                          </a:ln>
                          <a:solidFill>
                            <a:schemeClr val="tx1"/>
                          </a:solidFill>
                          <a:effectLst/>
                          <a:latin typeface="Tahoma" panose="020B0604030504040204" pitchFamily="34" charset="0"/>
                        </a:rPr>
                        <a:t> </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1">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0</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5.0000</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1">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smtClean="0">
                          <a:ln>
                            <a:noFill/>
                          </a:ln>
                          <a:solidFill>
                            <a:schemeClr val="tx1"/>
                          </a:solidFill>
                          <a:effectLst/>
                          <a:latin typeface="Tahoma" panose="020B0604030504040204" pitchFamily="34" charset="0"/>
                        </a:rPr>
                        <a:t>1</a:t>
                      </a:r>
                      <a:endParaRPr kumimoji="0" lang="en-US" sz="1900" b="0" i="0" u="none" strike="noStrike" cap="none" normalizeH="0" baseline="0" smtClean="0">
                        <a:ln>
                          <a:noFill/>
                        </a:ln>
                        <a:solidFill>
                          <a:schemeClr val="tx1"/>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3.6560</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1">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smtClean="0">
                          <a:ln>
                            <a:noFill/>
                          </a:ln>
                          <a:solidFill>
                            <a:schemeClr val="tx1"/>
                          </a:solidFill>
                          <a:effectLst/>
                          <a:latin typeface="Tahoma" panose="020B0604030504040204" pitchFamily="34" charset="0"/>
                        </a:rPr>
                        <a:t>2</a:t>
                      </a:r>
                      <a:endParaRPr kumimoji="0" lang="en-US" sz="1900" b="0" i="0" u="none" strike="noStrike" cap="none" normalizeH="0" baseline="0" smtClean="0">
                        <a:ln>
                          <a:noFill/>
                        </a:ln>
                        <a:solidFill>
                          <a:schemeClr val="tx1"/>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2.7465</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1">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smtClean="0">
                          <a:ln>
                            <a:noFill/>
                          </a:ln>
                          <a:solidFill>
                            <a:schemeClr val="tx1"/>
                          </a:solidFill>
                          <a:effectLst/>
                          <a:latin typeface="Tahoma" panose="020B0604030504040204" pitchFamily="34" charset="0"/>
                        </a:rPr>
                        <a:t>3</a:t>
                      </a:r>
                      <a:endParaRPr kumimoji="0" lang="en-US" sz="1900" b="0" i="0" u="none" strike="noStrike" cap="none" normalizeH="0" baseline="0" smtClean="0">
                        <a:ln>
                          <a:noFill/>
                        </a:ln>
                        <a:solidFill>
                          <a:schemeClr val="tx1"/>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2.1084</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1">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smtClean="0">
                          <a:ln>
                            <a:noFill/>
                          </a:ln>
                          <a:solidFill>
                            <a:schemeClr val="tx1"/>
                          </a:solidFill>
                          <a:effectLst/>
                          <a:latin typeface="Tahoma" panose="020B0604030504040204" pitchFamily="34" charset="0"/>
                        </a:rPr>
                        <a:t>4</a:t>
                      </a:r>
                      <a:endParaRPr kumimoji="0" lang="en-US" sz="1900" b="0" i="0" u="none" strike="noStrike" cap="none" normalizeH="0" baseline="0" smtClean="0">
                        <a:ln>
                          <a:noFill/>
                        </a:ln>
                        <a:solidFill>
                          <a:schemeClr val="tx1"/>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1.6000</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1">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smtClean="0">
                          <a:ln>
                            <a:noFill/>
                          </a:ln>
                          <a:solidFill>
                            <a:schemeClr val="tx1"/>
                          </a:solidFill>
                          <a:effectLst/>
                          <a:latin typeface="Tahoma" panose="020B0604030504040204" pitchFamily="34" charset="0"/>
                        </a:rPr>
                        <a:t>5</a:t>
                      </a:r>
                      <a:endParaRPr kumimoji="0" lang="en-US" sz="1900" b="0" i="0" u="none" strike="noStrike" cap="none" normalizeH="0" baseline="0" smtClean="0">
                        <a:ln>
                          <a:noFill/>
                        </a:ln>
                        <a:solidFill>
                          <a:schemeClr val="tx1"/>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0.92589</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1">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smtClean="0">
                          <a:ln>
                            <a:noFill/>
                          </a:ln>
                          <a:solidFill>
                            <a:schemeClr val="tx1"/>
                          </a:solidFill>
                          <a:effectLst/>
                          <a:latin typeface="Tahoma" panose="020B0604030504040204" pitchFamily="34" charset="0"/>
                        </a:rPr>
                        <a:t>6</a:t>
                      </a:r>
                      <a:endParaRPr kumimoji="0" lang="en-US" sz="1900" b="0" i="0" u="none" strike="noStrike" cap="none" normalizeH="0" baseline="0" smtClean="0">
                        <a:ln>
                          <a:noFill/>
                        </a:ln>
                        <a:solidFill>
                          <a:schemeClr val="tx1"/>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−30.119</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1">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7</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−19.746</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0941">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smtClean="0">
                          <a:ln>
                            <a:noFill/>
                          </a:ln>
                          <a:solidFill>
                            <a:schemeClr val="tx1"/>
                          </a:solidFill>
                          <a:effectLst/>
                          <a:latin typeface="Tahoma" panose="020B0604030504040204" pitchFamily="34" charset="0"/>
                        </a:rPr>
                        <a:t>18</a:t>
                      </a:r>
                      <a:endParaRPr kumimoji="0" lang="en-US" sz="1900" b="0" i="0" u="none" strike="noStrike" cap="none" normalizeH="0" baseline="0" smtClean="0">
                        <a:ln>
                          <a:noFill/>
                        </a:ln>
                        <a:solidFill>
                          <a:schemeClr val="tx1"/>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900" b="0" i="0" u="none" strike="noStrike" cap="none" normalizeH="0" baseline="0" dirty="0" smtClean="0">
                          <a:ln>
                            <a:noFill/>
                          </a:ln>
                          <a:solidFill>
                            <a:schemeClr val="tx1"/>
                          </a:solidFill>
                          <a:effectLst/>
                          <a:latin typeface="Tahoma" panose="020B0604030504040204" pitchFamily="34" charset="0"/>
                        </a:rPr>
                        <a:t>0.2000</a:t>
                      </a:r>
                      <a:endParaRPr kumimoji="0" lang="en-US" sz="1900" b="0" i="0" u="none" strike="noStrike" cap="none" normalizeH="0" baseline="0" dirty="0" smtClean="0">
                        <a:ln>
                          <a:noFill/>
                        </a:ln>
                        <a:solidFill>
                          <a:schemeClr val="tx1"/>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9126" name="Rectangle 38"/>
          <p:cNvSpPr/>
          <p:nvPr/>
        </p:nvSpPr>
        <p:spPr>
          <a:xfrm>
            <a:off x="2428875" y="20431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graphicFrame>
        <p:nvGraphicFramePr>
          <p:cNvPr id="89127" name="Object 40"/>
          <p:cNvGraphicFramePr>
            <a:graphicFrameLocks noChangeAspect="1"/>
          </p:cNvGraphicFramePr>
          <p:nvPr/>
        </p:nvGraphicFramePr>
        <p:xfrm>
          <a:off x="5086350" y="6096000"/>
          <a:ext cx="2706688" cy="411163"/>
        </p:xfrm>
        <a:graphic>
          <a:graphicData uri="http://schemas.openxmlformats.org/presentationml/2006/ole">
            <mc:AlternateContent xmlns:mc="http://schemas.openxmlformats.org/markup-compatibility/2006">
              <mc:Choice xmlns:v="urn:schemas-microsoft-com:vml" Requires="v">
                <p:oleObj spid="_x0000_s3099" name="" r:id="rId1" imgW="1587500" imgH="241300" progId="Equation.3">
                  <p:embed/>
                </p:oleObj>
              </mc:Choice>
              <mc:Fallback>
                <p:oleObj name="" r:id="rId1" imgW="1587500" imgH="241300" progId="Equation.3">
                  <p:embed/>
                  <p:pic>
                    <p:nvPicPr>
                      <p:cNvPr id="0" name="Picture 3098"/>
                      <p:cNvPicPr/>
                      <p:nvPr/>
                    </p:nvPicPr>
                    <p:blipFill>
                      <a:blip r:embed="rId2"/>
                      <a:stretch>
                        <a:fillRect/>
                      </a:stretch>
                    </p:blipFill>
                    <p:spPr>
                      <a:xfrm>
                        <a:off x="5086350" y="6096000"/>
                        <a:ext cx="2706688" cy="411163"/>
                      </a:xfrm>
                      <a:prstGeom prst="rect">
                        <a:avLst/>
                      </a:prstGeom>
                      <a:noFill/>
                      <a:ln w="38100">
                        <a:noFill/>
                        <a:miter/>
                      </a:ln>
                    </p:spPr>
                  </p:pic>
                </p:oleObj>
              </mc:Fallback>
            </mc:AlternateContent>
          </a:graphicData>
        </a:graphic>
      </p:graphicFrame>
      <p:sp>
        <p:nvSpPr>
          <p:cNvPr id="89128" name="Slide Number Placeholder 42"/>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89129" name="TextBox 45"/>
          <p:cNvSpPr txBox="1"/>
          <p:nvPr/>
        </p:nvSpPr>
        <p:spPr>
          <a:xfrm>
            <a:off x="3886200" y="5745163"/>
            <a:ext cx="4800600" cy="384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b="1" dirty="0"/>
              <a:t>Figure 8</a:t>
            </a:r>
            <a:r>
              <a:rPr lang="en-US" altLang="en-US" sz="1900" dirty="0"/>
              <a:t> Divergence at inflection point for</a:t>
            </a:r>
            <a:endParaRPr lang="en-US" altLang="en-US" sz="1900" b="1" dirty="0"/>
          </a:p>
        </p:txBody>
      </p:sp>
      <p:pic>
        <p:nvPicPr>
          <p:cNvPr id="89130" name="Picture 44" descr="inflection_book"/>
          <p:cNvPicPr>
            <a:picLocks noChangeAspect="1"/>
          </p:cNvPicPr>
          <p:nvPr/>
        </p:nvPicPr>
        <p:blipFill>
          <a:blip r:embed="rId3"/>
          <a:stretch>
            <a:fillRect/>
          </a:stretch>
        </p:blipFill>
        <p:spPr>
          <a:xfrm>
            <a:off x="4038600" y="2438400"/>
            <a:ext cx="4495800" cy="3371850"/>
          </a:xfrm>
          <a:prstGeom prst="rect">
            <a:avLst/>
          </a:prstGeom>
          <a:noFill/>
          <a:ln w="9525">
            <a:noFill/>
          </a:ln>
        </p:spPr>
      </p:pic>
      <p:sp>
        <p:nvSpPr>
          <p:cNvPr id="89131" name="TextBox 48"/>
          <p:cNvSpPr txBox="1"/>
          <p:nvPr/>
        </p:nvSpPr>
        <p:spPr>
          <a:xfrm>
            <a:off x="304800" y="1981200"/>
            <a:ext cx="4800600" cy="384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900" b="1" dirty="0"/>
              <a:t>Table 1 </a:t>
            </a:r>
            <a:r>
              <a:rPr lang="en-US" altLang="en-US" sz="1900" dirty="0"/>
              <a:t>Divergence near inflection point.</a:t>
            </a:r>
            <a:endParaRPr lang="en-US" altLang="en-US" sz="19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1138" name="TextBox 8"/>
          <p:cNvSpPr txBox="1"/>
          <p:nvPr/>
        </p:nvSpPr>
        <p:spPr>
          <a:xfrm>
            <a:off x="381000" y="1981200"/>
            <a:ext cx="4572000" cy="4740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457200" lvl="0" indent="-457200" eaLnBrk="1" hangingPunct="1">
              <a:spcBef>
                <a:spcPct val="0"/>
              </a:spcBef>
              <a:buClrTx/>
              <a:buSzTx/>
              <a:buFont typeface="Tahoma" panose="020B0604030504040204" pitchFamily="34" charset="0"/>
              <a:buAutoNum type="arabicPeriod" startAt="2"/>
            </a:pPr>
            <a:r>
              <a:rPr lang="en-US" altLang="en-US" sz="2200" u="sng" dirty="0"/>
              <a:t>Division by zero</a:t>
            </a:r>
            <a:endParaRPr lang="en-US" altLang="en-US" sz="2200" u="sng" dirty="0"/>
          </a:p>
          <a:p>
            <a:pPr marL="457200" lvl="0" indent="-457200" eaLnBrk="1" hangingPunct="1">
              <a:spcBef>
                <a:spcPct val="0"/>
              </a:spcBef>
              <a:buClrTx/>
              <a:buSzTx/>
              <a:buFontTx/>
              <a:buNone/>
            </a:pPr>
            <a:r>
              <a:rPr lang="en-US" altLang="en-US" sz="2200" dirty="0"/>
              <a:t>	For the equation</a:t>
            </a:r>
            <a:endParaRPr lang="en-US" altLang="en-US" sz="2200" dirty="0"/>
          </a:p>
          <a:p>
            <a:pPr marL="457200" lvl="0" indent="-457200" eaLnBrk="1" hangingPunct="1">
              <a:spcBef>
                <a:spcPct val="0"/>
              </a:spcBef>
              <a:buClrTx/>
              <a:buSzTx/>
              <a:buFontTx/>
              <a:buNone/>
            </a:pPr>
            <a:endParaRPr lang="en-US" altLang="en-US" sz="2200" dirty="0"/>
          </a:p>
          <a:p>
            <a:pPr marL="457200" lvl="0" indent="-457200" eaLnBrk="1" hangingPunct="1">
              <a:spcBef>
                <a:spcPct val="0"/>
              </a:spcBef>
              <a:buClrTx/>
              <a:buSzTx/>
              <a:buFontTx/>
              <a:buNone/>
            </a:pPr>
            <a:r>
              <a:rPr lang="en-US" altLang="en-US" sz="2200" dirty="0"/>
              <a:t>	</a:t>
            </a:r>
            <a:endParaRPr lang="en-US" altLang="en-US" sz="2200" dirty="0"/>
          </a:p>
          <a:p>
            <a:pPr marL="457200" lvl="0" indent="-457200" eaLnBrk="1" hangingPunct="1">
              <a:spcBef>
                <a:spcPct val="0"/>
              </a:spcBef>
              <a:buClrTx/>
              <a:buSzTx/>
              <a:buFontTx/>
              <a:buNone/>
            </a:pPr>
            <a:r>
              <a:rPr lang="en-US" altLang="en-US" sz="2200" dirty="0"/>
              <a:t>	the Newton-Raphson method reduces to</a:t>
            </a:r>
            <a:endParaRPr lang="en-US" altLang="en-US" sz="2200" dirty="0"/>
          </a:p>
          <a:p>
            <a:pPr marL="457200" lvl="0" indent="-457200" eaLnBrk="1" hangingPunct="1">
              <a:spcBef>
                <a:spcPct val="0"/>
              </a:spcBef>
              <a:buClrTx/>
              <a:buSzTx/>
              <a:buFontTx/>
              <a:buNone/>
            </a:pPr>
            <a:endParaRPr lang="en-US" altLang="en-US" sz="2200" dirty="0"/>
          </a:p>
          <a:p>
            <a:pPr marL="457200" lvl="0" indent="-457200" eaLnBrk="1" hangingPunct="1">
              <a:spcBef>
                <a:spcPct val="0"/>
              </a:spcBef>
              <a:buClrTx/>
              <a:buSzTx/>
              <a:buFontTx/>
              <a:buNone/>
            </a:pPr>
            <a:endParaRPr lang="en-US" altLang="en-US" sz="2200" dirty="0"/>
          </a:p>
          <a:p>
            <a:pPr marL="457200" lvl="0" indent="-457200" eaLnBrk="1" hangingPunct="1">
              <a:spcBef>
                <a:spcPct val="0"/>
              </a:spcBef>
              <a:buClrTx/>
              <a:buSzTx/>
              <a:buFontTx/>
              <a:buNone/>
            </a:pPr>
            <a:endParaRPr lang="en-US" altLang="en-US" sz="2200" u="sng" dirty="0"/>
          </a:p>
          <a:p>
            <a:pPr marL="457200" lvl="0" indent="-457200" eaLnBrk="1" hangingPunct="1">
              <a:spcBef>
                <a:spcPct val="0"/>
              </a:spcBef>
              <a:buClrTx/>
              <a:buSzTx/>
              <a:buFontTx/>
              <a:buNone/>
            </a:pPr>
            <a:endParaRPr lang="en-US" altLang="en-US" sz="800" u="sng" dirty="0"/>
          </a:p>
          <a:p>
            <a:pPr marL="457200" lvl="0" indent="-457200" eaLnBrk="1" hangingPunct="1">
              <a:spcBef>
                <a:spcPct val="0"/>
              </a:spcBef>
              <a:buClrTx/>
              <a:buSzTx/>
              <a:buFontTx/>
              <a:buNone/>
            </a:pPr>
            <a:endParaRPr lang="en-US" altLang="en-US" sz="800" u="sng" dirty="0"/>
          </a:p>
          <a:p>
            <a:pPr marL="457200" lvl="0" indent="-457200" eaLnBrk="1" hangingPunct="1">
              <a:spcBef>
                <a:spcPct val="0"/>
              </a:spcBef>
              <a:buClrTx/>
              <a:buSzTx/>
              <a:buFontTx/>
              <a:buNone/>
            </a:pPr>
            <a:r>
              <a:rPr lang="en-US" altLang="en-US" sz="2200" dirty="0"/>
              <a:t>	For                            , the denominator will equal zero. </a:t>
            </a:r>
            <a:endParaRPr lang="en-US" altLang="en-US" sz="2200" dirty="0"/>
          </a:p>
          <a:p>
            <a:pPr marL="457200" lvl="0" indent="-457200" eaLnBrk="1" hangingPunct="1">
              <a:spcBef>
                <a:spcPct val="0"/>
              </a:spcBef>
              <a:buClrTx/>
              <a:buSzTx/>
              <a:buFontTx/>
              <a:buNone/>
            </a:pPr>
            <a:endParaRPr lang="en-US" altLang="en-US" sz="2200" dirty="0"/>
          </a:p>
          <a:p>
            <a:pPr marL="457200" lvl="0" indent="-457200" eaLnBrk="1" hangingPunct="1">
              <a:spcBef>
                <a:spcPct val="0"/>
              </a:spcBef>
              <a:buClrTx/>
              <a:buSzTx/>
              <a:buFontTx/>
              <a:buNone/>
            </a:pPr>
            <a:endParaRPr lang="en-US" altLang="en-US" sz="2200" dirty="0"/>
          </a:p>
        </p:txBody>
      </p:sp>
      <p:sp>
        <p:nvSpPr>
          <p:cNvPr id="91139" name="Rectangle 2"/>
          <p:cNvSpPr>
            <a:spLocks noGrp="1"/>
          </p:cNvSpPr>
          <p:nvPr>
            <p:ph type="title"/>
          </p:nvPr>
        </p:nvSpPr>
        <p:spPr>
          <a:xfrm>
            <a:off x="1295400" y="914400"/>
            <a:ext cx="6954838" cy="838200"/>
          </a:xfrm>
          <a:ln/>
        </p:spPr>
        <p:txBody>
          <a:bodyPr vert="horz" wrap="square" lIns="91440" tIns="45720" rIns="91440" bIns="45720" anchor="b" anchorCtr="0"/>
          <a:p>
            <a:r>
              <a:rPr lang="en-US" altLang="en-US" sz="4000" dirty="0"/>
              <a:t>Drawbacks – Division by Zero</a:t>
            </a:r>
            <a:endParaRPr lang="en-US" altLang="en-US" sz="4000" dirty="0"/>
          </a:p>
        </p:txBody>
      </p:sp>
      <p:graphicFrame>
        <p:nvGraphicFramePr>
          <p:cNvPr id="91140" name="Object 5"/>
          <p:cNvGraphicFramePr>
            <a:graphicFrameLocks noChangeAspect="1"/>
          </p:cNvGraphicFramePr>
          <p:nvPr/>
        </p:nvGraphicFramePr>
        <p:xfrm>
          <a:off x="457200" y="2819400"/>
          <a:ext cx="3886200" cy="425450"/>
        </p:xfrm>
        <a:graphic>
          <a:graphicData uri="http://schemas.openxmlformats.org/presentationml/2006/ole">
            <mc:AlternateContent xmlns:mc="http://schemas.openxmlformats.org/markup-compatibility/2006">
              <mc:Choice xmlns:v="urn:schemas-microsoft-com:vml" Requires="v">
                <p:oleObj spid="_x0000_s3100" name="" r:id="rId1" imgW="2082800" imgH="228600" progId="Equation.3">
                  <p:embed/>
                </p:oleObj>
              </mc:Choice>
              <mc:Fallback>
                <p:oleObj name="" r:id="rId1" imgW="2082800" imgH="228600" progId="Equation.3">
                  <p:embed/>
                  <p:pic>
                    <p:nvPicPr>
                      <p:cNvPr id="0" name="Picture 3099"/>
                      <p:cNvPicPr/>
                      <p:nvPr/>
                    </p:nvPicPr>
                    <p:blipFill>
                      <a:blip r:embed="rId2"/>
                      <a:stretch>
                        <a:fillRect/>
                      </a:stretch>
                    </p:blipFill>
                    <p:spPr>
                      <a:xfrm>
                        <a:off x="457200" y="2819400"/>
                        <a:ext cx="3886200" cy="425450"/>
                      </a:xfrm>
                      <a:prstGeom prst="rect">
                        <a:avLst/>
                      </a:prstGeom>
                      <a:noFill/>
                      <a:ln w="38100">
                        <a:noFill/>
                        <a:miter/>
                      </a:ln>
                    </p:spPr>
                  </p:pic>
                </p:oleObj>
              </mc:Fallback>
            </mc:AlternateContent>
          </a:graphicData>
        </a:graphic>
      </p:graphicFrame>
      <p:sp>
        <p:nvSpPr>
          <p:cNvPr id="91141" name="Slide Number Placeholder 6"/>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graphicFrame>
        <p:nvGraphicFramePr>
          <p:cNvPr id="91142" name="Object 7"/>
          <p:cNvGraphicFramePr>
            <a:graphicFrameLocks noChangeAspect="1"/>
          </p:cNvGraphicFramePr>
          <p:nvPr/>
        </p:nvGraphicFramePr>
        <p:xfrm>
          <a:off x="609600" y="4114800"/>
          <a:ext cx="3733800" cy="828675"/>
        </p:xfrm>
        <a:graphic>
          <a:graphicData uri="http://schemas.openxmlformats.org/presentationml/2006/ole">
            <mc:AlternateContent xmlns:mc="http://schemas.openxmlformats.org/markup-compatibility/2006">
              <mc:Choice xmlns:v="urn:schemas-microsoft-com:vml" Requires="v">
                <p:oleObj spid="_x0000_s3101" name="" r:id="rId3" imgW="2057400" imgH="457200" progId="Equation.3">
                  <p:embed/>
                </p:oleObj>
              </mc:Choice>
              <mc:Fallback>
                <p:oleObj name="" r:id="rId3" imgW="2057400" imgH="457200" progId="Equation.3">
                  <p:embed/>
                  <p:pic>
                    <p:nvPicPr>
                      <p:cNvPr id="0" name="Picture 3100"/>
                      <p:cNvPicPr/>
                      <p:nvPr/>
                    </p:nvPicPr>
                    <p:blipFill>
                      <a:blip r:embed="rId4"/>
                      <a:stretch>
                        <a:fillRect/>
                      </a:stretch>
                    </p:blipFill>
                    <p:spPr>
                      <a:xfrm>
                        <a:off x="609600" y="4114800"/>
                        <a:ext cx="3733800" cy="828675"/>
                      </a:xfrm>
                      <a:prstGeom prst="rect">
                        <a:avLst/>
                      </a:prstGeom>
                      <a:noFill/>
                      <a:ln w="38100">
                        <a:noFill/>
                        <a:miter/>
                      </a:ln>
                    </p:spPr>
                  </p:pic>
                </p:oleObj>
              </mc:Fallback>
            </mc:AlternateContent>
          </a:graphicData>
        </a:graphic>
      </p:graphicFrame>
      <p:graphicFrame>
        <p:nvGraphicFramePr>
          <p:cNvPr id="91143" name="Object 8"/>
          <p:cNvGraphicFramePr>
            <a:graphicFrameLocks noChangeAspect="1"/>
          </p:cNvGraphicFramePr>
          <p:nvPr/>
        </p:nvGraphicFramePr>
        <p:xfrm>
          <a:off x="1447800" y="5257800"/>
          <a:ext cx="2317750" cy="457200"/>
        </p:xfrm>
        <a:graphic>
          <a:graphicData uri="http://schemas.openxmlformats.org/presentationml/2006/ole">
            <mc:AlternateContent xmlns:mc="http://schemas.openxmlformats.org/markup-compatibility/2006">
              <mc:Choice xmlns:v="urn:schemas-microsoft-com:vml" Requires="v">
                <p:oleObj spid="_x0000_s3102" name="" r:id="rId5" imgW="1155700" imgH="228600" progId="Equation.3">
                  <p:embed/>
                </p:oleObj>
              </mc:Choice>
              <mc:Fallback>
                <p:oleObj name="" r:id="rId5" imgW="1155700" imgH="228600" progId="Equation.3">
                  <p:embed/>
                  <p:pic>
                    <p:nvPicPr>
                      <p:cNvPr id="0" name="Picture 3101"/>
                      <p:cNvPicPr/>
                      <p:nvPr/>
                    </p:nvPicPr>
                    <p:blipFill>
                      <a:blip r:embed="rId6"/>
                      <a:stretch>
                        <a:fillRect/>
                      </a:stretch>
                    </p:blipFill>
                    <p:spPr>
                      <a:xfrm>
                        <a:off x="1447800" y="5257800"/>
                        <a:ext cx="2317750" cy="457200"/>
                      </a:xfrm>
                      <a:prstGeom prst="rect">
                        <a:avLst/>
                      </a:prstGeom>
                      <a:noFill/>
                      <a:ln w="38100">
                        <a:noFill/>
                        <a:miter/>
                      </a:ln>
                    </p:spPr>
                  </p:pic>
                </p:oleObj>
              </mc:Fallback>
            </mc:AlternateContent>
          </a:graphicData>
        </a:graphic>
      </p:graphicFrame>
      <p:grpSp>
        <p:nvGrpSpPr>
          <p:cNvPr id="91144" name="Group 4"/>
          <p:cNvGrpSpPr/>
          <p:nvPr/>
        </p:nvGrpSpPr>
        <p:grpSpPr>
          <a:xfrm>
            <a:off x="4876800" y="2209800"/>
            <a:ext cx="3868738" cy="3124200"/>
            <a:chOff x="1872" y="864"/>
            <a:chExt cx="3589" cy="2692"/>
          </a:xfrm>
        </p:grpSpPr>
        <p:pic>
          <p:nvPicPr>
            <p:cNvPr id="91146" name="Picture 5" descr="floating_ball_figure"/>
            <p:cNvPicPr>
              <a:picLocks noChangeAspect="1"/>
            </p:cNvPicPr>
            <p:nvPr/>
          </p:nvPicPr>
          <p:blipFill>
            <a:blip r:embed="rId7"/>
            <a:stretch>
              <a:fillRect/>
            </a:stretch>
          </p:blipFill>
          <p:spPr>
            <a:xfrm>
              <a:off x="1872" y="864"/>
              <a:ext cx="3589" cy="2692"/>
            </a:xfrm>
            <a:prstGeom prst="rect">
              <a:avLst/>
            </a:prstGeom>
            <a:solidFill>
              <a:schemeClr val="accent1">
                <a:alpha val="0"/>
              </a:schemeClr>
            </a:solidFill>
            <a:ln w="9525">
              <a:noFill/>
            </a:ln>
          </p:spPr>
        </p:pic>
        <p:sp>
          <p:nvSpPr>
            <p:cNvPr id="91147" name="Line 6"/>
            <p:cNvSpPr/>
            <p:nvPr/>
          </p:nvSpPr>
          <p:spPr>
            <a:xfrm>
              <a:off x="3840" y="2016"/>
              <a:ext cx="1200" cy="0"/>
            </a:xfrm>
            <a:prstGeom prst="line">
              <a:avLst/>
            </a:prstGeom>
            <a:ln w="28575" cap="flat" cmpd="sng">
              <a:solidFill>
                <a:schemeClr val="tx1"/>
              </a:solidFill>
              <a:prstDash val="solid"/>
              <a:headEnd type="none" w="med" len="med"/>
              <a:tailEnd type="triangle" w="med" len="med"/>
            </a:ln>
          </p:spPr>
        </p:sp>
        <p:sp>
          <p:nvSpPr>
            <p:cNvPr id="91148" name="Line 7"/>
            <p:cNvSpPr/>
            <p:nvPr/>
          </p:nvSpPr>
          <p:spPr>
            <a:xfrm flipH="1">
              <a:off x="2448" y="1728"/>
              <a:ext cx="576" cy="0"/>
            </a:xfrm>
            <a:prstGeom prst="line">
              <a:avLst/>
            </a:prstGeom>
            <a:ln w="28575" cap="flat" cmpd="sng">
              <a:solidFill>
                <a:schemeClr val="tx1"/>
              </a:solidFill>
              <a:prstDash val="solid"/>
              <a:headEnd type="none" w="med" len="med"/>
              <a:tailEnd type="triangle" w="med" len="med"/>
            </a:ln>
          </p:spPr>
        </p:sp>
      </p:grpSp>
      <p:sp>
        <p:nvSpPr>
          <p:cNvPr id="91145" name="TextBox 16"/>
          <p:cNvSpPr txBox="1"/>
          <p:nvPr/>
        </p:nvSpPr>
        <p:spPr>
          <a:xfrm>
            <a:off x="4876800" y="5257800"/>
            <a:ext cx="3962400" cy="677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457200" lvl="0" indent="-457200" eaLnBrk="1" hangingPunct="1">
              <a:spcBef>
                <a:spcPct val="0"/>
              </a:spcBef>
              <a:buClrTx/>
              <a:buSzTx/>
              <a:buFontTx/>
              <a:buNone/>
            </a:pPr>
            <a:r>
              <a:rPr lang="en-US" altLang="en-US" sz="1900" b="1" dirty="0"/>
              <a:t>Figure 9 </a:t>
            </a:r>
            <a:r>
              <a:rPr lang="en-US" altLang="en-US" sz="1900" dirty="0"/>
              <a:t>Pitfall of division by zero 	  or near a zero number</a:t>
            </a:r>
            <a:endParaRPr lang="en-US" altLang="en-US" sz="1900" b="1" dirty="0"/>
          </a:p>
        </p:txBody>
      </p:sp>
    </p:spTree>
    <p:custDataLst>
      <p:tags r:id="rId8"/>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3186" name="TextBox 10"/>
          <p:cNvSpPr txBox="1"/>
          <p:nvPr/>
        </p:nvSpPr>
        <p:spPr>
          <a:xfrm>
            <a:off x="609600" y="2895600"/>
            <a:ext cx="8077200" cy="33861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2200" dirty="0"/>
              <a:t>Results obtained from the Newton-Raphson method may oscillate about the local maximum  or minimum without converging on a root but converging on the local maximum or minimum. </a:t>
            </a:r>
            <a:endParaRPr lang="en-US" altLang="en-US" sz="2200" dirty="0"/>
          </a:p>
          <a:p>
            <a:pPr marL="0" lvl="0" indent="0" eaLnBrk="1" hangingPunct="1">
              <a:spcBef>
                <a:spcPct val="0"/>
              </a:spcBef>
              <a:buClrTx/>
              <a:buSzTx/>
              <a:buFontTx/>
              <a:buNone/>
            </a:pPr>
            <a:endParaRPr lang="en-US" altLang="en-US" sz="800" dirty="0"/>
          </a:p>
          <a:p>
            <a:pPr marL="0" lvl="0" indent="0" eaLnBrk="1" hangingPunct="1">
              <a:spcBef>
                <a:spcPct val="0"/>
              </a:spcBef>
              <a:buClrTx/>
              <a:buSzTx/>
              <a:buFontTx/>
              <a:buNone/>
            </a:pPr>
            <a:r>
              <a:rPr lang="en-US" altLang="en-US" sz="2200" dirty="0"/>
              <a:t>Eventually, it may lead to division by a number close to zero and may diverge.</a:t>
            </a:r>
            <a:endParaRPr lang="en-US" altLang="en-US" sz="2200" dirty="0"/>
          </a:p>
          <a:p>
            <a:pPr marL="0" lvl="0" indent="0" eaLnBrk="1" hangingPunct="1">
              <a:spcBef>
                <a:spcPct val="0"/>
              </a:spcBef>
              <a:buClrTx/>
              <a:buSzTx/>
              <a:buFontTx/>
              <a:buNone/>
            </a:pPr>
            <a:endParaRPr lang="en-US" altLang="en-US" sz="800" dirty="0"/>
          </a:p>
          <a:p>
            <a:pPr marL="0" lvl="0" indent="0" eaLnBrk="1" hangingPunct="1">
              <a:spcBef>
                <a:spcPct val="0"/>
              </a:spcBef>
              <a:buClrTx/>
              <a:buSzTx/>
              <a:buFontTx/>
              <a:buNone/>
            </a:pPr>
            <a:r>
              <a:rPr lang="en-US" altLang="en-US" sz="2200" dirty="0"/>
              <a:t>For example  for                          the equation has no real roots.</a:t>
            </a:r>
            <a:endParaRPr lang="en-US" altLang="en-US" sz="2200" dirty="0"/>
          </a:p>
          <a:p>
            <a:pPr marL="0" lvl="0" indent="0" eaLnBrk="1" hangingPunct="1">
              <a:spcBef>
                <a:spcPct val="0"/>
              </a:spcBef>
              <a:buClrTx/>
              <a:buSzTx/>
              <a:buFontTx/>
              <a:buNone/>
            </a:pPr>
            <a:endParaRPr lang="en-US" altLang="en-US" sz="2200" dirty="0"/>
          </a:p>
        </p:txBody>
      </p:sp>
      <p:sp>
        <p:nvSpPr>
          <p:cNvPr id="93187" name="Rectangle 2"/>
          <p:cNvSpPr>
            <a:spLocks noGrp="1"/>
          </p:cNvSpPr>
          <p:nvPr>
            <p:ph type="title"/>
          </p:nvPr>
        </p:nvSpPr>
        <p:spPr>
          <a:xfrm>
            <a:off x="914400" y="0"/>
            <a:ext cx="8229600" cy="1752600"/>
          </a:xfrm>
          <a:ln/>
        </p:spPr>
        <p:txBody>
          <a:bodyPr vert="horz" wrap="square" lIns="91440" tIns="45720" rIns="91440" bIns="45720" anchor="b" anchorCtr="0"/>
          <a:p>
            <a:r>
              <a:rPr lang="en-US" altLang="en-US" sz="4000" dirty="0"/>
              <a:t>Drawbacks – Oscillations near local maximum and minimum</a:t>
            </a:r>
            <a:endParaRPr lang="en-US" altLang="en-US" sz="4000" dirty="0"/>
          </a:p>
        </p:txBody>
      </p:sp>
      <p:sp>
        <p:nvSpPr>
          <p:cNvPr id="93188" name="Rectangle 4"/>
          <p:cNvSpPr/>
          <p:nvPr/>
        </p:nvSpPr>
        <p:spPr>
          <a:xfrm>
            <a:off x="1971675" y="21907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93189" name="Rectangle 5"/>
          <p:cNvSpPr/>
          <p:nvPr/>
        </p:nvSpPr>
        <p:spPr>
          <a:xfrm>
            <a:off x="2076450" y="18097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93190" name="Text Box 7"/>
          <p:cNvSpPr txBox="1"/>
          <p:nvPr/>
        </p:nvSpPr>
        <p:spPr>
          <a:xfrm>
            <a:off x="7299325" y="2776538"/>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graphicFrame>
        <p:nvGraphicFramePr>
          <p:cNvPr id="93191" name="Object 3"/>
          <p:cNvGraphicFramePr>
            <a:graphicFrameLocks noChangeAspect="1"/>
          </p:cNvGraphicFramePr>
          <p:nvPr/>
        </p:nvGraphicFramePr>
        <p:xfrm>
          <a:off x="2819400" y="5105400"/>
          <a:ext cx="2108200" cy="457200"/>
        </p:xfrm>
        <a:graphic>
          <a:graphicData uri="http://schemas.openxmlformats.org/presentationml/2006/ole">
            <mc:AlternateContent xmlns:mc="http://schemas.openxmlformats.org/markup-compatibility/2006">
              <mc:Choice xmlns:v="urn:schemas-microsoft-com:vml" Requires="v">
                <p:oleObj spid="_x0000_s3103" name="" r:id="rId1" imgW="1054100" imgH="228600" progId="Equation.3">
                  <p:embed/>
                </p:oleObj>
              </mc:Choice>
              <mc:Fallback>
                <p:oleObj name="" r:id="rId1" imgW="1054100" imgH="228600" progId="Equation.3">
                  <p:embed/>
                  <p:pic>
                    <p:nvPicPr>
                      <p:cNvPr id="0" name="Picture 3102"/>
                      <p:cNvPicPr/>
                      <p:nvPr/>
                    </p:nvPicPr>
                    <p:blipFill>
                      <a:blip r:embed="rId2"/>
                      <a:stretch>
                        <a:fillRect/>
                      </a:stretch>
                    </p:blipFill>
                    <p:spPr>
                      <a:xfrm>
                        <a:off x="2819400" y="5105400"/>
                        <a:ext cx="2108200" cy="457200"/>
                      </a:xfrm>
                      <a:prstGeom prst="rect">
                        <a:avLst/>
                      </a:prstGeom>
                      <a:noFill/>
                      <a:ln w="38100">
                        <a:noFill/>
                        <a:miter/>
                      </a:ln>
                    </p:spPr>
                  </p:pic>
                </p:oleObj>
              </mc:Fallback>
            </mc:AlternateContent>
          </a:graphicData>
        </a:graphic>
      </p:graphicFrame>
      <p:sp>
        <p:nvSpPr>
          <p:cNvPr id="93192" name="Slide Number Placeholder 8"/>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
        <p:nvSpPr>
          <p:cNvPr id="93193" name="TextBox 13"/>
          <p:cNvSpPr txBox="1"/>
          <p:nvPr/>
        </p:nvSpPr>
        <p:spPr>
          <a:xfrm>
            <a:off x="304800" y="2286000"/>
            <a:ext cx="7391400" cy="430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2200" dirty="0"/>
              <a:t>3. </a:t>
            </a:r>
            <a:r>
              <a:rPr lang="en-US" altLang="en-US" sz="2200" u="sng" dirty="0"/>
              <a:t>Oscillations near local maximum and minimum</a:t>
            </a:r>
            <a:endParaRPr lang="en-US" alt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5234" name="Rectangle 2"/>
          <p:cNvSpPr>
            <a:spLocks noGrp="1"/>
          </p:cNvSpPr>
          <p:nvPr>
            <p:ph type="title"/>
          </p:nvPr>
        </p:nvSpPr>
        <p:spPr>
          <a:xfrm>
            <a:off x="914400" y="0"/>
            <a:ext cx="8229600" cy="1752600"/>
          </a:xfrm>
          <a:ln/>
        </p:spPr>
        <p:txBody>
          <a:bodyPr vert="horz" wrap="square" lIns="91440" tIns="45720" rIns="91440" bIns="45720" anchor="b" anchorCtr="0"/>
          <a:p>
            <a:r>
              <a:rPr lang="en-US" altLang="en-US" sz="4000" dirty="0"/>
              <a:t>Drawbacks – Oscillations near local maximum and minimum</a:t>
            </a:r>
            <a:endParaRPr lang="en-US" altLang="en-US" sz="4000" dirty="0"/>
          </a:p>
        </p:txBody>
      </p:sp>
      <p:sp>
        <p:nvSpPr>
          <p:cNvPr id="95235" name="Rectangle 4"/>
          <p:cNvSpPr/>
          <p:nvPr/>
        </p:nvSpPr>
        <p:spPr>
          <a:xfrm>
            <a:off x="1971675" y="21907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95236" name="Rectangle 5"/>
          <p:cNvSpPr/>
          <p:nvPr/>
        </p:nvSpPr>
        <p:spPr>
          <a:xfrm>
            <a:off x="2076450" y="18097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95237" name="Text Box 7"/>
          <p:cNvSpPr txBox="1"/>
          <p:nvPr/>
        </p:nvSpPr>
        <p:spPr>
          <a:xfrm>
            <a:off x="7299325" y="2776538"/>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95238" name="Slide Number Placeholder 8"/>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graphicFrame>
        <p:nvGraphicFramePr>
          <p:cNvPr id="95239" name="Object 3"/>
          <p:cNvGraphicFramePr>
            <a:graphicFrameLocks noChangeAspect="1"/>
          </p:cNvGraphicFramePr>
          <p:nvPr/>
        </p:nvGraphicFramePr>
        <p:xfrm>
          <a:off x="4648200" y="2286000"/>
          <a:ext cx="4279900" cy="3429000"/>
        </p:xfrm>
        <a:graphic>
          <a:graphicData uri="http://schemas.openxmlformats.org/presentationml/2006/ole">
            <mc:AlternateContent xmlns:mc="http://schemas.openxmlformats.org/markup-compatibility/2006">
              <mc:Choice xmlns:v="urn:schemas-microsoft-com:vml" Requires="v">
                <p:oleObj spid="_x0000_s3105" name="" r:id="rId1" imgW="6631940" imgH="4200525" progId="Excel.Chart.8">
                  <p:embed/>
                </p:oleObj>
              </mc:Choice>
              <mc:Fallback>
                <p:oleObj name="" r:id="rId1" imgW="6631940" imgH="4200525" progId="Excel.Chart.8">
                  <p:embed/>
                  <p:pic>
                    <p:nvPicPr>
                      <p:cNvPr id="0" name="Picture 3104"/>
                      <p:cNvPicPr/>
                      <p:nvPr/>
                    </p:nvPicPr>
                    <p:blipFill>
                      <a:blip r:embed="rId2"/>
                      <a:stretch>
                        <a:fillRect/>
                      </a:stretch>
                    </p:blipFill>
                    <p:spPr>
                      <a:xfrm>
                        <a:off x="4648200" y="2286000"/>
                        <a:ext cx="4279900" cy="3429000"/>
                      </a:xfrm>
                      <a:prstGeom prst="rect">
                        <a:avLst/>
                      </a:prstGeom>
                      <a:noFill/>
                      <a:ln w="38100">
                        <a:noFill/>
                        <a:miter/>
                      </a:ln>
                    </p:spPr>
                  </p:pic>
                </p:oleObj>
              </mc:Fallback>
            </mc:AlternateContent>
          </a:graphicData>
        </a:graphic>
      </p:graphicFrame>
      <p:sp>
        <p:nvSpPr>
          <p:cNvPr id="95240" name="TextBox 15"/>
          <p:cNvSpPr txBox="1"/>
          <p:nvPr/>
        </p:nvSpPr>
        <p:spPr>
          <a:xfrm>
            <a:off x="4648200" y="5334000"/>
            <a:ext cx="4191000" cy="677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457200" lvl="0" indent="-457200" eaLnBrk="1" hangingPunct="1">
              <a:spcBef>
                <a:spcPct val="0"/>
              </a:spcBef>
              <a:buClrTx/>
              <a:buSzTx/>
              <a:buFontTx/>
              <a:buNone/>
            </a:pPr>
            <a:r>
              <a:rPr lang="en-US" altLang="en-US" sz="1900" b="1" dirty="0"/>
              <a:t>Figure 10 </a:t>
            </a:r>
            <a:r>
              <a:rPr lang="en-US" altLang="en-US" sz="1900" dirty="0"/>
              <a:t>Oscillations around local   	    minima for                  .</a:t>
            </a:r>
            <a:endParaRPr lang="en-US" altLang="en-US" sz="1900" b="1" dirty="0"/>
          </a:p>
        </p:txBody>
      </p:sp>
      <p:graphicFrame>
        <p:nvGraphicFramePr>
          <p:cNvPr id="95241" name="Object 4"/>
          <p:cNvGraphicFramePr>
            <a:graphicFrameLocks noChangeAspect="1"/>
          </p:cNvGraphicFramePr>
          <p:nvPr/>
        </p:nvGraphicFramePr>
        <p:xfrm>
          <a:off x="7162800" y="5638800"/>
          <a:ext cx="1243013" cy="344488"/>
        </p:xfrm>
        <a:graphic>
          <a:graphicData uri="http://schemas.openxmlformats.org/presentationml/2006/ole">
            <mc:AlternateContent xmlns:mc="http://schemas.openxmlformats.org/markup-compatibility/2006">
              <mc:Choice xmlns:v="urn:schemas-microsoft-com:vml" Requires="v">
                <p:oleObj spid="_x0000_s3107" name="" r:id="rId3" imgW="825500" imgH="228600" progId="Equation.3">
                  <p:embed/>
                </p:oleObj>
              </mc:Choice>
              <mc:Fallback>
                <p:oleObj name="" r:id="rId3" imgW="825500" imgH="228600" progId="Equation.3">
                  <p:embed/>
                  <p:pic>
                    <p:nvPicPr>
                      <p:cNvPr id="0" name="Picture 3106"/>
                      <p:cNvPicPr/>
                      <p:nvPr/>
                    </p:nvPicPr>
                    <p:blipFill>
                      <a:blip r:embed="rId4"/>
                      <a:stretch>
                        <a:fillRect/>
                      </a:stretch>
                    </p:blipFill>
                    <p:spPr>
                      <a:xfrm>
                        <a:off x="7162800" y="5638800"/>
                        <a:ext cx="1243013" cy="344488"/>
                      </a:xfrm>
                      <a:prstGeom prst="rect">
                        <a:avLst/>
                      </a:prstGeom>
                      <a:noFill/>
                      <a:ln w="38100">
                        <a:noFill/>
                        <a:miter/>
                      </a:ln>
                    </p:spPr>
                  </p:pic>
                </p:oleObj>
              </mc:Fallback>
            </mc:AlternateContent>
          </a:graphicData>
        </a:graphic>
      </p:graphicFrame>
      <p:graphicFrame>
        <p:nvGraphicFramePr>
          <p:cNvPr id="17" name="Table 16"/>
          <p:cNvGraphicFramePr>
            <a:graphicFrameLocks noGrp="1"/>
          </p:cNvGraphicFramePr>
          <p:nvPr/>
        </p:nvGraphicFramePr>
        <p:xfrm>
          <a:off x="309563" y="3074988"/>
          <a:ext cx="4114800" cy="3292475"/>
        </p:xfrm>
        <a:graphic>
          <a:graphicData uri="http://schemas.openxmlformats.org/drawingml/2006/table">
            <a:tbl>
              <a:tblPr/>
              <a:tblGrid>
                <a:gridCol w="1122217"/>
                <a:gridCol w="1047404"/>
                <a:gridCol w="896308"/>
                <a:gridCol w="1048870"/>
              </a:tblGrid>
              <a:tr h="548746">
                <a:tc>
                  <a:txBody>
                    <a:bodyPr/>
                    <a:lstStyle/>
                    <a:p>
                      <a:pPr marL="0" marR="0" algn="ctr">
                        <a:lnSpc>
                          <a:spcPct val="100000"/>
                        </a:lnSpc>
                        <a:spcBef>
                          <a:spcPts val="0"/>
                        </a:spcBef>
                        <a:spcAft>
                          <a:spcPts val="0"/>
                        </a:spcAft>
                      </a:pPr>
                      <a:r>
                        <a:rPr lang="en-US" sz="1800" dirty="0">
                          <a:latin typeface="Times New Roman" panose="02020603050405020304"/>
                          <a:ea typeface="Times New Roman" panose="02020603050405020304"/>
                        </a:rPr>
                        <a:t>Iteration </a:t>
                      </a:r>
                      <a:endParaRPr lang="en-US" sz="1800" dirty="0">
                        <a:latin typeface="Times New Roman" panose="02020603050405020304"/>
                        <a:ea typeface="Times New Roman" panose="02020603050405020304"/>
                      </a:endParaRPr>
                    </a:p>
                    <a:p>
                      <a:pPr marL="0" marR="0" algn="ctr">
                        <a:lnSpc>
                          <a:spcPct val="100000"/>
                        </a:lnSpc>
                        <a:spcBef>
                          <a:spcPts val="0"/>
                        </a:spcBef>
                        <a:spcAft>
                          <a:spcPts val="0"/>
                        </a:spcAft>
                      </a:pPr>
                      <a:r>
                        <a:rPr lang="en-US" sz="1800" dirty="0">
                          <a:latin typeface="Times New Roman" panose="02020603050405020304"/>
                          <a:ea typeface="Times New Roman" panose="02020603050405020304"/>
                        </a:rPr>
                        <a:t>Number</a:t>
                      </a:r>
                      <a:endParaRPr lang="en-US" sz="1800" dirty="0">
                        <a:latin typeface="Times New Roman" panose="02020603050405020304"/>
                        <a:ea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0"/>
                        </a:spcBef>
                        <a:spcAft>
                          <a:spcPts val="0"/>
                        </a:spcAft>
                      </a:pPr>
                      <a:endParaRPr lang="en-US" sz="1800" dirty="0">
                        <a:latin typeface="Times New Roman" panose="02020603050405020304"/>
                        <a:ea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0"/>
                        </a:spcBef>
                        <a:spcAft>
                          <a:spcPts val="0"/>
                        </a:spcAft>
                      </a:pPr>
                      <a:endParaRPr lang="en-US" sz="1800" dirty="0">
                        <a:latin typeface="Times New Roman" panose="02020603050405020304"/>
                        <a:ea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0"/>
                        </a:spcBef>
                        <a:spcAft>
                          <a:spcPts val="0"/>
                        </a:spcAft>
                      </a:pPr>
                      <a:endParaRPr lang="en-US" sz="1800" dirty="0">
                        <a:latin typeface="Times New Roman" panose="02020603050405020304"/>
                        <a:ea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43729">
                <a:tc>
                  <a:txBody>
                    <a:bodyPr/>
                    <a:lstStyle/>
                    <a:p>
                      <a:pPr marL="0" marR="0" algn="ctr">
                        <a:lnSpc>
                          <a:spcPct val="100000"/>
                        </a:lnSpc>
                        <a:spcBef>
                          <a:spcPts val="0"/>
                        </a:spcBef>
                        <a:spcAft>
                          <a:spcPts val="0"/>
                        </a:spcAft>
                      </a:pPr>
                      <a:r>
                        <a:rPr lang="en-US" sz="1800" dirty="0">
                          <a:latin typeface="Times New Roman" panose="02020603050405020304"/>
                          <a:ea typeface="Times New Roman" panose="02020603050405020304"/>
                        </a:rPr>
                        <a:t>0</a:t>
                      </a:r>
                      <a:endParaRPr lang="en-US" sz="1800" dirty="0">
                        <a:latin typeface="Times New Roman" panose="02020603050405020304"/>
                        <a:ea typeface="Times New Roman" panose="02020603050405020304"/>
                      </a:endParaRPr>
                    </a:p>
                    <a:p>
                      <a:pPr marL="0" marR="0" algn="ctr">
                        <a:lnSpc>
                          <a:spcPct val="100000"/>
                        </a:lnSpc>
                        <a:spcBef>
                          <a:spcPts val="0"/>
                        </a:spcBef>
                        <a:spcAft>
                          <a:spcPts val="0"/>
                        </a:spcAft>
                      </a:pPr>
                      <a:r>
                        <a:rPr lang="en-US" sz="1800" dirty="0">
                          <a:latin typeface="Times New Roman" panose="02020603050405020304"/>
                          <a:ea typeface="Times New Roman" panose="02020603050405020304"/>
                        </a:rPr>
                        <a:t>1</a:t>
                      </a:r>
                      <a:endParaRPr lang="en-US" sz="1800" dirty="0">
                        <a:latin typeface="Times New Roman" panose="02020603050405020304"/>
                        <a:ea typeface="Times New Roman" panose="02020603050405020304"/>
                      </a:endParaRPr>
                    </a:p>
                    <a:p>
                      <a:pPr marL="0" marR="0" algn="ctr">
                        <a:lnSpc>
                          <a:spcPct val="100000"/>
                        </a:lnSpc>
                        <a:spcBef>
                          <a:spcPts val="0"/>
                        </a:spcBef>
                        <a:spcAft>
                          <a:spcPts val="0"/>
                        </a:spcAft>
                      </a:pPr>
                      <a:r>
                        <a:rPr lang="en-US" sz="1800" dirty="0">
                          <a:latin typeface="Times New Roman" panose="02020603050405020304"/>
                          <a:ea typeface="Times New Roman" panose="02020603050405020304"/>
                        </a:rPr>
                        <a:t>2</a:t>
                      </a:r>
                      <a:endParaRPr lang="en-US" sz="1800" dirty="0">
                        <a:latin typeface="Times New Roman" panose="02020603050405020304"/>
                        <a:ea typeface="Times New Roman" panose="02020603050405020304"/>
                      </a:endParaRPr>
                    </a:p>
                    <a:p>
                      <a:pPr marL="0" marR="0" algn="ctr">
                        <a:lnSpc>
                          <a:spcPct val="100000"/>
                        </a:lnSpc>
                        <a:spcBef>
                          <a:spcPts val="0"/>
                        </a:spcBef>
                        <a:spcAft>
                          <a:spcPts val="0"/>
                        </a:spcAft>
                      </a:pPr>
                      <a:r>
                        <a:rPr lang="en-US" sz="1800" dirty="0">
                          <a:latin typeface="Times New Roman" panose="02020603050405020304"/>
                          <a:ea typeface="Times New Roman" panose="02020603050405020304"/>
                        </a:rPr>
                        <a:t>3</a:t>
                      </a:r>
                      <a:endParaRPr lang="en-US" sz="1800" dirty="0">
                        <a:latin typeface="Times New Roman" panose="02020603050405020304"/>
                        <a:ea typeface="Times New Roman" panose="02020603050405020304"/>
                      </a:endParaRPr>
                    </a:p>
                    <a:p>
                      <a:pPr marL="0" marR="0" algn="ctr">
                        <a:lnSpc>
                          <a:spcPct val="100000"/>
                        </a:lnSpc>
                        <a:spcBef>
                          <a:spcPts val="0"/>
                        </a:spcBef>
                        <a:spcAft>
                          <a:spcPts val="0"/>
                        </a:spcAft>
                      </a:pPr>
                      <a:r>
                        <a:rPr lang="en-US" sz="1800" dirty="0">
                          <a:latin typeface="Times New Roman" panose="02020603050405020304"/>
                          <a:ea typeface="Times New Roman" panose="02020603050405020304"/>
                        </a:rPr>
                        <a:t>4</a:t>
                      </a:r>
                      <a:endParaRPr lang="en-US" sz="1800" dirty="0">
                        <a:latin typeface="Times New Roman" panose="02020603050405020304"/>
                        <a:ea typeface="Times New Roman" panose="02020603050405020304"/>
                      </a:endParaRPr>
                    </a:p>
                    <a:p>
                      <a:pPr marL="0" marR="0" algn="ctr">
                        <a:lnSpc>
                          <a:spcPct val="100000"/>
                        </a:lnSpc>
                        <a:spcBef>
                          <a:spcPts val="0"/>
                        </a:spcBef>
                        <a:spcAft>
                          <a:spcPts val="0"/>
                        </a:spcAft>
                      </a:pPr>
                      <a:r>
                        <a:rPr lang="en-US" sz="1800" dirty="0">
                          <a:latin typeface="Times New Roman" panose="02020603050405020304"/>
                          <a:ea typeface="Times New Roman" panose="02020603050405020304"/>
                        </a:rPr>
                        <a:t>5</a:t>
                      </a:r>
                      <a:endParaRPr lang="en-US" sz="1800" dirty="0">
                        <a:latin typeface="Times New Roman" panose="02020603050405020304"/>
                        <a:ea typeface="Times New Roman" panose="02020603050405020304"/>
                      </a:endParaRPr>
                    </a:p>
                    <a:p>
                      <a:pPr marL="0" marR="0" algn="ctr">
                        <a:lnSpc>
                          <a:spcPct val="100000"/>
                        </a:lnSpc>
                        <a:spcBef>
                          <a:spcPts val="0"/>
                        </a:spcBef>
                        <a:spcAft>
                          <a:spcPts val="0"/>
                        </a:spcAft>
                      </a:pPr>
                      <a:r>
                        <a:rPr lang="en-US" sz="1800" dirty="0">
                          <a:latin typeface="Times New Roman" panose="02020603050405020304"/>
                          <a:ea typeface="Times New Roman" panose="02020603050405020304"/>
                        </a:rPr>
                        <a:t>6</a:t>
                      </a:r>
                      <a:endParaRPr lang="en-US" sz="1800" dirty="0">
                        <a:latin typeface="Times New Roman" panose="02020603050405020304"/>
                        <a:ea typeface="Times New Roman" panose="02020603050405020304"/>
                      </a:endParaRPr>
                    </a:p>
                    <a:p>
                      <a:pPr marL="0" marR="0" algn="ctr">
                        <a:lnSpc>
                          <a:spcPct val="100000"/>
                        </a:lnSpc>
                        <a:spcBef>
                          <a:spcPts val="0"/>
                        </a:spcBef>
                        <a:spcAft>
                          <a:spcPts val="0"/>
                        </a:spcAft>
                      </a:pPr>
                      <a:r>
                        <a:rPr lang="en-US" sz="1800" dirty="0">
                          <a:latin typeface="Times New Roman" panose="02020603050405020304"/>
                          <a:ea typeface="Times New Roman" panose="02020603050405020304"/>
                        </a:rPr>
                        <a:t>7</a:t>
                      </a:r>
                      <a:endParaRPr lang="en-US" sz="1800" dirty="0">
                        <a:latin typeface="Times New Roman" panose="02020603050405020304"/>
                        <a:ea typeface="Times New Roman" panose="02020603050405020304"/>
                      </a:endParaRPr>
                    </a:p>
                    <a:p>
                      <a:pPr marL="0" marR="0" algn="ctr">
                        <a:lnSpc>
                          <a:spcPct val="100000"/>
                        </a:lnSpc>
                        <a:spcBef>
                          <a:spcPts val="0"/>
                        </a:spcBef>
                        <a:spcAft>
                          <a:spcPts val="0"/>
                        </a:spcAft>
                      </a:pPr>
                      <a:r>
                        <a:rPr lang="en-US" sz="1800" dirty="0">
                          <a:latin typeface="Times New Roman" panose="02020603050405020304"/>
                          <a:ea typeface="Times New Roman" panose="02020603050405020304"/>
                        </a:rPr>
                        <a:t>8</a:t>
                      </a:r>
                      <a:endParaRPr lang="en-US" sz="1800" dirty="0">
                        <a:latin typeface="Times New Roman" panose="02020603050405020304"/>
                        <a:ea typeface="Times New Roman" panose="02020603050405020304"/>
                      </a:endParaRPr>
                    </a:p>
                    <a:p>
                      <a:pPr marL="0" marR="0" algn="ctr">
                        <a:lnSpc>
                          <a:spcPct val="100000"/>
                        </a:lnSpc>
                        <a:spcBef>
                          <a:spcPts val="0"/>
                        </a:spcBef>
                        <a:spcAft>
                          <a:spcPts val="0"/>
                        </a:spcAft>
                      </a:pPr>
                      <a:r>
                        <a:rPr lang="en-US" sz="1800" dirty="0">
                          <a:latin typeface="Times New Roman" panose="02020603050405020304"/>
                          <a:ea typeface="Times New Roman" panose="02020603050405020304"/>
                        </a:rPr>
                        <a:t>9</a:t>
                      </a:r>
                      <a:endParaRPr lang="en-US" sz="1800" dirty="0">
                        <a:latin typeface="Times New Roman" panose="02020603050405020304"/>
                        <a:ea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dirty="0">
                          <a:latin typeface="Times New Roman" panose="02020603050405020304"/>
                          <a:ea typeface="Times New Roman" panose="02020603050405020304"/>
                        </a:rPr>
                        <a:t>–1.0000</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  0.5</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–1.75</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–0.30357</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 3.1423</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 1.2529</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–0.17166</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 5.7395</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 2.6955 </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 0.97678</a:t>
                      </a:r>
                      <a:endParaRPr lang="en-US" sz="1800" dirty="0">
                        <a:latin typeface="Times New Roman" panose="02020603050405020304"/>
                        <a:ea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0000"/>
                        </a:lnSpc>
                        <a:spcBef>
                          <a:spcPts val="0"/>
                        </a:spcBef>
                        <a:spcAft>
                          <a:spcPts val="0"/>
                        </a:spcAft>
                      </a:pPr>
                      <a:r>
                        <a:rPr lang="en-US" sz="1800" dirty="0">
                          <a:latin typeface="Times New Roman" panose="02020603050405020304"/>
                          <a:ea typeface="Times New Roman" panose="02020603050405020304"/>
                        </a:rPr>
                        <a:t>3.00</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2.25</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5.063 </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2.092</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11.874</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3.570</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2.029</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34.942</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9.266</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2.954 </a:t>
                      </a:r>
                      <a:endParaRPr lang="en-US" sz="1800" dirty="0">
                        <a:latin typeface="Times New Roman" panose="02020603050405020304"/>
                        <a:ea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300.00</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128.571</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 476.47</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109.66</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150.80</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829.88</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102.99</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112.93</a:t>
                      </a:r>
                      <a:endParaRPr lang="en-US" sz="1800" dirty="0">
                        <a:latin typeface="Times New Roman" panose="02020603050405020304"/>
                        <a:ea typeface="Times New Roman" panose="02020603050405020304"/>
                      </a:endParaRPr>
                    </a:p>
                    <a:p>
                      <a:pPr marL="0" marR="0" algn="just">
                        <a:lnSpc>
                          <a:spcPct val="100000"/>
                        </a:lnSpc>
                        <a:spcBef>
                          <a:spcPts val="0"/>
                        </a:spcBef>
                        <a:spcAft>
                          <a:spcPts val="0"/>
                        </a:spcAft>
                      </a:pPr>
                      <a:r>
                        <a:rPr lang="en-US" sz="1800" dirty="0">
                          <a:latin typeface="Times New Roman" panose="02020603050405020304"/>
                          <a:ea typeface="Times New Roman" panose="02020603050405020304"/>
                        </a:rPr>
                        <a:t>175.96</a:t>
                      </a:r>
                      <a:endParaRPr lang="en-US" sz="1800" dirty="0">
                        <a:latin typeface="Times New Roman" panose="02020603050405020304"/>
                        <a:ea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5259" name="TextBox 17"/>
          <p:cNvSpPr txBox="1"/>
          <p:nvPr/>
        </p:nvSpPr>
        <p:spPr>
          <a:xfrm>
            <a:off x="228600" y="2286000"/>
            <a:ext cx="45720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800" b="1" dirty="0"/>
              <a:t>Table 3 </a:t>
            </a:r>
            <a:r>
              <a:rPr lang="en-US" altLang="en-US" sz="1800" dirty="0"/>
              <a:t>Oscillations near local maxima and mimima in Newton-Raphson method.</a:t>
            </a:r>
            <a:endParaRPr lang="en-US" altLang="en-US" sz="1800" b="1" dirty="0"/>
          </a:p>
        </p:txBody>
      </p:sp>
      <p:graphicFrame>
        <p:nvGraphicFramePr>
          <p:cNvPr id="95260" name="Object 5"/>
          <p:cNvGraphicFramePr>
            <a:graphicFrameLocks noChangeAspect="1"/>
          </p:cNvGraphicFramePr>
          <p:nvPr/>
        </p:nvGraphicFramePr>
        <p:xfrm>
          <a:off x="1757363" y="3151188"/>
          <a:ext cx="330200" cy="493712"/>
        </p:xfrm>
        <a:graphic>
          <a:graphicData uri="http://schemas.openxmlformats.org/presentationml/2006/ole">
            <mc:AlternateContent xmlns:mc="http://schemas.openxmlformats.org/markup-compatibility/2006">
              <mc:Choice xmlns:v="urn:schemas-microsoft-com:vml" Requires="v">
                <p:oleObj spid="_x0000_s3104" name="" r:id="rId5" imgW="152400" imgH="228600" progId="Equation.3">
                  <p:embed/>
                </p:oleObj>
              </mc:Choice>
              <mc:Fallback>
                <p:oleObj name="" r:id="rId5" imgW="152400" imgH="228600" progId="Equation.3">
                  <p:embed/>
                  <p:pic>
                    <p:nvPicPr>
                      <p:cNvPr id="0" name="Picture 3103"/>
                      <p:cNvPicPr/>
                      <p:nvPr/>
                    </p:nvPicPr>
                    <p:blipFill>
                      <a:blip r:embed="rId6"/>
                      <a:stretch>
                        <a:fillRect/>
                      </a:stretch>
                    </p:blipFill>
                    <p:spPr>
                      <a:xfrm>
                        <a:off x="1757363" y="3151188"/>
                        <a:ext cx="330200" cy="493712"/>
                      </a:xfrm>
                      <a:prstGeom prst="rect">
                        <a:avLst/>
                      </a:prstGeom>
                      <a:noFill/>
                      <a:ln w="38100">
                        <a:noFill/>
                        <a:miter/>
                      </a:ln>
                    </p:spPr>
                  </p:pic>
                </p:oleObj>
              </mc:Fallback>
            </mc:AlternateContent>
          </a:graphicData>
        </a:graphic>
      </p:graphicFrame>
      <p:graphicFrame>
        <p:nvGraphicFramePr>
          <p:cNvPr id="95261" name="Object 6"/>
          <p:cNvGraphicFramePr>
            <a:graphicFrameLocks noChangeAspect="1"/>
          </p:cNvGraphicFramePr>
          <p:nvPr/>
        </p:nvGraphicFramePr>
        <p:xfrm>
          <a:off x="2519363" y="3151188"/>
          <a:ext cx="803275" cy="496887"/>
        </p:xfrm>
        <a:graphic>
          <a:graphicData uri="http://schemas.openxmlformats.org/presentationml/2006/ole">
            <mc:AlternateContent xmlns:mc="http://schemas.openxmlformats.org/markup-compatibility/2006">
              <mc:Choice xmlns:v="urn:schemas-microsoft-com:vml" Requires="v">
                <p:oleObj spid="_x0000_s3108" name="" r:id="rId7" imgW="368300" imgH="228600" progId="Equation.3">
                  <p:embed/>
                </p:oleObj>
              </mc:Choice>
              <mc:Fallback>
                <p:oleObj name="" r:id="rId7" imgW="368300" imgH="228600" progId="Equation.3">
                  <p:embed/>
                  <p:pic>
                    <p:nvPicPr>
                      <p:cNvPr id="0" name="Picture 3107"/>
                      <p:cNvPicPr/>
                      <p:nvPr/>
                    </p:nvPicPr>
                    <p:blipFill>
                      <a:blip r:embed="rId8"/>
                      <a:stretch>
                        <a:fillRect/>
                      </a:stretch>
                    </p:blipFill>
                    <p:spPr>
                      <a:xfrm>
                        <a:off x="2519363" y="3151188"/>
                        <a:ext cx="803275" cy="496887"/>
                      </a:xfrm>
                      <a:prstGeom prst="rect">
                        <a:avLst/>
                      </a:prstGeom>
                      <a:noFill/>
                      <a:ln w="38100">
                        <a:noFill/>
                        <a:miter/>
                      </a:ln>
                    </p:spPr>
                  </p:pic>
                </p:oleObj>
              </mc:Fallback>
            </mc:AlternateContent>
          </a:graphicData>
        </a:graphic>
      </p:graphicFrame>
      <p:graphicFrame>
        <p:nvGraphicFramePr>
          <p:cNvPr id="95262" name="Object 7"/>
          <p:cNvGraphicFramePr>
            <a:graphicFrameLocks noChangeAspect="1"/>
          </p:cNvGraphicFramePr>
          <p:nvPr/>
        </p:nvGraphicFramePr>
        <p:xfrm>
          <a:off x="3505200" y="3124200"/>
          <a:ext cx="798513" cy="547688"/>
        </p:xfrm>
        <a:graphic>
          <a:graphicData uri="http://schemas.openxmlformats.org/presentationml/2006/ole">
            <mc:AlternateContent xmlns:mc="http://schemas.openxmlformats.org/markup-compatibility/2006">
              <mc:Choice xmlns:v="urn:schemas-microsoft-com:vml" Requires="v">
                <p:oleObj spid="_x0000_s3106" name="" r:id="rId9" imgW="368300" imgH="254000" progId="Equation.3">
                  <p:embed/>
                </p:oleObj>
              </mc:Choice>
              <mc:Fallback>
                <p:oleObj name="" r:id="rId9" imgW="368300" imgH="254000" progId="Equation.3">
                  <p:embed/>
                  <p:pic>
                    <p:nvPicPr>
                      <p:cNvPr id="0" name="Picture 3105"/>
                      <p:cNvPicPr/>
                      <p:nvPr/>
                    </p:nvPicPr>
                    <p:blipFill>
                      <a:blip r:embed="rId10"/>
                      <a:stretch>
                        <a:fillRect/>
                      </a:stretch>
                    </p:blipFill>
                    <p:spPr>
                      <a:xfrm>
                        <a:off x="3505200" y="3124200"/>
                        <a:ext cx="798513" cy="547688"/>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7282" name="TextBox 10"/>
          <p:cNvSpPr txBox="1"/>
          <p:nvPr/>
        </p:nvSpPr>
        <p:spPr>
          <a:xfrm>
            <a:off x="838200" y="2133600"/>
            <a:ext cx="7696200" cy="3940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1800" dirty="0"/>
              <a:t>4. </a:t>
            </a:r>
            <a:r>
              <a:rPr lang="en-US" altLang="en-US" sz="1800" u="sng" dirty="0"/>
              <a:t>Root Jumping</a:t>
            </a:r>
            <a:endParaRPr lang="en-US" altLang="en-US" sz="1800" dirty="0"/>
          </a:p>
          <a:p>
            <a:pPr marL="0" lvl="0" indent="0" eaLnBrk="1" hangingPunct="1">
              <a:spcBef>
                <a:spcPct val="0"/>
              </a:spcBef>
              <a:buClrTx/>
              <a:buSzTx/>
              <a:buFontTx/>
              <a:buNone/>
            </a:pPr>
            <a:r>
              <a:rPr lang="en-US" altLang="en-US" sz="1800" dirty="0"/>
              <a:t>In some cases where the function          is oscillating and has a number of roots, one may choose an initial guess close to a root. However, the guesses may jump and converge to some other root.</a:t>
            </a:r>
            <a:endParaRPr lang="en-US" altLang="en-US" sz="1800" dirty="0"/>
          </a:p>
          <a:p>
            <a:pPr marL="0" lvl="0" indent="0" eaLnBrk="1" hangingPunct="1">
              <a:spcBef>
                <a:spcPct val="0"/>
              </a:spcBef>
              <a:buClrTx/>
              <a:buSzTx/>
              <a:buFontTx/>
              <a:buNone/>
            </a:pPr>
            <a:endParaRPr lang="en-US" altLang="en-US" sz="800" dirty="0"/>
          </a:p>
          <a:p>
            <a:pPr marL="0" lvl="0" indent="0" eaLnBrk="1" hangingPunct="1">
              <a:spcBef>
                <a:spcPct val="0"/>
              </a:spcBef>
              <a:buClrTx/>
              <a:buSzTx/>
              <a:buFontTx/>
              <a:buNone/>
            </a:pPr>
            <a:endParaRPr lang="en-US" altLang="en-US" sz="800" dirty="0"/>
          </a:p>
          <a:p>
            <a:pPr marL="0" lvl="0" indent="0" eaLnBrk="1" hangingPunct="1">
              <a:spcBef>
                <a:spcPct val="0"/>
              </a:spcBef>
              <a:buClrTx/>
              <a:buSzTx/>
              <a:buFontTx/>
              <a:buNone/>
            </a:pPr>
            <a:r>
              <a:rPr lang="en-US" altLang="en-US" sz="1800" dirty="0"/>
              <a:t>For example </a:t>
            </a:r>
            <a:endParaRPr lang="en-US" altLang="en-US" sz="1800" dirty="0"/>
          </a:p>
          <a:p>
            <a:pPr marL="0" lvl="0" indent="0" eaLnBrk="1" hangingPunct="1">
              <a:spcBef>
                <a:spcPct val="0"/>
              </a:spcBef>
              <a:buClrTx/>
              <a:buSzTx/>
              <a:buFontTx/>
              <a:buNone/>
            </a:pPr>
            <a:endParaRPr lang="en-US" altLang="en-US" sz="1800" dirty="0"/>
          </a:p>
          <a:p>
            <a:pPr marL="0" lvl="0" indent="0" eaLnBrk="1" hangingPunct="1">
              <a:spcBef>
                <a:spcPct val="0"/>
              </a:spcBef>
              <a:buClrTx/>
              <a:buSzTx/>
              <a:buFontTx/>
              <a:buNone/>
            </a:pPr>
            <a:endParaRPr lang="en-US" altLang="en-US" sz="1800" dirty="0"/>
          </a:p>
          <a:p>
            <a:pPr marL="0" lvl="0" indent="0" eaLnBrk="1" hangingPunct="1">
              <a:spcBef>
                <a:spcPct val="0"/>
              </a:spcBef>
              <a:buClrTx/>
              <a:buSzTx/>
              <a:buFontTx/>
              <a:buNone/>
            </a:pPr>
            <a:r>
              <a:rPr lang="en-US" altLang="en-US" sz="1800" dirty="0"/>
              <a:t>Choose </a:t>
            </a:r>
            <a:endParaRPr lang="en-US" altLang="en-US" sz="1800" dirty="0"/>
          </a:p>
          <a:p>
            <a:pPr marL="0" lvl="0" indent="0" eaLnBrk="1" hangingPunct="1">
              <a:spcBef>
                <a:spcPct val="0"/>
              </a:spcBef>
              <a:buClrTx/>
              <a:buSzTx/>
              <a:buFontTx/>
              <a:buNone/>
            </a:pPr>
            <a:endParaRPr lang="en-US" altLang="en-US" sz="1800" dirty="0"/>
          </a:p>
          <a:p>
            <a:pPr marL="0" lvl="0" indent="0" eaLnBrk="1" hangingPunct="1">
              <a:spcBef>
                <a:spcPct val="0"/>
              </a:spcBef>
              <a:buClrTx/>
              <a:buSzTx/>
              <a:buFontTx/>
              <a:buNone/>
            </a:pPr>
            <a:endParaRPr lang="en-US" altLang="en-US" sz="1800" dirty="0"/>
          </a:p>
          <a:p>
            <a:pPr marL="0" lvl="0" indent="0" eaLnBrk="1" hangingPunct="1">
              <a:spcBef>
                <a:spcPct val="0"/>
              </a:spcBef>
              <a:buClrTx/>
              <a:buSzTx/>
              <a:buFontTx/>
              <a:buNone/>
            </a:pPr>
            <a:r>
              <a:rPr lang="en-US" altLang="en-US" sz="1800" dirty="0"/>
              <a:t>It will converge to</a:t>
            </a:r>
            <a:endParaRPr lang="en-US" altLang="en-US" sz="1800" dirty="0"/>
          </a:p>
          <a:p>
            <a:pPr marL="0" lvl="0" indent="0" eaLnBrk="1" hangingPunct="1">
              <a:spcBef>
                <a:spcPct val="0"/>
              </a:spcBef>
              <a:buClrTx/>
              <a:buSzTx/>
              <a:buFontTx/>
              <a:buNone/>
            </a:pPr>
            <a:r>
              <a:rPr lang="en-US" altLang="en-US" sz="1800" dirty="0"/>
              <a:t> </a:t>
            </a:r>
            <a:endParaRPr lang="en-US" altLang="en-US" sz="1800" dirty="0"/>
          </a:p>
          <a:p>
            <a:pPr marL="0" lvl="0" indent="0" eaLnBrk="1" hangingPunct="1">
              <a:spcBef>
                <a:spcPct val="0"/>
              </a:spcBef>
              <a:buClrTx/>
              <a:buSzTx/>
              <a:buFontTx/>
              <a:buNone/>
            </a:pPr>
            <a:r>
              <a:rPr lang="en-US" altLang="en-US" sz="1800" dirty="0"/>
              <a:t>instead of </a:t>
            </a:r>
            <a:endParaRPr lang="en-US" altLang="en-US" sz="1800" dirty="0"/>
          </a:p>
        </p:txBody>
      </p:sp>
      <p:pic>
        <p:nvPicPr>
          <p:cNvPr id="97283" name="Picture 11"/>
          <p:cNvPicPr>
            <a:picLocks noChangeAspect="1"/>
          </p:cNvPicPr>
          <p:nvPr/>
        </p:nvPicPr>
        <p:blipFill>
          <a:blip r:embed="rId1"/>
          <a:stretch>
            <a:fillRect/>
          </a:stretch>
        </p:blipFill>
        <p:spPr>
          <a:xfrm>
            <a:off x="4016375" y="3200400"/>
            <a:ext cx="5127625" cy="2917825"/>
          </a:xfrm>
          <a:prstGeom prst="rect">
            <a:avLst/>
          </a:prstGeom>
          <a:noFill/>
          <a:ln w="9525">
            <a:noFill/>
          </a:ln>
        </p:spPr>
      </p:pic>
      <p:sp>
        <p:nvSpPr>
          <p:cNvPr id="97284" name="Rectangle 2"/>
          <p:cNvSpPr>
            <a:spLocks noGrp="1"/>
          </p:cNvSpPr>
          <p:nvPr>
            <p:ph type="title"/>
          </p:nvPr>
        </p:nvSpPr>
        <p:spPr>
          <a:ln/>
        </p:spPr>
        <p:txBody>
          <a:bodyPr vert="horz" wrap="square" lIns="91440" tIns="45720" rIns="91440" bIns="45720" anchor="b" anchorCtr="0"/>
          <a:p>
            <a:r>
              <a:rPr lang="en-US" altLang="en-US" dirty="0"/>
              <a:t>Drawbacks – Root Jumping</a:t>
            </a:r>
            <a:endParaRPr lang="en-US" altLang="en-US" dirty="0"/>
          </a:p>
        </p:txBody>
      </p:sp>
      <p:sp>
        <p:nvSpPr>
          <p:cNvPr id="97285" name="Rectangle 3"/>
          <p:cNvSpPr/>
          <p:nvPr/>
        </p:nvSpPr>
        <p:spPr>
          <a:xfrm>
            <a:off x="1824038" y="2128838"/>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97286" name="Rectangle 4"/>
          <p:cNvSpPr/>
          <p:nvPr/>
        </p:nvSpPr>
        <p:spPr>
          <a:xfrm>
            <a:off x="1952625" y="193357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97287" name="Text Box 6"/>
          <p:cNvSpPr txBox="1"/>
          <p:nvPr/>
        </p:nvSpPr>
        <p:spPr>
          <a:xfrm>
            <a:off x="6842125" y="4757738"/>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graphicFrame>
        <p:nvGraphicFramePr>
          <p:cNvPr id="97288" name="Object 7"/>
          <p:cNvGraphicFramePr>
            <a:graphicFrameLocks noChangeAspect="1"/>
          </p:cNvGraphicFramePr>
          <p:nvPr/>
        </p:nvGraphicFramePr>
        <p:xfrm>
          <a:off x="990600" y="3810000"/>
          <a:ext cx="1981200" cy="427038"/>
        </p:xfrm>
        <a:graphic>
          <a:graphicData uri="http://schemas.openxmlformats.org/presentationml/2006/ole">
            <mc:AlternateContent xmlns:mc="http://schemas.openxmlformats.org/markup-compatibility/2006">
              <mc:Choice xmlns:v="urn:schemas-microsoft-com:vml" Requires="v">
                <p:oleObj spid="_x0000_s3112" name="" r:id="rId2" imgW="1002665" imgH="215900" progId="Equation.3">
                  <p:embed/>
                </p:oleObj>
              </mc:Choice>
              <mc:Fallback>
                <p:oleObj name="" r:id="rId2" imgW="1002665" imgH="215900" progId="Equation.3">
                  <p:embed/>
                  <p:pic>
                    <p:nvPicPr>
                      <p:cNvPr id="0" name="Picture 3111"/>
                      <p:cNvPicPr/>
                      <p:nvPr/>
                    </p:nvPicPr>
                    <p:blipFill>
                      <a:blip r:embed="rId3"/>
                      <a:stretch>
                        <a:fillRect/>
                      </a:stretch>
                    </p:blipFill>
                    <p:spPr>
                      <a:xfrm>
                        <a:off x="990600" y="3810000"/>
                        <a:ext cx="1981200" cy="427038"/>
                      </a:xfrm>
                      <a:prstGeom prst="rect">
                        <a:avLst/>
                      </a:prstGeom>
                      <a:noFill/>
                      <a:ln w="38100">
                        <a:noFill/>
                        <a:miter/>
                      </a:ln>
                    </p:spPr>
                  </p:pic>
                </p:oleObj>
              </mc:Fallback>
            </mc:AlternateContent>
          </a:graphicData>
        </a:graphic>
      </p:graphicFrame>
      <p:sp>
        <p:nvSpPr>
          <p:cNvPr id="97289" name="Slide Number Placeholder 7"/>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graphicFrame>
        <p:nvGraphicFramePr>
          <p:cNvPr id="97290" name="Object 12"/>
          <p:cNvGraphicFramePr>
            <a:graphicFrameLocks noChangeAspect="1"/>
          </p:cNvGraphicFramePr>
          <p:nvPr/>
        </p:nvGraphicFramePr>
        <p:xfrm>
          <a:off x="4419600" y="2362200"/>
          <a:ext cx="603250" cy="393700"/>
        </p:xfrm>
        <a:graphic>
          <a:graphicData uri="http://schemas.openxmlformats.org/presentationml/2006/ole">
            <mc:AlternateContent xmlns:mc="http://schemas.openxmlformats.org/markup-compatibility/2006">
              <mc:Choice xmlns:v="urn:schemas-microsoft-com:vml" Requires="v">
                <p:oleObj spid="_x0000_s3110" name="" r:id="rId4" imgW="330200" imgH="215900" progId="Equation.3">
                  <p:embed/>
                </p:oleObj>
              </mc:Choice>
              <mc:Fallback>
                <p:oleObj name="" r:id="rId4" imgW="330200" imgH="215900" progId="Equation.3">
                  <p:embed/>
                  <p:pic>
                    <p:nvPicPr>
                      <p:cNvPr id="0" name="Picture 3109"/>
                      <p:cNvPicPr/>
                      <p:nvPr/>
                    </p:nvPicPr>
                    <p:blipFill>
                      <a:blip r:embed="rId5"/>
                      <a:stretch>
                        <a:fillRect/>
                      </a:stretch>
                    </p:blipFill>
                    <p:spPr>
                      <a:xfrm>
                        <a:off x="4419600" y="2362200"/>
                        <a:ext cx="603250" cy="393700"/>
                      </a:xfrm>
                      <a:prstGeom prst="rect">
                        <a:avLst/>
                      </a:prstGeom>
                      <a:noFill/>
                      <a:ln w="38100">
                        <a:noFill/>
                        <a:miter/>
                      </a:ln>
                    </p:spPr>
                  </p:pic>
                </p:oleObj>
              </mc:Fallback>
            </mc:AlternateContent>
          </a:graphicData>
        </a:graphic>
      </p:graphicFrame>
      <p:graphicFrame>
        <p:nvGraphicFramePr>
          <p:cNvPr id="97291" name="Object 13"/>
          <p:cNvGraphicFramePr>
            <a:graphicFrameLocks noChangeAspect="1"/>
          </p:cNvGraphicFramePr>
          <p:nvPr/>
        </p:nvGraphicFramePr>
        <p:xfrm>
          <a:off x="990600" y="4572000"/>
          <a:ext cx="2659063" cy="450850"/>
        </p:xfrm>
        <a:graphic>
          <a:graphicData uri="http://schemas.openxmlformats.org/presentationml/2006/ole">
            <mc:AlternateContent xmlns:mc="http://schemas.openxmlformats.org/markup-compatibility/2006">
              <mc:Choice xmlns:v="urn:schemas-microsoft-com:vml" Requires="v">
                <p:oleObj spid="_x0000_s3111" name="" r:id="rId6" imgW="1346200" imgH="228600" progId="Equation.3">
                  <p:embed/>
                </p:oleObj>
              </mc:Choice>
              <mc:Fallback>
                <p:oleObj name="" r:id="rId6" imgW="1346200" imgH="228600" progId="Equation.3">
                  <p:embed/>
                  <p:pic>
                    <p:nvPicPr>
                      <p:cNvPr id="0" name="Picture 3110"/>
                      <p:cNvPicPr/>
                      <p:nvPr/>
                    </p:nvPicPr>
                    <p:blipFill>
                      <a:blip r:embed="rId7"/>
                      <a:stretch>
                        <a:fillRect/>
                      </a:stretch>
                    </p:blipFill>
                    <p:spPr>
                      <a:xfrm>
                        <a:off x="990600" y="4572000"/>
                        <a:ext cx="2659063" cy="450850"/>
                      </a:xfrm>
                      <a:prstGeom prst="rect">
                        <a:avLst/>
                      </a:prstGeom>
                      <a:noFill/>
                      <a:ln w="38100">
                        <a:noFill/>
                        <a:miter/>
                      </a:ln>
                    </p:spPr>
                  </p:pic>
                </p:oleObj>
              </mc:Fallback>
            </mc:AlternateContent>
          </a:graphicData>
        </a:graphic>
      </p:graphicFrame>
      <p:graphicFrame>
        <p:nvGraphicFramePr>
          <p:cNvPr id="97292" name="Object 15"/>
          <p:cNvGraphicFramePr>
            <a:graphicFrameLocks noChangeAspect="1"/>
          </p:cNvGraphicFramePr>
          <p:nvPr/>
        </p:nvGraphicFramePr>
        <p:xfrm>
          <a:off x="2895600" y="5105400"/>
          <a:ext cx="701675" cy="350838"/>
        </p:xfrm>
        <a:graphic>
          <a:graphicData uri="http://schemas.openxmlformats.org/presentationml/2006/ole">
            <mc:AlternateContent xmlns:mc="http://schemas.openxmlformats.org/markup-compatibility/2006">
              <mc:Choice xmlns:v="urn:schemas-microsoft-com:vml" Requires="v">
                <p:oleObj spid="_x0000_s3113" name="" r:id="rId8" imgW="354965" imgH="177800" progId="Equation.3">
                  <p:embed/>
                </p:oleObj>
              </mc:Choice>
              <mc:Fallback>
                <p:oleObj name="" r:id="rId8" imgW="354965" imgH="177800" progId="Equation.3">
                  <p:embed/>
                  <p:pic>
                    <p:nvPicPr>
                      <p:cNvPr id="0" name="Picture 3112"/>
                      <p:cNvPicPr/>
                      <p:nvPr/>
                    </p:nvPicPr>
                    <p:blipFill>
                      <a:blip r:embed="rId9"/>
                      <a:stretch>
                        <a:fillRect/>
                      </a:stretch>
                    </p:blipFill>
                    <p:spPr>
                      <a:xfrm>
                        <a:off x="2895600" y="5105400"/>
                        <a:ext cx="701675" cy="350838"/>
                      </a:xfrm>
                      <a:prstGeom prst="rect">
                        <a:avLst/>
                      </a:prstGeom>
                      <a:noFill/>
                      <a:ln w="38100">
                        <a:noFill/>
                        <a:miter/>
                      </a:ln>
                    </p:spPr>
                  </p:pic>
                </p:oleObj>
              </mc:Fallback>
            </mc:AlternateContent>
          </a:graphicData>
        </a:graphic>
      </p:graphicFrame>
      <p:graphicFrame>
        <p:nvGraphicFramePr>
          <p:cNvPr id="97293" name="Object 16"/>
          <p:cNvGraphicFramePr>
            <a:graphicFrameLocks noChangeAspect="1"/>
          </p:cNvGraphicFramePr>
          <p:nvPr/>
        </p:nvGraphicFramePr>
        <p:xfrm>
          <a:off x="2057400" y="5638800"/>
          <a:ext cx="2459038" cy="350838"/>
        </p:xfrm>
        <a:graphic>
          <a:graphicData uri="http://schemas.openxmlformats.org/presentationml/2006/ole">
            <mc:AlternateContent xmlns:mc="http://schemas.openxmlformats.org/markup-compatibility/2006">
              <mc:Choice xmlns:v="urn:schemas-microsoft-com:vml" Requires="v">
                <p:oleObj spid="_x0000_s3114" name="" r:id="rId10" imgW="1243965" imgH="177800" progId="Equation.3">
                  <p:embed/>
                </p:oleObj>
              </mc:Choice>
              <mc:Fallback>
                <p:oleObj name="" r:id="rId10" imgW="1243965" imgH="177800" progId="Equation.3">
                  <p:embed/>
                  <p:pic>
                    <p:nvPicPr>
                      <p:cNvPr id="0" name="Picture 3113"/>
                      <p:cNvPicPr/>
                      <p:nvPr/>
                    </p:nvPicPr>
                    <p:blipFill>
                      <a:blip r:embed="rId11"/>
                      <a:stretch>
                        <a:fillRect/>
                      </a:stretch>
                    </p:blipFill>
                    <p:spPr>
                      <a:xfrm>
                        <a:off x="2057400" y="5638800"/>
                        <a:ext cx="2459038" cy="350838"/>
                      </a:xfrm>
                      <a:prstGeom prst="rect">
                        <a:avLst/>
                      </a:prstGeom>
                      <a:noFill/>
                      <a:ln w="38100">
                        <a:noFill/>
                        <a:miter/>
                      </a:ln>
                    </p:spPr>
                  </p:pic>
                </p:oleObj>
              </mc:Fallback>
            </mc:AlternateContent>
          </a:graphicData>
        </a:graphic>
      </p:graphicFrame>
      <p:sp>
        <p:nvSpPr>
          <p:cNvPr id="97294" name="TextBox 20"/>
          <p:cNvSpPr txBox="1"/>
          <p:nvPr/>
        </p:nvSpPr>
        <p:spPr>
          <a:xfrm>
            <a:off x="4648200" y="5638800"/>
            <a:ext cx="4495800" cy="969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457200" lvl="0" indent="-457200" eaLnBrk="1" hangingPunct="1">
              <a:spcBef>
                <a:spcPct val="0"/>
              </a:spcBef>
              <a:buClrTx/>
              <a:buSzTx/>
              <a:buFontTx/>
              <a:buNone/>
            </a:pPr>
            <a:r>
              <a:rPr lang="en-US" altLang="en-US" sz="1900" b="1" dirty="0"/>
              <a:t>Figure 11 </a:t>
            </a:r>
            <a:r>
              <a:rPr lang="en-US" altLang="en-US" sz="1900" dirty="0"/>
              <a:t>Root jumping from intended 	    location of root for</a:t>
            </a:r>
            <a:endParaRPr lang="en-US" altLang="en-US" sz="1900" dirty="0"/>
          </a:p>
          <a:p>
            <a:pPr marL="457200" lvl="0" indent="-457200" eaLnBrk="1" hangingPunct="1">
              <a:spcBef>
                <a:spcPct val="0"/>
              </a:spcBef>
              <a:buClrTx/>
              <a:buSzTx/>
              <a:buFontTx/>
              <a:buNone/>
            </a:pPr>
            <a:r>
              <a:rPr lang="en-US" altLang="en-US" sz="1900" dirty="0"/>
              <a:t>			   .</a:t>
            </a:r>
            <a:endParaRPr lang="en-US" altLang="en-US" sz="1900" b="1" dirty="0"/>
          </a:p>
        </p:txBody>
      </p:sp>
      <p:graphicFrame>
        <p:nvGraphicFramePr>
          <p:cNvPr id="97295" name="Object 17"/>
          <p:cNvGraphicFramePr>
            <a:graphicFrameLocks noChangeAspect="1"/>
          </p:cNvGraphicFramePr>
          <p:nvPr/>
        </p:nvGraphicFramePr>
        <p:xfrm>
          <a:off x="5943600" y="6248400"/>
          <a:ext cx="1600200" cy="344488"/>
        </p:xfrm>
        <a:graphic>
          <a:graphicData uri="http://schemas.openxmlformats.org/presentationml/2006/ole">
            <mc:AlternateContent xmlns:mc="http://schemas.openxmlformats.org/markup-compatibility/2006">
              <mc:Choice xmlns:v="urn:schemas-microsoft-com:vml" Requires="v">
                <p:oleObj spid="_x0000_s3109" name="" r:id="rId12" imgW="1002665" imgH="215900" progId="Equation.3">
                  <p:embed/>
                </p:oleObj>
              </mc:Choice>
              <mc:Fallback>
                <p:oleObj name="" r:id="rId12" imgW="1002665" imgH="215900" progId="Equation.3">
                  <p:embed/>
                  <p:pic>
                    <p:nvPicPr>
                      <p:cNvPr id="0" name="Picture 3108"/>
                      <p:cNvPicPr/>
                      <p:nvPr/>
                    </p:nvPicPr>
                    <p:blipFill>
                      <a:blip r:embed="rId3"/>
                      <a:stretch>
                        <a:fillRect/>
                      </a:stretch>
                    </p:blipFill>
                    <p:spPr>
                      <a:xfrm>
                        <a:off x="5943600" y="6248400"/>
                        <a:ext cx="1600200" cy="344488"/>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title"/>
          </p:nvPr>
        </p:nvSpPr>
        <p:spPr>
          <a:ln/>
        </p:spPr>
        <p:txBody>
          <a:bodyPr vert="horz" wrap="square" lIns="91440" tIns="45720" rIns="91440" bIns="45720" anchor="b" anchorCtr="0"/>
          <a:p>
            <a:pPr eaLnBrk="1" hangingPunct="1"/>
            <a:endParaRPr lang="en-US" altLang="en-US" dirty="0"/>
          </a:p>
        </p:txBody>
      </p:sp>
      <p:sp>
        <p:nvSpPr>
          <p:cNvPr id="99331" name="Rectangle 3"/>
          <p:cNvSpPr>
            <a:spLocks noGrp="1"/>
          </p:cNvSpPr>
          <p:nvPr>
            <p:ph idx="1"/>
          </p:nvPr>
        </p:nvSpPr>
        <p:spPr>
          <a:xfrm>
            <a:off x="457200" y="3200400"/>
            <a:ext cx="8229600" cy="762000"/>
          </a:xfrm>
          <a:ln/>
        </p:spPr>
        <p:txBody>
          <a:bodyPr vert="horz" wrap="square" lIns="91440" tIns="45720" rIns="91440" bIns="45720" anchor="t" anchorCtr="0"/>
          <a:p>
            <a:pPr algn="ctr" eaLnBrk="1" hangingPunct="1">
              <a:lnSpc>
                <a:spcPct val="80000"/>
              </a:lnSpc>
              <a:buFontTx/>
              <a:buNone/>
            </a:pPr>
            <a:r>
              <a:rPr lang="en-US" altLang="en-US" sz="6000" b="1" dirty="0"/>
              <a:t>THE END</a:t>
            </a:r>
            <a:endParaRPr lang="en-US" altLang="en-US" sz="6000" b="1" dirty="0"/>
          </a:p>
          <a:p>
            <a:pPr algn="ctr" eaLnBrk="1" hangingPunct="1">
              <a:lnSpc>
                <a:spcPct val="80000"/>
              </a:lnSpc>
              <a:buFontTx/>
              <a:buNone/>
            </a:pPr>
            <a:endParaRPr lang="en-US" altLang="en-US" sz="6000" b="1" dirty="0"/>
          </a:p>
          <a:p>
            <a:pPr algn="ctr" eaLnBrk="1" hangingPunct="1">
              <a:lnSpc>
                <a:spcPct val="80000"/>
              </a:lnSpc>
              <a:buFontTx/>
              <a:buNone/>
            </a:pPr>
            <a:endParaRPr lang="en-US" altLang="en-US" sz="4800" b="1" dirty="0"/>
          </a:p>
          <a:p>
            <a:pPr algn="ctr" eaLnBrk="1" hangingPunct="1">
              <a:lnSpc>
                <a:spcPct val="80000"/>
              </a:lnSpc>
              <a:buFontTx/>
              <a:buNone/>
            </a:pPr>
            <a:endParaRPr lang="en-US" altLang="en-US" sz="800" b="1" dirty="0"/>
          </a:p>
          <a:p>
            <a:pPr algn="ctr" eaLnBrk="1" hangingPunct="1">
              <a:lnSpc>
                <a:spcPct val="80000"/>
              </a:lnSpc>
              <a:buFontTx/>
              <a:buNone/>
            </a:pPr>
            <a:endParaRPr lang="en-US" altLang="en-US" sz="800" b="1" dirty="0"/>
          </a:p>
          <a:p>
            <a:pPr algn="ctr" eaLnBrk="1" hangingPunct="1">
              <a:lnSpc>
                <a:spcPct val="80000"/>
              </a:lnSpc>
              <a:buFontTx/>
              <a:buNone/>
            </a:pPr>
            <a:endParaRPr lang="en-US" altLang="en-US" sz="2800" b="1" dirty="0">
              <a:latin typeface="Verdana" panose="020B0604030504040204"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2" name="Rectangle 2"/>
          <p:cNvSpPr>
            <a:spLocks noGrp="1"/>
          </p:cNvSpPr>
          <p:nvPr>
            <p:ph type="title"/>
          </p:nvPr>
        </p:nvSpPr>
        <p:spPr>
          <a:ln/>
        </p:spPr>
        <p:txBody>
          <a:bodyPr vert="horz" wrap="square" lIns="91440" tIns="45720" rIns="91440" bIns="45720" anchor="b" anchorCtr="0"/>
          <a:p>
            <a:r>
              <a:rPr lang="en-US" altLang="en-US" dirty="0"/>
              <a:t>Derivation</a:t>
            </a:r>
            <a:endParaRPr lang="en-US" altLang="en-US" dirty="0"/>
          </a:p>
        </p:txBody>
      </p:sp>
      <p:graphicFrame>
        <p:nvGraphicFramePr>
          <p:cNvPr id="46083" name="Object 3"/>
          <p:cNvGraphicFramePr>
            <a:graphicFrameLocks noChangeAspect="1"/>
          </p:cNvGraphicFramePr>
          <p:nvPr/>
        </p:nvGraphicFramePr>
        <p:xfrm>
          <a:off x="609600" y="1371600"/>
          <a:ext cx="5105400" cy="4937125"/>
        </p:xfrm>
        <a:graphic>
          <a:graphicData uri="http://schemas.openxmlformats.org/presentationml/2006/ole">
            <mc:AlternateContent xmlns:mc="http://schemas.openxmlformats.org/markup-compatibility/2006">
              <mc:Choice xmlns:v="urn:schemas-microsoft-com:vml" Requires="v">
                <p:oleObj spid="_x0000_s3078" name="" r:id="rId1" imgW="3486785" imgH="3372485" progId="Word.Picture.8">
                  <p:embed/>
                </p:oleObj>
              </mc:Choice>
              <mc:Fallback>
                <p:oleObj name="" r:id="rId1" imgW="3486785" imgH="3372485" progId="Word.Picture.8">
                  <p:embed/>
                  <p:pic>
                    <p:nvPicPr>
                      <p:cNvPr id="0" name="Picture 3077"/>
                      <p:cNvPicPr/>
                      <p:nvPr/>
                    </p:nvPicPr>
                    <p:blipFill>
                      <a:blip r:embed="rId2"/>
                      <a:stretch>
                        <a:fillRect/>
                      </a:stretch>
                    </p:blipFill>
                    <p:spPr>
                      <a:xfrm>
                        <a:off x="609600" y="1371600"/>
                        <a:ext cx="5105400" cy="4937125"/>
                      </a:xfrm>
                      <a:prstGeom prst="rect">
                        <a:avLst/>
                      </a:prstGeom>
                      <a:noFill/>
                      <a:ln w="38100">
                        <a:noFill/>
                        <a:miter/>
                      </a:ln>
                    </p:spPr>
                  </p:pic>
                </p:oleObj>
              </mc:Fallback>
            </mc:AlternateContent>
          </a:graphicData>
        </a:graphic>
      </p:graphicFrame>
      <p:graphicFrame>
        <p:nvGraphicFramePr>
          <p:cNvPr id="46084" name="Object 4"/>
          <p:cNvGraphicFramePr>
            <a:graphicFrameLocks noChangeAspect="1"/>
          </p:cNvGraphicFramePr>
          <p:nvPr/>
        </p:nvGraphicFramePr>
        <p:xfrm>
          <a:off x="6346825" y="4965700"/>
          <a:ext cx="2163763" cy="903288"/>
        </p:xfrm>
        <a:graphic>
          <a:graphicData uri="http://schemas.openxmlformats.org/presentationml/2006/ole">
            <mc:AlternateContent xmlns:mc="http://schemas.openxmlformats.org/markup-compatibility/2006">
              <mc:Choice xmlns:v="urn:schemas-microsoft-com:vml" Requires="v">
                <p:oleObj spid="_x0000_s3082" name="" r:id="rId3" imgW="1040765" imgH="431800" progId="Equation.3">
                  <p:embed/>
                </p:oleObj>
              </mc:Choice>
              <mc:Fallback>
                <p:oleObj name="" r:id="rId3" imgW="1040765" imgH="431800" progId="Equation.3">
                  <p:embed/>
                  <p:pic>
                    <p:nvPicPr>
                      <p:cNvPr id="0" name="Picture 3081"/>
                      <p:cNvPicPr/>
                      <p:nvPr/>
                    </p:nvPicPr>
                    <p:blipFill>
                      <a:blip r:embed="rId4"/>
                      <a:stretch>
                        <a:fillRect/>
                      </a:stretch>
                    </p:blipFill>
                    <p:spPr>
                      <a:xfrm>
                        <a:off x="6346825" y="4965700"/>
                        <a:ext cx="2163763" cy="903288"/>
                      </a:xfrm>
                      <a:prstGeom prst="rect">
                        <a:avLst/>
                      </a:prstGeom>
                      <a:noFill/>
                      <a:ln w="38100">
                        <a:noFill/>
                        <a:miter/>
                      </a:ln>
                    </p:spPr>
                  </p:pic>
                </p:oleObj>
              </mc:Fallback>
            </mc:AlternateContent>
          </a:graphicData>
        </a:graphic>
      </p:graphicFrame>
      <p:graphicFrame>
        <p:nvGraphicFramePr>
          <p:cNvPr id="46085" name="Object 5"/>
          <p:cNvGraphicFramePr>
            <a:graphicFrameLocks noChangeAspect="1"/>
          </p:cNvGraphicFramePr>
          <p:nvPr/>
        </p:nvGraphicFramePr>
        <p:xfrm>
          <a:off x="6011863" y="3746500"/>
          <a:ext cx="2224087" cy="927100"/>
        </p:xfrm>
        <a:graphic>
          <a:graphicData uri="http://schemas.openxmlformats.org/presentationml/2006/ole">
            <mc:AlternateContent xmlns:mc="http://schemas.openxmlformats.org/markup-compatibility/2006">
              <mc:Choice xmlns:v="urn:schemas-microsoft-com:vml" Requires="v">
                <p:oleObj spid="_x0000_s3079" name="" r:id="rId5" imgW="1040765" imgH="431800" progId="Equation.3">
                  <p:embed/>
                </p:oleObj>
              </mc:Choice>
              <mc:Fallback>
                <p:oleObj name="" r:id="rId5" imgW="1040765" imgH="431800" progId="Equation.3">
                  <p:embed/>
                  <p:pic>
                    <p:nvPicPr>
                      <p:cNvPr id="0" name="Picture 3078"/>
                      <p:cNvPicPr/>
                      <p:nvPr/>
                    </p:nvPicPr>
                    <p:blipFill>
                      <a:blip r:embed="rId6"/>
                      <a:stretch>
                        <a:fillRect/>
                      </a:stretch>
                    </p:blipFill>
                    <p:spPr>
                      <a:xfrm>
                        <a:off x="6011863" y="3746500"/>
                        <a:ext cx="2224087" cy="927100"/>
                      </a:xfrm>
                      <a:prstGeom prst="rect">
                        <a:avLst/>
                      </a:prstGeom>
                      <a:noFill/>
                      <a:ln w="38100">
                        <a:noFill/>
                        <a:miter/>
                      </a:ln>
                    </p:spPr>
                  </p:pic>
                </p:oleObj>
              </mc:Fallback>
            </mc:AlternateContent>
          </a:graphicData>
        </a:graphic>
      </p:graphicFrame>
      <p:graphicFrame>
        <p:nvGraphicFramePr>
          <p:cNvPr id="46086" name="Object 6"/>
          <p:cNvGraphicFramePr>
            <a:graphicFrameLocks noChangeAspect="1"/>
          </p:cNvGraphicFramePr>
          <p:nvPr/>
        </p:nvGraphicFramePr>
        <p:xfrm>
          <a:off x="6257925" y="2743200"/>
          <a:ext cx="1582738" cy="741363"/>
        </p:xfrm>
        <a:graphic>
          <a:graphicData uri="http://schemas.openxmlformats.org/presentationml/2006/ole">
            <mc:AlternateContent xmlns:mc="http://schemas.openxmlformats.org/markup-compatibility/2006">
              <mc:Choice xmlns:v="urn:schemas-microsoft-com:vml" Requires="v">
                <p:oleObj spid="_x0000_s3080" name="" r:id="rId7" imgW="837565" imgH="393700" progId="Equation.3">
                  <p:embed/>
                </p:oleObj>
              </mc:Choice>
              <mc:Fallback>
                <p:oleObj name="" r:id="rId7" imgW="837565" imgH="393700" progId="Equation.3">
                  <p:embed/>
                  <p:pic>
                    <p:nvPicPr>
                      <p:cNvPr id="0" name="Picture 3079"/>
                      <p:cNvPicPr/>
                      <p:nvPr/>
                    </p:nvPicPr>
                    <p:blipFill>
                      <a:blip r:embed="rId8"/>
                      <a:stretch>
                        <a:fillRect/>
                      </a:stretch>
                    </p:blipFill>
                    <p:spPr>
                      <a:xfrm>
                        <a:off x="6257925" y="2743200"/>
                        <a:ext cx="1582738" cy="741363"/>
                      </a:xfrm>
                      <a:prstGeom prst="rect">
                        <a:avLst/>
                      </a:prstGeom>
                      <a:noFill/>
                      <a:ln w="38100">
                        <a:noFill/>
                        <a:miter/>
                      </a:ln>
                    </p:spPr>
                  </p:pic>
                </p:oleObj>
              </mc:Fallback>
            </mc:AlternateContent>
          </a:graphicData>
        </a:graphic>
      </p:graphicFrame>
      <p:sp>
        <p:nvSpPr>
          <p:cNvPr id="46087" name="TextBox 6"/>
          <p:cNvSpPr txBox="1"/>
          <p:nvPr/>
        </p:nvSpPr>
        <p:spPr>
          <a:xfrm>
            <a:off x="457200" y="6096000"/>
            <a:ext cx="8382000" cy="430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2200" b="1" dirty="0"/>
              <a:t>Figure 2 </a:t>
            </a:r>
            <a:r>
              <a:rPr lang="en-US" altLang="en-US" sz="2200" dirty="0"/>
              <a:t>Derivation of the Newton-Raphson method.</a:t>
            </a:r>
            <a:endParaRPr lang="en-US" altLang="en-US" sz="2200" b="1" dirty="0"/>
          </a:p>
        </p:txBody>
      </p:sp>
      <p:sp>
        <p:nvSpPr>
          <p:cNvPr id="46088" name="Slide Number Placeholder 7"/>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30" name="Rectangle 2"/>
          <p:cNvSpPr>
            <a:spLocks noGrp="1"/>
          </p:cNvSpPr>
          <p:nvPr>
            <p:ph type="title"/>
          </p:nvPr>
        </p:nvSpPr>
        <p:spPr>
          <a:xfrm>
            <a:off x="762000" y="3048000"/>
            <a:ext cx="7793038" cy="1143000"/>
          </a:xfrm>
          <a:ln/>
        </p:spPr>
        <p:txBody>
          <a:bodyPr vert="horz" wrap="square" lIns="91440" tIns="45720" rIns="91440" bIns="45720" anchor="b" anchorCtr="0"/>
          <a:p>
            <a:r>
              <a:rPr lang="en-US" altLang="en-US" dirty="0">
                <a:cs typeface="Times New Roman" panose="02020603050405020304" pitchFamily="18" charset="0"/>
              </a:rPr>
              <a:t>Algorithm for Newton-Raphson Method</a:t>
            </a:r>
            <a:endParaRPr lang="en-US" altLang="en-US" dirty="0">
              <a:ea typeface="Times New Roman" panose="02020603050405020304" pitchFamily="18" charset="0"/>
            </a:endParaRPr>
          </a:p>
        </p:txBody>
      </p:sp>
      <p:sp>
        <p:nvSpPr>
          <p:cNvPr id="48131" name="Slide Number Placeholder 2"/>
          <p:cNvSpPr txBox="1">
            <a:spLocks noGrp="1"/>
          </p:cNvSpPr>
          <p:nvPr>
            <p:ph type="sldNum" sz="quarter" idx="4"/>
          </p:nvPr>
        </p:nvSpPr>
        <p:spPr>
          <a:ln/>
        </p:spPr>
        <p:txBody>
          <a:bodyPr anchor="b" anchorCtr="0"/>
          <a:p>
            <a:pPr marL="0" indent="0" eaLnBrk="1" hangingPunct="1">
              <a:spcBef>
                <a:spcPct val="0"/>
              </a:spcBef>
              <a:buClrTx/>
              <a:buSzTx/>
              <a:buFontTx/>
              <a:buNone/>
            </a:pPr>
            <a:fld id="{9A0DB2DC-4C9A-4742-B13C-FB6460FD3503}" type="slidenum">
              <a:rPr lang="en-US" altLang="en-US" sz="1400" dirty="0">
                <a:latin typeface="+mn-lt"/>
                <a:ea typeface="+mn-ea"/>
                <a:cs typeface="+mn-cs"/>
              </a:rPr>
            </a:fld>
            <a:endParaRPr lang="en-US" altLang="en-US" sz="1400" dirty="0">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0178" name="Rectangle 2"/>
          <p:cNvSpPr>
            <a:spLocks noGrp="1"/>
          </p:cNvSpPr>
          <p:nvPr>
            <p:ph type="title"/>
          </p:nvPr>
        </p:nvSpPr>
        <p:spPr>
          <a:ln/>
        </p:spPr>
        <p:txBody>
          <a:bodyPr vert="horz" wrap="square" lIns="91440" tIns="45720" rIns="91440" bIns="45720" anchor="b" anchorCtr="0"/>
          <a:p>
            <a:r>
              <a:rPr lang="en-US" altLang="en-US" dirty="0">
                <a:cs typeface="Times New Roman" panose="02020603050405020304" pitchFamily="18" charset="0"/>
              </a:rPr>
              <a:t>Step 1</a:t>
            </a:r>
            <a:endParaRPr lang="en-US" altLang="en-US" dirty="0">
              <a:ea typeface="Times New Roman" panose="02020603050405020304" pitchFamily="18" charset="0"/>
            </a:endParaRPr>
          </a:p>
        </p:txBody>
      </p:sp>
      <p:graphicFrame>
        <p:nvGraphicFramePr>
          <p:cNvPr id="50179" name="Object 7"/>
          <p:cNvGraphicFramePr>
            <a:graphicFrameLocks noChangeAspect="1"/>
          </p:cNvGraphicFramePr>
          <p:nvPr>
            <p:ph sz="half" idx="1"/>
          </p:nvPr>
        </p:nvGraphicFramePr>
        <p:xfrm>
          <a:off x="3886200" y="2743200"/>
          <a:ext cx="1049338" cy="579438"/>
        </p:xfrm>
        <a:graphic>
          <a:graphicData uri="http://schemas.openxmlformats.org/presentationml/2006/ole">
            <mc:AlternateContent xmlns:mc="http://schemas.openxmlformats.org/markup-compatibility/2006">
              <mc:Choice xmlns:v="urn:schemas-microsoft-com:vml" Requires="v">
                <p:oleObj spid="_x0000_s3081" name="" r:id="rId1" imgW="368300" imgH="203200" progId="Equation.3">
                  <p:embed/>
                </p:oleObj>
              </mc:Choice>
              <mc:Fallback>
                <p:oleObj name="" r:id="rId1" imgW="368300" imgH="203200" progId="Equation.3">
                  <p:embed/>
                  <p:pic>
                    <p:nvPicPr>
                      <p:cNvPr id="0" name="Picture 3080"/>
                      <p:cNvPicPr/>
                      <p:nvPr/>
                    </p:nvPicPr>
                    <p:blipFill>
                      <a:blip r:embed="rId2"/>
                      <a:srcRect/>
                      <a:stretch>
                        <a:fillRect/>
                      </a:stretch>
                    </p:blipFill>
                    <p:spPr>
                      <a:xfrm>
                        <a:off x="3886200" y="2743200"/>
                        <a:ext cx="1049338" cy="579438"/>
                      </a:xfrm>
                      <a:prstGeom prst="rect">
                        <a:avLst/>
                      </a:prstGeom>
                      <a:noFill/>
                      <a:ln w="38100">
                        <a:miter/>
                      </a:ln>
                    </p:spPr>
                  </p:pic>
                </p:oleObj>
              </mc:Fallback>
            </mc:AlternateContent>
          </a:graphicData>
        </a:graphic>
      </p:graphicFrame>
      <p:sp>
        <p:nvSpPr>
          <p:cNvPr id="50180" name="Rectangle 3"/>
          <p:cNvSpPr>
            <a:spLocks noGrp="1"/>
          </p:cNvSpPr>
          <p:nvPr>
            <p:ph type="body" sz="half" idx="2"/>
          </p:nvPr>
        </p:nvSpPr>
        <p:spPr>
          <a:xfrm>
            <a:off x="2354263" y="2732088"/>
            <a:ext cx="1693862" cy="669925"/>
          </a:xfrm>
          <a:ln/>
        </p:spPr>
        <p:txBody>
          <a:bodyPr vert="horz" wrap="square" lIns="91440" tIns="45720" rIns="91440" bIns="45720" anchor="t" anchorCtr="0"/>
          <a:p>
            <a:pPr marL="533400" indent="-533400" algn="just">
              <a:buClr>
                <a:schemeClr val="folHlink"/>
              </a:buClr>
              <a:buSzPct val="60000"/>
              <a:buFontTx/>
              <a:buNone/>
            </a:pPr>
            <a:r>
              <a:rPr lang="en-US" altLang="en-US" sz="2800" dirty="0"/>
              <a:t>Calculate</a:t>
            </a:r>
            <a:endParaRPr lang="en-US" altLang="en-US" sz="2800" dirty="0"/>
          </a:p>
        </p:txBody>
      </p:sp>
      <p:sp>
        <p:nvSpPr>
          <p:cNvPr id="50181" name="Rectangle 6"/>
          <p:cNvSpPr/>
          <p:nvPr/>
        </p:nvSpPr>
        <p:spPr>
          <a:xfrm>
            <a:off x="5065713" y="2808288"/>
            <a:ext cx="187960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r>
              <a:rPr lang="en-US" altLang="en-US" sz="2400" dirty="0"/>
              <a:t>symbolically.</a:t>
            </a:r>
            <a:endParaRPr lang="en-US" altLang="en-US" sz="2400" dirty="0"/>
          </a:p>
        </p:txBody>
      </p:sp>
      <p:sp>
        <p:nvSpPr>
          <p:cNvPr id="50182" name="Slide Number Placeholder 3"/>
          <p:cNvSpPr txBox="1"/>
          <p:nvPr/>
        </p:nvSpPr>
        <p:spPr>
          <a:xfrm>
            <a:off x="0" y="6553200"/>
            <a:ext cx="1905000" cy="3048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fld id="{9A0DB2DC-4C9A-4742-B13C-FB6460FD3503}" type="slidenum">
              <a:rPr lang="en-US" altLang="en-US" sz="1400" dirty="0"/>
            </a:fld>
            <a:endParaRPr lang="en-US" alt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226" name="Rectangle 2"/>
          <p:cNvSpPr>
            <a:spLocks noGrp="1"/>
          </p:cNvSpPr>
          <p:nvPr>
            <p:ph type="title"/>
          </p:nvPr>
        </p:nvSpPr>
        <p:spPr>
          <a:ln/>
        </p:spPr>
        <p:txBody>
          <a:bodyPr vert="horz" wrap="square" lIns="91440" tIns="45720" rIns="91440" bIns="45720" anchor="b" anchorCtr="0"/>
          <a:p>
            <a:r>
              <a:rPr lang="en-US" altLang="en-US" dirty="0"/>
              <a:t>Step 2</a:t>
            </a:r>
            <a:endParaRPr lang="en-US" altLang="en-US" dirty="0"/>
          </a:p>
        </p:txBody>
      </p:sp>
      <p:sp>
        <p:nvSpPr>
          <p:cNvPr id="52227" name="Rectangle 3"/>
          <p:cNvSpPr/>
          <p:nvPr/>
        </p:nvSpPr>
        <p:spPr>
          <a:xfrm>
            <a:off x="4043363" y="3205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graphicFrame>
        <p:nvGraphicFramePr>
          <p:cNvPr id="52228" name="Object 4"/>
          <p:cNvGraphicFramePr>
            <a:graphicFrameLocks noChangeAspect="1"/>
          </p:cNvGraphicFramePr>
          <p:nvPr/>
        </p:nvGraphicFramePr>
        <p:xfrm>
          <a:off x="1752600" y="3505200"/>
          <a:ext cx="2209800" cy="908050"/>
        </p:xfrm>
        <a:graphic>
          <a:graphicData uri="http://schemas.openxmlformats.org/presentationml/2006/ole">
            <mc:AlternateContent xmlns:mc="http://schemas.openxmlformats.org/markup-compatibility/2006">
              <mc:Choice xmlns:v="urn:schemas-microsoft-com:vml" Requires="v">
                <p:oleObj spid="_x0000_s3085" name="" r:id="rId1" imgW="1054100" imgH="431800" progId="Equation.3">
                  <p:embed/>
                </p:oleObj>
              </mc:Choice>
              <mc:Fallback>
                <p:oleObj name="" r:id="rId1" imgW="1054100" imgH="431800" progId="Equation.3">
                  <p:embed/>
                  <p:pic>
                    <p:nvPicPr>
                      <p:cNvPr id="0" name="Picture 3084"/>
                      <p:cNvPicPr/>
                      <p:nvPr/>
                    </p:nvPicPr>
                    <p:blipFill>
                      <a:blip r:embed="rId2"/>
                      <a:stretch>
                        <a:fillRect/>
                      </a:stretch>
                    </p:blipFill>
                    <p:spPr>
                      <a:xfrm>
                        <a:off x="1752600" y="3505200"/>
                        <a:ext cx="2209800" cy="908050"/>
                      </a:xfrm>
                      <a:prstGeom prst="rect">
                        <a:avLst/>
                      </a:prstGeom>
                      <a:noFill/>
                      <a:ln w="38100">
                        <a:noFill/>
                        <a:miter/>
                      </a:ln>
                    </p:spPr>
                  </p:pic>
                </p:oleObj>
              </mc:Fallback>
            </mc:AlternateContent>
          </a:graphicData>
        </a:graphic>
      </p:graphicFrame>
      <p:sp>
        <p:nvSpPr>
          <p:cNvPr id="52229" name="Rectangle 5"/>
          <p:cNvSpPr/>
          <p:nvPr/>
        </p:nvSpPr>
        <p:spPr>
          <a:xfrm>
            <a:off x="3924300" y="31861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52230" name="Text Box 7"/>
          <p:cNvSpPr txBox="1"/>
          <p:nvPr/>
        </p:nvSpPr>
        <p:spPr>
          <a:xfrm>
            <a:off x="788988" y="2590800"/>
            <a:ext cx="80010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2400" dirty="0"/>
              <a:t>Use an initial guess of the root,    , to estimate the new value of the root,      , as</a:t>
            </a:r>
            <a:endParaRPr lang="en-US" altLang="en-US" sz="2400" dirty="0"/>
          </a:p>
        </p:txBody>
      </p:sp>
      <p:graphicFrame>
        <p:nvGraphicFramePr>
          <p:cNvPr id="52231" name="Object 9"/>
          <p:cNvGraphicFramePr>
            <a:graphicFrameLocks noChangeAspect="1"/>
          </p:cNvGraphicFramePr>
          <p:nvPr/>
        </p:nvGraphicFramePr>
        <p:xfrm>
          <a:off x="5132388" y="2590800"/>
          <a:ext cx="320675" cy="481013"/>
        </p:xfrm>
        <a:graphic>
          <a:graphicData uri="http://schemas.openxmlformats.org/presentationml/2006/ole">
            <mc:AlternateContent xmlns:mc="http://schemas.openxmlformats.org/markup-compatibility/2006">
              <mc:Choice xmlns:v="urn:schemas-microsoft-com:vml" Requires="v">
                <p:oleObj spid="_x0000_s3087" name="" r:id="rId3" imgW="152400" imgH="228600" progId="Equation.3">
                  <p:embed/>
                </p:oleObj>
              </mc:Choice>
              <mc:Fallback>
                <p:oleObj name="" r:id="rId3" imgW="152400" imgH="228600" progId="Equation.3">
                  <p:embed/>
                  <p:pic>
                    <p:nvPicPr>
                      <p:cNvPr id="0" name="Picture 3086"/>
                      <p:cNvPicPr/>
                      <p:nvPr/>
                    </p:nvPicPr>
                    <p:blipFill>
                      <a:blip r:embed="rId4"/>
                      <a:stretch>
                        <a:fillRect/>
                      </a:stretch>
                    </p:blipFill>
                    <p:spPr>
                      <a:xfrm>
                        <a:off x="5132388" y="2590800"/>
                        <a:ext cx="320675" cy="481013"/>
                      </a:xfrm>
                      <a:prstGeom prst="rect">
                        <a:avLst/>
                      </a:prstGeom>
                      <a:noFill/>
                      <a:ln w="38100">
                        <a:noFill/>
                        <a:miter/>
                      </a:ln>
                    </p:spPr>
                  </p:pic>
                </p:oleObj>
              </mc:Fallback>
            </mc:AlternateContent>
          </a:graphicData>
        </a:graphic>
      </p:graphicFrame>
      <p:graphicFrame>
        <p:nvGraphicFramePr>
          <p:cNvPr id="52232" name="Object 10"/>
          <p:cNvGraphicFramePr>
            <a:graphicFrameLocks noChangeAspect="1"/>
          </p:cNvGraphicFramePr>
          <p:nvPr/>
        </p:nvGraphicFramePr>
        <p:xfrm>
          <a:off x="3227388" y="2971800"/>
          <a:ext cx="504825" cy="481013"/>
        </p:xfrm>
        <a:graphic>
          <a:graphicData uri="http://schemas.openxmlformats.org/presentationml/2006/ole">
            <mc:AlternateContent xmlns:mc="http://schemas.openxmlformats.org/markup-compatibility/2006">
              <mc:Choice xmlns:v="urn:schemas-microsoft-com:vml" Requires="v">
                <p:oleObj spid="_x0000_s3083" name="" r:id="rId5" imgW="241300" imgH="228600" progId="Equation.3">
                  <p:embed/>
                </p:oleObj>
              </mc:Choice>
              <mc:Fallback>
                <p:oleObj name="" r:id="rId5" imgW="241300" imgH="228600" progId="Equation.3">
                  <p:embed/>
                  <p:pic>
                    <p:nvPicPr>
                      <p:cNvPr id="0" name="Picture 3082"/>
                      <p:cNvPicPr/>
                      <p:nvPr/>
                    </p:nvPicPr>
                    <p:blipFill>
                      <a:blip r:embed="rId6"/>
                      <a:stretch>
                        <a:fillRect/>
                      </a:stretch>
                    </p:blipFill>
                    <p:spPr>
                      <a:xfrm>
                        <a:off x="3227388" y="2971800"/>
                        <a:ext cx="504825" cy="481013"/>
                      </a:xfrm>
                      <a:prstGeom prst="rect">
                        <a:avLst/>
                      </a:prstGeom>
                      <a:noFill/>
                      <a:ln w="38100">
                        <a:noFill/>
                        <a:miter/>
                      </a:ln>
                    </p:spPr>
                  </p:pic>
                </p:oleObj>
              </mc:Fallback>
            </mc:AlternateContent>
          </a:graphicData>
        </a:graphic>
      </p:graphicFrame>
      <p:sp>
        <p:nvSpPr>
          <p:cNvPr id="52233" name="Slide Number Placeholder 3"/>
          <p:cNvSpPr txBox="1"/>
          <p:nvPr/>
        </p:nvSpPr>
        <p:spPr>
          <a:xfrm>
            <a:off x="0" y="6553200"/>
            <a:ext cx="1905000" cy="3048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fld id="{9A0DB2DC-4C9A-4742-B13C-FB6460FD3503}" type="slidenum">
              <a:rPr lang="en-US" altLang="en-US" sz="1400" dirty="0"/>
            </a:fld>
            <a:endParaRPr lang="en-US" alt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4274" name="Rectangle 2"/>
          <p:cNvSpPr>
            <a:spLocks noGrp="1"/>
          </p:cNvSpPr>
          <p:nvPr>
            <p:ph type="title"/>
          </p:nvPr>
        </p:nvSpPr>
        <p:spPr>
          <a:ln/>
        </p:spPr>
        <p:txBody>
          <a:bodyPr vert="horz" wrap="square" lIns="91440" tIns="45720" rIns="91440" bIns="45720" anchor="b" anchorCtr="0"/>
          <a:p>
            <a:r>
              <a:rPr lang="en-US" altLang="en-US" dirty="0"/>
              <a:t>Step 3</a:t>
            </a:r>
            <a:endParaRPr lang="en-US" altLang="en-US" dirty="0"/>
          </a:p>
        </p:txBody>
      </p:sp>
      <p:sp>
        <p:nvSpPr>
          <p:cNvPr id="54275" name="Rectangle 3"/>
          <p:cNvSpPr/>
          <p:nvPr/>
        </p:nvSpPr>
        <p:spPr>
          <a:xfrm>
            <a:off x="4043363" y="3205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sp>
        <p:nvSpPr>
          <p:cNvPr id="54276" name="Rectangle 5"/>
          <p:cNvSpPr/>
          <p:nvPr/>
        </p:nvSpPr>
        <p:spPr>
          <a:xfrm>
            <a:off x="3924300" y="31861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graphicFrame>
        <p:nvGraphicFramePr>
          <p:cNvPr id="54277" name="Object 3"/>
          <p:cNvGraphicFramePr>
            <a:graphicFrameLocks noChangeAspect="1"/>
          </p:cNvGraphicFramePr>
          <p:nvPr/>
        </p:nvGraphicFramePr>
        <p:xfrm>
          <a:off x="1981200" y="3124200"/>
          <a:ext cx="2954338" cy="1085850"/>
        </p:xfrm>
        <a:graphic>
          <a:graphicData uri="http://schemas.openxmlformats.org/presentationml/2006/ole">
            <mc:AlternateContent xmlns:mc="http://schemas.openxmlformats.org/markup-compatibility/2006">
              <mc:Choice xmlns:v="urn:schemas-microsoft-com:vml" Requires="v">
                <p:oleObj spid="_x0000_s3086" name="" r:id="rId1" imgW="1320165" imgH="482600" progId="Equation.3">
                  <p:embed/>
                </p:oleObj>
              </mc:Choice>
              <mc:Fallback>
                <p:oleObj name="" r:id="rId1" imgW="1320165" imgH="482600" progId="Equation.3">
                  <p:embed/>
                  <p:pic>
                    <p:nvPicPr>
                      <p:cNvPr id="0" name="Picture 3085"/>
                      <p:cNvPicPr/>
                      <p:nvPr/>
                    </p:nvPicPr>
                    <p:blipFill>
                      <a:blip r:embed="rId2"/>
                      <a:stretch>
                        <a:fillRect/>
                      </a:stretch>
                    </p:blipFill>
                    <p:spPr>
                      <a:xfrm>
                        <a:off x="1981200" y="3124200"/>
                        <a:ext cx="2954338" cy="1085850"/>
                      </a:xfrm>
                      <a:prstGeom prst="rect">
                        <a:avLst/>
                      </a:prstGeom>
                      <a:noFill/>
                      <a:ln w="38100">
                        <a:noFill/>
                        <a:miter/>
                      </a:ln>
                    </p:spPr>
                  </p:pic>
                </p:oleObj>
              </mc:Fallback>
            </mc:AlternateContent>
          </a:graphicData>
        </a:graphic>
      </p:graphicFrame>
      <p:sp>
        <p:nvSpPr>
          <p:cNvPr id="54278" name="Text Box 8"/>
          <p:cNvSpPr txBox="1"/>
          <p:nvPr/>
        </p:nvSpPr>
        <p:spPr>
          <a:xfrm>
            <a:off x="838200" y="2438400"/>
            <a:ext cx="72167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r>
              <a:rPr lang="en-US" altLang="en-US" sz="2400" dirty="0"/>
              <a:t>Find the absolute relative approximate error        as</a:t>
            </a:r>
            <a:endParaRPr lang="en-US" altLang="en-US" sz="2400" dirty="0"/>
          </a:p>
        </p:txBody>
      </p:sp>
      <p:graphicFrame>
        <p:nvGraphicFramePr>
          <p:cNvPr id="54279" name="Object 6"/>
          <p:cNvGraphicFramePr>
            <a:graphicFrameLocks noChangeAspect="1"/>
          </p:cNvGraphicFramePr>
          <p:nvPr/>
        </p:nvGraphicFramePr>
        <p:xfrm>
          <a:off x="7010400" y="2362200"/>
          <a:ext cx="539750" cy="571500"/>
        </p:xfrm>
        <a:graphic>
          <a:graphicData uri="http://schemas.openxmlformats.org/presentationml/2006/ole">
            <mc:AlternateContent xmlns:mc="http://schemas.openxmlformats.org/markup-compatibility/2006">
              <mc:Choice xmlns:v="urn:schemas-microsoft-com:vml" Requires="v">
                <p:oleObj spid="_x0000_s3084" name="" r:id="rId3" imgW="241300" imgH="254000" progId="Equation.3">
                  <p:embed/>
                </p:oleObj>
              </mc:Choice>
              <mc:Fallback>
                <p:oleObj name="" r:id="rId3" imgW="241300" imgH="254000" progId="Equation.3">
                  <p:embed/>
                  <p:pic>
                    <p:nvPicPr>
                      <p:cNvPr id="0" name="Picture 3083"/>
                      <p:cNvPicPr/>
                      <p:nvPr/>
                    </p:nvPicPr>
                    <p:blipFill>
                      <a:blip r:embed="rId4"/>
                      <a:stretch>
                        <a:fillRect/>
                      </a:stretch>
                    </p:blipFill>
                    <p:spPr>
                      <a:xfrm>
                        <a:off x="7010400" y="2362200"/>
                        <a:ext cx="539750" cy="571500"/>
                      </a:xfrm>
                      <a:prstGeom prst="rect">
                        <a:avLst/>
                      </a:prstGeom>
                      <a:noFill/>
                      <a:ln w="38100">
                        <a:noFill/>
                        <a:miter/>
                      </a:ln>
                    </p:spPr>
                  </p:pic>
                </p:oleObj>
              </mc:Fallback>
            </mc:AlternateContent>
          </a:graphicData>
        </a:graphic>
      </p:graphicFrame>
      <p:sp>
        <p:nvSpPr>
          <p:cNvPr id="54280" name="Slide Number Placeholder 3"/>
          <p:cNvSpPr txBox="1"/>
          <p:nvPr/>
        </p:nvSpPr>
        <p:spPr>
          <a:xfrm>
            <a:off x="0" y="6553200"/>
            <a:ext cx="1905000" cy="3048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fld id="{9A0DB2DC-4C9A-4742-B13C-FB6460FD3503}" type="slidenum">
              <a:rPr lang="en-US" altLang="en-US" sz="1400" dirty="0"/>
            </a:fld>
            <a:endParaRPr lang="en-US"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322" name="Rectangle 2"/>
          <p:cNvSpPr>
            <a:spLocks noGrp="1"/>
          </p:cNvSpPr>
          <p:nvPr>
            <p:ph type="title"/>
          </p:nvPr>
        </p:nvSpPr>
        <p:spPr>
          <a:ln/>
        </p:spPr>
        <p:txBody>
          <a:bodyPr vert="horz" wrap="square" lIns="91440" tIns="45720" rIns="91440" bIns="45720" anchor="b" anchorCtr="0"/>
          <a:p>
            <a:r>
              <a:rPr lang="en-US" altLang="en-US" dirty="0"/>
              <a:t>Step 4</a:t>
            </a:r>
            <a:endParaRPr lang="en-US" altLang="en-US" dirty="0"/>
          </a:p>
        </p:txBody>
      </p:sp>
      <p:sp>
        <p:nvSpPr>
          <p:cNvPr id="56323" name="Rectangle 3"/>
          <p:cNvSpPr>
            <a:spLocks noGrp="1"/>
          </p:cNvSpPr>
          <p:nvPr>
            <p:ph type="body" sz="half" idx="2"/>
          </p:nvPr>
        </p:nvSpPr>
        <p:spPr>
          <a:xfrm>
            <a:off x="304800" y="1981200"/>
            <a:ext cx="7848600" cy="4114800"/>
          </a:xfrm>
          <a:ln/>
        </p:spPr>
        <p:txBody>
          <a:bodyPr vert="horz" wrap="square" lIns="91440" tIns="45720" rIns="91440" bIns="45720" anchor="t" anchorCtr="0"/>
          <a:p>
            <a:pPr marL="533400" indent="-533400">
              <a:buClr>
                <a:schemeClr val="folHlink"/>
              </a:buClr>
              <a:buSzPct val="60000"/>
              <a:buFont typeface="Wingdings" panose="05000000000000000000" pitchFamily="2" charset="2"/>
              <a:buNone/>
            </a:pPr>
            <a:r>
              <a:rPr lang="en-US" altLang="en-US" sz="2400" dirty="0"/>
              <a:t>	Compare the absolute relative approximate error  with the pre-specified relative error tolerance     .  </a:t>
            </a:r>
            <a:endParaRPr lang="en-US" altLang="en-US" sz="2400" dirty="0"/>
          </a:p>
          <a:p>
            <a:pPr marL="533400" indent="-533400">
              <a:buClr>
                <a:schemeClr val="folHlink"/>
              </a:buClr>
              <a:buSzPct val="60000"/>
              <a:buFont typeface="Wingdings" panose="05000000000000000000" pitchFamily="2" charset="2"/>
            </a:pPr>
            <a:endParaRPr lang="en-US" altLang="en-US" sz="2400" dirty="0"/>
          </a:p>
          <a:p>
            <a:pPr marL="533400" indent="-533400">
              <a:buClr>
                <a:schemeClr val="folHlink"/>
              </a:buClr>
              <a:buSzPct val="60000"/>
              <a:buFont typeface="Wingdings" panose="05000000000000000000" pitchFamily="2" charset="2"/>
              <a:buNone/>
            </a:pPr>
            <a:endParaRPr lang="en-US" altLang="en-US" sz="2400" dirty="0"/>
          </a:p>
          <a:p>
            <a:pPr marL="533400" indent="-533400">
              <a:buClr>
                <a:schemeClr val="folHlink"/>
              </a:buClr>
              <a:buSzPct val="60000"/>
              <a:buFont typeface="Wingdings" panose="05000000000000000000" pitchFamily="2" charset="2"/>
            </a:pPr>
            <a:endParaRPr lang="en-US" altLang="en-US" sz="2400" dirty="0"/>
          </a:p>
          <a:p>
            <a:pPr marL="533400" indent="-533400">
              <a:buClr>
                <a:schemeClr val="folHlink"/>
              </a:buClr>
              <a:buSzPct val="60000"/>
              <a:buFont typeface="Wingdings" panose="05000000000000000000" pitchFamily="2" charset="2"/>
            </a:pPr>
            <a:endParaRPr lang="en-US" altLang="en-US" sz="2400" dirty="0"/>
          </a:p>
          <a:p>
            <a:pPr marL="533400" indent="-533400">
              <a:buClr>
                <a:schemeClr val="folHlink"/>
              </a:buClr>
              <a:buSzPct val="60000"/>
              <a:buFont typeface="Wingdings" panose="05000000000000000000" pitchFamily="2" charset="2"/>
            </a:pPr>
            <a:endParaRPr lang="en-US" altLang="en-US" sz="2400" dirty="0"/>
          </a:p>
          <a:p>
            <a:pPr marL="533400" indent="-533400">
              <a:buClr>
                <a:schemeClr val="folHlink"/>
              </a:buClr>
              <a:buSzPct val="60000"/>
              <a:buFont typeface="Wingdings" panose="05000000000000000000" pitchFamily="2" charset="2"/>
              <a:buNone/>
            </a:pPr>
            <a:r>
              <a:rPr lang="en-US" altLang="en-US" sz="2400" dirty="0"/>
              <a:t>	Also, check if the number of iterations has exceeded the maximum number of iterations allowed. If so, one needs to terminate the algorithm and notify the user.</a:t>
            </a:r>
            <a:endParaRPr lang="en-US" altLang="en-US" sz="2400" dirty="0"/>
          </a:p>
        </p:txBody>
      </p:sp>
      <p:graphicFrame>
        <p:nvGraphicFramePr>
          <p:cNvPr id="56324" name="Object 4"/>
          <p:cNvGraphicFramePr>
            <a:graphicFrameLocks noChangeAspect="1"/>
          </p:cNvGraphicFramePr>
          <p:nvPr/>
        </p:nvGraphicFramePr>
        <p:xfrm>
          <a:off x="7162800" y="2362200"/>
          <a:ext cx="396875" cy="514350"/>
        </p:xfrm>
        <a:graphic>
          <a:graphicData uri="http://schemas.openxmlformats.org/presentationml/2006/ole">
            <mc:AlternateContent xmlns:mc="http://schemas.openxmlformats.org/markup-compatibility/2006">
              <mc:Choice xmlns:v="urn:schemas-microsoft-com:vml" Requires="v">
                <p:oleObj spid="_x0000_s3088" name="" r:id="rId1" imgW="177800" imgH="228600" progId="Equation.3">
                  <p:embed/>
                </p:oleObj>
              </mc:Choice>
              <mc:Fallback>
                <p:oleObj name="" r:id="rId1" imgW="177800" imgH="228600" progId="Equation.3">
                  <p:embed/>
                  <p:pic>
                    <p:nvPicPr>
                      <p:cNvPr id="0" name="Picture 3087"/>
                      <p:cNvPicPr/>
                      <p:nvPr/>
                    </p:nvPicPr>
                    <p:blipFill>
                      <a:blip r:embed="rId2"/>
                      <a:stretch>
                        <a:fillRect/>
                      </a:stretch>
                    </p:blipFill>
                    <p:spPr>
                      <a:xfrm>
                        <a:off x="7162800" y="2362200"/>
                        <a:ext cx="396875" cy="514350"/>
                      </a:xfrm>
                      <a:prstGeom prst="rect">
                        <a:avLst/>
                      </a:prstGeom>
                      <a:noFill/>
                      <a:ln w="38100">
                        <a:noFill/>
                        <a:miter/>
                      </a:ln>
                    </p:spPr>
                  </p:pic>
                </p:oleObj>
              </mc:Fallback>
            </mc:AlternateContent>
          </a:graphicData>
        </a:graphic>
      </p:graphicFrame>
      <p:sp>
        <p:nvSpPr>
          <p:cNvPr id="56325" name="Text Box 3"/>
          <p:cNvSpPr txBox="1"/>
          <p:nvPr/>
        </p:nvSpPr>
        <p:spPr>
          <a:xfrm>
            <a:off x="990600" y="3429000"/>
            <a:ext cx="1524000" cy="630238"/>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endParaRPr lang="en-US" altLang="en-US" sz="800" dirty="0"/>
          </a:p>
          <a:p>
            <a:pPr marL="0" lvl="0" indent="0" eaLnBrk="1" hangingPunct="1">
              <a:spcBef>
                <a:spcPct val="0"/>
              </a:spcBef>
              <a:buClrTx/>
              <a:buSzTx/>
              <a:buFontTx/>
              <a:buNone/>
            </a:pPr>
            <a:r>
              <a:rPr lang="en-US" altLang="en-US" sz="1900" dirty="0"/>
              <a:t>Is            ?</a:t>
            </a:r>
            <a:endParaRPr lang="en-US" altLang="en-US" sz="1900" dirty="0"/>
          </a:p>
          <a:p>
            <a:pPr marL="0" lvl="0" indent="0" eaLnBrk="1" hangingPunct="1">
              <a:spcBef>
                <a:spcPct val="0"/>
              </a:spcBef>
              <a:buClrTx/>
              <a:buSzTx/>
              <a:buFontTx/>
              <a:buNone/>
            </a:pPr>
            <a:r>
              <a:rPr lang="en-US" altLang="en-US" sz="800" dirty="0"/>
              <a:t> </a:t>
            </a:r>
            <a:endParaRPr lang="en-US" altLang="en-US" sz="800" dirty="0"/>
          </a:p>
        </p:txBody>
      </p:sp>
      <p:sp>
        <p:nvSpPr>
          <p:cNvPr id="56326" name="Text Box 4"/>
          <p:cNvSpPr txBox="1"/>
          <p:nvPr/>
        </p:nvSpPr>
        <p:spPr>
          <a:xfrm>
            <a:off x="3505200" y="3200400"/>
            <a:ext cx="547688" cy="384175"/>
          </a:xfrm>
          <a:prstGeom prst="rect">
            <a:avLst/>
          </a:prstGeom>
          <a:noFill/>
          <a:ln w="952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r>
              <a:rPr lang="en-US" altLang="en-US" sz="1900" dirty="0"/>
              <a:t>Yes</a:t>
            </a:r>
            <a:endParaRPr lang="en-US" altLang="en-US" sz="1900" dirty="0"/>
          </a:p>
        </p:txBody>
      </p:sp>
      <p:sp>
        <p:nvSpPr>
          <p:cNvPr id="56327" name="Text Box 5"/>
          <p:cNvSpPr txBox="1"/>
          <p:nvPr/>
        </p:nvSpPr>
        <p:spPr>
          <a:xfrm>
            <a:off x="3505200" y="4191000"/>
            <a:ext cx="561975" cy="3841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r>
              <a:rPr lang="en-US" altLang="en-US" sz="1900" dirty="0"/>
              <a:t>No</a:t>
            </a:r>
            <a:endParaRPr lang="en-US" altLang="en-US" sz="1900" dirty="0"/>
          </a:p>
        </p:txBody>
      </p:sp>
      <p:sp>
        <p:nvSpPr>
          <p:cNvPr id="56328" name="Text Box 6"/>
          <p:cNvSpPr txBox="1"/>
          <p:nvPr/>
        </p:nvSpPr>
        <p:spPr>
          <a:xfrm>
            <a:off x="5272088" y="3074988"/>
            <a:ext cx="2743200" cy="677862"/>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r>
              <a:rPr lang="en-US" altLang="en-US" sz="1900" dirty="0"/>
              <a:t>Go to Step 2 using new estimate of the root.</a:t>
            </a:r>
            <a:endParaRPr lang="en-US" altLang="en-US" sz="1900" dirty="0"/>
          </a:p>
        </p:txBody>
      </p:sp>
      <p:sp>
        <p:nvSpPr>
          <p:cNvPr id="56329" name="Text Box 7"/>
          <p:cNvSpPr txBox="1"/>
          <p:nvPr/>
        </p:nvSpPr>
        <p:spPr>
          <a:xfrm>
            <a:off x="5348288" y="4191000"/>
            <a:ext cx="2728912" cy="3841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r>
              <a:rPr lang="en-US" altLang="en-US" sz="1900" dirty="0"/>
              <a:t>Stop the algorithm</a:t>
            </a:r>
            <a:endParaRPr lang="en-US" altLang="en-US" sz="1900" dirty="0"/>
          </a:p>
        </p:txBody>
      </p:sp>
      <p:graphicFrame>
        <p:nvGraphicFramePr>
          <p:cNvPr id="56330" name="Object 16"/>
          <p:cNvGraphicFramePr>
            <a:graphicFrameLocks noChangeAspect="1"/>
          </p:cNvGraphicFramePr>
          <p:nvPr/>
        </p:nvGraphicFramePr>
        <p:xfrm>
          <a:off x="1371600" y="3581400"/>
          <a:ext cx="741363" cy="381000"/>
        </p:xfrm>
        <a:graphic>
          <a:graphicData uri="http://schemas.openxmlformats.org/presentationml/2006/ole">
            <mc:AlternateContent xmlns:mc="http://schemas.openxmlformats.org/markup-compatibility/2006">
              <mc:Choice xmlns:v="urn:schemas-microsoft-com:vml" Requires="v">
                <p:oleObj spid="_x0000_s3089" name="" r:id="rId3" imgW="494665" imgH="254000" progId="Equation.3">
                  <p:embed/>
                </p:oleObj>
              </mc:Choice>
              <mc:Fallback>
                <p:oleObj name="" r:id="rId3" imgW="494665" imgH="254000" progId="Equation.3">
                  <p:embed/>
                  <p:pic>
                    <p:nvPicPr>
                      <p:cNvPr id="0" name="Picture 3088"/>
                      <p:cNvPicPr/>
                      <p:nvPr/>
                    </p:nvPicPr>
                    <p:blipFill>
                      <a:blip r:embed="rId4"/>
                      <a:stretch>
                        <a:fillRect/>
                      </a:stretch>
                    </p:blipFill>
                    <p:spPr>
                      <a:xfrm>
                        <a:off x="1371600" y="3581400"/>
                        <a:ext cx="741363" cy="381000"/>
                      </a:xfrm>
                      <a:prstGeom prst="rect">
                        <a:avLst/>
                      </a:prstGeom>
                      <a:noFill/>
                      <a:ln w="38100">
                        <a:noFill/>
                        <a:miter/>
                      </a:ln>
                    </p:spPr>
                  </p:pic>
                </p:oleObj>
              </mc:Fallback>
            </mc:AlternateContent>
          </a:graphicData>
        </a:graphic>
      </p:graphicFrame>
      <p:cxnSp>
        <p:nvCxnSpPr>
          <p:cNvPr id="56331" name="Straight Arrow Connector 21"/>
          <p:cNvCxnSpPr>
            <a:stCxn id="56327" idx="3"/>
            <a:endCxn id="56329" idx="1"/>
          </p:cNvCxnSpPr>
          <p:nvPr/>
        </p:nvCxnSpPr>
        <p:spPr>
          <a:xfrm>
            <a:off x="4067175" y="4383088"/>
            <a:ext cx="1281113" cy="1587"/>
          </a:xfrm>
          <a:prstGeom prst="straightConnector1">
            <a:avLst/>
          </a:prstGeom>
          <a:ln w="9525" cap="flat" cmpd="sng">
            <a:solidFill>
              <a:schemeClr val="tx1"/>
            </a:solidFill>
            <a:prstDash val="solid"/>
            <a:miter/>
            <a:headEnd type="none" w="med" len="med"/>
            <a:tailEnd type="triangle" w="med" len="med"/>
          </a:ln>
        </p:spPr>
      </p:cxnSp>
      <p:cxnSp>
        <p:nvCxnSpPr>
          <p:cNvPr id="56332" name="Straight Arrow Connector 26"/>
          <p:cNvCxnSpPr>
            <a:stCxn id="56325" idx="3"/>
            <a:endCxn id="56326" idx="1"/>
          </p:cNvCxnSpPr>
          <p:nvPr/>
        </p:nvCxnSpPr>
        <p:spPr>
          <a:xfrm flipV="1">
            <a:off x="2514600" y="3392488"/>
            <a:ext cx="990600" cy="350837"/>
          </a:xfrm>
          <a:prstGeom prst="straightConnector1">
            <a:avLst/>
          </a:prstGeom>
          <a:ln w="9525" cap="flat" cmpd="sng">
            <a:solidFill>
              <a:schemeClr val="tx1"/>
            </a:solidFill>
            <a:prstDash val="solid"/>
            <a:miter/>
            <a:headEnd type="none" w="med" len="med"/>
            <a:tailEnd type="triangle" w="med" len="med"/>
          </a:ln>
        </p:spPr>
      </p:cxnSp>
      <p:cxnSp>
        <p:nvCxnSpPr>
          <p:cNvPr id="56333" name="Straight Arrow Connector 28"/>
          <p:cNvCxnSpPr>
            <a:stCxn id="56325" idx="3"/>
            <a:endCxn id="56327" idx="1"/>
          </p:cNvCxnSpPr>
          <p:nvPr/>
        </p:nvCxnSpPr>
        <p:spPr>
          <a:xfrm>
            <a:off x="2514600" y="3743325"/>
            <a:ext cx="990600" cy="639763"/>
          </a:xfrm>
          <a:prstGeom prst="straightConnector1">
            <a:avLst/>
          </a:prstGeom>
          <a:ln w="9525" cap="flat" cmpd="sng">
            <a:solidFill>
              <a:schemeClr val="tx1"/>
            </a:solidFill>
            <a:prstDash val="solid"/>
            <a:miter/>
            <a:headEnd type="none" w="med" len="med"/>
            <a:tailEnd type="triangle" w="med" len="med"/>
          </a:ln>
        </p:spPr>
      </p:cxnSp>
      <p:cxnSp>
        <p:nvCxnSpPr>
          <p:cNvPr id="56334" name="Straight Arrow Connector 30"/>
          <p:cNvCxnSpPr>
            <a:stCxn id="56326" idx="3"/>
            <a:endCxn id="56328" idx="1"/>
          </p:cNvCxnSpPr>
          <p:nvPr/>
        </p:nvCxnSpPr>
        <p:spPr>
          <a:xfrm>
            <a:off x="4052888" y="3392488"/>
            <a:ext cx="1219200" cy="20637"/>
          </a:xfrm>
          <a:prstGeom prst="straightConnector1">
            <a:avLst/>
          </a:prstGeom>
          <a:ln w="9525" cap="flat" cmpd="sng">
            <a:solidFill>
              <a:schemeClr val="tx1"/>
            </a:solidFill>
            <a:prstDash val="solid"/>
            <a:miter/>
            <a:headEnd type="none" w="med" len="med"/>
            <a:tailEnd type="triangle" w="med" len="med"/>
          </a:ln>
        </p:spPr>
      </p:cxnSp>
      <p:sp>
        <p:nvSpPr>
          <p:cNvPr id="56335" name="Slide Number Placeholder 3"/>
          <p:cNvSpPr txBox="1"/>
          <p:nvPr/>
        </p:nvSpPr>
        <p:spPr>
          <a:xfrm>
            <a:off x="0" y="6553200"/>
            <a:ext cx="1905000" cy="3048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fld id="{9A0DB2DC-4C9A-4742-B13C-FB6460FD3503}" type="slidenum">
              <a:rPr lang="en-US" altLang="en-US" sz="1400" dirty="0"/>
            </a:fld>
            <a:endParaRPr lang="en-US" alt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70" name="Rectangle 2"/>
          <p:cNvSpPr>
            <a:spLocks noGrp="1"/>
          </p:cNvSpPr>
          <p:nvPr>
            <p:ph type="title"/>
          </p:nvPr>
        </p:nvSpPr>
        <p:spPr>
          <a:ln/>
        </p:spPr>
        <p:txBody>
          <a:bodyPr vert="horz" wrap="square" lIns="91440" tIns="45720" rIns="91440" bIns="45720" anchor="b" anchorCtr="0"/>
          <a:p>
            <a:r>
              <a:rPr lang="en-US" altLang="en-US" dirty="0"/>
              <a:t>Example 1</a:t>
            </a:r>
            <a:endParaRPr lang="en-US" altLang="en-US" dirty="0"/>
          </a:p>
        </p:txBody>
      </p:sp>
      <p:sp>
        <p:nvSpPr>
          <p:cNvPr id="58371" name="Rectangle 4"/>
          <p:cNvSpPr>
            <a:spLocks noGrp="1"/>
          </p:cNvSpPr>
          <p:nvPr>
            <p:ph type="body" sz="half" idx="2"/>
          </p:nvPr>
        </p:nvSpPr>
        <p:spPr>
          <a:xfrm>
            <a:off x="609600" y="1981200"/>
            <a:ext cx="8229600" cy="1752600"/>
          </a:xfrm>
          <a:ln/>
        </p:spPr>
        <p:txBody>
          <a:bodyPr vert="horz" wrap="square" lIns="91440" tIns="45720" rIns="91440" bIns="45720" anchor="t" anchorCtr="0"/>
          <a:p>
            <a:pPr>
              <a:lnSpc>
                <a:spcPct val="90000"/>
              </a:lnSpc>
              <a:buClr>
                <a:schemeClr val="folHlink"/>
              </a:buClr>
              <a:buSzPct val="60000"/>
              <a:buFont typeface="Wingdings" panose="05000000000000000000" pitchFamily="2" charset="2"/>
              <a:buNone/>
            </a:pPr>
            <a:r>
              <a:rPr lang="en-US" altLang="en-US" sz="2400" dirty="0">
                <a:cs typeface="Times New Roman" panose="02020603050405020304" pitchFamily="18" charset="0"/>
              </a:rPr>
              <a:t>	You are working for ‘DOWN THE TOILET COMPANY’ that makes floats for ABC commodes.  The floating ball has a specific gravity of 0.6 and has a radius of 5.5 cm.  You are asked to find the depth to which the ball is submerged when floating in water.</a:t>
            </a:r>
            <a:endParaRPr lang="en-US" altLang="en-US" sz="2400" dirty="0">
              <a:cs typeface="Times New Roman" panose="02020603050405020304" pitchFamily="18" charset="0"/>
            </a:endParaRPr>
          </a:p>
          <a:p>
            <a:pPr>
              <a:lnSpc>
                <a:spcPct val="90000"/>
              </a:lnSpc>
              <a:buClr>
                <a:schemeClr val="folHlink"/>
              </a:buClr>
              <a:buSzPct val="60000"/>
              <a:buFont typeface="Wingdings" panose="05000000000000000000" pitchFamily="2" charset="2"/>
            </a:pPr>
            <a:endParaRPr lang="en-US" altLang="en-US" sz="2400" dirty="0"/>
          </a:p>
        </p:txBody>
      </p:sp>
      <p:sp>
        <p:nvSpPr>
          <p:cNvPr id="58372" name="Rectangle 7"/>
          <p:cNvSpPr/>
          <p:nvPr/>
        </p:nvSpPr>
        <p:spPr>
          <a:xfrm>
            <a:off x="3333750" y="244316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algn="ctr" eaLnBrk="1" hangingPunct="1">
              <a:spcBef>
                <a:spcPct val="0"/>
              </a:spcBef>
              <a:buClrTx/>
              <a:buSzTx/>
              <a:buFontTx/>
              <a:buNone/>
            </a:pPr>
            <a:endParaRPr lang="en-US" altLang="en-US" sz="2400" dirty="0"/>
          </a:p>
        </p:txBody>
      </p:sp>
      <p:graphicFrame>
        <p:nvGraphicFramePr>
          <p:cNvPr id="58373" name="Object 6"/>
          <p:cNvGraphicFramePr>
            <a:graphicFrameLocks noChangeAspect="1"/>
          </p:cNvGraphicFramePr>
          <p:nvPr/>
        </p:nvGraphicFramePr>
        <p:xfrm>
          <a:off x="3048000" y="3733800"/>
          <a:ext cx="3124200" cy="2487613"/>
        </p:xfrm>
        <a:graphic>
          <a:graphicData uri="http://schemas.openxmlformats.org/presentationml/2006/ole">
            <mc:AlternateContent xmlns:mc="http://schemas.openxmlformats.org/markup-compatibility/2006">
              <mc:Choice xmlns:v="urn:schemas-microsoft-com:vml" Requires="v">
                <p:oleObj spid="_x0000_s3092" name="" r:id="rId1" imgW="3686175" imgH="2571750" progId="Paint.Picture">
                  <p:embed/>
                </p:oleObj>
              </mc:Choice>
              <mc:Fallback>
                <p:oleObj name="" r:id="rId1" imgW="3686175" imgH="2571750" progId="Paint.Picture">
                  <p:embed/>
                  <p:pic>
                    <p:nvPicPr>
                      <p:cNvPr id="0" name="Picture 3091"/>
                      <p:cNvPicPr/>
                      <p:nvPr/>
                    </p:nvPicPr>
                    <p:blipFill>
                      <a:blip r:embed="rId2"/>
                      <a:stretch>
                        <a:fillRect/>
                      </a:stretch>
                    </p:blipFill>
                    <p:spPr>
                      <a:xfrm>
                        <a:off x="3048000" y="3733800"/>
                        <a:ext cx="3124200" cy="2487613"/>
                      </a:xfrm>
                      <a:prstGeom prst="rect">
                        <a:avLst/>
                      </a:prstGeom>
                      <a:noFill/>
                      <a:ln w="38100">
                        <a:noFill/>
                        <a:miter/>
                      </a:ln>
                    </p:spPr>
                  </p:pic>
                </p:oleObj>
              </mc:Fallback>
            </mc:AlternateContent>
          </a:graphicData>
        </a:graphic>
      </p:graphicFrame>
      <p:sp>
        <p:nvSpPr>
          <p:cNvPr id="58374" name="TextBox 5"/>
          <p:cNvSpPr txBox="1"/>
          <p:nvPr/>
        </p:nvSpPr>
        <p:spPr>
          <a:xfrm>
            <a:off x="2590800" y="6172200"/>
            <a:ext cx="4267200" cy="430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r>
              <a:rPr lang="en-US" altLang="en-US" sz="2200" b="1" dirty="0"/>
              <a:t>Figure 3 </a:t>
            </a:r>
            <a:r>
              <a:rPr lang="en-US" altLang="en-US" sz="2200" dirty="0"/>
              <a:t>Floating ball problem.</a:t>
            </a:r>
            <a:endParaRPr lang="en-US" altLang="en-US" sz="2200" b="1" dirty="0"/>
          </a:p>
        </p:txBody>
      </p:sp>
      <p:sp>
        <p:nvSpPr>
          <p:cNvPr id="58375" name="Slide Number Placeholder 3"/>
          <p:cNvSpPr txBox="1"/>
          <p:nvPr/>
        </p:nvSpPr>
        <p:spPr>
          <a:xfrm>
            <a:off x="0" y="6553200"/>
            <a:ext cx="1905000" cy="3048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stStyle>
          <a:p>
            <a:pPr marL="0" lvl="0" indent="0" eaLnBrk="1" hangingPunct="1">
              <a:spcBef>
                <a:spcPct val="0"/>
              </a:spcBef>
              <a:buClrTx/>
              <a:buSzTx/>
              <a:buFontTx/>
              <a:buNone/>
            </a:pPr>
            <a:fld id="{9A0DB2DC-4C9A-4742-B13C-FB6460FD3503}" type="slidenum">
              <a:rPr lang="en-US" altLang="en-US" sz="1400" dirty="0"/>
            </a:fld>
            <a:endParaRPr lang="en-US" altLang="en-US" sz="1400" dirty="0"/>
          </a:p>
        </p:txBody>
      </p:sp>
    </p:spTree>
  </p:cSld>
  <p:clrMapOvr>
    <a:masterClrMapping/>
  </p:clrMapOvr>
</p:sld>
</file>

<file path=ppt/tags/tag1.xml><?xml version="1.0" encoding="utf-8"?>
<p:tagLst xmlns:p="http://schemas.openxmlformats.org/presentationml/2006/main">
  <p:tag name="NOPREFERENCE" val="False"/>
  <p:tag name="DELIMITERS" val="3.1"/>
</p:tagLst>
</file>

<file path=ppt/tags/tag2.xml><?xml version="1.0" encoding="utf-8"?>
<p:tagLst xmlns:p="http://schemas.openxmlformats.org/presentationml/2006/main">
  <p:tag name="NOPREFERENCE" val="False"/>
  <p:tag name="DELIMITERS" val="3.1"/>
</p:tagLst>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lends">
  <a:themeElements>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2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powerpoint_template</Template>
  <TotalTime>0</TotalTime>
  <Words>5616</Words>
  <Application>WPS Presentation</Application>
  <PresentationFormat>On-screen Show (4:3)</PresentationFormat>
  <Paragraphs>372</Paragraphs>
  <Slides>29</Slides>
  <Notes>29</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56</vt:i4>
      </vt:variant>
      <vt:variant>
        <vt:lpstr>幻灯片标题</vt:lpstr>
      </vt:variant>
      <vt:variant>
        <vt:i4>29</vt:i4>
      </vt:variant>
    </vt:vector>
  </HeadingPairs>
  <TitlesOfParts>
    <vt:vector size="97" baseType="lpstr">
      <vt:lpstr>Arial</vt:lpstr>
      <vt:lpstr>SimSun</vt:lpstr>
      <vt:lpstr>Wingdings</vt:lpstr>
      <vt:lpstr>Tahoma</vt:lpstr>
      <vt:lpstr>Times New Roman</vt:lpstr>
      <vt:lpstr>Verdana</vt:lpstr>
      <vt:lpstr>Microsoft YaHei</vt:lpstr>
      <vt:lpstr>Arial Unicode MS</vt:lpstr>
      <vt:lpstr>Times New Roman</vt:lpstr>
      <vt:lpstr>1_Blends</vt:lpstr>
      <vt:lpstr>Blends</vt:lpstr>
      <vt:lpstr>2_Blends</vt:lpstr>
      <vt:lpstr>Equation.3</vt:lpstr>
      <vt:lpstr>Equation.3</vt:lpstr>
      <vt:lpstr>Equation.3</vt:lpstr>
      <vt:lpstr>Equation.3</vt:lpstr>
      <vt:lpstr>Equation.3</vt:lpstr>
      <vt:lpstr>Equation.3</vt:lpstr>
      <vt:lpstr>Paint.Picture</vt:lpstr>
      <vt:lpstr>Equation.3</vt:lpstr>
      <vt:lpstr>Paint.Picture</vt:lpstr>
      <vt:lpstr>Equation.3</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Excel.Chart.8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Holistic Numerical Methods Institute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Newton-Raphson Method  Nonlinear Equations</dc:title>
  <dc:creator>Autar Kaw, Jai Paul</dc:creator>
  <cp:keywords>Power Point Newton-Raphson Method  Nonlinear Equations</cp:keywords>
  <dc:description>A power point presentation to show how the Newton-Raphson method of finding roots of a nonlinear equation works.</dc:description>
  <dc:subject>Nonlinear Equations</dc:subject>
  <cp:category>General Engineering</cp:category>
  <cp:lastModifiedBy>Dell</cp:lastModifiedBy>
  <cp:revision>149</cp:revision>
  <cp:lastPrinted>1999-03-26T19:03:37Z</cp:lastPrinted>
  <dcterms:created xsi:type="dcterms:W3CDTF">1998-11-18T16:33:10Z</dcterms:created>
  <dcterms:modified xsi:type="dcterms:W3CDTF">2022-08-29T18:31:36Z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605D01FB9F894032930A57D9B2383D11</vt:lpwstr>
  </property>
  <property fmtid="{D5CDD505-2E9C-101B-9397-08002B2CF9AE}" pid="3" name="KSOProductBuildVer">
    <vt:lpwstr>1033-11.2.0.11254</vt:lpwstr>
  </property>
</Properties>
</file>