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9B2-AE5F-4694-A643-60AE6A9F3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F53F5-E275-4BB6-834E-DFF69429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150D-FC0C-48AD-9EF3-97032762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5381-7C36-46EE-844F-66C6A15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9FB5-67F6-4170-BB64-93566F2F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BE34-37FC-4146-BCCE-4EBB8AEB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C7BBA-CD72-4E5E-93E2-83F8CB42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5479-0372-4A32-93EB-3638320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DD92-045A-4117-B331-F3FAAEB9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F52A-8083-4619-8342-998252D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D5690-2A51-4F04-9D04-72FC5CB98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8A24-B0E6-4E36-AC67-84537D72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6022-877A-41B9-AD02-1BDFB89E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4960-EA25-4595-86EF-2E64A710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E9E8-573C-4FC5-BFD7-B1CAF3D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594-92B1-4CD4-B6D4-B7765C24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98AD-8AB1-4ED4-A940-4F5DB3C7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68D0-F100-475B-81EE-164D47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5A7E-33C4-4E48-AAEC-7A305A6E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0201-AE20-41E1-88CA-58BA460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68E0-F314-4594-892F-9004C336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789D-9CF5-42F4-B772-120296A68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9B9A-8955-4799-BFC3-D0F8E72C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3812-FAA8-402D-B5EF-3395F261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A68F-B86B-4AE3-ACD4-BA1CE070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195-682D-472B-84C2-1986E268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B3BC-8C93-4A09-8379-E4021DCE0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13905-DD4A-4421-856A-7F275234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31E1F-1ACD-4778-9A35-89C9F374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DF38-0596-452F-BE5A-CBDA679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AB24-75AF-48D1-B411-84E0D4B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558A-1F49-4711-B4FC-5185B42E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83EE-35FD-4533-9247-6FE3B874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4935-BC00-4080-92A5-D3531F0B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F3BB3-D646-4558-A83F-4EAEBD61F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95E7F-208A-46DC-BDBE-BB47D3000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25042-5B48-4BBE-BDC4-9857AE16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A2E66-2CF0-4C39-AA97-8327C5D9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7E4E0-03CB-46F4-8D5C-AB2D3CE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F96D-296E-4A3C-A539-ECB0BC8E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ADC9B-89E2-49B4-9B84-7AA5E55B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97C25-CC3D-4CBF-A61F-C5459A3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94CB9-7AE2-4D32-AF2C-1D5C6B28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E4880-0950-4435-B204-5DACE1C5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529A3-20B4-4FF2-8D6D-326E273C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1593-341E-4F74-BDCD-7A3AD54E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2B5D-271B-461D-8722-19B9153F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73D8-1043-472C-B084-AFB0B8D5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4B46C-F750-4140-A277-4B5BE6F9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6605-1B51-4C5E-B05D-5F6D38E9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96B1-28C9-42B8-8756-93501C02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D1AD-A0A5-446D-854A-B9AD0FE4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AA13-EBAE-4E65-BD1B-174C4701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4FF5A-2177-45DE-A6CC-EB06BA6F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AF16F-3734-4C3A-A6AE-3562B9368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F7E8-611C-43D9-A271-96FD8F38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2746F-2725-4680-AFA4-64A663B7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D61FF-AC75-4E30-B8A1-05508D47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6E2D4-2A88-41F5-BA58-E5412B9E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6EA1-085F-4C4F-AD96-157656AE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A4E4-FF7E-41C7-9478-CC387C812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7433-07C1-4151-A859-0B624C33A76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C854-B25B-46AD-BEB7-6CD4784BE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5D01-AE93-47E6-9216-43B96048B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14F2-C1A8-49CF-AACA-E8E2E462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FFB8-7451-46FE-8CF4-FFD1621C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6437"/>
          </a:xfrm>
        </p:spPr>
        <p:txBody>
          <a:bodyPr/>
          <a:lstStyle/>
          <a:p>
            <a:r>
              <a:rPr lang="en-US" b="1" dirty="0"/>
              <a:t>PRINTERS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ADDF5-660A-49F7-A830-4CFD2A6B6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1363"/>
            <a:ext cx="9144000" cy="1976437"/>
          </a:xfrm>
        </p:spPr>
        <p:txBody>
          <a:bodyPr>
            <a:normAutofit/>
          </a:bodyPr>
          <a:lstStyle/>
          <a:p>
            <a:r>
              <a:rPr lang="en-US" dirty="0"/>
              <a:t>CSE 315</a:t>
            </a:r>
          </a:p>
          <a:p>
            <a:r>
              <a:rPr lang="en-US" dirty="0"/>
              <a:t>Peripheral and Interfacing</a:t>
            </a:r>
          </a:p>
          <a:p>
            <a:r>
              <a:rPr lang="en-US" dirty="0"/>
              <a:t>Md Mahedi Hassan</a:t>
            </a:r>
          </a:p>
          <a:p>
            <a:r>
              <a:rPr lang="en-US" dirty="0"/>
              <a:t>Lecturer, Dept. of CSE, UAP</a:t>
            </a:r>
          </a:p>
        </p:txBody>
      </p:sp>
    </p:spTree>
    <p:extLst>
      <p:ext uri="{BB962C8B-B14F-4D97-AF65-F5344CB8AC3E}">
        <p14:creationId xmlns:p14="http://schemas.microsoft.com/office/powerpoint/2010/main" val="223674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Ink-Jet Printer (Disadvantages)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Ink cartridges can be expensive to replace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Ink can be prone to smudging if it gets wet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Printing speed can be slower compared to other types of printers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3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Laser-Jet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Laser printers use a laser beam to create text and images on paper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They are widely used in offices and homes for printing documents, reports, and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8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Laser-Jet Printer (How it 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The printer uses a laser beam to create an electrostatic image on a drum inside the printer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The drum is then coated with toner, which is attracted to the charged areas of the image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The toner is then transferred to the paper and fused to it with heat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6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Laser-Jet Printer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High-quality printing with sharp text and images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Fast printing speed, making them ideal for high-volume printing needs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Relatively low cost per page, due to the high-capacity toner cartridges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4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Laser-Jet Printer (Disadvantages)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Higher initial cost compared to other types of printers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Limited ability to print on different types of media, such as glossy photo paper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Toner cartridges can be expensive to 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9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86477B-28D8-4C48-B324-61276DA664D8}"/>
              </a:ext>
            </a:extLst>
          </p:cNvPr>
          <p:cNvSpPr/>
          <p:nvPr/>
        </p:nvSpPr>
        <p:spPr>
          <a:xfrm>
            <a:off x="4335167" y="2967335"/>
            <a:ext cx="3521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466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get a hard copy of a text or a graphic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Dot-Matrix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Ink-Jet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Laser-Jet</a:t>
            </a:r>
          </a:p>
        </p:txBody>
      </p:sp>
    </p:spTree>
    <p:extLst>
      <p:ext uri="{BB962C8B-B14F-4D97-AF65-F5344CB8AC3E}">
        <p14:creationId xmlns:p14="http://schemas.microsoft.com/office/powerpoint/2010/main" val="9696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Dot-Matrix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Dot-matrix printers are a type of impact printer that use tiny pins to strike an ink ribbon and create text and images on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Historically, they were widely used in offices and homes for printing documents and forms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Dot-Matrix Printer (How it 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printer head contains a series of pins that strike an ink ribbon, creating dots on the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dots form characters and images that can be seen on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printer head moves back and forth across the paper, laying down the dots in precise patterns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0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Dot-Matrix Printer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print on multi-part forms, such as invoices or receipts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Relatively low cost compared to other types of printers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handle rough or dirty environments better than other printers, due to their robust design</a:t>
            </a:r>
          </a:p>
        </p:txBody>
      </p:sp>
    </p:spTree>
    <p:extLst>
      <p:ext uri="{BB962C8B-B14F-4D97-AF65-F5344CB8AC3E}">
        <p14:creationId xmlns:p14="http://schemas.microsoft.com/office/powerpoint/2010/main" val="342737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Dot-Matrix Printer (Disadvantages)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Lower print quality compared to other types of printers, due to the limited number of dots that can be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Noisy operation, due to the impact of the pins on the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Slower printing speed compared to other types of printers</a:t>
            </a:r>
          </a:p>
        </p:txBody>
      </p:sp>
    </p:spTree>
    <p:extLst>
      <p:ext uri="{BB962C8B-B14F-4D97-AF65-F5344CB8AC3E}">
        <p14:creationId xmlns:p14="http://schemas.microsoft.com/office/powerpoint/2010/main" val="9114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Ink-Jet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Inkjet printers use tiny droplets of ink to create text and images on paper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Widely used for printing documents, photos, and graphics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8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Ink-Jet Printer (How it 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Ink is sprayed onto the paper through a series of nozzles controlled by a computer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Ink cartridges contain the ink and are replaceable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The printer head moves back and forth across the paper, laying down the ink in precise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1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A8D-52DF-4276-BDA7-52AAD39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Ink-Jet Printer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55D-19CE-418D-9FC8-DF236B6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9A647-D111-4D30-A796-09B3C1116931}"/>
              </a:ext>
            </a:extLst>
          </p:cNvPr>
          <p:cNvSpPr txBox="1"/>
          <p:nvPr/>
        </p:nvSpPr>
        <p:spPr>
          <a:xfrm>
            <a:off x="838200" y="1690688"/>
            <a:ext cx="10515600" cy="2177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Relatively low cost compared to other types of printers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High-quality printing with vibrant colors and sharp details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Can print on a variety of media, including glossy photo paper, labels, and even fabric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5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PRINTERS</vt:lpstr>
      <vt:lpstr>Introduction</vt:lpstr>
      <vt:lpstr>Dot-Matrix Printer</vt:lpstr>
      <vt:lpstr>Dot-Matrix Printer (How it Works)</vt:lpstr>
      <vt:lpstr>Dot-Matrix Printer (Advantages)</vt:lpstr>
      <vt:lpstr>Dot-Matrix Printer (Disadvantages)</vt:lpstr>
      <vt:lpstr>Ink-Jet Printer</vt:lpstr>
      <vt:lpstr>Ink-Jet Printer (How it Works)</vt:lpstr>
      <vt:lpstr>Ink-Jet Printer (Advantages)</vt:lpstr>
      <vt:lpstr>Ink-Jet Printer (Disadvantages)</vt:lpstr>
      <vt:lpstr>Laser-Jet Printer</vt:lpstr>
      <vt:lpstr>Laser-Jet Printer (How it Works)</vt:lpstr>
      <vt:lpstr>Laser-Jet Printer (Advantages)</vt:lpstr>
      <vt:lpstr>Laser-Jet Printer (Disadvantages)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PRINTERS</dc:title>
  <dc:creator>Md Mahedi Hassan</dc:creator>
  <cp:lastModifiedBy>Md Mahedi Hassan</cp:lastModifiedBy>
  <cp:revision>5</cp:revision>
  <dcterms:created xsi:type="dcterms:W3CDTF">2023-03-19T11:33:06Z</dcterms:created>
  <dcterms:modified xsi:type="dcterms:W3CDTF">2023-03-19T12:17:38Z</dcterms:modified>
</cp:coreProperties>
</file>