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4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A8559-A954-42F3-9C44-933215580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D7A76B-0B45-4133-89F1-427743A95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9AD496-C01F-46D5-B99E-C1E2A3E6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6118-2F7D-4C9F-831A-C8BC7AF96D0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D02FC2-AA97-4918-8844-718780C8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C13E58-A80E-41CC-B637-144D49F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9F40-3BBE-42D4-A8CE-0413EBE2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5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D6D83C-8501-4604-94D7-E2F9CB7C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515954-CA99-4740-9BC0-477047D48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0355F4-0474-4004-BC2E-44978905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6118-2F7D-4C9F-831A-C8BC7AF96D0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51A950-70A2-48B0-8895-8B46F1F8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287FBE-7576-43AC-A681-0A6128E8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9F40-3BBE-42D4-A8CE-0413EBE2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1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6F0764-885E-4C8E-AF01-D620573A3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53E993-80DF-41A2-8576-840464DA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45D6C8-11B0-4AA6-B828-1C06BDA9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6118-2F7D-4C9F-831A-C8BC7AF96D0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6CEA2D-C3B9-404F-AB8F-4120CB9A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E98BFE-1E49-41F6-8A8F-43079B72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9F40-3BBE-42D4-A8CE-0413EBE2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1DAD20-91C8-420B-B34F-8B5B7CFC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E58C82-7F42-4316-9919-0BB62AC9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C0779B-48B0-4192-A706-C69DAD44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6118-2F7D-4C9F-831A-C8BC7AF96D0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184DFC-2EFF-4BDA-AF4F-4CE3ABA0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1C211D-84AE-4BD7-954C-316641A8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9F40-3BBE-42D4-A8CE-0413EBE2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4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F96B1-B096-43C2-95DA-9F44A398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4B1DB9-801C-4653-9875-4561745EB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7A1302-19D0-4ADF-B32A-1B237FD3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6118-2F7D-4C9F-831A-C8BC7AF96D0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6CDED7-E04A-4B40-8DAE-16C522CB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81A22E-3F61-41B0-AEDC-A0DE2404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9F40-3BBE-42D4-A8CE-0413EBE2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0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A59CF-657E-42AA-BD9C-B810D452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0C276B-B8D1-4635-BA9A-0960E06D7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5FC99A-F383-4704-AF59-4331D0D02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D51C7C-B61D-4EA5-9D09-C04AE113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6118-2F7D-4C9F-831A-C8BC7AF96D0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D4CEC3-67E1-4A21-98BB-660DBC51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380444-8E24-4F0B-AED4-1BD83197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9F40-3BBE-42D4-A8CE-0413EBE2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2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CB7E53-1209-4568-AB37-3369B25D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895961-BC84-4A97-9038-FD4D2129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B0E377-FD42-494D-9C23-C3351E17D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D5F93D8-F83D-405E-8A4C-8787D54A6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383F0C-B099-4552-B56C-45562F7C8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EF9FF5C-79F2-4D87-9EE7-C40C3F28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6118-2F7D-4C9F-831A-C8BC7AF96D0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5DB45C9-406E-46EA-ABF8-20955141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D5464E2-94E9-45C1-B0B1-6FCB2694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9F40-3BBE-42D4-A8CE-0413EBE2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B4FA4-9800-451A-8E7F-53BB9640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98041A-9C2C-433B-B2BB-D7375186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6118-2F7D-4C9F-831A-C8BC7AF96D0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77A517-E378-4E7D-BA62-A5F237E3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401AFA8-F383-476F-A99B-F589022C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9F40-3BBE-42D4-A8CE-0413EBE2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030821-1698-4A19-BA89-CA9B6BD3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6118-2F7D-4C9F-831A-C8BC7AF96D0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2D688D0-71FA-486A-98EA-BF5F6165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B8F0C8-D13C-4C2D-9120-79390405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9F40-3BBE-42D4-A8CE-0413EBE2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6877DB-B38A-4E7C-A3A8-15B2CFE0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7AA39F-2B2E-4EED-93B0-17C40EDC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01E13C-92FC-4D0F-9578-EAF2FF32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4D3AA5-4EC5-416C-86B9-0F2C2290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6118-2F7D-4C9F-831A-C8BC7AF96D0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F578E6-75D4-4E3C-9241-049FF65A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8CC3DE-DA48-4498-A828-08337BA8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9F40-3BBE-42D4-A8CE-0413EBE2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1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2F819-9BDD-49F8-8C06-76F1155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10081D6-DDCA-4F0D-B0BE-D9CDC00A1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955E43-807F-4DE5-8572-23BADD568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69EFED-FA61-4966-8B1B-0AD4FC04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6118-2F7D-4C9F-831A-C8BC7AF96D0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6D8E7E-0500-4432-9C81-39E3DE32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299CAC-E133-4AA3-9A3F-EB0A03A5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9F40-3BBE-42D4-A8CE-0413EBE2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FC910D-4CA3-4D87-8DE8-F3BC9313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17EDED-B373-4C71-BC2C-C72028CB5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588933-A864-4709-8C10-13A971460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6118-2F7D-4C9F-831A-C8BC7AF96D0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D7F07E-2EE7-4542-BA04-9901DF2FE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644DBC-09A7-4644-A8F9-6CB09C74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9F40-3BBE-42D4-A8CE-0413EBE2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3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548" y="1628775"/>
            <a:ext cx="10810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/>
              <a:t> A sensor is a device that measures physical input from its environment and converts it into data that can be interpreted by either a human or a machine.</a:t>
            </a:r>
          </a:p>
        </p:txBody>
      </p:sp>
    </p:spTree>
    <p:extLst>
      <p:ext uri="{BB962C8B-B14F-4D97-AF65-F5344CB8AC3E}">
        <p14:creationId xmlns:p14="http://schemas.microsoft.com/office/powerpoint/2010/main" val="217308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Transducers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548" y="1628775"/>
            <a:ext cx="10810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/>
              <a:t> Both a sensor and a transducer are used to sense a change within the environment they are surrounded by or an object they are attached to</a:t>
            </a:r>
            <a:r>
              <a:rPr lang="en-US" sz="32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A </a:t>
            </a:r>
            <a:r>
              <a:rPr lang="en-US" sz="3200" dirty="0"/>
              <a:t>sensor will give an output in the same format and a transducer will convert the measurement into an electrical signal. </a:t>
            </a:r>
          </a:p>
        </p:txBody>
      </p:sp>
    </p:spTree>
    <p:extLst>
      <p:ext uri="{BB962C8B-B14F-4D97-AF65-F5344CB8AC3E}">
        <p14:creationId xmlns:p14="http://schemas.microsoft.com/office/powerpoint/2010/main" val="361940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Sensors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548" y="1628775"/>
            <a:ext cx="108108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Internal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Position (LVDT)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Velocity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Acceleration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Force (Strain Gauge)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External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Contact Type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Non-contact Type (Ultrasonic Sensor)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839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DDEA36C-340C-4576-B9C4-7191809FF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8" y="1825625"/>
            <a:ext cx="87199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4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6B155D-7EAF-4EA3-8904-08FF7108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) All Position Sensors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ii) Tachometer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iii) Half Effect Sensors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8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66EA61A-69EF-4BF3-B7CC-B7077AC70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52" y="2210344"/>
            <a:ext cx="8030696" cy="358190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1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1A65EEB-0D95-4D6E-B750-D5A1154AB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98" y="2319130"/>
            <a:ext cx="10515600" cy="3750366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Vision Sensing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4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1BA304B-BC37-4B81-968F-02E20715D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8966"/>
            <a:ext cx="10880188" cy="3474719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Image Acquisition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4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144</Words>
  <Application>Microsoft Office PowerPoint</Application>
  <PresentationFormat>Custom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Sensors</vt:lpstr>
      <vt:lpstr>Definition</vt:lpstr>
      <vt:lpstr>Comparison with Transducers</vt:lpstr>
      <vt:lpstr>Classification of Sensors</vt:lpstr>
      <vt:lpstr>Potentiometer</vt:lpstr>
      <vt:lpstr>Velocity Sensor</vt:lpstr>
      <vt:lpstr>Vision System</vt:lpstr>
      <vt:lpstr>Steps in Vision Sensing</vt:lpstr>
      <vt:lpstr>Image Acquisition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</dc:creator>
  <cp:lastModifiedBy>Plab5 Pc27</cp:lastModifiedBy>
  <cp:revision>26</cp:revision>
  <dcterms:created xsi:type="dcterms:W3CDTF">2019-01-28T07:14:15Z</dcterms:created>
  <dcterms:modified xsi:type="dcterms:W3CDTF">2023-02-12T13:57:35Z</dcterms:modified>
</cp:coreProperties>
</file>