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-8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0C9D-BE60-4976-89DB-2CA322591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34D3A-B359-436D-AFC6-8EAB87A4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042C-DC40-48E1-8D53-9D8E4F44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5488-2AA8-41C1-AAA0-72C470B0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45CF-4A78-4094-B0D3-FAEFDFFD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79F0-F750-4F32-A5EE-68541097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658A3-E03F-4C89-AD52-C837FD141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FD94-1C61-4467-87A7-48E696BF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B260-E32E-4994-9E8B-91FE05F9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0B9B-4B91-4D9A-8701-1D26EC9E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EA504-5B5B-4747-8836-EE8D4BA12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DDCEF-F090-45AA-912E-109BBBB2B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A45CF-DAAF-477D-8C12-C4C50A91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D987-5B1A-4476-8A45-CBB18AA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1D18-08A6-41CF-B2C2-90C985D6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7ED-4FF7-49BA-9669-C9B34BCD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433E9-B739-4E0D-AE20-AD4666EC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46DF-C8C1-4D9F-BBB7-410819A0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95E5-1984-41DB-9131-039A996B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3874-A919-437D-896A-9F2BEEC4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11E6-11F8-4A2E-8E99-8B838E19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8DCAF-0EAC-4268-B443-C1B20D366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E160-375B-4956-9AB6-F1A70FA4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7FA6-159F-4579-AC4C-89C5A88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999B-C64D-43AE-826D-FC053609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F776-FD9A-4562-A1D1-B1EE55CA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B408-2553-4964-B7E7-4BF1B16F3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203B7-75E7-43E4-B020-CDAED003A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EECD-6B6C-41E7-A3EA-78F339F5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7EF4-C2AE-48E0-A9CB-0BEB943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601CC-E83C-4ACE-ADDF-BCB42B17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60AC-1601-476A-8984-8284ED4C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6E0DC-DBBB-406C-B677-3B528040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A4008-B3AF-468F-BAC3-329FC3EC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C3703-9D60-4CD1-BF87-88E346E1D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8D57E-6976-4A80-A78A-C75EB399E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01F8C-423E-4290-A5B5-147AFAE2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B5E07-27AC-4910-9A9D-F8C1CFFD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ADA97-73DF-424D-B57E-C955524E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05CC-35C7-45E3-BA34-7C60DC1E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3B8C-5A30-463F-B7EA-38E51646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24CFD-135E-4F76-9164-A015A41E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BAAE7-3ED4-49E9-A4A6-31069A15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98E34-C0EA-40C7-9EA9-2D518526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4BA40-2EAD-4433-BE13-B87FA799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7991C-2050-42CB-9E60-70C6670E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2566-1903-4404-9338-F7D8371E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7390-C8B2-4E9C-A5B0-B819328A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DFF98-8F21-4E83-8518-B8414711F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EE22-7913-4AAC-99E3-1E945957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F8374-CD13-4790-9A9D-3D58B8CE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7E4E-08F7-471B-8142-042587FD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7D4B-E8DB-40D7-9D22-FE9D4658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172A0-615A-46D8-AF7E-F145099F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C0F9-FEDB-4811-A204-12CAF1320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A4210-A3AB-4AE2-B2EC-48BD5998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30B8F-A3E5-447F-BC4C-58FE5157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CB9CB-B36B-4401-AC83-01CA6052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834A0-80F5-4581-8093-94622843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71767-84CF-4D43-B9B5-D9305F88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97FC-A028-4DF1-B08F-1F0636B66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C01E-545C-4849-88A1-AC19A7F7CFE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56B0-25B4-4F94-8BAB-51381626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A658-3B7F-4711-9B57-E559D231B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7369-4A28-49D6-8263-C4B826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066D-A010-4B2F-BEFC-C5F97086A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Universal Serial Bus (USB)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E70CE-D83C-4C7E-BF99-FBD887A5E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CSE 315</a:t>
            </a:r>
          </a:p>
          <a:p>
            <a:r>
              <a:rPr lang="en-US" dirty="0"/>
              <a:t>Peripheral and Interfacing</a:t>
            </a:r>
          </a:p>
          <a:p>
            <a:r>
              <a:rPr lang="en-US" dirty="0"/>
              <a:t>Md Mahedi Hassan</a:t>
            </a:r>
          </a:p>
          <a:p>
            <a:r>
              <a:rPr lang="en-US" dirty="0"/>
              <a:t>Lecturer, Dept. of CSE, UAP</a:t>
            </a:r>
          </a:p>
        </p:txBody>
      </p:sp>
    </p:spTree>
    <p:extLst>
      <p:ext uri="{BB962C8B-B14F-4D97-AF65-F5344CB8AC3E}">
        <p14:creationId xmlns:p14="http://schemas.microsoft.com/office/powerpoint/2010/main" val="19914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USB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208D0-E5E9-4A14-8C33-EF3427F91500}"/>
              </a:ext>
            </a:extLst>
          </p:cNvPr>
          <p:cNvSpPr txBox="1"/>
          <p:nvPr/>
        </p:nvSpPr>
        <p:spPr>
          <a:xfrm>
            <a:off x="978568" y="1524000"/>
            <a:ext cx="103752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Monitors device address in each communication and selects itself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Responds to all requests made by host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Adds error checking bits and checks for errors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Manages its own power supply</a:t>
            </a:r>
          </a:p>
        </p:txBody>
      </p:sp>
    </p:spTree>
    <p:extLst>
      <p:ext uri="{BB962C8B-B14F-4D97-AF65-F5344CB8AC3E}">
        <p14:creationId xmlns:p14="http://schemas.microsoft.com/office/powerpoint/2010/main" val="129931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USB Device (</a:t>
            </a:r>
            <a:r>
              <a:rPr lang="en-US" b="1" dirty="0" err="1"/>
              <a:t>Cont</a:t>
            </a:r>
            <a:r>
              <a:rPr lang="en-US" b="1" dirty="0"/>
              <a:t>…)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AB5C2D-C05F-4C20-B43B-4D6A04614E91}"/>
              </a:ext>
            </a:extLst>
          </p:cNvPr>
          <p:cNvSpPr/>
          <p:nvPr/>
        </p:nvSpPr>
        <p:spPr>
          <a:xfrm>
            <a:off x="4427619" y="1695825"/>
            <a:ext cx="3449054" cy="4341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0205E5-B77A-4B1A-AA38-D1AD25FD3BAF}"/>
              </a:ext>
            </a:extLst>
          </p:cNvPr>
          <p:cNvSpPr/>
          <p:nvPr/>
        </p:nvSpPr>
        <p:spPr>
          <a:xfrm>
            <a:off x="4780548" y="2101851"/>
            <a:ext cx="2807368" cy="3525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 I/O device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94B5B-E0B0-412E-81A7-4231BE8EFB01}"/>
              </a:ext>
            </a:extLst>
          </p:cNvPr>
          <p:cNvSpPr/>
          <p:nvPr/>
        </p:nvSpPr>
        <p:spPr>
          <a:xfrm>
            <a:off x="4748464" y="2689309"/>
            <a:ext cx="2807368" cy="599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controller Application firmware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AC7BA8-FA3C-48FF-B8D6-8E14563556D4}"/>
              </a:ext>
            </a:extLst>
          </p:cNvPr>
          <p:cNvSpPr/>
          <p:nvPr/>
        </p:nvSpPr>
        <p:spPr>
          <a:xfrm>
            <a:off x="4748464" y="3780005"/>
            <a:ext cx="2807368" cy="202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4B35AE-90F2-4B55-B8F3-511CCC0BAC73}"/>
              </a:ext>
            </a:extLst>
          </p:cNvPr>
          <p:cNvSpPr/>
          <p:nvPr/>
        </p:nvSpPr>
        <p:spPr>
          <a:xfrm>
            <a:off x="5061284" y="5328860"/>
            <a:ext cx="2245895" cy="3370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Transceiver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B003EF-A3FA-4ECE-A3A8-BA539FBCE791}"/>
              </a:ext>
            </a:extLst>
          </p:cNvPr>
          <p:cNvSpPr/>
          <p:nvPr/>
        </p:nvSpPr>
        <p:spPr>
          <a:xfrm>
            <a:off x="5029200" y="4287253"/>
            <a:ext cx="2245895" cy="8170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Serial Inference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392BD-DA3D-4223-8E69-CD7AABF52232}"/>
              </a:ext>
            </a:extLst>
          </p:cNvPr>
          <p:cNvSpPr txBox="1"/>
          <p:nvPr/>
        </p:nvSpPr>
        <p:spPr>
          <a:xfrm>
            <a:off x="5241757" y="3859269"/>
            <a:ext cx="188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 interface H/W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3464A-C281-4C0B-A1F1-270657FF7E72}"/>
              </a:ext>
            </a:extLst>
          </p:cNvPr>
          <p:cNvSpPr txBox="1"/>
          <p:nvPr/>
        </p:nvSpPr>
        <p:spPr>
          <a:xfrm>
            <a:off x="5209673" y="978637"/>
            <a:ext cx="188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world I/O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DEE8B-9B06-4B30-8623-3A1132D28968}"/>
              </a:ext>
            </a:extLst>
          </p:cNvPr>
          <p:cNvCxnSpPr>
            <a:cxnSpLocks/>
          </p:cNvCxnSpPr>
          <p:nvPr/>
        </p:nvCxnSpPr>
        <p:spPr>
          <a:xfrm>
            <a:off x="5438273" y="1279525"/>
            <a:ext cx="0" cy="4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5C266A-DFAB-48C6-8DD9-6BD3AF1B1801}"/>
              </a:ext>
            </a:extLst>
          </p:cNvPr>
          <p:cNvCxnSpPr>
            <a:cxnSpLocks/>
          </p:cNvCxnSpPr>
          <p:nvPr/>
        </p:nvCxnSpPr>
        <p:spPr>
          <a:xfrm>
            <a:off x="5638799" y="1280736"/>
            <a:ext cx="0" cy="4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D855FC-9C05-4C1D-A28A-AACA6251919C}"/>
              </a:ext>
            </a:extLst>
          </p:cNvPr>
          <p:cNvCxnSpPr>
            <a:cxnSpLocks/>
          </p:cNvCxnSpPr>
          <p:nvPr/>
        </p:nvCxnSpPr>
        <p:spPr>
          <a:xfrm>
            <a:off x="5839326" y="1279524"/>
            <a:ext cx="0" cy="4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4C2E34-B23F-450F-B76F-859AF82C1F93}"/>
              </a:ext>
            </a:extLst>
          </p:cNvPr>
          <p:cNvCxnSpPr>
            <a:cxnSpLocks/>
          </p:cNvCxnSpPr>
          <p:nvPr/>
        </p:nvCxnSpPr>
        <p:spPr>
          <a:xfrm>
            <a:off x="6087979" y="1264692"/>
            <a:ext cx="0" cy="4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C8FCA7-6204-49D8-AD4F-14EB459E7C1F}"/>
              </a:ext>
            </a:extLst>
          </p:cNvPr>
          <p:cNvCxnSpPr>
            <a:cxnSpLocks/>
          </p:cNvCxnSpPr>
          <p:nvPr/>
        </p:nvCxnSpPr>
        <p:spPr>
          <a:xfrm>
            <a:off x="6296526" y="1264691"/>
            <a:ext cx="0" cy="4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F8BB65-4D6D-4DE2-80D3-CCAAA7C129D6}"/>
              </a:ext>
            </a:extLst>
          </p:cNvPr>
          <p:cNvCxnSpPr>
            <a:cxnSpLocks/>
          </p:cNvCxnSpPr>
          <p:nvPr/>
        </p:nvCxnSpPr>
        <p:spPr>
          <a:xfrm>
            <a:off x="6497052" y="1265902"/>
            <a:ext cx="0" cy="4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49B59E-4F47-4E25-AC31-1E9B57FA8368}"/>
              </a:ext>
            </a:extLst>
          </p:cNvPr>
          <p:cNvCxnSpPr>
            <a:cxnSpLocks/>
          </p:cNvCxnSpPr>
          <p:nvPr/>
        </p:nvCxnSpPr>
        <p:spPr>
          <a:xfrm>
            <a:off x="6697579" y="1264690"/>
            <a:ext cx="0" cy="4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04EB14-EE41-48F7-A5FC-08647DDD7D2A}"/>
              </a:ext>
            </a:extLst>
          </p:cNvPr>
          <p:cNvCxnSpPr>
            <a:cxnSpLocks/>
          </p:cNvCxnSpPr>
          <p:nvPr/>
        </p:nvCxnSpPr>
        <p:spPr>
          <a:xfrm>
            <a:off x="6946232" y="1249858"/>
            <a:ext cx="0" cy="4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DC3038-7B3D-4E70-B3C6-3A0383FA05EE}"/>
              </a:ext>
            </a:extLst>
          </p:cNvPr>
          <p:cNvCxnSpPr>
            <a:cxnSpLocks/>
          </p:cNvCxnSpPr>
          <p:nvPr/>
        </p:nvCxnSpPr>
        <p:spPr>
          <a:xfrm>
            <a:off x="5860381" y="2454442"/>
            <a:ext cx="0" cy="23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ACCD2C-9626-4535-8964-1DEFB30CC5B9}"/>
              </a:ext>
            </a:extLst>
          </p:cNvPr>
          <p:cNvCxnSpPr>
            <a:cxnSpLocks/>
          </p:cNvCxnSpPr>
          <p:nvPr/>
        </p:nvCxnSpPr>
        <p:spPr>
          <a:xfrm>
            <a:off x="6087979" y="2454442"/>
            <a:ext cx="0" cy="23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5CECC2-F9AE-4A5C-8D74-8DD15EEC599D}"/>
              </a:ext>
            </a:extLst>
          </p:cNvPr>
          <p:cNvCxnSpPr>
            <a:cxnSpLocks/>
          </p:cNvCxnSpPr>
          <p:nvPr/>
        </p:nvCxnSpPr>
        <p:spPr>
          <a:xfrm>
            <a:off x="6328611" y="2454442"/>
            <a:ext cx="0" cy="23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4C57FC-EB08-4F24-921C-621464865C20}"/>
              </a:ext>
            </a:extLst>
          </p:cNvPr>
          <p:cNvCxnSpPr>
            <a:cxnSpLocks/>
          </p:cNvCxnSpPr>
          <p:nvPr/>
        </p:nvCxnSpPr>
        <p:spPr>
          <a:xfrm>
            <a:off x="6558881" y="2454442"/>
            <a:ext cx="0" cy="23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2DDE06-6C43-4AF3-BDD9-2D3DD1CDBEBD}"/>
              </a:ext>
            </a:extLst>
          </p:cNvPr>
          <p:cNvCxnSpPr>
            <a:cxnSpLocks/>
          </p:cNvCxnSpPr>
          <p:nvPr/>
        </p:nvCxnSpPr>
        <p:spPr>
          <a:xfrm>
            <a:off x="5061284" y="3288632"/>
            <a:ext cx="0" cy="49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C671D8-AAFB-4E1E-B374-40C5055C9FC9}"/>
              </a:ext>
            </a:extLst>
          </p:cNvPr>
          <p:cNvCxnSpPr>
            <a:cxnSpLocks/>
          </p:cNvCxnSpPr>
          <p:nvPr/>
        </p:nvCxnSpPr>
        <p:spPr>
          <a:xfrm>
            <a:off x="7175834" y="3288631"/>
            <a:ext cx="0" cy="49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1BD913B-CE2C-448C-8375-96B24ECEEA9A}"/>
              </a:ext>
            </a:extLst>
          </p:cNvPr>
          <p:cNvSpPr txBox="1"/>
          <p:nvPr/>
        </p:nvSpPr>
        <p:spPr>
          <a:xfrm>
            <a:off x="5064962" y="3384703"/>
            <a:ext cx="62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99CED4-CC16-43FE-8126-1DA3F41C2E59}"/>
              </a:ext>
            </a:extLst>
          </p:cNvPr>
          <p:cNvSpPr txBox="1"/>
          <p:nvPr/>
        </p:nvSpPr>
        <p:spPr>
          <a:xfrm>
            <a:off x="6328611" y="3377643"/>
            <a:ext cx="84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4245AD-50AF-4997-AE43-FC7AAA931F78}"/>
              </a:ext>
            </a:extLst>
          </p:cNvPr>
          <p:cNvCxnSpPr>
            <a:cxnSpLocks/>
          </p:cNvCxnSpPr>
          <p:nvPr/>
        </p:nvCxnSpPr>
        <p:spPr>
          <a:xfrm>
            <a:off x="5365081" y="5093993"/>
            <a:ext cx="0" cy="23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322C3C-5503-446D-B46D-29E48718FD24}"/>
              </a:ext>
            </a:extLst>
          </p:cNvPr>
          <p:cNvCxnSpPr>
            <a:cxnSpLocks/>
          </p:cNvCxnSpPr>
          <p:nvPr/>
        </p:nvCxnSpPr>
        <p:spPr>
          <a:xfrm>
            <a:off x="6939213" y="5104271"/>
            <a:ext cx="0" cy="23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8E1584-8C10-48B5-867D-57374230D009}"/>
              </a:ext>
            </a:extLst>
          </p:cNvPr>
          <p:cNvCxnSpPr>
            <a:cxnSpLocks/>
          </p:cNvCxnSpPr>
          <p:nvPr/>
        </p:nvCxnSpPr>
        <p:spPr>
          <a:xfrm>
            <a:off x="6931526" y="5665912"/>
            <a:ext cx="0" cy="77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0DC5FB-9EA8-4F37-B7FE-72ABDFD47C78}"/>
              </a:ext>
            </a:extLst>
          </p:cNvPr>
          <p:cNvCxnSpPr>
            <a:cxnSpLocks/>
          </p:cNvCxnSpPr>
          <p:nvPr/>
        </p:nvCxnSpPr>
        <p:spPr>
          <a:xfrm>
            <a:off x="5368757" y="5665912"/>
            <a:ext cx="0" cy="72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0BE716B-970F-4317-9336-D792D0606EFA}"/>
              </a:ext>
            </a:extLst>
          </p:cNvPr>
          <p:cNvSpPr txBox="1"/>
          <p:nvPr/>
        </p:nvSpPr>
        <p:spPr>
          <a:xfrm>
            <a:off x="5064962" y="6343675"/>
            <a:ext cx="62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EE2F87-D039-4426-8432-E7B63B908AAD}"/>
              </a:ext>
            </a:extLst>
          </p:cNvPr>
          <p:cNvSpPr txBox="1"/>
          <p:nvPr/>
        </p:nvSpPr>
        <p:spPr>
          <a:xfrm>
            <a:off x="6645107" y="6394450"/>
            <a:ext cx="62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D-</a:t>
            </a:r>
          </a:p>
        </p:txBody>
      </p:sp>
    </p:spTree>
    <p:extLst>
      <p:ext uri="{BB962C8B-B14F-4D97-AF65-F5344CB8AC3E}">
        <p14:creationId xmlns:p14="http://schemas.microsoft.com/office/powerpoint/2010/main" val="346160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USB Device (</a:t>
            </a:r>
            <a:r>
              <a:rPr lang="en-US" b="1" dirty="0" err="1"/>
              <a:t>Cont</a:t>
            </a:r>
            <a:r>
              <a:rPr lang="en-US" b="1" dirty="0"/>
              <a:t>…)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D4BC-493C-41A5-B981-C8A5D8451A75}"/>
              </a:ext>
            </a:extLst>
          </p:cNvPr>
          <p:cNvSpPr txBox="1"/>
          <p:nvPr/>
        </p:nvSpPr>
        <p:spPr>
          <a:xfrm>
            <a:off x="978568" y="1507958"/>
            <a:ext cx="1021882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Serial Inference Engine (SIE) has a buffer of definite size known as end points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It stores configuration and data information</a:t>
            </a:r>
            <a:endParaRPr lang="en-US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Host delivers data into OUT end point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Device places data into IN end point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A device has up to 16 IN and 16 OUT end points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Transceiver takes care of the electrical requirements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SIE takes care of the bit timing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USB device controller (a microprocessor/microcontroller/digital signal processor) executes a program to respond to various requests</a:t>
            </a:r>
          </a:p>
        </p:txBody>
      </p:sp>
    </p:spTree>
    <p:extLst>
      <p:ext uri="{BB962C8B-B14F-4D97-AF65-F5344CB8AC3E}">
        <p14:creationId xmlns:p14="http://schemas.microsoft.com/office/powerpoint/2010/main" val="397592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D4BC-493C-41A5-B981-C8A5D8451A75}"/>
              </a:ext>
            </a:extLst>
          </p:cNvPr>
          <p:cNvSpPr txBox="1"/>
          <p:nvPr/>
        </p:nvSpPr>
        <p:spPr>
          <a:xfrm>
            <a:off x="978568" y="1507958"/>
            <a:ext cx="1021882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Four basic types of data transfer between the host and the devices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Control transfer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Bulk data transfer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Interrupt data transfer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Isochronous data transfer</a:t>
            </a:r>
          </a:p>
        </p:txBody>
      </p:sp>
    </p:spTree>
    <p:extLst>
      <p:ext uri="{BB962C8B-B14F-4D97-AF65-F5344CB8AC3E}">
        <p14:creationId xmlns:p14="http://schemas.microsoft.com/office/powerpoint/2010/main" val="381048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Transfer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D4BC-493C-41A5-B981-C8A5D8451A75}"/>
              </a:ext>
            </a:extLst>
          </p:cNvPr>
          <p:cNvSpPr txBox="1"/>
          <p:nvPr/>
        </p:nvSpPr>
        <p:spPr>
          <a:xfrm>
            <a:off x="978568" y="1507958"/>
            <a:ext cx="102188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Configures a device at attach 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High priority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Automatic error protection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High data rate</a:t>
            </a:r>
          </a:p>
        </p:txBody>
      </p:sp>
    </p:spTree>
    <p:extLst>
      <p:ext uri="{BB962C8B-B14F-4D97-AF65-F5344CB8AC3E}">
        <p14:creationId xmlns:p14="http://schemas.microsoft.com/office/powerpoint/2010/main" val="81594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Bulk Data Transfer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D4BC-493C-41A5-B981-C8A5D8451A75}"/>
              </a:ext>
            </a:extLst>
          </p:cNvPr>
          <p:cNvSpPr txBox="1"/>
          <p:nvPr/>
        </p:nvSpPr>
        <p:spPr>
          <a:xfrm>
            <a:off x="978568" y="1507958"/>
            <a:ext cx="102188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Used to transfer bulk amount of data to a printer or from a scanner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Time is not a critical parameter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Implements error detection in hardware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Sequential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39347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Interrupt Data Transfer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D4BC-493C-41A5-B981-C8A5D8451A75}"/>
              </a:ext>
            </a:extLst>
          </p:cNvPr>
          <p:cNvSpPr txBox="1"/>
          <p:nvPr/>
        </p:nvSpPr>
        <p:spPr>
          <a:xfrm>
            <a:off x="978568" y="1507958"/>
            <a:ext cx="10218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Timely but reliable data transfer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Interrupt data are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Event notifications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Characters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Coordinates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Keyboards and mouse use this method</a:t>
            </a:r>
          </a:p>
        </p:txBody>
      </p:sp>
    </p:spTree>
    <p:extLst>
      <p:ext uri="{BB962C8B-B14F-4D97-AF65-F5344CB8AC3E}">
        <p14:creationId xmlns:p14="http://schemas.microsoft.com/office/powerpoint/2010/main" val="48184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Isochronous Data Transfer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D4BC-493C-41A5-B981-C8A5D8451A75}"/>
              </a:ext>
            </a:extLst>
          </p:cNvPr>
          <p:cNvSpPr txBox="1"/>
          <p:nvPr/>
        </p:nvSpPr>
        <p:spPr>
          <a:xfrm>
            <a:off x="978568" y="1507958"/>
            <a:ext cx="102188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Streams real time data transfer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Devices transferring huge amount of data at definite rate use this method (Example: sound cards)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Does not implement 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1017497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1B162-F3DE-491D-88D2-8AC0D366B1FC}"/>
              </a:ext>
            </a:extLst>
          </p:cNvPr>
          <p:cNvSpPr/>
          <p:nvPr/>
        </p:nvSpPr>
        <p:spPr>
          <a:xfrm>
            <a:off x="4327665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83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1675-FBEB-4EF2-9C16-F7977F3A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1D2B6-4DAF-4251-8208-F13012C1C152}"/>
              </a:ext>
            </a:extLst>
          </p:cNvPr>
          <p:cNvSpPr txBox="1"/>
          <p:nvPr/>
        </p:nvSpPr>
        <p:spPr>
          <a:xfrm>
            <a:off x="964734" y="1560352"/>
            <a:ext cx="10389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A plug and play interface that allows a computer to communicate with peripheral and other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A fast, bidirectional, isochronous, low-cost, dynamically attachable/detachable serial interface for connecting peripherals.</a:t>
            </a:r>
          </a:p>
        </p:txBody>
      </p:sp>
    </p:spTree>
    <p:extLst>
      <p:ext uri="{BB962C8B-B14F-4D97-AF65-F5344CB8AC3E}">
        <p14:creationId xmlns:p14="http://schemas.microsoft.com/office/powerpoint/2010/main" val="142652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BCD9-AB78-4039-A139-945C2985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Simplifies connection process and enables addition of peripherals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Establishes communication over a 4-wire cable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Supported data transfer rates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480Mb/s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12Mb/s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1.5Mb/s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Many peripherals over one 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Up to 127 peripherals can be connected to a OC</a:t>
            </a:r>
          </a:p>
        </p:txBody>
      </p:sp>
    </p:spTree>
    <p:extLst>
      <p:ext uri="{BB962C8B-B14F-4D97-AF65-F5344CB8AC3E}">
        <p14:creationId xmlns:p14="http://schemas.microsoft.com/office/powerpoint/2010/main" val="427901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(</a:t>
            </a:r>
            <a:r>
              <a:rPr lang="en-US" b="1" dirty="0" err="1"/>
              <a:t>Cont</a:t>
            </a:r>
            <a:r>
              <a:rPr lang="en-US" b="1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BCD9-AB78-4039-A139-945C2985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Bandwidth share using token-based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Conforms plug and play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Distributes electrical power automatically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Allows two-way data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Replaces serial and parallel 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Windows 98 and Windows NT have USB support</a:t>
            </a:r>
          </a:p>
        </p:txBody>
      </p:sp>
    </p:spTree>
    <p:extLst>
      <p:ext uri="{BB962C8B-B14F-4D97-AF65-F5344CB8AC3E}">
        <p14:creationId xmlns:p14="http://schemas.microsoft.com/office/powerpoint/2010/main" val="124073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USB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BCD9-AB78-4039-A139-945C2985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USB Host refers to a PC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Only one USB Host allowed in the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USB Device refers to Peripheral Devices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18382B-2395-4643-AC36-7A865FDE7A51}"/>
              </a:ext>
            </a:extLst>
          </p:cNvPr>
          <p:cNvSpPr/>
          <p:nvPr/>
        </p:nvSpPr>
        <p:spPr>
          <a:xfrm>
            <a:off x="2887578" y="4001295"/>
            <a:ext cx="1347537" cy="1228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Host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8F33E4-C98B-4100-8D86-13BECECB204F}"/>
              </a:ext>
            </a:extLst>
          </p:cNvPr>
          <p:cNvSpPr/>
          <p:nvPr/>
        </p:nvSpPr>
        <p:spPr>
          <a:xfrm>
            <a:off x="7507709" y="4017581"/>
            <a:ext cx="1347537" cy="1212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Device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AB9117-7DEF-47C9-8FCE-5AF5FF9A8864}"/>
              </a:ext>
            </a:extLst>
          </p:cNvPr>
          <p:cNvCxnSpPr>
            <a:cxnSpLocks/>
          </p:cNvCxnSpPr>
          <p:nvPr/>
        </p:nvCxnSpPr>
        <p:spPr>
          <a:xfrm flipV="1">
            <a:off x="4235114" y="4458495"/>
            <a:ext cx="32725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417AE9-7A44-4F4A-A168-83854F41B09A}"/>
              </a:ext>
            </a:extLst>
          </p:cNvPr>
          <p:cNvCxnSpPr>
            <a:cxnSpLocks/>
          </p:cNvCxnSpPr>
          <p:nvPr/>
        </p:nvCxnSpPr>
        <p:spPr>
          <a:xfrm flipV="1">
            <a:off x="4235114" y="4595472"/>
            <a:ext cx="32725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C585B2-C64D-4818-B9B8-F6E4ED6A0809}"/>
              </a:ext>
            </a:extLst>
          </p:cNvPr>
          <p:cNvCxnSpPr>
            <a:cxnSpLocks/>
          </p:cNvCxnSpPr>
          <p:nvPr/>
        </p:nvCxnSpPr>
        <p:spPr>
          <a:xfrm flipV="1">
            <a:off x="4235114" y="4719883"/>
            <a:ext cx="32725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14448E-FD2D-403D-93F8-6392315465BD}"/>
              </a:ext>
            </a:extLst>
          </p:cNvPr>
          <p:cNvCxnSpPr>
            <a:cxnSpLocks/>
          </p:cNvCxnSpPr>
          <p:nvPr/>
        </p:nvCxnSpPr>
        <p:spPr>
          <a:xfrm flipV="1">
            <a:off x="4235114" y="4844293"/>
            <a:ext cx="32725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18A5AA-C01A-4934-BC32-234093F718FE}"/>
              </a:ext>
            </a:extLst>
          </p:cNvPr>
          <p:cNvSpPr txBox="1"/>
          <p:nvPr/>
        </p:nvSpPr>
        <p:spPr>
          <a:xfrm>
            <a:off x="4796590" y="4017582"/>
            <a:ext cx="2101516" cy="372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Cable</a:t>
            </a:r>
          </a:p>
        </p:txBody>
      </p:sp>
    </p:spTree>
    <p:extLst>
      <p:ext uri="{BB962C8B-B14F-4D97-AF65-F5344CB8AC3E}">
        <p14:creationId xmlns:p14="http://schemas.microsoft.com/office/powerpoint/2010/main" val="278715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USB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BCD9-AB78-4039-A139-945C2985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Four wires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D+ and D- data lines carry signals between host and device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</a:t>
            </a:r>
            <a:r>
              <a:rPr lang="en-US" baseline="-25000" dirty="0"/>
              <a:t>BUS </a:t>
            </a:r>
            <a:r>
              <a:rPr lang="en-US" dirty="0"/>
              <a:t>and GND delivers power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Allows supply voltage to be between 5.25V and 4.2V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17255-AC23-409A-A9D7-3BBCBB97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60" y="4001294"/>
            <a:ext cx="4753638" cy="1933845"/>
          </a:xfrm>
          <a:prstGeom prst="rect">
            <a:avLst/>
          </a:prstGeom>
          <a:scene3d>
            <a:camera prst="orthographicFront">
              <a:rot lat="0" lon="0" rev="212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968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USB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BCD9-AB78-4039-A139-945C2985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Two types of connectors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Type A (for PC)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Type B (for peripherals)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74200-8133-4E0B-95AA-ECECD29DC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45" y="3104785"/>
            <a:ext cx="4669710" cy="30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of USB Interface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A64557-494F-4F5C-956B-97FBF1B109BA}"/>
              </a:ext>
            </a:extLst>
          </p:cNvPr>
          <p:cNvSpPr/>
          <p:nvPr/>
        </p:nvSpPr>
        <p:spPr>
          <a:xfrm>
            <a:off x="2398294" y="1690687"/>
            <a:ext cx="2197768" cy="45176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0CF373-CFC4-43C1-B638-516815F05FC7}"/>
              </a:ext>
            </a:extLst>
          </p:cNvPr>
          <p:cNvSpPr/>
          <p:nvPr/>
        </p:nvSpPr>
        <p:spPr>
          <a:xfrm>
            <a:off x="2679031" y="1973178"/>
            <a:ext cx="163629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Software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FD201B-92B8-4EDA-99E0-2E9FDB598CBA}"/>
              </a:ext>
            </a:extLst>
          </p:cNvPr>
          <p:cNvSpPr/>
          <p:nvPr/>
        </p:nvSpPr>
        <p:spPr>
          <a:xfrm>
            <a:off x="2679031" y="3429000"/>
            <a:ext cx="163629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System Software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B18B22-9C64-4760-BE63-9AB2944166A1}"/>
              </a:ext>
            </a:extLst>
          </p:cNvPr>
          <p:cNvSpPr/>
          <p:nvPr/>
        </p:nvSpPr>
        <p:spPr>
          <a:xfrm>
            <a:off x="2679031" y="4860758"/>
            <a:ext cx="163629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Host Controller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13594D-14EF-4584-8915-916C7EB30CEA}"/>
              </a:ext>
            </a:extLst>
          </p:cNvPr>
          <p:cNvCxnSpPr>
            <a:cxnSpLocks/>
          </p:cNvCxnSpPr>
          <p:nvPr/>
        </p:nvCxnSpPr>
        <p:spPr>
          <a:xfrm>
            <a:off x="3481137" y="2887578"/>
            <a:ext cx="0" cy="517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1BE65D-8DFF-4D15-A7DE-BE9EDAA81D4E}"/>
              </a:ext>
            </a:extLst>
          </p:cNvPr>
          <p:cNvCxnSpPr>
            <a:cxnSpLocks/>
          </p:cNvCxnSpPr>
          <p:nvPr/>
        </p:nvCxnSpPr>
        <p:spPr>
          <a:xfrm>
            <a:off x="3521242" y="4343400"/>
            <a:ext cx="0" cy="517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1756EB-BB94-4C98-AC90-957232A90E3A}"/>
              </a:ext>
            </a:extLst>
          </p:cNvPr>
          <p:cNvSpPr/>
          <p:nvPr/>
        </p:nvSpPr>
        <p:spPr>
          <a:xfrm>
            <a:off x="7226969" y="1690687"/>
            <a:ext cx="2197768" cy="45176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04D1D4-1C85-4EA0-856B-E708E9EE02BB}"/>
              </a:ext>
            </a:extLst>
          </p:cNvPr>
          <p:cNvSpPr/>
          <p:nvPr/>
        </p:nvSpPr>
        <p:spPr>
          <a:xfrm>
            <a:off x="7531768" y="1973178"/>
            <a:ext cx="163629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3C70AB-3A35-4BCB-AE3F-60E1BD4E8139}"/>
              </a:ext>
            </a:extLst>
          </p:cNvPr>
          <p:cNvSpPr/>
          <p:nvPr/>
        </p:nvSpPr>
        <p:spPr>
          <a:xfrm>
            <a:off x="7531768" y="3429000"/>
            <a:ext cx="163629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Logical Device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22B1FA3-40B3-4DAA-8647-ED3485B305D0}"/>
              </a:ext>
            </a:extLst>
          </p:cNvPr>
          <p:cNvSpPr/>
          <p:nvPr/>
        </p:nvSpPr>
        <p:spPr>
          <a:xfrm>
            <a:off x="7531768" y="4860758"/>
            <a:ext cx="163629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Bus Interface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D69BFC-E8A4-4EE4-BE9F-F0ED2F68566C}"/>
              </a:ext>
            </a:extLst>
          </p:cNvPr>
          <p:cNvCxnSpPr>
            <a:cxnSpLocks/>
          </p:cNvCxnSpPr>
          <p:nvPr/>
        </p:nvCxnSpPr>
        <p:spPr>
          <a:xfrm>
            <a:off x="8333874" y="2887578"/>
            <a:ext cx="0" cy="517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23CBD1-AC06-4178-B1A5-48C9338415A8}"/>
              </a:ext>
            </a:extLst>
          </p:cNvPr>
          <p:cNvCxnSpPr>
            <a:cxnSpLocks/>
          </p:cNvCxnSpPr>
          <p:nvPr/>
        </p:nvCxnSpPr>
        <p:spPr>
          <a:xfrm>
            <a:off x="8373979" y="4343400"/>
            <a:ext cx="0" cy="517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3D3D1-C4C0-407F-BA21-D9039866B24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315326" y="5317958"/>
            <a:ext cx="3216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B222B5-7E76-4138-85AF-F37CA1DE48DD}"/>
              </a:ext>
            </a:extLst>
          </p:cNvPr>
          <p:cNvSpPr txBox="1"/>
          <p:nvPr/>
        </p:nvSpPr>
        <p:spPr>
          <a:xfrm>
            <a:off x="4997115" y="4860758"/>
            <a:ext cx="186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Interconnect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66DE38-D026-4ECF-9B13-A32B43646A2F}"/>
              </a:ext>
            </a:extLst>
          </p:cNvPr>
          <p:cNvSpPr txBox="1"/>
          <p:nvPr/>
        </p:nvSpPr>
        <p:spPr>
          <a:xfrm>
            <a:off x="2546684" y="6248399"/>
            <a:ext cx="186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CAA9CA-9E1F-4F83-97B1-DD1CDFFC9B14}"/>
              </a:ext>
            </a:extLst>
          </p:cNvPr>
          <p:cNvSpPr txBox="1"/>
          <p:nvPr/>
        </p:nvSpPr>
        <p:spPr>
          <a:xfrm>
            <a:off x="7439526" y="6282307"/>
            <a:ext cx="186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11265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7A4-0218-4B56-B2EE-58C821F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USB Host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208D0-E5E9-4A14-8C33-EF3427F91500}"/>
              </a:ext>
            </a:extLst>
          </p:cNvPr>
          <p:cNvSpPr txBox="1"/>
          <p:nvPr/>
        </p:nvSpPr>
        <p:spPr>
          <a:xfrm>
            <a:off x="978568" y="1524000"/>
            <a:ext cx="103752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Detects attachment and removal of USB devices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Manages flow of control information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Manages flow of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Collects activity and status information of USB devices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Provides power to low power devices</a:t>
            </a:r>
          </a:p>
        </p:txBody>
      </p:sp>
    </p:spTree>
    <p:extLst>
      <p:ext uri="{BB962C8B-B14F-4D97-AF65-F5344CB8AC3E}">
        <p14:creationId xmlns:p14="http://schemas.microsoft.com/office/powerpoint/2010/main" val="40890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544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Universal Serial Bus (USB)</vt:lpstr>
      <vt:lpstr>Introduction</vt:lpstr>
      <vt:lpstr>Features</vt:lpstr>
      <vt:lpstr>Features (Cont…)</vt:lpstr>
      <vt:lpstr>USB System</vt:lpstr>
      <vt:lpstr>USB Cable</vt:lpstr>
      <vt:lpstr>USB Connector</vt:lpstr>
      <vt:lpstr>Implementation of USB Interface</vt:lpstr>
      <vt:lpstr>USB Host</vt:lpstr>
      <vt:lpstr>USB Device</vt:lpstr>
      <vt:lpstr>USB Device (Cont…)</vt:lpstr>
      <vt:lpstr>USB Device (Cont…)</vt:lpstr>
      <vt:lpstr>Transfer Types</vt:lpstr>
      <vt:lpstr>Control Transfer</vt:lpstr>
      <vt:lpstr>Bulk Data Transfer</vt:lpstr>
      <vt:lpstr>Interrupt Data Transfer</vt:lpstr>
      <vt:lpstr>Isochronous Data Transfer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Serial Bus (USB)</dc:title>
  <dc:creator>Md Mahedi Hassan</dc:creator>
  <cp:lastModifiedBy>Md Mahedi Hassan</cp:lastModifiedBy>
  <cp:revision>11</cp:revision>
  <dcterms:created xsi:type="dcterms:W3CDTF">2023-03-05T13:35:11Z</dcterms:created>
  <dcterms:modified xsi:type="dcterms:W3CDTF">2023-03-05T14:44:49Z</dcterms:modified>
</cp:coreProperties>
</file>