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7AE-7CE1-4E75-A393-B629AFCC40E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97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44001" cy="3024393"/>
          </a:xfrm>
        </p:spPr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316</a:t>
            </a:r>
            <a:endParaRPr lang="en-US" dirty="0"/>
          </a:p>
          <a:p>
            <a:r>
              <a:rPr lang="en-US" dirty="0"/>
              <a:t>Peripherals &amp; </a:t>
            </a:r>
            <a:r>
              <a:rPr lang="en-US" dirty="0" smtClean="0"/>
              <a:t>Interfacing Lab</a:t>
            </a:r>
          </a:p>
          <a:p>
            <a:r>
              <a:rPr lang="en-US" b="1" dirty="0" smtClean="0"/>
              <a:t>Md. </a:t>
            </a:r>
            <a:r>
              <a:rPr lang="en-US" b="1" dirty="0" err="1" smtClean="0"/>
              <a:t>Mahedi</a:t>
            </a:r>
            <a:r>
              <a:rPr lang="en-US" b="1" dirty="0" smtClean="0"/>
              <a:t> Hassan</a:t>
            </a:r>
            <a:endParaRPr lang="en-US" dirty="0"/>
          </a:p>
          <a:p>
            <a:r>
              <a:rPr lang="en-US" dirty="0"/>
              <a:t>Lecturer, CSE, UAP</a:t>
            </a:r>
          </a:p>
        </p:txBody>
      </p:sp>
    </p:spTree>
    <p:extLst>
      <p:ext uri="{BB962C8B-B14F-4D97-AF65-F5344CB8AC3E}">
        <p14:creationId xmlns:p14="http://schemas.microsoft.com/office/powerpoint/2010/main" val="1068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8" y="3425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Arduino </a:t>
            </a:r>
            <a:r>
              <a:rPr lang="en-US" sz="3600" dirty="0" smtClean="0"/>
              <a:t>Uno (R3)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9" y="83961"/>
            <a:ext cx="8337278" cy="67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based on Arduino UNO: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Medicine Reminder Using Arduino</a:t>
            </a:r>
          </a:p>
          <a:p>
            <a:r>
              <a:rPr lang="en-US" dirty="0"/>
              <a:t>Obstacle Avoiding Robot using Arduino and Ultrasonic Sensor</a:t>
            </a:r>
          </a:p>
          <a:p>
            <a:r>
              <a:rPr lang="en-US" dirty="0"/>
              <a:t>Google Assistant Based Voice Controlled Home Automation using DIY Arduino Wi-Fi Shield</a:t>
            </a:r>
            <a:endParaRPr lang="en-US" b="1" dirty="0"/>
          </a:p>
          <a:p>
            <a:r>
              <a:rPr lang="en-US" dirty="0"/>
              <a:t>Self balancing robot</a:t>
            </a:r>
          </a:p>
          <a:p>
            <a:r>
              <a:rPr lang="en-US" dirty="0"/>
              <a:t>Line follower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6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Arduino board is an open-source platform used to make electronics projects.</a:t>
            </a:r>
          </a:p>
          <a:p>
            <a:pPr algn="just"/>
            <a:r>
              <a:rPr lang="en-US" dirty="0"/>
              <a:t>It consists of both a microcontroller and a part of the software or Integrated Development Environment (IDE) that runs on your PC.</a:t>
            </a:r>
          </a:p>
          <a:p>
            <a:pPr algn="just"/>
            <a:r>
              <a:rPr lang="en-US" dirty="0"/>
              <a:t>It is used to write &amp; upload computer code to the physical board.</a:t>
            </a:r>
          </a:p>
          <a:p>
            <a:pPr algn="just"/>
            <a:r>
              <a:rPr lang="en-US" dirty="0"/>
              <a:t>The platform of an Arduino has become very famous with designers or students just starting out with electronics, and for an excellent cause.</a:t>
            </a:r>
          </a:p>
        </p:txBody>
      </p:sp>
    </p:spTree>
    <p:extLst>
      <p:ext uri="{BB962C8B-B14F-4D97-AF65-F5344CB8AC3E}">
        <p14:creationId xmlns:p14="http://schemas.microsoft.com/office/powerpoint/2010/main" val="31311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Arduino 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46" y="1690688"/>
            <a:ext cx="5477811" cy="3423632"/>
          </a:xfrm>
        </p:spPr>
      </p:pic>
      <p:sp>
        <p:nvSpPr>
          <p:cNvPr id="5" name="TextBox 4"/>
          <p:cNvSpPr txBox="1"/>
          <p:nvPr/>
        </p:nvSpPr>
        <p:spPr>
          <a:xfrm>
            <a:off x="3516924" y="5424854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 1. Different types of Arduino Boards.</a:t>
            </a:r>
          </a:p>
        </p:txBody>
      </p:sp>
    </p:spTree>
    <p:extLst>
      <p:ext uri="{BB962C8B-B14F-4D97-AF65-F5344CB8AC3E}">
        <p14:creationId xmlns:p14="http://schemas.microsoft.com/office/powerpoint/2010/main" val="246364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Arduino does not require a separate part of hardware.</a:t>
            </a:r>
          </a:p>
          <a:p>
            <a:pPr algn="just"/>
            <a:r>
              <a:rPr lang="en-US" dirty="0"/>
              <a:t>In order to program a new code onto the board you can just use a USB cable.</a:t>
            </a:r>
          </a:p>
          <a:p>
            <a:pPr algn="just"/>
            <a:r>
              <a:rPr lang="en-US" dirty="0"/>
              <a:t>The Arduino IDE uses a basic version of C++, making it simpler to learn the program.</a:t>
            </a:r>
          </a:p>
          <a:p>
            <a:pPr algn="just"/>
            <a:r>
              <a:rPr lang="en-US" dirty="0"/>
              <a:t>At last, Arduino board offers a typical form factor that breaks out the functions of the microcontroller into a more available package.</a:t>
            </a:r>
          </a:p>
        </p:txBody>
      </p:sp>
    </p:spTree>
    <p:extLst>
      <p:ext uri="{BB962C8B-B14F-4D97-AF65-F5344CB8AC3E}">
        <p14:creationId xmlns:p14="http://schemas.microsoft.com/office/powerpoint/2010/main" val="41526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Arduino: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Arduino board has been used for making different engineering projects and different applications.</a:t>
            </a:r>
          </a:p>
          <a:p>
            <a:pPr algn="just"/>
            <a:r>
              <a:rPr lang="en-US" dirty="0"/>
              <a:t>The Arduino software is very simple to use for beginners, yet flexible adequate for advanced users.</a:t>
            </a:r>
          </a:p>
          <a:p>
            <a:pPr algn="just"/>
            <a:r>
              <a:rPr lang="en-US" dirty="0"/>
              <a:t>It runs on windows, Linux and Mac.</a:t>
            </a:r>
          </a:p>
          <a:p>
            <a:pPr algn="just"/>
            <a:r>
              <a:rPr lang="en-US" dirty="0"/>
              <a:t>Teachers and students in the schools utilize it to design low cost scientific instruments to verify the principles of physics and chemistry.</a:t>
            </a:r>
          </a:p>
          <a:p>
            <a:pPr algn="just"/>
            <a:r>
              <a:rPr lang="en-US" dirty="0"/>
              <a:t>Arduino also makes simpler the working process of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10707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Inexpensive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Simple, clear programming environment</a:t>
            </a:r>
          </a:p>
          <a:p>
            <a:r>
              <a:rPr lang="en-US" dirty="0"/>
              <a:t>Open source and extensible software</a:t>
            </a:r>
          </a:p>
          <a:p>
            <a:r>
              <a:rPr lang="en-US" dirty="0"/>
              <a:t>Open source and extensible hardware</a:t>
            </a:r>
          </a:p>
        </p:txBody>
      </p:sp>
    </p:spTree>
    <p:extLst>
      <p:ext uri="{BB962C8B-B14F-4D97-AF65-F5344CB8AC3E}">
        <p14:creationId xmlns:p14="http://schemas.microsoft.com/office/powerpoint/2010/main" val="22388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analogy of different boards: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1825625"/>
            <a:ext cx="9427898" cy="4351338"/>
          </a:xfrm>
        </p:spPr>
      </p:pic>
    </p:spTree>
    <p:extLst>
      <p:ext uri="{BB962C8B-B14F-4D97-AF65-F5344CB8AC3E}">
        <p14:creationId xmlns:p14="http://schemas.microsoft.com/office/powerpoint/2010/main" val="249117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Arduino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Arduino Uno (R3)</a:t>
            </a:r>
          </a:p>
          <a:p>
            <a:r>
              <a:rPr lang="en-US" dirty="0" err="1"/>
              <a:t>LilyPad</a:t>
            </a:r>
            <a:r>
              <a:rPr lang="en-US" dirty="0"/>
              <a:t> Arduino</a:t>
            </a:r>
          </a:p>
          <a:p>
            <a:r>
              <a:rPr lang="en-US" dirty="0"/>
              <a:t>Red Board</a:t>
            </a:r>
          </a:p>
          <a:p>
            <a:r>
              <a:rPr lang="en-US" dirty="0"/>
              <a:t>Arduino Mega (R3)</a:t>
            </a:r>
          </a:p>
          <a:p>
            <a:r>
              <a:rPr lang="en-US" dirty="0"/>
              <a:t>Arduino Leonardo</a:t>
            </a:r>
          </a:p>
        </p:txBody>
      </p:sp>
    </p:spTree>
    <p:extLst>
      <p:ext uri="{BB962C8B-B14F-4D97-AF65-F5344CB8AC3E}">
        <p14:creationId xmlns:p14="http://schemas.microsoft.com/office/powerpoint/2010/main" val="158300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R3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Uno is a huge option for your initial Arduino.</a:t>
            </a:r>
          </a:p>
          <a:p>
            <a:r>
              <a:rPr lang="en-US" dirty="0"/>
              <a:t>It consists of 14-digital I/O pins, where 6-pins can be used as PWM(pulse width modulation outputs).</a:t>
            </a:r>
          </a:p>
          <a:p>
            <a:r>
              <a:rPr lang="en-US" dirty="0"/>
              <a:t>6-analog inputs, a reset button, a power jack, a USB connection and more.</a:t>
            </a:r>
          </a:p>
          <a:p>
            <a:r>
              <a:rPr lang="en-US" dirty="0"/>
              <a:t>It includes everything required to hold up the microcontroller.</a:t>
            </a:r>
          </a:p>
          <a:p>
            <a:r>
              <a:rPr lang="en-US" dirty="0"/>
              <a:t>Simply attach it to a PC with the help of a USB cable and give the supply to get started with a AC-to-DC adapter or battery.</a:t>
            </a:r>
          </a:p>
        </p:txBody>
      </p:sp>
    </p:spTree>
    <p:extLst>
      <p:ext uri="{BB962C8B-B14F-4D97-AF65-F5344CB8AC3E}">
        <p14:creationId xmlns:p14="http://schemas.microsoft.com/office/powerpoint/2010/main" val="346159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439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Arduino</vt:lpstr>
      <vt:lpstr>What is Arduino</vt:lpstr>
      <vt:lpstr>Different types of Arduino Boards</vt:lpstr>
      <vt:lpstr>Basic Features:</vt:lpstr>
      <vt:lpstr>Why Arduino:</vt:lpstr>
      <vt:lpstr>In a Nutshell:</vt:lpstr>
      <vt:lpstr>Feature analogy of different boards:</vt:lpstr>
      <vt:lpstr>List of Arduino boards</vt:lpstr>
      <vt:lpstr>Arduino Uno R3</vt:lpstr>
      <vt:lpstr>Arduino Uno (R3)</vt:lpstr>
      <vt:lpstr>Some projects based on Arduino UNO: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 and different types of Arduino</dc:title>
  <dc:creator>Windows User</dc:creator>
  <cp:lastModifiedBy>Teacher PC</cp:lastModifiedBy>
  <cp:revision>84</cp:revision>
  <dcterms:created xsi:type="dcterms:W3CDTF">2019-04-07T04:36:31Z</dcterms:created>
  <dcterms:modified xsi:type="dcterms:W3CDTF">2023-01-09T08:19:47Z</dcterms:modified>
</cp:coreProperties>
</file>