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Century Gothic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ZeupyspP78TaNprvzQxr42YV9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18CB9D0-45AE-42E1-BD3C-0A2319887C89}">
  <a:tblStyle styleId="{418CB9D0-45AE-42E1-BD3C-0A2319887C89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4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3910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0" y="0"/>
            <a:ext cx="12170535" cy="6858001"/>
            <a:chOff x="0" y="0"/>
            <a:chExt cx="12170535" cy="6858001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1714500" y="-1714500"/>
              <a:ext cx="6858000" cy="1028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t="3536" b="78393"/>
            <a:stretch/>
          </p:blipFill>
          <p:spPr>
            <a:xfrm rot="5400000">
              <a:off x="7812048" y="2499514"/>
              <a:ext cx="6858000" cy="18589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229876" y="-1796436"/>
            <a:ext cx="6923549" cy="1038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l="1032" t="69427" r="80107" b="13367"/>
          <a:stretch/>
        </p:blipFill>
        <p:spPr>
          <a:xfrm rot="5400000">
            <a:off x="3365052" y="-234040"/>
            <a:ext cx="1270818" cy="1738898"/>
          </a:xfrm>
          <a:custGeom>
            <a:avLst/>
            <a:gdLst/>
            <a:ahLst/>
            <a:cxnLst/>
            <a:rect l="l" t="t" r="r" b="b"/>
            <a:pathLst>
              <a:path w="1270818" h="1738898" extrusionOk="0">
                <a:moveTo>
                  <a:pt x="0" y="1738898"/>
                </a:moveTo>
                <a:lnTo>
                  <a:pt x="0" y="179471"/>
                </a:lnTo>
                <a:lnTo>
                  <a:pt x="531049" y="179471"/>
                </a:lnTo>
                <a:lnTo>
                  <a:pt x="531049" y="0"/>
                </a:lnTo>
                <a:lnTo>
                  <a:pt x="1270818" y="0"/>
                </a:lnTo>
                <a:lnTo>
                  <a:pt x="1270818" y="1425614"/>
                </a:lnTo>
                <a:lnTo>
                  <a:pt x="1203497" y="1425614"/>
                </a:lnTo>
                <a:lnTo>
                  <a:pt x="1203497" y="1137478"/>
                </a:lnTo>
                <a:lnTo>
                  <a:pt x="774691" y="1137478"/>
                </a:lnTo>
                <a:lnTo>
                  <a:pt x="774691" y="1628834"/>
                </a:lnTo>
                <a:lnTo>
                  <a:pt x="978144" y="1628834"/>
                </a:lnTo>
                <a:lnTo>
                  <a:pt x="978144" y="173889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6">
            <a:alphaModFix/>
          </a:blip>
          <a:srcRect t="69496" r="80674" b="13299"/>
          <a:stretch/>
        </p:blipFill>
        <p:spPr>
          <a:xfrm rot="5400000">
            <a:off x="3391235" y="-98121"/>
            <a:ext cx="1302136" cy="1738898"/>
          </a:xfrm>
          <a:custGeom>
            <a:avLst/>
            <a:gdLst/>
            <a:ahLst/>
            <a:cxnLst/>
            <a:rect l="l" t="t" r="r" b="b"/>
            <a:pathLst>
              <a:path w="883585" h="1179957" extrusionOk="0">
                <a:moveTo>
                  <a:pt x="0" y="0"/>
                </a:moveTo>
                <a:lnTo>
                  <a:pt x="883585" y="0"/>
                </a:lnTo>
                <a:lnTo>
                  <a:pt x="883585" y="1179957"/>
                </a:lnTo>
                <a:lnTo>
                  <a:pt x="0" y="1179957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94" name="Google Shape;94;p1"/>
          <p:cNvGrpSpPr/>
          <p:nvPr/>
        </p:nvGrpSpPr>
        <p:grpSpPr>
          <a:xfrm>
            <a:off x="5521301" y="2"/>
            <a:ext cx="1568568" cy="1050971"/>
            <a:chOff x="4793805" y="1223753"/>
            <a:chExt cx="1064377" cy="713153"/>
          </a:xfrm>
        </p:grpSpPr>
        <p:pic>
          <p:nvPicPr>
            <p:cNvPr id="95" name="Google Shape;95;p1"/>
            <p:cNvPicPr preferRelativeResize="0"/>
            <p:nvPr/>
          </p:nvPicPr>
          <p:blipFill rotWithShape="1">
            <a:blip r:embed="rId5">
              <a:alphaModFix/>
            </a:blip>
            <a:srcRect l="1032" t="50554" r="85449" b="34392"/>
            <a:stretch/>
          </p:blipFill>
          <p:spPr>
            <a:xfrm rot="5400000">
              <a:off x="5000941" y="1016616"/>
              <a:ext cx="618113" cy="1032386"/>
            </a:xfrm>
            <a:custGeom>
              <a:avLst/>
              <a:gdLst/>
              <a:ahLst/>
              <a:cxnLst/>
              <a:rect l="l" t="t" r="r" b="b"/>
              <a:pathLst>
                <a:path w="618113" h="1032386" extrusionOk="0">
                  <a:moveTo>
                    <a:pt x="0" y="0"/>
                  </a:moveTo>
                  <a:lnTo>
                    <a:pt x="618113" y="0"/>
                  </a:lnTo>
                  <a:lnTo>
                    <a:pt x="618113" y="1032386"/>
                  </a:lnTo>
                  <a:lnTo>
                    <a:pt x="0" y="10323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6">
              <a:alphaModFix/>
            </a:blip>
            <a:srcRect t="50571" r="86187" b="34375"/>
            <a:stretch/>
          </p:blipFill>
          <p:spPr>
            <a:xfrm rot="5400000">
              <a:off x="5026214" y="1104938"/>
              <a:ext cx="631549" cy="1032386"/>
            </a:xfrm>
            <a:custGeom>
              <a:avLst/>
              <a:gdLst/>
              <a:ahLst/>
              <a:cxnLst/>
              <a:rect l="l" t="t" r="r" b="b"/>
              <a:pathLst>
                <a:path w="631549" h="1032386" extrusionOk="0">
                  <a:moveTo>
                    <a:pt x="0" y="0"/>
                  </a:moveTo>
                  <a:lnTo>
                    <a:pt x="631549" y="0"/>
                  </a:lnTo>
                  <a:lnTo>
                    <a:pt x="631549" y="1032386"/>
                  </a:lnTo>
                  <a:lnTo>
                    <a:pt x="0" y="103238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97" name="Google Shape;97;p1"/>
          <p:cNvGrpSpPr/>
          <p:nvPr/>
        </p:nvGrpSpPr>
        <p:grpSpPr>
          <a:xfrm>
            <a:off x="7428646" y="2"/>
            <a:ext cx="1399995" cy="1050971"/>
            <a:chOff x="6088063" y="1223753"/>
            <a:chExt cx="949989" cy="713153"/>
          </a:xfrm>
        </p:grpSpPr>
        <p:pic>
          <p:nvPicPr>
            <p:cNvPr id="98" name="Google Shape;98;p1"/>
            <p:cNvPicPr preferRelativeResize="0"/>
            <p:nvPr/>
          </p:nvPicPr>
          <p:blipFill rotWithShape="1">
            <a:blip r:embed="rId5">
              <a:alphaModFix/>
            </a:blip>
            <a:srcRect l="1032" t="33402" r="85449" b="53264"/>
            <a:stretch/>
          </p:blipFill>
          <p:spPr>
            <a:xfrm rot="5400000">
              <a:off x="6236207" y="1075609"/>
              <a:ext cx="618113" cy="914400"/>
            </a:xfrm>
            <a:custGeom>
              <a:avLst/>
              <a:gdLst/>
              <a:ahLst/>
              <a:cxnLst/>
              <a:rect l="l" t="t" r="r" b="b"/>
              <a:pathLst>
                <a:path w="618113" h="914400" extrusionOk="0">
                  <a:moveTo>
                    <a:pt x="0" y="0"/>
                  </a:moveTo>
                  <a:lnTo>
                    <a:pt x="618113" y="0"/>
                  </a:lnTo>
                  <a:lnTo>
                    <a:pt x="618113" y="914400"/>
                  </a:lnTo>
                  <a:lnTo>
                    <a:pt x="0" y="91440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6">
              <a:alphaModFix/>
            </a:blip>
            <a:srcRect t="33367" r="86187" b="53300"/>
            <a:stretch/>
          </p:blipFill>
          <p:spPr>
            <a:xfrm rot="5400000">
              <a:off x="6265078" y="1163931"/>
              <a:ext cx="631549" cy="914400"/>
            </a:xfrm>
            <a:custGeom>
              <a:avLst/>
              <a:gdLst/>
              <a:ahLst/>
              <a:cxnLst/>
              <a:rect l="l" t="t" r="r" b="b"/>
              <a:pathLst>
                <a:path w="631549" h="914400" extrusionOk="0">
                  <a:moveTo>
                    <a:pt x="0" y="0"/>
                  </a:moveTo>
                  <a:lnTo>
                    <a:pt x="631549" y="0"/>
                  </a:lnTo>
                  <a:lnTo>
                    <a:pt x="631549" y="914400"/>
                  </a:lnTo>
                  <a:lnTo>
                    <a:pt x="0" y="91440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00" name="Google Shape;100;p1"/>
          <p:cNvGrpSpPr/>
          <p:nvPr/>
        </p:nvGrpSpPr>
        <p:grpSpPr>
          <a:xfrm>
            <a:off x="0" y="2885463"/>
            <a:ext cx="1344055" cy="1411461"/>
            <a:chOff x="2468338" y="3181727"/>
            <a:chExt cx="912030" cy="957769"/>
          </a:xfrm>
        </p:grpSpPr>
        <p:pic>
          <p:nvPicPr>
            <p:cNvPr id="101" name="Google Shape;101;p1"/>
            <p:cNvPicPr preferRelativeResize="0"/>
            <p:nvPr/>
          </p:nvPicPr>
          <p:blipFill rotWithShape="1">
            <a:blip r:embed="rId5">
              <a:alphaModFix/>
            </a:blip>
            <a:srcRect l="43857" t="86219" r="36817" b="661"/>
            <a:stretch/>
          </p:blipFill>
          <p:spPr>
            <a:xfrm rot="5400000">
              <a:off x="2488667" y="3173653"/>
              <a:ext cx="883587" cy="899736"/>
            </a:xfrm>
            <a:custGeom>
              <a:avLst/>
              <a:gdLst/>
              <a:ahLst/>
              <a:cxnLst/>
              <a:rect l="l" t="t" r="r" b="b"/>
              <a:pathLst>
                <a:path w="883587" h="899736" extrusionOk="0">
                  <a:moveTo>
                    <a:pt x="370850" y="0"/>
                  </a:moveTo>
                  <a:lnTo>
                    <a:pt x="883587" y="0"/>
                  </a:lnTo>
                  <a:lnTo>
                    <a:pt x="883587" y="899736"/>
                  </a:lnTo>
                  <a:lnTo>
                    <a:pt x="0" y="899736"/>
                  </a:lnTo>
                  <a:lnTo>
                    <a:pt x="0" y="231169"/>
                  </a:lnTo>
                  <a:lnTo>
                    <a:pt x="370850" y="23116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6">
              <a:alphaModFix/>
            </a:blip>
            <a:srcRect l="42663" t="86701" r="38011"/>
            <a:stretch/>
          </p:blipFill>
          <p:spPr>
            <a:xfrm rot="5400000">
              <a:off x="2482559" y="3241688"/>
              <a:ext cx="883587" cy="912030"/>
            </a:xfrm>
            <a:custGeom>
              <a:avLst/>
              <a:gdLst/>
              <a:ahLst/>
              <a:cxnLst/>
              <a:rect l="l" t="t" r="r" b="b"/>
              <a:pathLst>
                <a:path w="883587" h="912030" extrusionOk="0">
                  <a:moveTo>
                    <a:pt x="0" y="0"/>
                  </a:moveTo>
                  <a:lnTo>
                    <a:pt x="883587" y="0"/>
                  </a:lnTo>
                  <a:lnTo>
                    <a:pt x="883587" y="912030"/>
                  </a:lnTo>
                  <a:lnTo>
                    <a:pt x="0" y="91203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03" name="Google Shape;103;p1"/>
          <p:cNvGrpSpPr/>
          <p:nvPr/>
        </p:nvGrpSpPr>
        <p:grpSpPr>
          <a:xfrm>
            <a:off x="297308" y="1776753"/>
            <a:ext cx="918151" cy="848056"/>
            <a:chOff x="2670081" y="2429395"/>
            <a:chExt cx="623026" cy="575462"/>
          </a:xfrm>
        </p:grpSpPr>
        <p:pic>
          <p:nvPicPr>
            <p:cNvPr id="104" name="Google Shape;104;p1"/>
            <p:cNvPicPr preferRelativeResize="0"/>
            <p:nvPr/>
          </p:nvPicPr>
          <p:blipFill rotWithShape="1">
            <a:blip r:embed="rId5">
              <a:alphaModFix/>
            </a:blip>
            <a:srcRect l="27402" t="87973" r="62276" b="3424"/>
            <a:stretch/>
          </p:blipFill>
          <p:spPr>
            <a:xfrm rot="5400000">
              <a:off x="2729074" y="2370401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6">
              <a:alphaModFix/>
            </a:blip>
            <a:srcRect l="26849" t="87974" r="62828" b="3423"/>
            <a:stretch/>
          </p:blipFill>
          <p:spPr>
            <a:xfrm rot="5400000">
              <a:off x="2762164" y="247391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06" name="Google Shape;106;p1"/>
          <p:cNvGrpSpPr/>
          <p:nvPr/>
        </p:nvGrpSpPr>
        <p:grpSpPr>
          <a:xfrm>
            <a:off x="1706537" y="132961"/>
            <a:ext cx="918151" cy="848056"/>
            <a:chOff x="3246494" y="2116808"/>
            <a:chExt cx="623026" cy="575462"/>
          </a:xfrm>
        </p:grpSpPr>
        <p:pic>
          <p:nvPicPr>
            <p:cNvPr id="107" name="Google Shape;107;p1"/>
            <p:cNvPicPr preferRelativeResize="0"/>
            <p:nvPr/>
          </p:nvPicPr>
          <p:blipFill rotWithShape="1">
            <a:blip r:embed="rId5">
              <a:alphaModFix/>
            </a:blip>
            <a:srcRect l="20565" t="79568" r="69113" b="11829"/>
            <a:stretch/>
          </p:blipFill>
          <p:spPr>
            <a:xfrm rot="5400000">
              <a:off x="3305488" y="205781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6">
              <a:alphaModFix/>
            </a:blip>
            <a:srcRect l="20011" t="79569" r="69665" b="11828"/>
            <a:stretch/>
          </p:blipFill>
          <p:spPr>
            <a:xfrm rot="5400000">
              <a:off x="3338578" y="2161327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pic>
        <p:nvPicPr>
          <p:cNvPr id="109" name="Google Shape;109;p1"/>
          <p:cNvPicPr preferRelativeResize="0"/>
          <p:nvPr/>
        </p:nvPicPr>
        <p:blipFill rotWithShape="1">
          <a:blip r:embed="rId5">
            <a:alphaModFix/>
          </a:blip>
          <a:srcRect l="1031" t="85607" r="79965" b="661"/>
          <a:stretch/>
        </p:blipFill>
        <p:spPr>
          <a:xfrm rot="5400000">
            <a:off x="71745" y="-53684"/>
            <a:ext cx="1280405" cy="1387773"/>
          </a:xfrm>
          <a:custGeom>
            <a:avLst/>
            <a:gdLst/>
            <a:ahLst/>
            <a:cxnLst/>
            <a:rect l="l" t="t" r="r" b="b"/>
            <a:pathLst>
              <a:path w="1280405" h="1387773" extrusionOk="0">
                <a:moveTo>
                  <a:pt x="0" y="1387773"/>
                </a:moveTo>
                <a:lnTo>
                  <a:pt x="0" y="200696"/>
                </a:lnTo>
                <a:lnTo>
                  <a:pt x="622205" y="200696"/>
                </a:lnTo>
                <a:lnTo>
                  <a:pt x="622205" y="0"/>
                </a:lnTo>
                <a:lnTo>
                  <a:pt x="1280405" y="0"/>
                </a:lnTo>
                <a:lnTo>
                  <a:pt x="1280405" y="718569"/>
                </a:lnTo>
                <a:lnTo>
                  <a:pt x="1036586" y="718569"/>
                </a:lnTo>
                <a:lnTo>
                  <a:pt x="1036586" y="1209924"/>
                </a:lnTo>
                <a:lnTo>
                  <a:pt x="1280405" y="1209924"/>
                </a:lnTo>
                <a:lnTo>
                  <a:pt x="1280405" y="13877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6">
            <a:alphaModFix/>
          </a:blip>
          <a:srcRect t="87096" r="81334"/>
          <a:stretch/>
        </p:blipFill>
        <p:spPr>
          <a:xfrm rot="5400000">
            <a:off x="23255" y="97005"/>
            <a:ext cx="1257696" cy="1304206"/>
          </a:xfrm>
          <a:custGeom>
            <a:avLst/>
            <a:gdLst/>
            <a:ahLst/>
            <a:cxnLst/>
            <a:rect l="l" t="t" r="r" b="b"/>
            <a:pathLst>
              <a:path w="853430" h="884990" extrusionOk="0">
                <a:moveTo>
                  <a:pt x="0" y="0"/>
                </a:moveTo>
                <a:lnTo>
                  <a:pt x="853430" y="0"/>
                </a:lnTo>
                <a:lnTo>
                  <a:pt x="853430" y="884990"/>
                </a:lnTo>
                <a:lnTo>
                  <a:pt x="0" y="88499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11" name="Google Shape;111;p1"/>
          <p:cNvGrpSpPr/>
          <p:nvPr/>
        </p:nvGrpSpPr>
        <p:grpSpPr>
          <a:xfrm>
            <a:off x="4150378" y="5734353"/>
            <a:ext cx="920472" cy="934897"/>
            <a:chOff x="4791130" y="5014195"/>
            <a:chExt cx="624601" cy="634389"/>
          </a:xfrm>
        </p:grpSpPr>
        <p:pic>
          <p:nvPicPr>
            <p:cNvPr id="112" name="Google Shape;112;p1"/>
            <p:cNvPicPr preferRelativeResize="0"/>
            <p:nvPr/>
          </p:nvPicPr>
          <p:blipFill rotWithShape="1">
            <a:blip r:embed="rId5">
              <a:alphaModFix/>
            </a:blip>
            <a:srcRect l="83937" t="57045" r="5740" b="34352"/>
            <a:stretch/>
          </p:blipFill>
          <p:spPr>
            <a:xfrm rot="5400000">
              <a:off x="4850124" y="4955202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13" name="Google Shape;113;p1"/>
            <p:cNvPicPr preferRelativeResize="0"/>
            <p:nvPr/>
          </p:nvPicPr>
          <p:blipFill rotWithShape="1">
            <a:blip r:embed="rId6">
              <a:alphaModFix/>
            </a:blip>
            <a:srcRect l="86287" t="57023" r="3391" b="34375"/>
            <a:stretch/>
          </p:blipFill>
          <p:spPr>
            <a:xfrm rot="5400000">
              <a:off x="4884789" y="5117642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14" name="Google Shape;114;p1"/>
          <p:cNvGrpSpPr/>
          <p:nvPr/>
        </p:nvGrpSpPr>
        <p:grpSpPr>
          <a:xfrm>
            <a:off x="3049105" y="5710033"/>
            <a:ext cx="920472" cy="934897"/>
            <a:chOff x="4197836" y="5096626"/>
            <a:chExt cx="624601" cy="634389"/>
          </a:xfrm>
        </p:grpSpPr>
        <p:pic>
          <p:nvPicPr>
            <p:cNvPr id="115" name="Google Shape;115;p1"/>
            <p:cNvPicPr preferRelativeResize="0"/>
            <p:nvPr/>
          </p:nvPicPr>
          <p:blipFill rotWithShape="1">
            <a:blip r:embed="rId5">
              <a:alphaModFix/>
            </a:blip>
            <a:srcRect l="85740" t="65696" r="3936" b="25702"/>
            <a:stretch/>
          </p:blipFill>
          <p:spPr>
            <a:xfrm rot="5400000">
              <a:off x="4256829" y="5037632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16" name="Google Shape;116;p1"/>
            <p:cNvPicPr preferRelativeResize="0"/>
            <p:nvPr/>
          </p:nvPicPr>
          <p:blipFill rotWithShape="1">
            <a:blip r:embed="rId6">
              <a:alphaModFix/>
            </a:blip>
            <a:srcRect l="88088" t="65674" r="1588" b="25723"/>
            <a:stretch/>
          </p:blipFill>
          <p:spPr>
            <a:xfrm rot="5400000">
              <a:off x="4291494" y="5200072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17" name="Google Shape;117;p1"/>
          <p:cNvGrpSpPr/>
          <p:nvPr/>
        </p:nvGrpSpPr>
        <p:grpSpPr>
          <a:xfrm>
            <a:off x="1195532" y="5521505"/>
            <a:ext cx="1579310" cy="1336494"/>
            <a:chOff x="3139270" y="4970456"/>
            <a:chExt cx="1071666" cy="906899"/>
          </a:xfrm>
        </p:grpSpPr>
        <p:pic>
          <p:nvPicPr>
            <p:cNvPr id="118" name="Google Shape;118;p1"/>
            <p:cNvPicPr preferRelativeResize="0"/>
            <p:nvPr/>
          </p:nvPicPr>
          <p:blipFill rotWithShape="1">
            <a:blip r:embed="rId5">
              <a:alphaModFix/>
            </a:blip>
            <a:srcRect l="81045" t="74398" r="1810" b="10266"/>
            <a:stretch/>
          </p:blipFill>
          <p:spPr>
            <a:xfrm rot="5400000">
              <a:off x="3273188" y="4836538"/>
              <a:ext cx="783872" cy="1051709"/>
            </a:xfrm>
            <a:custGeom>
              <a:avLst/>
              <a:gdLst/>
              <a:ahLst/>
              <a:cxnLst/>
              <a:rect l="l" t="t" r="r" b="b"/>
              <a:pathLst>
                <a:path w="783872" h="1051709" extrusionOk="0">
                  <a:moveTo>
                    <a:pt x="0" y="0"/>
                  </a:moveTo>
                  <a:lnTo>
                    <a:pt x="783872" y="0"/>
                  </a:lnTo>
                  <a:lnTo>
                    <a:pt x="783872" y="1051709"/>
                  </a:lnTo>
                  <a:lnTo>
                    <a:pt x="0" y="105170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19" name="Google Shape;119;p1"/>
            <p:cNvPicPr preferRelativeResize="0"/>
            <p:nvPr/>
          </p:nvPicPr>
          <p:blipFill rotWithShape="1">
            <a:blip r:embed="rId6">
              <a:alphaModFix/>
            </a:blip>
            <a:srcRect l="83070" t="74590" b="10073"/>
            <a:stretch/>
          </p:blipFill>
          <p:spPr>
            <a:xfrm rot="5400000">
              <a:off x="3298062" y="4964482"/>
              <a:ext cx="774038" cy="1051709"/>
            </a:xfrm>
            <a:custGeom>
              <a:avLst/>
              <a:gdLst/>
              <a:ahLst/>
              <a:cxnLst/>
              <a:rect l="l" t="t" r="r" b="b"/>
              <a:pathLst>
                <a:path w="774038" h="1051709" extrusionOk="0">
                  <a:moveTo>
                    <a:pt x="0" y="0"/>
                  </a:moveTo>
                  <a:lnTo>
                    <a:pt x="774038" y="0"/>
                  </a:lnTo>
                  <a:lnTo>
                    <a:pt x="774038" y="1051709"/>
                  </a:lnTo>
                  <a:lnTo>
                    <a:pt x="0" y="1051709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20" name="Google Shape;120;p1"/>
          <p:cNvGrpSpPr/>
          <p:nvPr/>
        </p:nvGrpSpPr>
        <p:grpSpPr>
          <a:xfrm>
            <a:off x="0" y="4502289"/>
            <a:ext cx="1343998" cy="1851938"/>
            <a:chOff x="2468338" y="4278851"/>
            <a:chExt cx="911991" cy="1256662"/>
          </a:xfrm>
        </p:grpSpPr>
        <p:pic>
          <p:nvPicPr>
            <p:cNvPr id="121" name="Google Shape;121;p1"/>
            <p:cNvPicPr preferRelativeResize="0"/>
            <p:nvPr/>
          </p:nvPicPr>
          <p:blipFill rotWithShape="1">
            <a:blip r:embed="rId5">
              <a:alphaModFix/>
            </a:blip>
            <a:srcRect l="67854" t="86219" r="14448" b="661"/>
            <a:stretch/>
          </p:blipFill>
          <p:spPr>
            <a:xfrm rot="5400000">
              <a:off x="2525875" y="4233568"/>
              <a:ext cx="809171" cy="899736"/>
            </a:xfrm>
            <a:custGeom>
              <a:avLst/>
              <a:gdLst/>
              <a:ahLst/>
              <a:cxnLst/>
              <a:rect l="l" t="t" r="r" b="b"/>
              <a:pathLst>
                <a:path w="809171" h="899736" extrusionOk="0">
                  <a:moveTo>
                    <a:pt x="0" y="0"/>
                  </a:moveTo>
                  <a:lnTo>
                    <a:pt x="809171" y="0"/>
                  </a:lnTo>
                  <a:lnTo>
                    <a:pt x="809171" y="899736"/>
                  </a:lnTo>
                  <a:lnTo>
                    <a:pt x="0" y="8997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22" name="Google Shape;122;p1"/>
            <p:cNvPicPr preferRelativeResize="0"/>
            <p:nvPr/>
          </p:nvPicPr>
          <p:blipFill rotWithShape="1">
            <a:blip r:embed="rId6">
              <a:alphaModFix/>
            </a:blip>
            <a:srcRect l="66140" t="87096" r="7477"/>
            <a:stretch/>
          </p:blipFill>
          <p:spPr>
            <a:xfrm rot="5400000">
              <a:off x="2307715" y="4489900"/>
              <a:ext cx="1206235" cy="884990"/>
            </a:xfrm>
            <a:custGeom>
              <a:avLst/>
              <a:gdLst/>
              <a:ahLst/>
              <a:cxnLst/>
              <a:rect l="l" t="t" r="r" b="b"/>
              <a:pathLst>
                <a:path w="1206235" h="884990" extrusionOk="0">
                  <a:moveTo>
                    <a:pt x="0" y="0"/>
                  </a:moveTo>
                  <a:lnTo>
                    <a:pt x="1206235" y="0"/>
                  </a:lnTo>
                  <a:lnTo>
                    <a:pt x="1206235" y="884990"/>
                  </a:lnTo>
                  <a:lnTo>
                    <a:pt x="0" y="88499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23" name="Google Shape;123;p1"/>
          <p:cNvGrpSpPr/>
          <p:nvPr/>
        </p:nvGrpSpPr>
        <p:grpSpPr>
          <a:xfrm>
            <a:off x="10333652" y="5253331"/>
            <a:ext cx="1592507" cy="1561200"/>
            <a:chOff x="8076289" y="4451561"/>
            <a:chExt cx="1080621" cy="1059377"/>
          </a:xfrm>
        </p:grpSpPr>
        <p:pic>
          <p:nvPicPr>
            <p:cNvPr id="124" name="Google Shape;124;p1"/>
            <p:cNvPicPr preferRelativeResize="0"/>
            <p:nvPr/>
          </p:nvPicPr>
          <p:blipFill rotWithShape="1">
            <a:blip r:embed="rId5">
              <a:alphaModFix/>
            </a:blip>
            <a:srcRect l="71631" t="3192" r="8799" b="82256"/>
            <a:stretch/>
          </p:blipFill>
          <p:spPr>
            <a:xfrm rot="5400000">
              <a:off x="8127909" y="4399940"/>
              <a:ext cx="894735" cy="997976"/>
            </a:xfrm>
            <a:custGeom>
              <a:avLst/>
              <a:gdLst/>
              <a:ahLst/>
              <a:cxnLst/>
              <a:rect l="l" t="t" r="r" b="b"/>
              <a:pathLst>
                <a:path w="894735" h="997976" extrusionOk="0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25" name="Google Shape;125;p1"/>
            <p:cNvPicPr preferRelativeResize="0"/>
            <p:nvPr/>
          </p:nvPicPr>
          <p:blipFill rotWithShape="1">
            <a:blip r:embed="rId6">
              <a:alphaModFix/>
            </a:blip>
            <a:srcRect l="77899" t="1610" r="2531" b="83838"/>
            <a:stretch/>
          </p:blipFill>
          <p:spPr>
            <a:xfrm rot="5400000">
              <a:off x="8210553" y="4564582"/>
              <a:ext cx="894735" cy="997977"/>
            </a:xfrm>
            <a:custGeom>
              <a:avLst/>
              <a:gdLst/>
              <a:ahLst/>
              <a:cxnLst/>
              <a:rect l="l" t="t" r="r" b="b"/>
              <a:pathLst>
                <a:path w="894735" h="997977" extrusionOk="0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26" name="Google Shape;126;p1"/>
          <p:cNvGrpSpPr/>
          <p:nvPr/>
        </p:nvGrpSpPr>
        <p:grpSpPr>
          <a:xfrm>
            <a:off x="8903984" y="5495647"/>
            <a:ext cx="1318036" cy="1313056"/>
            <a:chOff x="7527741" y="4841162"/>
            <a:chExt cx="894374" cy="890995"/>
          </a:xfrm>
        </p:grpSpPr>
        <p:pic>
          <p:nvPicPr>
            <p:cNvPr id="127" name="Google Shape;127;p1"/>
            <p:cNvPicPr preferRelativeResize="0"/>
            <p:nvPr/>
          </p:nvPicPr>
          <p:blipFill rotWithShape="1">
            <a:blip r:embed="rId5">
              <a:alphaModFix/>
            </a:blip>
            <a:srcRect l="80153" t="13948" r="3932" b="74257"/>
            <a:stretch/>
          </p:blipFill>
          <p:spPr>
            <a:xfrm rot="5400000">
              <a:off x="7568386" y="4800517"/>
              <a:ext cx="727586" cy="808876"/>
            </a:xfrm>
            <a:custGeom>
              <a:avLst/>
              <a:gdLst/>
              <a:ahLst/>
              <a:cxnLst/>
              <a:rect l="l" t="t" r="r" b="b"/>
              <a:pathLst>
                <a:path w="727586" h="808876" extrusionOk="0">
                  <a:moveTo>
                    <a:pt x="12270" y="95091"/>
                  </a:moveTo>
                  <a:lnTo>
                    <a:pt x="12270" y="370767"/>
                  </a:lnTo>
                  <a:lnTo>
                    <a:pt x="289307" y="370767"/>
                  </a:lnTo>
                  <a:lnTo>
                    <a:pt x="289307" y="95091"/>
                  </a:lnTo>
                  <a:close/>
                  <a:moveTo>
                    <a:pt x="0" y="0"/>
                  </a:moveTo>
                  <a:lnTo>
                    <a:pt x="727586" y="0"/>
                  </a:lnTo>
                  <a:lnTo>
                    <a:pt x="727586" y="808876"/>
                  </a:lnTo>
                  <a:lnTo>
                    <a:pt x="0" y="80887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28" name="Google Shape;128;p1"/>
            <p:cNvPicPr preferRelativeResize="0"/>
            <p:nvPr/>
          </p:nvPicPr>
          <p:blipFill rotWithShape="1">
            <a:blip r:embed="rId6">
              <a:alphaModFix/>
            </a:blip>
            <a:srcRect l="83491" t="12970" r="594" b="75235"/>
            <a:stretch/>
          </p:blipFill>
          <p:spPr>
            <a:xfrm rot="5400000">
              <a:off x="7653884" y="4963926"/>
              <a:ext cx="727586" cy="808876"/>
            </a:xfrm>
            <a:custGeom>
              <a:avLst/>
              <a:gdLst/>
              <a:ahLst/>
              <a:cxnLst/>
              <a:rect l="l" t="t" r="r" b="b"/>
              <a:pathLst>
                <a:path w="727586" h="808876" extrusionOk="0">
                  <a:moveTo>
                    <a:pt x="0" y="808876"/>
                  </a:moveTo>
                  <a:lnTo>
                    <a:pt x="0" y="208803"/>
                  </a:lnTo>
                  <a:lnTo>
                    <a:pt x="172064" y="208803"/>
                  </a:lnTo>
                  <a:lnTo>
                    <a:pt x="172064" y="0"/>
                  </a:lnTo>
                  <a:lnTo>
                    <a:pt x="727586" y="0"/>
                  </a:lnTo>
                  <a:lnTo>
                    <a:pt x="727586" y="80887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29" name="Google Shape;129;p1"/>
          <p:cNvGrpSpPr/>
          <p:nvPr/>
        </p:nvGrpSpPr>
        <p:grpSpPr>
          <a:xfrm>
            <a:off x="7440103" y="5521503"/>
            <a:ext cx="1054424" cy="1228446"/>
            <a:chOff x="6393755" y="4925789"/>
            <a:chExt cx="715496" cy="833581"/>
          </a:xfrm>
        </p:grpSpPr>
        <p:pic>
          <p:nvPicPr>
            <p:cNvPr id="130" name="Google Shape;130;p1"/>
            <p:cNvPicPr preferRelativeResize="0"/>
            <p:nvPr/>
          </p:nvPicPr>
          <p:blipFill rotWithShape="1">
            <a:blip r:embed="rId5">
              <a:alphaModFix/>
            </a:blip>
            <a:srcRect l="82004" t="32252" r="1486" b="57721"/>
            <a:stretch/>
          </p:blipFill>
          <p:spPr>
            <a:xfrm rot="5400000">
              <a:off x="6360121" y="4959422"/>
              <a:ext cx="754798" cy="687531"/>
            </a:xfrm>
            <a:custGeom>
              <a:avLst/>
              <a:gdLst/>
              <a:ahLst/>
              <a:cxnLst/>
              <a:rect l="l" t="t" r="r" b="b"/>
              <a:pathLst>
                <a:path w="754798" h="687531" extrusionOk="0">
                  <a:moveTo>
                    <a:pt x="0" y="0"/>
                  </a:moveTo>
                  <a:lnTo>
                    <a:pt x="680543" y="0"/>
                  </a:lnTo>
                  <a:lnTo>
                    <a:pt x="680543" y="667677"/>
                  </a:lnTo>
                  <a:lnTo>
                    <a:pt x="754798" y="667677"/>
                  </a:lnTo>
                  <a:lnTo>
                    <a:pt x="754798" y="687531"/>
                  </a:lnTo>
                  <a:lnTo>
                    <a:pt x="0" y="68753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31" name="Google Shape;131;p1"/>
            <p:cNvPicPr preferRelativeResize="0"/>
            <p:nvPr/>
          </p:nvPicPr>
          <p:blipFill rotWithShape="1">
            <a:blip r:embed="rId6">
              <a:alphaModFix/>
            </a:blip>
            <a:srcRect l="83729" t="32112" b="57861"/>
            <a:stretch/>
          </p:blipFill>
          <p:spPr>
            <a:xfrm rot="5400000">
              <a:off x="6393531" y="5043650"/>
              <a:ext cx="743909" cy="687531"/>
            </a:xfrm>
            <a:custGeom>
              <a:avLst/>
              <a:gdLst/>
              <a:ahLst/>
              <a:cxnLst/>
              <a:rect l="l" t="t" r="r" b="b"/>
              <a:pathLst>
                <a:path w="743909" h="687531" extrusionOk="0">
                  <a:moveTo>
                    <a:pt x="0" y="0"/>
                  </a:moveTo>
                  <a:lnTo>
                    <a:pt x="743909" y="0"/>
                  </a:lnTo>
                  <a:lnTo>
                    <a:pt x="743909" y="687531"/>
                  </a:lnTo>
                  <a:lnTo>
                    <a:pt x="0" y="687531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32" name="Google Shape;132;p1"/>
          <p:cNvGrpSpPr/>
          <p:nvPr/>
        </p:nvGrpSpPr>
        <p:grpSpPr>
          <a:xfrm>
            <a:off x="5356087" y="5526483"/>
            <a:ext cx="1579129" cy="1350634"/>
            <a:chOff x="5361567" y="4931366"/>
            <a:chExt cx="1071543" cy="916494"/>
          </a:xfrm>
        </p:grpSpPr>
        <p:pic>
          <p:nvPicPr>
            <p:cNvPr id="133" name="Google Shape;133;p1"/>
            <p:cNvPicPr preferRelativeResize="0"/>
            <p:nvPr/>
          </p:nvPicPr>
          <p:blipFill rotWithShape="1">
            <a:blip r:embed="rId5">
              <a:alphaModFix/>
            </a:blip>
            <a:srcRect l="82126" t="41989" r="1836" b="42955"/>
            <a:stretch/>
          </p:blipFill>
          <p:spPr>
            <a:xfrm rot="5400000">
              <a:off x="5530725" y="4781706"/>
              <a:ext cx="733224" cy="1032543"/>
            </a:xfrm>
            <a:custGeom>
              <a:avLst/>
              <a:gdLst/>
              <a:ahLst/>
              <a:cxnLst/>
              <a:rect l="l" t="t" r="r" b="b"/>
              <a:pathLst>
                <a:path w="733224" h="1032543" extrusionOk="0">
                  <a:moveTo>
                    <a:pt x="0" y="0"/>
                  </a:moveTo>
                  <a:lnTo>
                    <a:pt x="733224" y="0"/>
                  </a:lnTo>
                  <a:lnTo>
                    <a:pt x="733224" y="1032543"/>
                  </a:lnTo>
                  <a:lnTo>
                    <a:pt x="0" y="103254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34" name="Google Shape;134;p1"/>
            <p:cNvPicPr preferRelativeResize="0"/>
            <p:nvPr/>
          </p:nvPicPr>
          <p:blipFill rotWithShape="1">
            <a:blip r:embed="rId6">
              <a:alphaModFix/>
            </a:blip>
            <a:srcRect l="83491" t="42188" b="42188"/>
            <a:stretch/>
          </p:blipFill>
          <p:spPr>
            <a:xfrm rot="5400000">
              <a:off x="5519939" y="4934689"/>
              <a:ext cx="754798" cy="1071543"/>
            </a:xfrm>
            <a:custGeom>
              <a:avLst/>
              <a:gdLst/>
              <a:ahLst/>
              <a:cxnLst/>
              <a:rect l="l" t="t" r="r" b="b"/>
              <a:pathLst>
                <a:path w="754798" h="1071543" extrusionOk="0">
                  <a:moveTo>
                    <a:pt x="0" y="0"/>
                  </a:moveTo>
                  <a:lnTo>
                    <a:pt x="754798" y="0"/>
                  </a:lnTo>
                  <a:lnTo>
                    <a:pt x="754798" y="1071543"/>
                  </a:lnTo>
                  <a:lnTo>
                    <a:pt x="0" y="1071543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35" name="Google Shape;135;p1"/>
          <p:cNvGrpSpPr/>
          <p:nvPr/>
        </p:nvGrpSpPr>
        <p:grpSpPr>
          <a:xfrm>
            <a:off x="10518585" y="250665"/>
            <a:ext cx="1682291" cy="1908770"/>
            <a:chOff x="8184791" y="1393844"/>
            <a:chExt cx="1141545" cy="1295226"/>
          </a:xfrm>
        </p:grpSpPr>
        <p:pic>
          <p:nvPicPr>
            <p:cNvPr id="136" name="Google Shape;136;p1"/>
            <p:cNvPicPr preferRelativeResize="0"/>
            <p:nvPr/>
          </p:nvPicPr>
          <p:blipFill rotWithShape="1">
            <a:blip r:embed="rId5">
              <a:alphaModFix/>
            </a:blip>
            <a:srcRect l="5552" t="450" r="69287" b="83838"/>
            <a:stretch/>
          </p:blipFill>
          <p:spPr>
            <a:xfrm rot="5400000">
              <a:off x="8148390" y="1466823"/>
              <a:ext cx="1150374" cy="1077572"/>
            </a:xfrm>
            <a:custGeom>
              <a:avLst/>
              <a:gdLst/>
              <a:ahLst/>
              <a:cxnLst/>
              <a:rect l="l" t="t" r="r" b="b"/>
              <a:pathLst>
                <a:path w="1150374" h="1077572" extrusionOk="0">
                  <a:moveTo>
                    <a:pt x="0" y="0"/>
                  </a:moveTo>
                  <a:lnTo>
                    <a:pt x="1150374" y="0"/>
                  </a:lnTo>
                  <a:lnTo>
                    <a:pt x="1150374" y="1077572"/>
                  </a:lnTo>
                  <a:lnTo>
                    <a:pt x="185028" y="1077572"/>
                  </a:lnTo>
                  <a:lnTo>
                    <a:pt x="185028" y="675528"/>
                  </a:lnTo>
                  <a:lnTo>
                    <a:pt x="0" y="67552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37" name="Google Shape;137;p1"/>
            <p:cNvPicPr preferRelativeResize="0"/>
            <p:nvPr/>
          </p:nvPicPr>
          <p:blipFill rotWithShape="1">
            <a:blip r:embed="rId6">
              <a:alphaModFix/>
            </a:blip>
            <a:srcRect r="71670" b="83838"/>
            <a:stretch/>
          </p:blipFill>
          <p:spPr>
            <a:xfrm rot="5400000">
              <a:off x="8124516" y="1487250"/>
              <a:ext cx="1295226" cy="1108414"/>
            </a:xfrm>
            <a:custGeom>
              <a:avLst/>
              <a:gdLst/>
              <a:ahLst/>
              <a:cxnLst/>
              <a:rect l="l" t="t" r="r" b="b"/>
              <a:pathLst>
                <a:path w="1295226" h="1108414" extrusionOk="0">
                  <a:moveTo>
                    <a:pt x="0" y="0"/>
                  </a:moveTo>
                  <a:lnTo>
                    <a:pt x="1295226" y="0"/>
                  </a:lnTo>
                  <a:lnTo>
                    <a:pt x="1295226" y="1108414"/>
                  </a:lnTo>
                  <a:lnTo>
                    <a:pt x="0" y="1108414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38" name="Google Shape;138;p1"/>
          <p:cNvGrpSpPr/>
          <p:nvPr/>
        </p:nvGrpSpPr>
        <p:grpSpPr>
          <a:xfrm>
            <a:off x="10761289" y="2066931"/>
            <a:ext cx="1385504" cy="1135772"/>
            <a:chOff x="8349481" y="2626300"/>
            <a:chExt cx="940156" cy="770696"/>
          </a:xfrm>
        </p:grpSpPr>
        <p:pic>
          <p:nvPicPr>
            <p:cNvPr id="139" name="Google Shape;139;p1"/>
            <p:cNvPicPr preferRelativeResize="0"/>
            <p:nvPr/>
          </p:nvPicPr>
          <p:blipFill rotWithShape="1">
            <a:blip r:embed="rId5">
              <a:alphaModFix/>
            </a:blip>
            <a:srcRect l="31709" t="2401" r="53237" b="86239"/>
            <a:stretch/>
          </p:blipFill>
          <p:spPr>
            <a:xfrm rot="5400000">
              <a:off x="8394869" y="2580912"/>
              <a:ext cx="688257" cy="779033"/>
            </a:xfrm>
            <a:custGeom>
              <a:avLst/>
              <a:gdLst/>
              <a:ahLst/>
              <a:cxnLst/>
              <a:rect l="l" t="t" r="r" b="b"/>
              <a:pathLst>
                <a:path w="688257" h="779033" extrusionOk="0">
                  <a:moveTo>
                    <a:pt x="0" y="0"/>
                  </a:moveTo>
                  <a:lnTo>
                    <a:pt x="688257" y="0"/>
                  </a:lnTo>
                  <a:lnTo>
                    <a:pt x="688257" y="779033"/>
                  </a:lnTo>
                  <a:lnTo>
                    <a:pt x="0" y="7790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40" name="Google Shape;140;p1"/>
            <p:cNvPicPr preferRelativeResize="0"/>
            <p:nvPr/>
          </p:nvPicPr>
          <p:blipFill rotWithShape="1">
            <a:blip r:embed="rId6">
              <a:alphaModFix/>
            </a:blip>
            <a:srcRect l="30695" t="1610" r="54250" b="87030"/>
            <a:stretch/>
          </p:blipFill>
          <p:spPr>
            <a:xfrm rot="5400000">
              <a:off x="8555992" y="2663351"/>
              <a:ext cx="688257" cy="779033"/>
            </a:xfrm>
            <a:custGeom>
              <a:avLst/>
              <a:gdLst/>
              <a:ahLst/>
              <a:cxnLst/>
              <a:rect l="l" t="t" r="r" b="b"/>
              <a:pathLst>
                <a:path w="688257" h="779033" extrusionOk="0">
                  <a:moveTo>
                    <a:pt x="0" y="0"/>
                  </a:moveTo>
                  <a:lnTo>
                    <a:pt x="688257" y="0"/>
                  </a:lnTo>
                  <a:lnTo>
                    <a:pt x="688257" y="779033"/>
                  </a:lnTo>
                  <a:lnTo>
                    <a:pt x="0" y="779033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41" name="Google Shape;141;p1"/>
          <p:cNvGrpSpPr/>
          <p:nvPr/>
        </p:nvGrpSpPr>
        <p:grpSpPr>
          <a:xfrm>
            <a:off x="10499878" y="3139356"/>
            <a:ext cx="1700998" cy="2059051"/>
            <a:chOff x="8172097" y="3223911"/>
            <a:chExt cx="1154239" cy="1397202"/>
          </a:xfrm>
        </p:grpSpPr>
        <p:pic>
          <p:nvPicPr>
            <p:cNvPr id="142" name="Google Shape;142;p1"/>
            <p:cNvPicPr preferRelativeResize="0"/>
            <p:nvPr/>
          </p:nvPicPr>
          <p:blipFill rotWithShape="1">
            <a:blip r:embed="rId5">
              <a:alphaModFix/>
            </a:blip>
            <a:srcRect l="44780" t="450" r="27586" b="83652"/>
            <a:stretch/>
          </p:blipFill>
          <p:spPr>
            <a:xfrm rot="5400000">
              <a:off x="8085508" y="3310500"/>
              <a:ext cx="1263443" cy="1090265"/>
            </a:xfrm>
            <a:custGeom>
              <a:avLst/>
              <a:gdLst/>
              <a:ahLst/>
              <a:cxnLst/>
              <a:rect l="l" t="t" r="r" b="b"/>
              <a:pathLst>
                <a:path w="1263443" h="1090265" extrusionOk="0">
                  <a:moveTo>
                    <a:pt x="0" y="0"/>
                  </a:moveTo>
                  <a:lnTo>
                    <a:pt x="1263443" y="0"/>
                  </a:lnTo>
                  <a:lnTo>
                    <a:pt x="1263443" y="855780"/>
                  </a:lnTo>
                  <a:lnTo>
                    <a:pt x="660951" y="855780"/>
                  </a:lnTo>
                  <a:lnTo>
                    <a:pt x="660951" y="1090265"/>
                  </a:lnTo>
                  <a:lnTo>
                    <a:pt x="339393" y="1090265"/>
                  </a:lnTo>
                  <a:lnTo>
                    <a:pt x="339393" y="699634"/>
                  </a:lnTo>
                  <a:lnTo>
                    <a:pt x="0" y="699634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43" name="Google Shape;143;p1"/>
            <p:cNvPicPr preferRelativeResize="0"/>
            <p:nvPr/>
          </p:nvPicPr>
          <p:blipFill rotWithShape="1">
            <a:blip r:embed="rId6">
              <a:alphaModFix/>
            </a:blip>
            <a:srcRect l="49082" r="23282" b="83838"/>
            <a:stretch/>
          </p:blipFill>
          <p:spPr>
            <a:xfrm rot="5400000">
              <a:off x="8140407" y="3435184"/>
              <a:ext cx="1263443" cy="1108415"/>
            </a:xfrm>
            <a:custGeom>
              <a:avLst/>
              <a:gdLst/>
              <a:ahLst/>
              <a:cxnLst/>
              <a:rect l="l" t="t" r="r" b="b"/>
              <a:pathLst>
                <a:path w="1263443" h="1108415" extrusionOk="0">
                  <a:moveTo>
                    <a:pt x="0" y="0"/>
                  </a:moveTo>
                  <a:lnTo>
                    <a:pt x="1263443" y="0"/>
                  </a:lnTo>
                  <a:lnTo>
                    <a:pt x="1263443" y="1108415"/>
                  </a:lnTo>
                  <a:lnTo>
                    <a:pt x="0" y="1108415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44" name="Google Shape;144;p1"/>
          <p:cNvGrpSpPr/>
          <p:nvPr/>
        </p:nvGrpSpPr>
        <p:grpSpPr>
          <a:xfrm>
            <a:off x="8824709" y="577245"/>
            <a:ext cx="873317" cy="801686"/>
            <a:chOff x="7035385" y="1615450"/>
            <a:chExt cx="592603" cy="543997"/>
          </a:xfrm>
        </p:grpSpPr>
        <p:pic>
          <p:nvPicPr>
            <p:cNvPr id="145" name="Google Shape;145;p1"/>
            <p:cNvPicPr preferRelativeResize="0"/>
            <p:nvPr/>
          </p:nvPicPr>
          <p:blipFill rotWithShape="1">
            <a:blip r:embed="rId5">
              <a:alphaModFix/>
            </a:blip>
            <a:srcRect l="9599" t="24320" r="80078" b="67078"/>
            <a:stretch/>
          </p:blipFill>
          <p:spPr>
            <a:xfrm rot="5400000">
              <a:off x="7094378" y="1556456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46" name="Google Shape;146;p1"/>
            <p:cNvPicPr preferRelativeResize="0"/>
            <p:nvPr/>
          </p:nvPicPr>
          <p:blipFill rotWithShape="1">
            <a:blip r:embed="rId6">
              <a:alphaModFix/>
            </a:blip>
            <a:srcRect l="9003" t="24764" r="80674" b="66633"/>
            <a:stretch/>
          </p:blipFill>
          <p:spPr>
            <a:xfrm rot="5400000">
              <a:off x="7097045" y="162850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47" name="Google Shape;147;p1"/>
          <p:cNvGrpSpPr/>
          <p:nvPr/>
        </p:nvGrpSpPr>
        <p:grpSpPr>
          <a:xfrm>
            <a:off x="9694096" y="510103"/>
            <a:ext cx="873317" cy="801686"/>
            <a:chOff x="7625321" y="1569889"/>
            <a:chExt cx="592603" cy="543997"/>
          </a:xfrm>
        </p:grpSpPr>
        <p:pic>
          <p:nvPicPr>
            <p:cNvPr id="148" name="Google Shape;148;p1"/>
            <p:cNvPicPr preferRelativeResize="0"/>
            <p:nvPr/>
          </p:nvPicPr>
          <p:blipFill rotWithShape="1">
            <a:blip r:embed="rId5">
              <a:alphaModFix/>
            </a:blip>
            <a:srcRect l="8602" t="15718" r="81075" b="75680"/>
            <a:stretch/>
          </p:blipFill>
          <p:spPr>
            <a:xfrm rot="5400000">
              <a:off x="7684314" y="1510896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49" name="Google Shape;149;p1"/>
            <p:cNvPicPr preferRelativeResize="0"/>
            <p:nvPr/>
          </p:nvPicPr>
          <p:blipFill rotWithShape="1">
            <a:blip r:embed="rId6">
              <a:alphaModFix/>
            </a:blip>
            <a:srcRect l="8007" t="16162" r="81670" b="75235"/>
            <a:stretch/>
          </p:blipFill>
          <p:spPr>
            <a:xfrm rot="5400000">
              <a:off x="7686981" y="158294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150" name="Google Shape;150;p1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444417" y="2066793"/>
            <a:ext cx="7114539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Algorithms and Harware designs</a:t>
            </a:r>
            <a:endParaRPr sz="4800" b="1" i="0" u="none" strike="noStrike" cap="none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6739616" y="3855450"/>
            <a:ext cx="3658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"/>
          <p:cNvGrpSpPr/>
          <p:nvPr/>
        </p:nvGrpSpPr>
        <p:grpSpPr>
          <a:xfrm>
            <a:off x="0" y="0"/>
            <a:ext cx="12170535" cy="6858001"/>
            <a:chOff x="0" y="0"/>
            <a:chExt cx="12170535" cy="6858001"/>
          </a:xfrm>
        </p:grpSpPr>
        <p:pic>
          <p:nvPicPr>
            <p:cNvPr id="158" name="Google Shape;15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1714500" y="-1714500"/>
              <a:ext cx="6858000" cy="1028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"/>
            <p:cNvPicPr preferRelativeResize="0"/>
            <p:nvPr/>
          </p:nvPicPr>
          <p:blipFill rotWithShape="1">
            <a:blip r:embed="rId3">
              <a:alphaModFix/>
            </a:blip>
            <a:srcRect t="3536" b="78393"/>
            <a:stretch/>
          </p:blipFill>
          <p:spPr>
            <a:xfrm rot="5400000">
              <a:off x="7812048" y="2499514"/>
              <a:ext cx="6858000" cy="18589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0" name="Google Shape;16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5292436" cy="68801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"/>
          <p:cNvGrpSpPr/>
          <p:nvPr/>
        </p:nvGrpSpPr>
        <p:grpSpPr>
          <a:xfrm>
            <a:off x="6058426" y="3442025"/>
            <a:ext cx="1122642" cy="1100379"/>
            <a:chOff x="0" y="0"/>
            <a:chExt cx="1405834" cy="1377956"/>
          </a:xfrm>
        </p:grpSpPr>
        <p:pic>
          <p:nvPicPr>
            <p:cNvPr id="162" name="Google Shape;162;p2"/>
            <p:cNvPicPr preferRelativeResize="0"/>
            <p:nvPr/>
          </p:nvPicPr>
          <p:blipFill rotWithShape="1">
            <a:blip r:embed="rId5">
              <a:alphaModFix/>
            </a:blip>
            <a:srcRect l="1031" t="85607" r="79965" b="661"/>
            <a:stretch/>
          </p:blipFill>
          <p:spPr>
            <a:xfrm rot="5400000">
              <a:off x="71745" y="-53684"/>
              <a:ext cx="1280405" cy="1387773"/>
            </a:xfrm>
            <a:custGeom>
              <a:avLst/>
              <a:gdLst/>
              <a:ahLst/>
              <a:cxnLst/>
              <a:rect l="l" t="t" r="r" b="b"/>
              <a:pathLst>
                <a:path w="1280405" h="1387773" extrusionOk="0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63" name="Google Shape;163;p2"/>
            <p:cNvPicPr preferRelativeResize="0"/>
            <p:nvPr/>
          </p:nvPicPr>
          <p:blipFill rotWithShape="1">
            <a:blip r:embed="rId6">
              <a:alphaModFix/>
            </a:blip>
            <a:srcRect t="87096" r="81334"/>
            <a:stretch/>
          </p:blipFill>
          <p:spPr>
            <a:xfrm rot="5400000">
              <a:off x="23255" y="97005"/>
              <a:ext cx="1257696" cy="1304206"/>
            </a:xfrm>
            <a:custGeom>
              <a:avLst/>
              <a:gdLst/>
              <a:ahLst/>
              <a:cxnLst/>
              <a:rect l="l" t="t" r="r" b="b"/>
              <a:pathLst>
                <a:path w="853430" h="884990" extrusionOk="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64" name="Google Shape;164;p2"/>
          <p:cNvGrpSpPr/>
          <p:nvPr/>
        </p:nvGrpSpPr>
        <p:grpSpPr>
          <a:xfrm>
            <a:off x="5939785" y="1348413"/>
            <a:ext cx="1382663" cy="1277105"/>
            <a:chOff x="3246494" y="2116808"/>
            <a:chExt cx="623026" cy="575462"/>
          </a:xfrm>
        </p:grpSpPr>
        <p:pic>
          <p:nvPicPr>
            <p:cNvPr id="165" name="Google Shape;165;p2"/>
            <p:cNvPicPr preferRelativeResize="0"/>
            <p:nvPr/>
          </p:nvPicPr>
          <p:blipFill rotWithShape="1">
            <a:blip r:embed="rId5">
              <a:alphaModFix/>
            </a:blip>
            <a:srcRect l="20565" t="79568" r="69113" b="11829"/>
            <a:stretch/>
          </p:blipFill>
          <p:spPr>
            <a:xfrm rot="5400000">
              <a:off x="3305488" y="205781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66" name="Google Shape;166;p2"/>
            <p:cNvPicPr preferRelativeResize="0"/>
            <p:nvPr/>
          </p:nvPicPr>
          <p:blipFill rotWithShape="1">
            <a:blip r:embed="rId6">
              <a:alphaModFix/>
            </a:blip>
            <a:srcRect l="20011" t="79569" r="69665" b="11828"/>
            <a:stretch/>
          </p:blipFill>
          <p:spPr>
            <a:xfrm rot="5400000">
              <a:off x="3338578" y="2161327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167" name="Google Shape;167;p2"/>
          <p:cNvSpPr txBox="1"/>
          <p:nvPr/>
        </p:nvSpPr>
        <p:spPr>
          <a:xfrm>
            <a:off x="7733100" y="1828573"/>
            <a:ext cx="3378200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984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Table</a:t>
            </a:r>
            <a:endParaRPr sz="3200" b="1">
              <a:solidFill>
                <a:srgbClr val="984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7946762" y="3769436"/>
            <a:ext cx="309499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E62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</a:t>
            </a:r>
            <a:endParaRPr sz="3200" b="1">
              <a:solidFill>
                <a:srgbClr val="3E62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E62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Devide Version 3</a:t>
            </a:r>
            <a:endParaRPr sz="3200" b="1">
              <a:solidFill>
                <a:srgbClr val="3E62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794385" y="2412365"/>
            <a:ext cx="4017645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984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000" b="1">
              <a:solidFill>
                <a:srgbClr val="984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325" y="2229485"/>
            <a:ext cx="3538220" cy="354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4">
            <a:alphaModFix/>
          </a:blip>
          <a:srcRect r="83030"/>
          <a:stretch/>
        </p:blipFill>
        <p:spPr>
          <a:xfrm rot="5400000">
            <a:off x="4561609" y="-4561609"/>
            <a:ext cx="1163782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 rotWithShape="1">
          <a:blip r:embed="rId4">
            <a:alphaModFix/>
          </a:blip>
          <a:srcRect t="3536" r="82828" b="78393"/>
          <a:stretch/>
        </p:blipFill>
        <p:spPr>
          <a:xfrm rot="5400000">
            <a:off x="10652230" y="-340668"/>
            <a:ext cx="1177635" cy="1858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3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178" name="Google Shape;178;p3"/>
            <p:cNvPicPr preferRelativeResize="0"/>
            <p:nvPr/>
          </p:nvPicPr>
          <p:blipFill rotWithShape="1">
            <a:blip r:embed="rId5">
              <a:alphaModFix/>
            </a:blip>
            <a:srcRect l="1031" t="85607" r="79965" b="661"/>
            <a:stretch/>
          </p:blipFill>
          <p:spPr>
            <a:xfrm rot="5400000">
              <a:off x="71745" y="-53684"/>
              <a:ext cx="1280405" cy="1387773"/>
            </a:xfrm>
            <a:custGeom>
              <a:avLst/>
              <a:gdLst/>
              <a:ahLst/>
              <a:cxnLst/>
              <a:rect l="l" t="t" r="r" b="b"/>
              <a:pathLst>
                <a:path w="1280405" h="1387773" extrusionOk="0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79" name="Google Shape;179;p3"/>
            <p:cNvPicPr preferRelativeResize="0"/>
            <p:nvPr/>
          </p:nvPicPr>
          <p:blipFill rotWithShape="1">
            <a:blip r:embed="rId6">
              <a:alphaModFix/>
            </a:blip>
            <a:srcRect t="87096" r="81334"/>
            <a:stretch/>
          </p:blipFill>
          <p:spPr>
            <a:xfrm rot="5400000">
              <a:off x="23255" y="97005"/>
              <a:ext cx="1257696" cy="1304206"/>
            </a:xfrm>
            <a:custGeom>
              <a:avLst/>
              <a:gdLst/>
              <a:ahLst/>
              <a:cxnLst/>
              <a:rect l="l" t="t" r="r" b="b"/>
              <a:pathLst>
                <a:path w="853430" h="884990" extrusionOk="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80" name="Google Shape;180;p3"/>
          <p:cNvGrpSpPr/>
          <p:nvPr/>
        </p:nvGrpSpPr>
        <p:grpSpPr>
          <a:xfrm>
            <a:off x="872132" y="22958"/>
            <a:ext cx="1176266" cy="1153141"/>
            <a:chOff x="8076289" y="4451561"/>
            <a:chExt cx="1080621" cy="1059377"/>
          </a:xfrm>
        </p:grpSpPr>
        <p:pic>
          <p:nvPicPr>
            <p:cNvPr id="181" name="Google Shape;181;p3"/>
            <p:cNvPicPr preferRelativeResize="0"/>
            <p:nvPr/>
          </p:nvPicPr>
          <p:blipFill rotWithShape="1">
            <a:blip r:embed="rId7">
              <a:alphaModFix/>
            </a:blip>
            <a:srcRect l="71631" t="3192" r="8799" b="82256"/>
            <a:stretch/>
          </p:blipFill>
          <p:spPr>
            <a:xfrm rot="5400000">
              <a:off x="8127909" y="4399940"/>
              <a:ext cx="894735" cy="997976"/>
            </a:xfrm>
            <a:custGeom>
              <a:avLst/>
              <a:gdLst/>
              <a:ahLst/>
              <a:cxnLst/>
              <a:rect l="l" t="t" r="r" b="b"/>
              <a:pathLst>
                <a:path w="894735" h="997976" extrusionOk="0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82" name="Google Shape;182;p3"/>
            <p:cNvPicPr preferRelativeResize="0"/>
            <p:nvPr/>
          </p:nvPicPr>
          <p:blipFill rotWithShape="1">
            <a:blip r:embed="rId8">
              <a:alphaModFix/>
            </a:blip>
            <a:srcRect l="77899" t="1610" r="2531" b="83838"/>
            <a:stretch/>
          </p:blipFill>
          <p:spPr>
            <a:xfrm rot="5400000">
              <a:off x="8210553" y="4564582"/>
              <a:ext cx="894735" cy="997977"/>
            </a:xfrm>
            <a:custGeom>
              <a:avLst/>
              <a:gdLst/>
              <a:ahLst/>
              <a:cxnLst/>
              <a:rect l="l" t="t" r="r" b="b"/>
              <a:pathLst>
                <a:path w="894735" h="997977" extrusionOk="0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9694779" y="69076"/>
            <a:ext cx="1223379" cy="1129981"/>
            <a:chOff x="3246494" y="2116808"/>
            <a:chExt cx="623026" cy="575462"/>
          </a:xfrm>
        </p:grpSpPr>
        <p:pic>
          <p:nvPicPr>
            <p:cNvPr id="184" name="Google Shape;184;p3"/>
            <p:cNvPicPr preferRelativeResize="0"/>
            <p:nvPr/>
          </p:nvPicPr>
          <p:blipFill rotWithShape="1">
            <a:blip r:embed="rId7">
              <a:alphaModFix/>
            </a:blip>
            <a:srcRect l="20565" t="79568" r="69113" b="11829"/>
            <a:stretch/>
          </p:blipFill>
          <p:spPr>
            <a:xfrm rot="5400000">
              <a:off x="3305488" y="205781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85" name="Google Shape;185;p3"/>
            <p:cNvPicPr preferRelativeResize="0"/>
            <p:nvPr/>
          </p:nvPicPr>
          <p:blipFill rotWithShape="1">
            <a:blip r:embed="rId8">
              <a:alphaModFix/>
            </a:blip>
            <a:srcRect l="20011" t="79569" r="69665" b="11828"/>
            <a:stretch/>
          </p:blipFill>
          <p:spPr>
            <a:xfrm rot="5400000">
              <a:off x="3338578" y="2161327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186" name="Google Shape;186;p3"/>
          <p:cNvGrpSpPr/>
          <p:nvPr/>
        </p:nvGrpSpPr>
        <p:grpSpPr>
          <a:xfrm>
            <a:off x="151204" y="295931"/>
            <a:ext cx="790906" cy="880167"/>
            <a:chOff x="7117805" y="2258004"/>
            <a:chExt cx="1579129" cy="1757349"/>
          </a:xfrm>
        </p:grpSpPr>
        <p:pic>
          <p:nvPicPr>
            <p:cNvPr id="187" name="Google Shape;187;p3"/>
            <p:cNvPicPr preferRelativeResize="0"/>
            <p:nvPr/>
          </p:nvPicPr>
          <p:blipFill rotWithShape="1">
            <a:blip r:embed="rId9">
              <a:alphaModFix/>
            </a:blip>
            <a:srcRect l="82126" t="43786" r="1836" b="42955"/>
            <a:stretch/>
          </p:blipFill>
          <p:spPr>
            <a:xfrm rot="5400000">
              <a:off x="7247526" y="2131140"/>
              <a:ext cx="1080550" cy="1339992"/>
            </a:xfrm>
            <a:custGeom>
              <a:avLst/>
              <a:gdLst/>
              <a:ahLst/>
              <a:cxnLst/>
              <a:rect l="l" t="t" r="r" b="b"/>
              <a:pathLst>
                <a:path w="1080550" h="1339992" extrusionOk="0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88" name="Google Shape;188;p3"/>
            <p:cNvPicPr preferRelativeResize="0"/>
            <p:nvPr/>
          </p:nvPicPr>
          <p:blipFill rotWithShape="1">
            <a:blip r:embed="rId9">
              <a:alphaModFix/>
            </a:blip>
            <a:srcRect l="82126" t="43786" r="1836" b="42955"/>
            <a:stretch/>
          </p:blipFill>
          <p:spPr>
            <a:xfrm rot="-207127" flipH="1">
              <a:off x="7426093" y="2289321"/>
              <a:ext cx="1080550" cy="1339992"/>
            </a:xfrm>
            <a:custGeom>
              <a:avLst/>
              <a:gdLst/>
              <a:ahLst/>
              <a:cxnLst/>
              <a:rect l="l" t="t" r="r" b="b"/>
              <a:pathLst>
                <a:path w="1080550" h="1339992" extrusionOk="0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  <a:noFill/>
            <a:ln>
              <a:noFill/>
            </a:ln>
          </p:spPr>
        </p:pic>
        <p:grpSp>
          <p:nvGrpSpPr>
            <p:cNvPr id="189" name="Google Shape;189;p3"/>
            <p:cNvGrpSpPr/>
            <p:nvPr/>
          </p:nvGrpSpPr>
          <p:grpSpPr>
            <a:xfrm>
              <a:off x="7117805" y="2387043"/>
              <a:ext cx="1579129" cy="1628311"/>
              <a:chOff x="5538677" y="3419869"/>
              <a:chExt cx="1579129" cy="1628311"/>
            </a:xfrm>
          </p:grpSpPr>
          <p:pic>
            <p:nvPicPr>
              <p:cNvPr id="190" name="Google Shape;190;p3"/>
              <p:cNvPicPr preferRelativeResize="0"/>
              <p:nvPr/>
            </p:nvPicPr>
            <p:blipFill rotWithShape="1">
              <a:blip r:embed="rId10">
                <a:alphaModFix/>
              </a:blip>
              <a:srcRect l="83491" t="42188" b="42188"/>
              <a:stretch/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/>
                <a:ahLst/>
                <a:cxnLst/>
                <a:rect l="l" t="t" r="r" b="b"/>
                <a:pathLst>
                  <a:path w="1112343" h="1579129" extrusionOk="0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pic>
          <p:pic>
            <p:nvPicPr>
              <p:cNvPr id="191" name="Google Shape;191;p3"/>
              <p:cNvPicPr preferRelativeResize="0"/>
              <p:nvPr/>
            </p:nvPicPr>
            <p:blipFill rotWithShape="1">
              <a:blip r:embed="rId10">
                <a:alphaModFix/>
              </a:blip>
              <a:srcRect l="83491" t="42188" b="42188"/>
              <a:stretch/>
            </p:blipFill>
            <p:spPr>
              <a:xfrm rot="-157152" flipH="1">
                <a:off x="5928821" y="3444460"/>
                <a:ext cx="1112342" cy="1579129"/>
              </a:xfrm>
              <a:custGeom>
                <a:avLst/>
                <a:gdLst/>
                <a:ahLst/>
                <a:cxnLst/>
                <a:rect l="l" t="t" r="r" b="b"/>
                <a:pathLst>
                  <a:path w="1112343" h="1579129" extrusionOk="0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pic>
        </p:grpSp>
      </p:grpSp>
      <p:pic>
        <p:nvPicPr>
          <p:cNvPr id="192" name="Google Shape;192;p3"/>
          <p:cNvPicPr preferRelativeResize="0"/>
          <p:nvPr/>
        </p:nvPicPr>
        <p:blipFill rotWithShape="1">
          <a:blip r:embed="rId11">
            <a:alphaModFix/>
          </a:blip>
          <a:srcRect l="64420" b="69942"/>
          <a:stretch/>
        </p:blipFill>
        <p:spPr>
          <a:xfrm rot="-5400000">
            <a:off x="2211504" y="-31577"/>
            <a:ext cx="1071268" cy="135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"/>
          <p:cNvPicPr preferRelativeResize="0"/>
          <p:nvPr/>
        </p:nvPicPr>
        <p:blipFill rotWithShape="1">
          <a:blip r:embed="rId11">
            <a:alphaModFix/>
          </a:blip>
          <a:srcRect t="10118" r="64109" b="66261"/>
          <a:stretch/>
        </p:blipFill>
        <p:spPr>
          <a:xfrm rot="-5400000">
            <a:off x="8724608" y="29884"/>
            <a:ext cx="1080654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"/>
          <p:cNvSpPr/>
          <p:nvPr/>
        </p:nvSpPr>
        <p:spPr>
          <a:xfrm>
            <a:off x="4114165" y="1564005"/>
            <a:ext cx="7870190" cy="4653280"/>
          </a:xfrm>
          <a:prstGeom prst="rect">
            <a:avLst/>
          </a:prstGeom>
          <a:solidFill>
            <a:srgbClr val="3E62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2392680" y="266700"/>
            <a:ext cx="7405370" cy="9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Table of 3 versions of Divide Algorithms and hardwares</a:t>
            </a:r>
            <a:endParaRPr sz="2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6" name="Google Shape;196;p3"/>
          <p:cNvGraphicFramePr/>
          <p:nvPr/>
        </p:nvGraphicFramePr>
        <p:xfrm>
          <a:off x="4239260" y="1788795"/>
          <a:ext cx="7620000" cy="4264050"/>
        </p:xfrm>
        <a:graphic>
          <a:graphicData uri="http://schemas.openxmlformats.org/drawingml/2006/table">
            <a:tbl>
              <a:tblPr firstRow="1" bandRow="1">
                <a:noFill/>
                <a:tableStyleId>{418CB9D0-45AE-42E1-BD3C-0A2319887C89}</a:tableStyleId>
              </a:tblPr>
              <a:tblGrid>
                <a:gridCol w="2697475"/>
                <a:gridCol w="2460625"/>
                <a:gridCol w="2461900"/>
              </a:tblGrid>
              <a:tr h="523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 1</a:t>
                      </a:r>
                      <a:endParaRPr sz="20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 2</a:t>
                      </a:r>
                      <a:endParaRPr sz="20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 3</a:t>
                      </a:r>
                      <a:endParaRPr sz="20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108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1.Right most 4 bit of the Divisor is always zero.</a:t>
                      </a: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Remainder wastes space that matches the current size of the Quotient.</a:t>
                      </a: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No extra separate Quotient register.</a:t>
                      </a: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132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2.Quotient register is 32-bit. Divisor,ALU and remainder register is 64-bit wide. </a:t>
                      </a: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Quotient, ALU and Divisor register is 32-bit wide. Remainder register is 64-bit wide.</a:t>
                      </a: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2.Divisor register and ALU is 32-bit wide and Remainder register is 64 bit wide.</a:t>
                      </a: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132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An extra 1 iteration is needed as all bits corresponding to the divisor are zero in the remainder register.</a:t>
                      </a: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The remainder register is shifted left before the subtraction.</a:t>
                      </a: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The remainder register is shifted left before the subtraction.</a:t>
                      </a: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"/>
          <p:cNvPicPr preferRelativeResize="0"/>
          <p:nvPr/>
        </p:nvPicPr>
        <p:blipFill rotWithShape="1">
          <a:blip r:embed="rId3">
            <a:alphaModFix/>
          </a:blip>
          <a:srcRect r="83030"/>
          <a:stretch/>
        </p:blipFill>
        <p:spPr>
          <a:xfrm rot="5400000">
            <a:off x="4561609" y="-4561609"/>
            <a:ext cx="1163782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"/>
          <p:cNvPicPr preferRelativeResize="0"/>
          <p:nvPr/>
        </p:nvPicPr>
        <p:blipFill rotWithShape="1">
          <a:blip r:embed="rId3">
            <a:alphaModFix/>
          </a:blip>
          <a:srcRect t="3536" r="82828" b="78393"/>
          <a:stretch/>
        </p:blipFill>
        <p:spPr>
          <a:xfrm rot="5400000">
            <a:off x="10652230" y="-340668"/>
            <a:ext cx="1177635" cy="1858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4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204" name="Google Shape;204;p4"/>
            <p:cNvPicPr preferRelativeResize="0"/>
            <p:nvPr/>
          </p:nvPicPr>
          <p:blipFill rotWithShape="1">
            <a:blip r:embed="rId4">
              <a:alphaModFix/>
            </a:blip>
            <a:srcRect l="1031" t="85607" r="79965" b="661"/>
            <a:stretch/>
          </p:blipFill>
          <p:spPr>
            <a:xfrm rot="5400000">
              <a:off x="71745" y="-53684"/>
              <a:ext cx="1280405" cy="1387773"/>
            </a:xfrm>
            <a:custGeom>
              <a:avLst/>
              <a:gdLst/>
              <a:ahLst/>
              <a:cxnLst/>
              <a:rect l="l" t="t" r="r" b="b"/>
              <a:pathLst>
                <a:path w="1280405" h="1387773" extrusionOk="0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05" name="Google Shape;205;p4"/>
            <p:cNvPicPr preferRelativeResize="0"/>
            <p:nvPr/>
          </p:nvPicPr>
          <p:blipFill rotWithShape="1">
            <a:blip r:embed="rId5">
              <a:alphaModFix/>
            </a:blip>
            <a:srcRect t="87096" r="81334"/>
            <a:stretch/>
          </p:blipFill>
          <p:spPr>
            <a:xfrm rot="5400000">
              <a:off x="23255" y="97005"/>
              <a:ext cx="1257696" cy="1304206"/>
            </a:xfrm>
            <a:custGeom>
              <a:avLst/>
              <a:gdLst/>
              <a:ahLst/>
              <a:cxnLst/>
              <a:rect l="l" t="t" r="r" b="b"/>
              <a:pathLst>
                <a:path w="853430" h="884990" extrusionOk="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06" name="Google Shape;206;p4"/>
          <p:cNvGrpSpPr/>
          <p:nvPr/>
        </p:nvGrpSpPr>
        <p:grpSpPr>
          <a:xfrm>
            <a:off x="872132" y="22958"/>
            <a:ext cx="1176266" cy="1153141"/>
            <a:chOff x="8076289" y="4451561"/>
            <a:chExt cx="1080621" cy="1059377"/>
          </a:xfrm>
        </p:grpSpPr>
        <p:pic>
          <p:nvPicPr>
            <p:cNvPr id="207" name="Google Shape;207;p4"/>
            <p:cNvPicPr preferRelativeResize="0"/>
            <p:nvPr/>
          </p:nvPicPr>
          <p:blipFill rotWithShape="1">
            <a:blip r:embed="rId6">
              <a:alphaModFix/>
            </a:blip>
            <a:srcRect l="71631" t="3192" r="8799" b="82256"/>
            <a:stretch/>
          </p:blipFill>
          <p:spPr>
            <a:xfrm rot="5400000">
              <a:off x="8127909" y="4399940"/>
              <a:ext cx="894735" cy="997976"/>
            </a:xfrm>
            <a:custGeom>
              <a:avLst/>
              <a:gdLst/>
              <a:ahLst/>
              <a:cxnLst/>
              <a:rect l="l" t="t" r="r" b="b"/>
              <a:pathLst>
                <a:path w="894735" h="997976" extrusionOk="0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08" name="Google Shape;208;p4"/>
            <p:cNvPicPr preferRelativeResize="0"/>
            <p:nvPr/>
          </p:nvPicPr>
          <p:blipFill rotWithShape="1">
            <a:blip r:embed="rId7">
              <a:alphaModFix/>
            </a:blip>
            <a:srcRect l="77899" t="1610" r="2531" b="83838"/>
            <a:stretch/>
          </p:blipFill>
          <p:spPr>
            <a:xfrm rot="5400000">
              <a:off x="8210553" y="4564582"/>
              <a:ext cx="894735" cy="997977"/>
            </a:xfrm>
            <a:custGeom>
              <a:avLst/>
              <a:gdLst/>
              <a:ahLst/>
              <a:cxnLst/>
              <a:rect l="l" t="t" r="r" b="b"/>
              <a:pathLst>
                <a:path w="894735" h="997977" extrusionOk="0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09" name="Google Shape;209;p4"/>
          <p:cNvGrpSpPr/>
          <p:nvPr/>
        </p:nvGrpSpPr>
        <p:grpSpPr>
          <a:xfrm>
            <a:off x="9694779" y="69076"/>
            <a:ext cx="1223379" cy="1129981"/>
            <a:chOff x="3246494" y="2116808"/>
            <a:chExt cx="623026" cy="575462"/>
          </a:xfrm>
        </p:grpSpPr>
        <p:pic>
          <p:nvPicPr>
            <p:cNvPr id="210" name="Google Shape;210;p4"/>
            <p:cNvPicPr preferRelativeResize="0"/>
            <p:nvPr/>
          </p:nvPicPr>
          <p:blipFill rotWithShape="1">
            <a:blip r:embed="rId6">
              <a:alphaModFix/>
            </a:blip>
            <a:srcRect l="20565" t="79568" r="69113" b="11829"/>
            <a:stretch/>
          </p:blipFill>
          <p:spPr>
            <a:xfrm rot="5400000">
              <a:off x="3305488" y="205781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11" name="Google Shape;211;p4"/>
            <p:cNvPicPr preferRelativeResize="0"/>
            <p:nvPr/>
          </p:nvPicPr>
          <p:blipFill rotWithShape="1">
            <a:blip r:embed="rId7">
              <a:alphaModFix/>
            </a:blip>
            <a:srcRect l="20011" t="79569" r="69665" b="11828"/>
            <a:stretch/>
          </p:blipFill>
          <p:spPr>
            <a:xfrm rot="5400000">
              <a:off x="3338578" y="2161327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12" name="Google Shape;212;p4"/>
          <p:cNvGrpSpPr/>
          <p:nvPr/>
        </p:nvGrpSpPr>
        <p:grpSpPr>
          <a:xfrm>
            <a:off x="151204" y="295931"/>
            <a:ext cx="790906" cy="880167"/>
            <a:chOff x="7117805" y="2258004"/>
            <a:chExt cx="1579129" cy="1757349"/>
          </a:xfrm>
        </p:grpSpPr>
        <p:pic>
          <p:nvPicPr>
            <p:cNvPr id="213" name="Google Shape;213;p4"/>
            <p:cNvPicPr preferRelativeResize="0"/>
            <p:nvPr/>
          </p:nvPicPr>
          <p:blipFill rotWithShape="1">
            <a:blip r:embed="rId8">
              <a:alphaModFix/>
            </a:blip>
            <a:srcRect l="82126" t="43786" r="1836" b="42955"/>
            <a:stretch/>
          </p:blipFill>
          <p:spPr>
            <a:xfrm rot="5400000">
              <a:off x="7247526" y="2131140"/>
              <a:ext cx="1080550" cy="1339992"/>
            </a:xfrm>
            <a:custGeom>
              <a:avLst/>
              <a:gdLst/>
              <a:ahLst/>
              <a:cxnLst/>
              <a:rect l="l" t="t" r="r" b="b"/>
              <a:pathLst>
                <a:path w="1080550" h="1339992" extrusionOk="0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14" name="Google Shape;214;p4"/>
            <p:cNvPicPr preferRelativeResize="0"/>
            <p:nvPr/>
          </p:nvPicPr>
          <p:blipFill rotWithShape="1">
            <a:blip r:embed="rId8">
              <a:alphaModFix/>
            </a:blip>
            <a:srcRect l="82126" t="43786" r="1836" b="42955"/>
            <a:stretch/>
          </p:blipFill>
          <p:spPr>
            <a:xfrm rot="-207127" flipH="1">
              <a:off x="7426093" y="2289321"/>
              <a:ext cx="1080550" cy="1339992"/>
            </a:xfrm>
            <a:custGeom>
              <a:avLst/>
              <a:gdLst/>
              <a:ahLst/>
              <a:cxnLst/>
              <a:rect l="l" t="t" r="r" b="b"/>
              <a:pathLst>
                <a:path w="1080550" h="1339992" extrusionOk="0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  <a:noFill/>
            <a:ln>
              <a:noFill/>
            </a:ln>
          </p:spPr>
        </p:pic>
        <p:grpSp>
          <p:nvGrpSpPr>
            <p:cNvPr id="215" name="Google Shape;215;p4"/>
            <p:cNvGrpSpPr/>
            <p:nvPr/>
          </p:nvGrpSpPr>
          <p:grpSpPr>
            <a:xfrm>
              <a:off x="7117805" y="2387043"/>
              <a:ext cx="1579129" cy="1628311"/>
              <a:chOff x="5538677" y="3419869"/>
              <a:chExt cx="1579129" cy="1628311"/>
            </a:xfrm>
          </p:grpSpPr>
          <p:pic>
            <p:nvPicPr>
              <p:cNvPr id="216" name="Google Shape;216;p4"/>
              <p:cNvPicPr preferRelativeResize="0"/>
              <p:nvPr/>
            </p:nvPicPr>
            <p:blipFill rotWithShape="1">
              <a:blip r:embed="rId9">
                <a:alphaModFix/>
              </a:blip>
              <a:srcRect l="83491" t="42188" b="42188"/>
              <a:stretch/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/>
                <a:ahLst/>
                <a:cxnLst/>
                <a:rect l="l" t="t" r="r" b="b"/>
                <a:pathLst>
                  <a:path w="1112343" h="1579129" extrusionOk="0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pic>
          <p:pic>
            <p:nvPicPr>
              <p:cNvPr id="217" name="Google Shape;217;p4"/>
              <p:cNvPicPr preferRelativeResize="0"/>
              <p:nvPr/>
            </p:nvPicPr>
            <p:blipFill rotWithShape="1">
              <a:blip r:embed="rId9">
                <a:alphaModFix/>
              </a:blip>
              <a:srcRect l="83491" t="42188" b="42188"/>
              <a:stretch/>
            </p:blipFill>
            <p:spPr>
              <a:xfrm rot="-157152" flipH="1">
                <a:off x="5928821" y="3444460"/>
                <a:ext cx="1112342" cy="1579129"/>
              </a:xfrm>
              <a:custGeom>
                <a:avLst/>
                <a:gdLst/>
                <a:ahLst/>
                <a:cxnLst/>
                <a:rect l="l" t="t" r="r" b="b"/>
                <a:pathLst>
                  <a:path w="1112343" h="1579129" extrusionOk="0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pic>
        </p:grpSp>
      </p:grpSp>
      <p:pic>
        <p:nvPicPr>
          <p:cNvPr id="218" name="Google Shape;218;p4"/>
          <p:cNvPicPr preferRelativeResize="0"/>
          <p:nvPr/>
        </p:nvPicPr>
        <p:blipFill rotWithShape="1">
          <a:blip r:embed="rId10">
            <a:alphaModFix/>
          </a:blip>
          <a:srcRect l="64420" b="69942"/>
          <a:stretch/>
        </p:blipFill>
        <p:spPr>
          <a:xfrm rot="-5400000">
            <a:off x="2211504" y="-31577"/>
            <a:ext cx="1071268" cy="135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"/>
          <p:cNvPicPr preferRelativeResize="0"/>
          <p:nvPr/>
        </p:nvPicPr>
        <p:blipFill rotWithShape="1">
          <a:blip r:embed="rId10">
            <a:alphaModFix/>
          </a:blip>
          <a:srcRect t="10118" r="64109" b="66261"/>
          <a:stretch/>
        </p:blipFill>
        <p:spPr>
          <a:xfrm rot="-5400000">
            <a:off x="8724608" y="29884"/>
            <a:ext cx="1080654" cy="106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4"/>
          <p:cNvGrpSpPr/>
          <p:nvPr/>
        </p:nvGrpSpPr>
        <p:grpSpPr>
          <a:xfrm>
            <a:off x="1692341" y="3459520"/>
            <a:ext cx="2801722" cy="1051953"/>
            <a:chOff x="1626835" y="2349127"/>
            <a:chExt cx="2492110" cy="935704"/>
          </a:xfrm>
        </p:grpSpPr>
        <p:sp>
          <p:nvSpPr>
            <p:cNvPr id="221" name="Google Shape;221;p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Title text addition</a:t>
              </a:r>
              <a:endParaRPr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user can demonstrate on a projector or computer, or print the presentation and make it film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4711611" y="3457215"/>
            <a:ext cx="2801722" cy="1051953"/>
            <a:chOff x="1626835" y="2349127"/>
            <a:chExt cx="2492110" cy="935704"/>
          </a:xfrm>
        </p:grpSpPr>
        <p:sp>
          <p:nvSpPr>
            <p:cNvPr id="224" name="Google Shape;224;p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Title text addition</a:t>
              </a:r>
              <a:endParaRPr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user can demonstrate on a projector or computer, or print the presentation and make it film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26" name="Google Shape;226;p4"/>
          <p:cNvGrpSpPr/>
          <p:nvPr/>
        </p:nvGrpSpPr>
        <p:grpSpPr>
          <a:xfrm>
            <a:off x="7658063" y="3457215"/>
            <a:ext cx="2801722" cy="1051953"/>
            <a:chOff x="1626835" y="2349127"/>
            <a:chExt cx="2492110" cy="935704"/>
          </a:xfrm>
        </p:grpSpPr>
        <p:sp>
          <p:nvSpPr>
            <p:cNvPr id="227" name="Google Shape;227;p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Title text addition</a:t>
              </a:r>
              <a:endParaRPr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user can demonstrate on a projector or computer, or print the presentation and make it film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9" name="Google Shape;229;p4"/>
          <p:cNvSpPr txBox="1"/>
          <p:nvPr/>
        </p:nvSpPr>
        <p:spPr>
          <a:xfrm>
            <a:off x="3728085" y="408940"/>
            <a:ext cx="462089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Devide Version 3</a:t>
            </a:r>
            <a:endParaRPr sz="2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1692275" y="1296035"/>
            <a:ext cx="442976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Divisor = (5)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(0101)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Dividend= (10)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(1010)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1" name="Google Shape;231;p4"/>
          <p:cNvGraphicFramePr/>
          <p:nvPr/>
        </p:nvGraphicFramePr>
        <p:xfrm>
          <a:off x="1830070" y="2397760"/>
          <a:ext cx="8531875" cy="4010025"/>
        </p:xfrm>
        <a:graphic>
          <a:graphicData uri="http://schemas.openxmlformats.org/drawingml/2006/table">
            <a:tbl>
              <a:tblPr firstRow="1" bandRow="1">
                <a:noFill/>
                <a:tableStyleId>{418CB9D0-45AE-42E1-BD3C-0A2319887C89}</a:tableStyleId>
              </a:tblPr>
              <a:tblGrid>
                <a:gridCol w="1328425"/>
                <a:gridCol w="3507750"/>
                <a:gridCol w="1562725"/>
                <a:gridCol w="2132975"/>
              </a:tblGrid>
              <a:tr h="98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</a:t>
                      </a:r>
                      <a:endParaRPr sz="20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Steps</a:t>
                      </a:r>
                      <a:endParaRPr sz="20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Divisor</a:t>
                      </a:r>
                      <a:endParaRPr sz="20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Remainder</a:t>
                      </a:r>
                      <a:endParaRPr sz="20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</a:tr>
              <a:tr h="78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Initialization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1 bit LS of R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0101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0000 1010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0001 0100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111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LHR= LHR- Divisor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3b. LHR= LHR+ Divisor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LS of the R and set RMB to 0.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1100 0100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0001 0100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0010 1000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111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2. LHR= LHR- Divisor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3b.  LHR= LHR+ Divisor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 of the R and set RMB to 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1101 1000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0010 1000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0101 0000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5"/>
          <p:cNvPicPr preferRelativeResize="0"/>
          <p:nvPr/>
        </p:nvPicPr>
        <p:blipFill rotWithShape="1">
          <a:blip r:embed="rId3">
            <a:alphaModFix/>
          </a:blip>
          <a:srcRect r="83030"/>
          <a:stretch/>
        </p:blipFill>
        <p:spPr>
          <a:xfrm rot="5400000">
            <a:off x="4561609" y="-4561609"/>
            <a:ext cx="1163782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</a:blip>
          <a:srcRect t="3536" r="82828" b="78393"/>
          <a:stretch/>
        </p:blipFill>
        <p:spPr>
          <a:xfrm rot="5400000">
            <a:off x="10652230" y="-340668"/>
            <a:ext cx="1177635" cy="1858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5"/>
          <p:cNvGrpSpPr/>
          <p:nvPr/>
        </p:nvGrpSpPr>
        <p:grpSpPr>
          <a:xfrm>
            <a:off x="11143969" y="272334"/>
            <a:ext cx="704111" cy="690148"/>
            <a:chOff x="0" y="0"/>
            <a:chExt cx="1405834" cy="1377956"/>
          </a:xfrm>
        </p:grpSpPr>
        <p:pic>
          <p:nvPicPr>
            <p:cNvPr id="239" name="Google Shape;239;p5"/>
            <p:cNvPicPr preferRelativeResize="0"/>
            <p:nvPr/>
          </p:nvPicPr>
          <p:blipFill rotWithShape="1">
            <a:blip r:embed="rId4">
              <a:alphaModFix/>
            </a:blip>
            <a:srcRect l="1031" t="85607" r="79965" b="661"/>
            <a:stretch/>
          </p:blipFill>
          <p:spPr>
            <a:xfrm rot="5400000">
              <a:off x="71745" y="-53684"/>
              <a:ext cx="1280405" cy="1387773"/>
            </a:xfrm>
            <a:custGeom>
              <a:avLst/>
              <a:gdLst/>
              <a:ahLst/>
              <a:cxnLst/>
              <a:rect l="l" t="t" r="r" b="b"/>
              <a:pathLst>
                <a:path w="1280405" h="1387773" extrusionOk="0">
                  <a:moveTo>
                    <a:pt x="0" y="1387773"/>
                  </a:moveTo>
                  <a:lnTo>
                    <a:pt x="0" y="200696"/>
                  </a:lnTo>
                  <a:lnTo>
                    <a:pt x="622205" y="200696"/>
                  </a:lnTo>
                  <a:lnTo>
                    <a:pt x="622205" y="0"/>
                  </a:lnTo>
                  <a:lnTo>
                    <a:pt x="1280405" y="0"/>
                  </a:lnTo>
                  <a:lnTo>
                    <a:pt x="1280405" y="718569"/>
                  </a:lnTo>
                  <a:lnTo>
                    <a:pt x="1036586" y="718569"/>
                  </a:lnTo>
                  <a:lnTo>
                    <a:pt x="1036586" y="1209924"/>
                  </a:lnTo>
                  <a:lnTo>
                    <a:pt x="1280405" y="1209924"/>
                  </a:lnTo>
                  <a:lnTo>
                    <a:pt x="1280405" y="138777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40" name="Google Shape;240;p5"/>
            <p:cNvPicPr preferRelativeResize="0"/>
            <p:nvPr/>
          </p:nvPicPr>
          <p:blipFill rotWithShape="1">
            <a:blip r:embed="rId5">
              <a:alphaModFix/>
            </a:blip>
            <a:srcRect t="87096" r="81334"/>
            <a:stretch/>
          </p:blipFill>
          <p:spPr>
            <a:xfrm rot="5400000">
              <a:off x="23255" y="97005"/>
              <a:ext cx="1257696" cy="1304206"/>
            </a:xfrm>
            <a:custGeom>
              <a:avLst/>
              <a:gdLst/>
              <a:ahLst/>
              <a:cxnLst/>
              <a:rect l="l" t="t" r="r" b="b"/>
              <a:pathLst>
                <a:path w="853430" h="884990" extrusionOk="0">
                  <a:moveTo>
                    <a:pt x="0" y="0"/>
                  </a:moveTo>
                  <a:lnTo>
                    <a:pt x="853430" y="0"/>
                  </a:lnTo>
                  <a:lnTo>
                    <a:pt x="853430" y="884990"/>
                  </a:lnTo>
                  <a:lnTo>
                    <a:pt x="0" y="88499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41" name="Google Shape;241;p5"/>
          <p:cNvGrpSpPr/>
          <p:nvPr/>
        </p:nvGrpSpPr>
        <p:grpSpPr>
          <a:xfrm>
            <a:off x="872132" y="22958"/>
            <a:ext cx="1176266" cy="1153141"/>
            <a:chOff x="8076289" y="4451561"/>
            <a:chExt cx="1080621" cy="1059377"/>
          </a:xfrm>
        </p:grpSpPr>
        <p:pic>
          <p:nvPicPr>
            <p:cNvPr id="242" name="Google Shape;242;p5"/>
            <p:cNvPicPr preferRelativeResize="0"/>
            <p:nvPr/>
          </p:nvPicPr>
          <p:blipFill rotWithShape="1">
            <a:blip r:embed="rId6">
              <a:alphaModFix/>
            </a:blip>
            <a:srcRect l="71631" t="3192" r="8799" b="82256"/>
            <a:stretch/>
          </p:blipFill>
          <p:spPr>
            <a:xfrm rot="5400000">
              <a:off x="8127909" y="4399940"/>
              <a:ext cx="894735" cy="997976"/>
            </a:xfrm>
            <a:custGeom>
              <a:avLst/>
              <a:gdLst/>
              <a:ahLst/>
              <a:cxnLst/>
              <a:rect l="l" t="t" r="r" b="b"/>
              <a:pathLst>
                <a:path w="894735" h="997976" extrusionOk="0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43" name="Google Shape;243;p5"/>
            <p:cNvPicPr preferRelativeResize="0"/>
            <p:nvPr/>
          </p:nvPicPr>
          <p:blipFill rotWithShape="1">
            <a:blip r:embed="rId7">
              <a:alphaModFix/>
            </a:blip>
            <a:srcRect l="77899" t="1610" r="2531" b="83838"/>
            <a:stretch/>
          </p:blipFill>
          <p:spPr>
            <a:xfrm rot="5400000">
              <a:off x="8210553" y="4564582"/>
              <a:ext cx="894735" cy="997977"/>
            </a:xfrm>
            <a:custGeom>
              <a:avLst/>
              <a:gdLst/>
              <a:ahLst/>
              <a:cxnLst/>
              <a:rect l="l" t="t" r="r" b="b"/>
              <a:pathLst>
                <a:path w="894735" h="997977" extrusionOk="0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44" name="Google Shape;244;p5"/>
          <p:cNvGrpSpPr/>
          <p:nvPr/>
        </p:nvGrpSpPr>
        <p:grpSpPr>
          <a:xfrm>
            <a:off x="9694779" y="69076"/>
            <a:ext cx="1223379" cy="1129981"/>
            <a:chOff x="3246494" y="2116808"/>
            <a:chExt cx="623026" cy="575462"/>
          </a:xfrm>
        </p:grpSpPr>
        <p:pic>
          <p:nvPicPr>
            <p:cNvPr id="245" name="Google Shape;245;p5"/>
            <p:cNvPicPr preferRelativeResize="0"/>
            <p:nvPr/>
          </p:nvPicPr>
          <p:blipFill rotWithShape="1">
            <a:blip r:embed="rId6">
              <a:alphaModFix/>
            </a:blip>
            <a:srcRect l="20565" t="79568" r="69113" b="11829"/>
            <a:stretch/>
          </p:blipFill>
          <p:spPr>
            <a:xfrm rot="5400000">
              <a:off x="3305488" y="205781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46" name="Google Shape;246;p5"/>
            <p:cNvPicPr preferRelativeResize="0"/>
            <p:nvPr/>
          </p:nvPicPr>
          <p:blipFill rotWithShape="1">
            <a:blip r:embed="rId7">
              <a:alphaModFix/>
            </a:blip>
            <a:srcRect l="20011" t="79569" r="69665" b="11828"/>
            <a:stretch/>
          </p:blipFill>
          <p:spPr>
            <a:xfrm rot="5400000">
              <a:off x="3338578" y="2161327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47" name="Google Shape;247;p5"/>
          <p:cNvGrpSpPr/>
          <p:nvPr/>
        </p:nvGrpSpPr>
        <p:grpSpPr>
          <a:xfrm>
            <a:off x="151204" y="295931"/>
            <a:ext cx="790906" cy="880167"/>
            <a:chOff x="7117805" y="2258004"/>
            <a:chExt cx="1579129" cy="1757349"/>
          </a:xfrm>
        </p:grpSpPr>
        <p:pic>
          <p:nvPicPr>
            <p:cNvPr id="248" name="Google Shape;248;p5"/>
            <p:cNvPicPr preferRelativeResize="0"/>
            <p:nvPr/>
          </p:nvPicPr>
          <p:blipFill rotWithShape="1">
            <a:blip r:embed="rId8">
              <a:alphaModFix/>
            </a:blip>
            <a:srcRect l="82126" t="43786" r="1836" b="42955"/>
            <a:stretch/>
          </p:blipFill>
          <p:spPr>
            <a:xfrm rot="5400000">
              <a:off x="7247526" y="2131140"/>
              <a:ext cx="1080550" cy="1339992"/>
            </a:xfrm>
            <a:custGeom>
              <a:avLst/>
              <a:gdLst/>
              <a:ahLst/>
              <a:cxnLst/>
              <a:rect l="l" t="t" r="r" b="b"/>
              <a:pathLst>
                <a:path w="1080550" h="1339992" extrusionOk="0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49" name="Google Shape;249;p5"/>
            <p:cNvPicPr preferRelativeResize="0"/>
            <p:nvPr/>
          </p:nvPicPr>
          <p:blipFill rotWithShape="1">
            <a:blip r:embed="rId8">
              <a:alphaModFix/>
            </a:blip>
            <a:srcRect l="82126" t="43786" r="1836" b="42955"/>
            <a:stretch/>
          </p:blipFill>
          <p:spPr>
            <a:xfrm rot="-207127" flipH="1">
              <a:off x="7426093" y="2289321"/>
              <a:ext cx="1080550" cy="1339992"/>
            </a:xfrm>
            <a:custGeom>
              <a:avLst/>
              <a:gdLst/>
              <a:ahLst/>
              <a:cxnLst/>
              <a:rect l="l" t="t" r="r" b="b"/>
              <a:pathLst>
                <a:path w="1080550" h="1339992" extrusionOk="0">
                  <a:moveTo>
                    <a:pt x="0" y="1339992"/>
                  </a:moveTo>
                  <a:lnTo>
                    <a:pt x="0" y="0"/>
                  </a:lnTo>
                  <a:lnTo>
                    <a:pt x="1080550" y="1004909"/>
                  </a:lnTo>
                  <a:lnTo>
                    <a:pt x="1080550" y="1339992"/>
                  </a:lnTo>
                  <a:close/>
                </a:path>
              </a:pathLst>
            </a:custGeom>
            <a:noFill/>
            <a:ln>
              <a:noFill/>
            </a:ln>
          </p:spPr>
        </p:pic>
        <p:grpSp>
          <p:nvGrpSpPr>
            <p:cNvPr id="250" name="Google Shape;250;p5"/>
            <p:cNvGrpSpPr/>
            <p:nvPr/>
          </p:nvGrpSpPr>
          <p:grpSpPr>
            <a:xfrm>
              <a:off x="7117805" y="2387043"/>
              <a:ext cx="1579129" cy="1628311"/>
              <a:chOff x="5538677" y="3419869"/>
              <a:chExt cx="1579129" cy="1628311"/>
            </a:xfrm>
          </p:grpSpPr>
          <p:pic>
            <p:nvPicPr>
              <p:cNvPr id="251" name="Google Shape;251;p5"/>
              <p:cNvPicPr preferRelativeResize="0"/>
              <p:nvPr/>
            </p:nvPicPr>
            <p:blipFill rotWithShape="1">
              <a:blip r:embed="rId9">
                <a:alphaModFix/>
              </a:blip>
              <a:srcRect l="83491" t="42188" b="42188"/>
              <a:stretch/>
            </p:blipFill>
            <p:spPr>
              <a:xfrm rot="5400000">
                <a:off x="5772070" y="3289626"/>
                <a:ext cx="1112343" cy="1579129"/>
              </a:xfrm>
              <a:custGeom>
                <a:avLst/>
                <a:gdLst/>
                <a:ahLst/>
                <a:cxnLst/>
                <a:rect l="l" t="t" r="r" b="b"/>
                <a:pathLst>
                  <a:path w="1112343" h="1579129" extrusionOk="0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pic>
          <p:pic>
            <p:nvPicPr>
              <p:cNvPr id="252" name="Google Shape;252;p5"/>
              <p:cNvPicPr preferRelativeResize="0"/>
              <p:nvPr/>
            </p:nvPicPr>
            <p:blipFill rotWithShape="1">
              <a:blip r:embed="rId9">
                <a:alphaModFix/>
              </a:blip>
              <a:srcRect l="83491" t="42188" b="42188"/>
              <a:stretch/>
            </p:blipFill>
            <p:spPr>
              <a:xfrm rot="-157152" flipH="1">
                <a:off x="5928821" y="3444460"/>
                <a:ext cx="1112342" cy="1579129"/>
              </a:xfrm>
              <a:custGeom>
                <a:avLst/>
                <a:gdLst/>
                <a:ahLst/>
                <a:cxnLst/>
                <a:rect l="l" t="t" r="r" b="b"/>
                <a:pathLst>
                  <a:path w="1112343" h="1579129" extrusionOk="0">
                    <a:moveTo>
                      <a:pt x="0" y="1579129"/>
                    </a:moveTo>
                    <a:lnTo>
                      <a:pt x="0" y="0"/>
                    </a:lnTo>
                    <a:lnTo>
                      <a:pt x="562052" y="0"/>
                    </a:lnTo>
                    <a:lnTo>
                      <a:pt x="249899" y="335649"/>
                    </a:lnTo>
                    <a:lnTo>
                      <a:pt x="1112343" y="1137720"/>
                    </a:lnTo>
                    <a:lnTo>
                      <a:pt x="1112343" y="1579129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pic>
        </p:grpSp>
      </p:grpSp>
      <p:pic>
        <p:nvPicPr>
          <p:cNvPr id="253" name="Google Shape;253;p5"/>
          <p:cNvPicPr preferRelativeResize="0"/>
          <p:nvPr/>
        </p:nvPicPr>
        <p:blipFill rotWithShape="1">
          <a:blip r:embed="rId10">
            <a:alphaModFix/>
          </a:blip>
          <a:srcRect l="64420" b="69942"/>
          <a:stretch/>
        </p:blipFill>
        <p:spPr>
          <a:xfrm rot="-5400000">
            <a:off x="2211504" y="-31577"/>
            <a:ext cx="1071268" cy="135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"/>
          <p:cNvPicPr preferRelativeResize="0"/>
          <p:nvPr/>
        </p:nvPicPr>
        <p:blipFill rotWithShape="1">
          <a:blip r:embed="rId10">
            <a:alphaModFix/>
          </a:blip>
          <a:srcRect t="10118" r="64109" b="66261"/>
          <a:stretch/>
        </p:blipFill>
        <p:spPr>
          <a:xfrm rot="-5400000">
            <a:off x="8724608" y="29884"/>
            <a:ext cx="1080654" cy="106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5"/>
          <p:cNvGrpSpPr/>
          <p:nvPr/>
        </p:nvGrpSpPr>
        <p:grpSpPr>
          <a:xfrm>
            <a:off x="1692341" y="3459520"/>
            <a:ext cx="2801722" cy="1051953"/>
            <a:chOff x="1626835" y="2349127"/>
            <a:chExt cx="2492110" cy="935704"/>
          </a:xfrm>
        </p:grpSpPr>
        <p:sp>
          <p:nvSpPr>
            <p:cNvPr id="256" name="Google Shape;256;p5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Title text addition</a:t>
              </a:r>
              <a:endParaRPr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Google Shape;257;p5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user can demonstrate on a projector or computer, or print the presentation and make it film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58" name="Google Shape;258;p5"/>
          <p:cNvGrpSpPr/>
          <p:nvPr/>
        </p:nvGrpSpPr>
        <p:grpSpPr>
          <a:xfrm>
            <a:off x="4711611" y="3457215"/>
            <a:ext cx="2801722" cy="1051953"/>
            <a:chOff x="1626835" y="2349127"/>
            <a:chExt cx="2492110" cy="935704"/>
          </a:xfrm>
        </p:grpSpPr>
        <p:sp>
          <p:nvSpPr>
            <p:cNvPr id="259" name="Google Shape;259;p5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Title text addition</a:t>
              </a:r>
              <a:endParaRPr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user can demonstrate on a projector or computer, or print the presentation and make it film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61" name="Google Shape;261;p5"/>
          <p:cNvGrpSpPr/>
          <p:nvPr/>
        </p:nvGrpSpPr>
        <p:grpSpPr>
          <a:xfrm>
            <a:off x="7658063" y="3457215"/>
            <a:ext cx="2801722" cy="1051953"/>
            <a:chOff x="1626835" y="2349127"/>
            <a:chExt cx="2492110" cy="935704"/>
          </a:xfrm>
        </p:grpSpPr>
        <p:sp>
          <p:nvSpPr>
            <p:cNvPr id="262" name="Google Shape;262;p5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Title text addition</a:t>
              </a:r>
              <a:endParaRPr sz="1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Google Shape;263;p5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user can demonstrate on a projector or computer, or print the presentation and make it film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64" name="Google Shape;264;p5"/>
          <p:cNvSpPr txBox="1"/>
          <p:nvPr/>
        </p:nvSpPr>
        <p:spPr>
          <a:xfrm>
            <a:off x="3726815" y="391795"/>
            <a:ext cx="462089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Devide Version 3</a:t>
            </a:r>
            <a:endParaRPr sz="28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5" name="Google Shape;265;p5"/>
          <p:cNvGraphicFramePr/>
          <p:nvPr/>
        </p:nvGraphicFramePr>
        <p:xfrm>
          <a:off x="1846580" y="1698625"/>
          <a:ext cx="8531875" cy="2616835"/>
        </p:xfrm>
        <a:graphic>
          <a:graphicData uri="http://schemas.openxmlformats.org/drawingml/2006/table">
            <a:tbl>
              <a:tblPr firstRow="1" bandRow="1">
                <a:noFill/>
                <a:tableStyleId>{418CB9D0-45AE-42E1-BD3C-0A2319887C89}</a:tableStyleId>
              </a:tblPr>
              <a:tblGrid>
                <a:gridCol w="1328425"/>
                <a:gridCol w="3507750"/>
                <a:gridCol w="1562725"/>
                <a:gridCol w="2132975"/>
              </a:tblGrid>
              <a:tr h="808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</a:t>
                      </a:r>
                      <a:endParaRPr sz="20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Steps</a:t>
                      </a:r>
                      <a:endParaRPr sz="20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Divisor</a:t>
                      </a:r>
                      <a:endParaRPr sz="20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Remainder</a:t>
                      </a:r>
                      <a:endParaRPr sz="20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</a:tr>
              <a:tr h="894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LHR= LHR- Divisor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3a. LS of the R and set RMB to 1.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0000 0000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0000 0001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2. LHR= LHR- Divisor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3b.  LHR= LHR+ Divisor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 of the R and set RMB to 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1011 0001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0000 0001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0000 0010</a:t>
                      </a:r>
                      <a:endParaRPr sz="1800" u="none" strike="noStrike" cap="non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66" name="Google Shape;266;p5"/>
          <p:cNvSpPr txBox="1"/>
          <p:nvPr/>
        </p:nvSpPr>
        <p:spPr>
          <a:xfrm>
            <a:off x="1846580" y="4647565"/>
            <a:ext cx="7291070" cy="137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4th iteration, the left half of the remainder is right shifted 1 bit.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get the the Remainder =(0000)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=(0)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Quotient = (0010)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(2)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6"/>
          <p:cNvGrpSpPr/>
          <p:nvPr/>
        </p:nvGrpSpPr>
        <p:grpSpPr>
          <a:xfrm>
            <a:off x="0" y="0"/>
            <a:ext cx="12170535" cy="6858001"/>
            <a:chOff x="0" y="0"/>
            <a:chExt cx="12170535" cy="6858001"/>
          </a:xfrm>
        </p:grpSpPr>
        <p:pic>
          <p:nvPicPr>
            <p:cNvPr id="272" name="Google Shape;27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1714500" y="-1714500"/>
              <a:ext cx="6858000" cy="1028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6"/>
            <p:cNvPicPr preferRelativeResize="0"/>
            <p:nvPr/>
          </p:nvPicPr>
          <p:blipFill rotWithShape="1">
            <a:blip r:embed="rId3">
              <a:alphaModFix/>
            </a:blip>
            <a:srcRect t="3536" b="78393"/>
            <a:stretch/>
          </p:blipFill>
          <p:spPr>
            <a:xfrm rot="5400000">
              <a:off x="7812048" y="2499514"/>
              <a:ext cx="6858000" cy="18589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229876" y="-1796436"/>
            <a:ext cx="6923549" cy="1038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"/>
          <p:cNvPicPr preferRelativeResize="0"/>
          <p:nvPr/>
        </p:nvPicPr>
        <p:blipFill rotWithShape="1">
          <a:blip r:embed="rId5">
            <a:alphaModFix/>
          </a:blip>
          <a:srcRect l="1032" t="69427" r="80107" b="13367"/>
          <a:stretch/>
        </p:blipFill>
        <p:spPr>
          <a:xfrm rot="5400000">
            <a:off x="3365052" y="-234040"/>
            <a:ext cx="1270818" cy="1738898"/>
          </a:xfrm>
          <a:custGeom>
            <a:avLst/>
            <a:gdLst/>
            <a:ahLst/>
            <a:cxnLst/>
            <a:rect l="l" t="t" r="r" b="b"/>
            <a:pathLst>
              <a:path w="1270818" h="1738898" extrusionOk="0">
                <a:moveTo>
                  <a:pt x="0" y="1738898"/>
                </a:moveTo>
                <a:lnTo>
                  <a:pt x="0" y="179471"/>
                </a:lnTo>
                <a:lnTo>
                  <a:pt x="531049" y="179471"/>
                </a:lnTo>
                <a:lnTo>
                  <a:pt x="531049" y="0"/>
                </a:lnTo>
                <a:lnTo>
                  <a:pt x="1270818" y="0"/>
                </a:lnTo>
                <a:lnTo>
                  <a:pt x="1270818" y="1425614"/>
                </a:lnTo>
                <a:lnTo>
                  <a:pt x="1203497" y="1425614"/>
                </a:lnTo>
                <a:lnTo>
                  <a:pt x="1203497" y="1137478"/>
                </a:lnTo>
                <a:lnTo>
                  <a:pt x="774691" y="1137478"/>
                </a:lnTo>
                <a:lnTo>
                  <a:pt x="774691" y="1628834"/>
                </a:lnTo>
                <a:lnTo>
                  <a:pt x="978144" y="1628834"/>
                </a:lnTo>
                <a:lnTo>
                  <a:pt x="978144" y="173889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76" name="Google Shape;276;p6"/>
          <p:cNvPicPr preferRelativeResize="0"/>
          <p:nvPr/>
        </p:nvPicPr>
        <p:blipFill rotWithShape="1">
          <a:blip r:embed="rId6">
            <a:alphaModFix/>
          </a:blip>
          <a:srcRect t="69496" r="80674" b="13299"/>
          <a:stretch/>
        </p:blipFill>
        <p:spPr>
          <a:xfrm rot="5400000">
            <a:off x="3391235" y="-98121"/>
            <a:ext cx="1302136" cy="1738898"/>
          </a:xfrm>
          <a:custGeom>
            <a:avLst/>
            <a:gdLst/>
            <a:ahLst/>
            <a:cxnLst/>
            <a:rect l="l" t="t" r="r" b="b"/>
            <a:pathLst>
              <a:path w="883585" h="1179957" extrusionOk="0">
                <a:moveTo>
                  <a:pt x="0" y="0"/>
                </a:moveTo>
                <a:lnTo>
                  <a:pt x="883585" y="0"/>
                </a:lnTo>
                <a:lnTo>
                  <a:pt x="883585" y="1179957"/>
                </a:lnTo>
                <a:lnTo>
                  <a:pt x="0" y="1179957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77" name="Google Shape;277;p6"/>
          <p:cNvGrpSpPr/>
          <p:nvPr/>
        </p:nvGrpSpPr>
        <p:grpSpPr>
          <a:xfrm>
            <a:off x="5521301" y="2"/>
            <a:ext cx="1568568" cy="1050971"/>
            <a:chOff x="4793805" y="1223753"/>
            <a:chExt cx="1064377" cy="713153"/>
          </a:xfrm>
        </p:grpSpPr>
        <p:pic>
          <p:nvPicPr>
            <p:cNvPr id="278" name="Google Shape;278;p6"/>
            <p:cNvPicPr preferRelativeResize="0"/>
            <p:nvPr/>
          </p:nvPicPr>
          <p:blipFill rotWithShape="1">
            <a:blip r:embed="rId5">
              <a:alphaModFix/>
            </a:blip>
            <a:srcRect l="1032" t="50554" r="85449" b="34392"/>
            <a:stretch/>
          </p:blipFill>
          <p:spPr>
            <a:xfrm rot="5400000">
              <a:off x="5000941" y="1016616"/>
              <a:ext cx="618113" cy="1032386"/>
            </a:xfrm>
            <a:custGeom>
              <a:avLst/>
              <a:gdLst/>
              <a:ahLst/>
              <a:cxnLst/>
              <a:rect l="l" t="t" r="r" b="b"/>
              <a:pathLst>
                <a:path w="618113" h="1032386" extrusionOk="0">
                  <a:moveTo>
                    <a:pt x="0" y="0"/>
                  </a:moveTo>
                  <a:lnTo>
                    <a:pt x="618113" y="0"/>
                  </a:lnTo>
                  <a:lnTo>
                    <a:pt x="618113" y="1032386"/>
                  </a:lnTo>
                  <a:lnTo>
                    <a:pt x="0" y="103238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79" name="Google Shape;279;p6"/>
            <p:cNvPicPr preferRelativeResize="0"/>
            <p:nvPr/>
          </p:nvPicPr>
          <p:blipFill rotWithShape="1">
            <a:blip r:embed="rId6">
              <a:alphaModFix/>
            </a:blip>
            <a:srcRect t="50571" r="86187" b="34375"/>
            <a:stretch/>
          </p:blipFill>
          <p:spPr>
            <a:xfrm rot="5400000">
              <a:off x="5026214" y="1104938"/>
              <a:ext cx="631549" cy="1032386"/>
            </a:xfrm>
            <a:custGeom>
              <a:avLst/>
              <a:gdLst/>
              <a:ahLst/>
              <a:cxnLst/>
              <a:rect l="l" t="t" r="r" b="b"/>
              <a:pathLst>
                <a:path w="631549" h="1032386" extrusionOk="0">
                  <a:moveTo>
                    <a:pt x="0" y="0"/>
                  </a:moveTo>
                  <a:lnTo>
                    <a:pt x="631549" y="0"/>
                  </a:lnTo>
                  <a:lnTo>
                    <a:pt x="631549" y="1032386"/>
                  </a:lnTo>
                  <a:lnTo>
                    <a:pt x="0" y="103238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80" name="Google Shape;280;p6"/>
          <p:cNvGrpSpPr/>
          <p:nvPr/>
        </p:nvGrpSpPr>
        <p:grpSpPr>
          <a:xfrm>
            <a:off x="7428646" y="2"/>
            <a:ext cx="1399995" cy="1050971"/>
            <a:chOff x="6088063" y="1223753"/>
            <a:chExt cx="949989" cy="713153"/>
          </a:xfrm>
        </p:grpSpPr>
        <p:pic>
          <p:nvPicPr>
            <p:cNvPr id="281" name="Google Shape;281;p6"/>
            <p:cNvPicPr preferRelativeResize="0"/>
            <p:nvPr/>
          </p:nvPicPr>
          <p:blipFill rotWithShape="1">
            <a:blip r:embed="rId5">
              <a:alphaModFix/>
            </a:blip>
            <a:srcRect l="1032" t="33402" r="85449" b="53264"/>
            <a:stretch/>
          </p:blipFill>
          <p:spPr>
            <a:xfrm rot="5400000">
              <a:off x="6236207" y="1075609"/>
              <a:ext cx="618113" cy="914400"/>
            </a:xfrm>
            <a:custGeom>
              <a:avLst/>
              <a:gdLst/>
              <a:ahLst/>
              <a:cxnLst/>
              <a:rect l="l" t="t" r="r" b="b"/>
              <a:pathLst>
                <a:path w="618113" h="914400" extrusionOk="0">
                  <a:moveTo>
                    <a:pt x="0" y="0"/>
                  </a:moveTo>
                  <a:lnTo>
                    <a:pt x="618113" y="0"/>
                  </a:lnTo>
                  <a:lnTo>
                    <a:pt x="618113" y="914400"/>
                  </a:lnTo>
                  <a:lnTo>
                    <a:pt x="0" y="91440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82" name="Google Shape;282;p6"/>
            <p:cNvPicPr preferRelativeResize="0"/>
            <p:nvPr/>
          </p:nvPicPr>
          <p:blipFill rotWithShape="1">
            <a:blip r:embed="rId6">
              <a:alphaModFix/>
            </a:blip>
            <a:srcRect t="33367" r="86187" b="53300"/>
            <a:stretch/>
          </p:blipFill>
          <p:spPr>
            <a:xfrm rot="5400000">
              <a:off x="6265078" y="1163931"/>
              <a:ext cx="631549" cy="914400"/>
            </a:xfrm>
            <a:custGeom>
              <a:avLst/>
              <a:gdLst/>
              <a:ahLst/>
              <a:cxnLst/>
              <a:rect l="l" t="t" r="r" b="b"/>
              <a:pathLst>
                <a:path w="631549" h="914400" extrusionOk="0">
                  <a:moveTo>
                    <a:pt x="0" y="0"/>
                  </a:moveTo>
                  <a:lnTo>
                    <a:pt x="631549" y="0"/>
                  </a:lnTo>
                  <a:lnTo>
                    <a:pt x="631549" y="914400"/>
                  </a:lnTo>
                  <a:lnTo>
                    <a:pt x="0" y="91440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83" name="Google Shape;283;p6"/>
          <p:cNvGrpSpPr/>
          <p:nvPr/>
        </p:nvGrpSpPr>
        <p:grpSpPr>
          <a:xfrm>
            <a:off x="0" y="2885463"/>
            <a:ext cx="1344055" cy="1411461"/>
            <a:chOff x="2468338" y="3181727"/>
            <a:chExt cx="912030" cy="957769"/>
          </a:xfrm>
        </p:grpSpPr>
        <p:pic>
          <p:nvPicPr>
            <p:cNvPr id="284" name="Google Shape;284;p6"/>
            <p:cNvPicPr preferRelativeResize="0"/>
            <p:nvPr/>
          </p:nvPicPr>
          <p:blipFill rotWithShape="1">
            <a:blip r:embed="rId5">
              <a:alphaModFix/>
            </a:blip>
            <a:srcRect l="43857" t="86219" r="36817" b="661"/>
            <a:stretch/>
          </p:blipFill>
          <p:spPr>
            <a:xfrm rot="5400000">
              <a:off x="2488667" y="3173653"/>
              <a:ext cx="883587" cy="899736"/>
            </a:xfrm>
            <a:custGeom>
              <a:avLst/>
              <a:gdLst/>
              <a:ahLst/>
              <a:cxnLst/>
              <a:rect l="l" t="t" r="r" b="b"/>
              <a:pathLst>
                <a:path w="883587" h="899736" extrusionOk="0">
                  <a:moveTo>
                    <a:pt x="370850" y="0"/>
                  </a:moveTo>
                  <a:lnTo>
                    <a:pt x="883587" y="0"/>
                  </a:lnTo>
                  <a:lnTo>
                    <a:pt x="883587" y="899736"/>
                  </a:lnTo>
                  <a:lnTo>
                    <a:pt x="0" y="899736"/>
                  </a:lnTo>
                  <a:lnTo>
                    <a:pt x="0" y="231169"/>
                  </a:lnTo>
                  <a:lnTo>
                    <a:pt x="370850" y="23116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85" name="Google Shape;285;p6"/>
            <p:cNvPicPr preferRelativeResize="0"/>
            <p:nvPr/>
          </p:nvPicPr>
          <p:blipFill rotWithShape="1">
            <a:blip r:embed="rId6">
              <a:alphaModFix/>
            </a:blip>
            <a:srcRect l="42663" t="86701" r="38011"/>
            <a:stretch/>
          </p:blipFill>
          <p:spPr>
            <a:xfrm rot="5400000">
              <a:off x="2482559" y="3241688"/>
              <a:ext cx="883587" cy="912030"/>
            </a:xfrm>
            <a:custGeom>
              <a:avLst/>
              <a:gdLst/>
              <a:ahLst/>
              <a:cxnLst/>
              <a:rect l="l" t="t" r="r" b="b"/>
              <a:pathLst>
                <a:path w="883587" h="912030" extrusionOk="0">
                  <a:moveTo>
                    <a:pt x="0" y="0"/>
                  </a:moveTo>
                  <a:lnTo>
                    <a:pt x="883587" y="0"/>
                  </a:lnTo>
                  <a:lnTo>
                    <a:pt x="883587" y="912030"/>
                  </a:lnTo>
                  <a:lnTo>
                    <a:pt x="0" y="91203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86" name="Google Shape;286;p6"/>
          <p:cNvGrpSpPr/>
          <p:nvPr/>
        </p:nvGrpSpPr>
        <p:grpSpPr>
          <a:xfrm>
            <a:off x="297308" y="1776753"/>
            <a:ext cx="918151" cy="848056"/>
            <a:chOff x="2670081" y="2429395"/>
            <a:chExt cx="623026" cy="575462"/>
          </a:xfrm>
        </p:grpSpPr>
        <p:pic>
          <p:nvPicPr>
            <p:cNvPr id="287" name="Google Shape;287;p6"/>
            <p:cNvPicPr preferRelativeResize="0"/>
            <p:nvPr/>
          </p:nvPicPr>
          <p:blipFill rotWithShape="1">
            <a:blip r:embed="rId5">
              <a:alphaModFix/>
            </a:blip>
            <a:srcRect l="27402" t="87973" r="62276" b="3424"/>
            <a:stretch/>
          </p:blipFill>
          <p:spPr>
            <a:xfrm rot="5400000">
              <a:off x="2729074" y="2370401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88" name="Google Shape;288;p6"/>
            <p:cNvPicPr preferRelativeResize="0"/>
            <p:nvPr/>
          </p:nvPicPr>
          <p:blipFill rotWithShape="1">
            <a:blip r:embed="rId6">
              <a:alphaModFix/>
            </a:blip>
            <a:srcRect l="26849" t="87974" r="62828" b="3423"/>
            <a:stretch/>
          </p:blipFill>
          <p:spPr>
            <a:xfrm rot="5400000">
              <a:off x="2762164" y="247391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89" name="Google Shape;289;p6"/>
          <p:cNvGrpSpPr/>
          <p:nvPr/>
        </p:nvGrpSpPr>
        <p:grpSpPr>
          <a:xfrm>
            <a:off x="1706537" y="132961"/>
            <a:ext cx="918151" cy="848056"/>
            <a:chOff x="3246494" y="2116808"/>
            <a:chExt cx="623026" cy="575462"/>
          </a:xfrm>
        </p:grpSpPr>
        <p:pic>
          <p:nvPicPr>
            <p:cNvPr id="290" name="Google Shape;290;p6"/>
            <p:cNvPicPr preferRelativeResize="0"/>
            <p:nvPr/>
          </p:nvPicPr>
          <p:blipFill rotWithShape="1">
            <a:blip r:embed="rId5">
              <a:alphaModFix/>
            </a:blip>
            <a:srcRect l="20565" t="79568" r="69113" b="11829"/>
            <a:stretch/>
          </p:blipFill>
          <p:spPr>
            <a:xfrm rot="5400000">
              <a:off x="3305488" y="205781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91" name="Google Shape;291;p6"/>
            <p:cNvPicPr preferRelativeResize="0"/>
            <p:nvPr/>
          </p:nvPicPr>
          <p:blipFill rotWithShape="1">
            <a:blip r:embed="rId6">
              <a:alphaModFix/>
            </a:blip>
            <a:srcRect l="20011" t="79569" r="69665" b="11828"/>
            <a:stretch/>
          </p:blipFill>
          <p:spPr>
            <a:xfrm rot="5400000">
              <a:off x="3338578" y="2161327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pic>
        <p:nvPicPr>
          <p:cNvPr id="292" name="Google Shape;292;p6"/>
          <p:cNvPicPr preferRelativeResize="0"/>
          <p:nvPr/>
        </p:nvPicPr>
        <p:blipFill rotWithShape="1">
          <a:blip r:embed="rId5">
            <a:alphaModFix/>
          </a:blip>
          <a:srcRect l="1031" t="85607" r="79965" b="661"/>
          <a:stretch/>
        </p:blipFill>
        <p:spPr>
          <a:xfrm rot="5400000">
            <a:off x="71745" y="-53684"/>
            <a:ext cx="1280405" cy="1387773"/>
          </a:xfrm>
          <a:custGeom>
            <a:avLst/>
            <a:gdLst/>
            <a:ahLst/>
            <a:cxnLst/>
            <a:rect l="l" t="t" r="r" b="b"/>
            <a:pathLst>
              <a:path w="1280405" h="1387773" extrusionOk="0">
                <a:moveTo>
                  <a:pt x="0" y="1387773"/>
                </a:moveTo>
                <a:lnTo>
                  <a:pt x="0" y="200696"/>
                </a:lnTo>
                <a:lnTo>
                  <a:pt x="622205" y="200696"/>
                </a:lnTo>
                <a:lnTo>
                  <a:pt x="622205" y="0"/>
                </a:lnTo>
                <a:lnTo>
                  <a:pt x="1280405" y="0"/>
                </a:lnTo>
                <a:lnTo>
                  <a:pt x="1280405" y="718569"/>
                </a:lnTo>
                <a:lnTo>
                  <a:pt x="1036586" y="718569"/>
                </a:lnTo>
                <a:lnTo>
                  <a:pt x="1036586" y="1209924"/>
                </a:lnTo>
                <a:lnTo>
                  <a:pt x="1280405" y="1209924"/>
                </a:lnTo>
                <a:lnTo>
                  <a:pt x="1280405" y="13877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3" name="Google Shape;293;p6"/>
          <p:cNvPicPr preferRelativeResize="0"/>
          <p:nvPr/>
        </p:nvPicPr>
        <p:blipFill rotWithShape="1">
          <a:blip r:embed="rId6">
            <a:alphaModFix/>
          </a:blip>
          <a:srcRect t="87096" r="81334"/>
          <a:stretch/>
        </p:blipFill>
        <p:spPr>
          <a:xfrm rot="5400000">
            <a:off x="23255" y="97005"/>
            <a:ext cx="1257696" cy="1304206"/>
          </a:xfrm>
          <a:custGeom>
            <a:avLst/>
            <a:gdLst/>
            <a:ahLst/>
            <a:cxnLst/>
            <a:rect l="l" t="t" r="r" b="b"/>
            <a:pathLst>
              <a:path w="853430" h="884990" extrusionOk="0">
                <a:moveTo>
                  <a:pt x="0" y="0"/>
                </a:moveTo>
                <a:lnTo>
                  <a:pt x="853430" y="0"/>
                </a:lnTo>
                <a:lnTo>
                  <a:pt x="853430" y="884990"/>
                </a:lnTo>
                <a:lnTo>
                  <a:pt x="0" y="88499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94" name="Google Shape;294;p6"/>
          <p:cNvGrpSpPr/>
          <p:nvPr/>
        </p:nvGrpSpPr>
        <p:grpSpPr>
          <a:xfrm>
            <a:off x="4150378" y="5734353"/>
            <a:ext cx="920472" cy="934897"/>
            <a:chOff x="4791130" y="5014195"/>
            <a:chExt cx="624601" cy="634389"/>
          </a:xfrm>
        </p:grpSpPr>
        <p:pic>
          <p:nvPicPr>
            <p:cNvPr id="295" name="Google Shape;295;p6"/>
            <p:cNvPicPr preferRelativeResize="0"/>
            <p:nvPr/>
          </p:nvPicPr>
          <p:blipFill rotWithShape="1">
            <a:blip r:embed="rId5">
              <a:alphaModFix/>
            </a:blip>
            <a:srcRect l="83937" t="57045" r="5740" b="34352"/>
            <a:stretch/>
          </p:blipFill>
          <p:spPr>
            <a:xfrm rot="5400000">
              <a:off x="4850124" y="4955202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96" name="Google Shape;296;p6"/>
            <p:cNvPicPr preferRelativeResize="0"/>
            <p:nvPr/>
          </p:nvPicPr>
          <p:blipFill rotWithShape="1">
            <a:blip r:embed="rId6">
              <a:alphaModFix/>
            </a:blip>
            <a:srcRect l="86287" t="57023" r="3391" b="34375"/>
            <a:stretch/>
          </p:blipFill>
          <p:spPr>
            <a:xfrm rot="5400000">
              <a:off x="4884789" y="5117642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297" name="Google Shape;297;p6"/>
          <p:cNvGrpSpPr/>
          <p:nvPr/>
        </p:nvGrpSpPr>
        <p:grpSpPr>
          <a:xfrm>
            <a:off x="3049105" y="5710033"/>
            <a:ext cx="920472" cy="934897"/>
            <a:chOff x="4197836" y="5096626"/>
            <a:chExt cx="624601" cy="634389"/>
          </a:xfrm>
        </p:grpSpPr>
        <p:pic>
          <p:nvPicPr>
            <p:cNvPr id="298" name="Google Shape;298;p6"/>
            <p:cNvPicPr preferRelativeResize="0"/>
            <p:nvPr/>
          </p:nvPicPr>
          <p:blipFill rotWithShape="1">
            <a:blip r:embed="rId5">
              <a:alphaModFix/>
            </a:blip>
            <a:srcRect l="85740" t="65696" r="3936" b="25702"/>
            <a:stretch/>
          </p:blipFill>
          <p:spPr>
            <a:xfrm rot="5400000">
              <a:off x="4256829" y="5037632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299" name="Google Shape;299;p6"/>
            <p:cNvPicPr preferRelativeResize="0"/>
            <p:nvPr/>
          </p:nvPicPr>
          <p:blipFill rotWithShape="1">
            <a:blip r:embed="rId6">
              <a:alphaModFix/>
            </a:blip>
            <a:srcRect l="88088" t="65674" r="1588" b="25723"/>
            <a:stretch/>
          </p:blipFill>
          <p:spPr>
            <a:xfrm rot="5400000">
              <a:off x="4291494" y="5200072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00" name="Google Shape;300;p6"/>
          <p:cNvGrpSpPr/>
          <p:nvPr/>
        </p:nvGrpSpPr>
        <p:grpSpPr>
          <a:xfrm>
            <a:off x="1195532" y="5521505"/>
            <a:ext cx="1579310" cy="1336494"/>
            <a:chOff x="3139270" y="4970456"/>
            <a:chExt cx="1071666" cy="906899"/>
          </a:xfrm>
        </p:grpSpPr>
        <p:pic>
          <p:nvPicPr>
            <p:cNvPr id="301" name="Google Shape;301;p6"/>
            <p:cNvPicPr preferRelativeResize="0"/>
            <p:nvPr/>
          </p:nvPicPr>
          <p:blipFill rotWithShape="1">
            <a:blip r:embed="rId5">
              <a:alphaModFix/>
            </a:blip>
            <a:srcRect l="81045" t="74398" r="1810" b="10266"/>
            <a:stretch/>
          </p:blipFill>
          <p:spPr>
            <a:xfrm rot="5400000">
              <a:off x="3273188" y="4836538"/>
              <a:ext cx="783872" cy="1051709"/>
            </a:xfrm>
            <a:custGeom>
              <a:avLst/>
              <a:gdLst/>
              <a:ahLst/>
              <a:cxnLst/>
              <a:rect l="l" t="t" r="r" b="b"/>
              <a:pathLst>
                <a:path w="783872" h="1051709" extrusionOk="0">
                  <a:moveTo>
                    <a:pt x="0" y="0"/>
                  </a:moveTo>
                  <a:lnTo>
                    <a:pt x="783872" y="0"/>
                  </a:lnTo>
                  <a:lnTo>
                    <a:pt x="783872" y="1051709"/>
                  </a:lnTo>
                  <a:lnTo>
                    <a:pt x="0" y="1051709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02" name="Google Shape;302;p6"/>
            <p:cNvPicPr preferRelativeResize="0"/>
            <p:nvPr/>
          </p:nvPicPr>
          <p:blipFill rotWithShape="1">
            <a:blip r:embed="rId6">
              <a:alphaModFix/>
            </a:blip>
            <a:srcRect l="83070" t="74590" b="10073"/>
            <a:stretch/>
          </p:blipFill>
          <p:spPr>
            <a:xfrm rot="5400000">
              <a:off x="3298062" y="4964482"/>
              <a:ext cx="774038" cy="1051709"/>
            </a:xfrm>
            <a:custGeom>
              <a:avLst/>
              <a:gdLst/>
              <a:ahLst/>
              <a:cxnLst/>
              <a:rect l="l" t="t" r="r" b="b"/>
              <a:pathLst>
                <a:path w="774038" h="1051709" extrusionOk="0">
                  <a:moveTo>
                    <a:pt x="0" y="0"/>
                  </a:moveTo>
                  <a:lnTo>
                    <a:pt x="774038" y="0"/>
                  </a:lnTo>
                  <a:lnTo>
                    <a:pt x="774038" y="1051709"/>
                  </a:lnTo>
                  <a:lnTo>
                    <a:pt x="0" y="1051709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03" name="Google Shape;303;p6"/>
          <p:cNvGrpSpPr/>
          <p:nvPr/>
        </p:nvGrpSpPr>
        <p:grpSpPr>
          <a:xfrm>
            <a:off x="0" y="4502289"/>
            <a:ext cx="1343998" cy="1851938"/>
            <a:chOff x="2468338" y="4278851"/>
            <a:chExt cx="911991" cy="1256662"/>
          </a:xfrm>
        </p:grpSpPr>
        <p:pic>
          <p:nvPicPr>
            <p:cNvPr id="304" name="Google Shape;304;p6"/>
            <p:cNvPicPr preferRelativeResize="0"/>
            <p:nvPr/>
          </p:nvPicPr>
          <p:blipFill rotWithShape="1">
            <a:blip r:embed="rId5">
              <a:alphaModFix/>
            </a:blip>
            <a:srcRect l="67854" t="86219" r="14448" b="661"/>
            <a:stretch/>
          </p:blipFill>
          <p:spPr>
            <a:xfrm rot="5400000">
              <a:off x="2525875" y="4233568"/>
              <a:ext cx="809171" cy="899736"/>
            </a:xfrm>
            <a:custGeom>
              <a:avLst/>
              <a:gdLst/>
              <a:ahLst/>
              <a:cxnLst/>
              <a:rect l="l" t="t" r="r" b="b"/>
              <a:pathLst>
                <a:path w="809171" h="899736" extrusionOk="0">
                  <a:moveTo>
                    <a:pt x="0" y="0"/>
                  </a:moveTo>
                  <a:lnTo>
                    <a:pt x="809171" y="0"/>
                  </a:lnTo>
                  <a:lnTo>
                    <a:pt x="809171" y="899736"/>
                  </a:lnTo>
                  <a:lnTo>
                    <a:pt x="0" y="8997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05" name="Google Shape;305;p6"/>
            <p:cNvPicPr preferRelativeResize="0"/>
            <p:nvPr/>
          </p:nvPicPr>
          <p:blipFill rotWithShape="1">
            <a:blip r:embed="rId6">
              <a:alphaModFix/>
            </a:blip>
            <a:srcRect l="66140" t="87096" r="7477"/>
            <a:stretch/>
          </p:blipFill>
          <p:spPr>
            <a:xfrm rot="5400000">
              <a:off x="2307715" y="4489900"/>
              <a:ext cx="1206235" cy="884990"/>
            </a:xfrm>
            <a:custGeom>
              <a:avLst/>
              <a:gdLst/>
              <a:ahLst/>
              <a:cxnLst/>
              <a:rect l="l" t="t" r="r" b="b"/>
              <a:pathLst>
                <a:path w="1206235" h="884990" extrusionOk="0">
                  <a:moveTo>
                    <a:pt x="0" y="0"/>
                  </a:moveTo>
                  <a:lnTo>
                    <a:pt x="1206235" y="0"/>
                  </a:lnTo>
                  <a:lnTo>
                    <a:pt x="1206235" y="884990"/>
                  </a:lnTo>
                  <a:lnTo>
                    <a:pt x="0" y="88499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06" name="Google Shape;306;p6"/>
          <p:cNvGrpSpPr/>
          <p:nvPr/>
        </p:nvGrpSpPr>
        <p:grpSpPr>
          <a:xfrm>
            <a:off x="10333652" y="5253331"/>
            <a:ext cx="1592507" cy="1561200"/>
            <a:chOff x="8076289" y="4451561"/>
            <a:chExt cx="1080621" cy="1059377"/>
          </a:xfrm>
        </p:grpSpPr>
        <p:pic>
          <p:nvPicPr>
            <p:cNvPr id="307" name="Google Shape;307;p6"/>
            <p:cNvPicPr preferRelativeResize="0"/>
            <p:nvPr/>
          </p:nvPicPr>
          <p:blipFill rotWithShape="1">
            <a:blip r:embed="rId5">
              <a:alphaModFix/>
            </a:blip>
            <a:srcRect l="71631" t="3192" r="8799" b="82256"/>
            <a:stretch/>
          </p:blipFill>
          <p:spPr>
            <a:xfrm rot="5400000">
              <a:off x="8127909" y="4399940"/>
              <a:ext cx="894735" cy="997976"/>
            </a:xfrm>
            <a:custGeom>
              <a:avLst/>
              <a:gdLst/>
              <a:ahLst/>
              <a:cxnLst/>
              <a:rect l="l" t="t" r="r" b="b"/>
              <a:pathLst>
                <a:path w="894735" h="997976" extrusionOk="0">
                  <a:moveTo>
                    <a:pt x="678909" y="0"/>
                  </a:moveTo>
                  <a:lnTo>
                    <a:pt x="894735" y="0"/>
                  </a:lnTo>
                  <a:lnTo>
                    <a:pt x="894735" y="776548"/>
                  </a:lnTo>
                  <a:lnTo>
                    <a:pt x="449737" y="776548"/>
                  </a:lnTo>
                  <a:lnTo>
                    <a:pt x="449737" y="997976"/>
                  </a:lnTo>
                  <a:lnTo>
                    <a:pt x="0" y="997976"/>
                  </a:lnTo>
                  <a:lnTo>
                    <a:pt x="0" y="130421"/>
                  </a:lnTo>
                  <a:lnTo>
                    <a:pt x="678909" y="13042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08" name="Google Shape;308;p6"/>
            <p:cNvPicPr preferRelativeResize="0"/>
            <p:nvPr/>
          </p:nvPicPr>
          <p:blipFill rotWithShape="1">
            <a:blip r:embed="rId6">
              <a:alphaModFix/>
            </a:blip>
            <a:srcRect l="77899" t="1610" r="2531" b="83838"/>
            <a:stretch/>
          </p:blipFill>
          <p:spPr>
            <a:xfrm rot="5400000">
              <a:off x="8210553" y="4564582"/>
              <a:ext cx="894735" cy="997977"/>
            </a:xfrm>
            <a:custGeom>
              <a:avLst/>
              <a:gdLst/>
              <a:ahLst/>
              <a:cxnLst/>
              <a:rect l="l" t="t" r="r" b="b"/>
              <a:pathLst>
                <a:path w="894735" h="997977" extrusionOk="0">
                  <a:moveTo>
                    <a:pt x="0" y="997977"/>
                  </a:moveTo>
                  <a:lnTo>
                    <a:pt x="0" y="3"/>
                  </a:lnTo>
                  <a:lnTo>
                    <a:pt x="474581" y="3"/>
                  </a:lnTo>
                  <a:lnTo>
                    <a:pt x="474581" y="0"/>
                  </a:lnTo>
                  <a:lnTo>
                    <a:pt x="894735" y="0"/>
                  </a:lnTo>
                  <a:lnTo>
                    <a:pt x="894735" y="514285"/>
                  </a:lnTo>
                  <a:lnTo>
                    <a:pt x="700664" y="348264"/>
                  </a:lnTo>
                  <a:lnTo>
                    <a:pt x="144856" y="997977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09" name="Google Shape;309;p6"/>
          <p:cNvGrpSpPr/>
          <p:nvPr/>
        </p:nvGrpSpPr>
        <p:grpSpPr>
          <a:xfrm>
            <a:off x="8893824" y="5463897"/>
            <a:ext cx="1318036" cy="1313056"/>
            <a:chOff x="7527741" y="4841162"/>
            <a:chExt cx="894374" cy="890995"/>
          </a:xfrm>
        </p:grpSpPr>
        <p:pic>
          <p:nvPicPr>
            <p:cNvPr id="310" name="Google Shape;310;p6"/>
            <p:cNvPicPr preferRelativeResize="0"/>
            <p:nvPr/>
          </p:nvPicPr>
          <p:blipFill rotWithShape="1">
            <a:blip r:embed="rId5">
              <a:alphaModFix/>
            </a:blip>
            <a:srcRect l="80153" t="13948" r="3932" b="74257"/>
            <a:stretch/>
          </p:blipFill>
          <p:spPr>
            <a:xfrm rot="5400000">
              <a:off x="7568386" y="4800517"/>
              <a:ext cx="727586" cy="808876"/>
            </a:xfrm>
            <a:custGeom>
              <a:avLst/>
              <a:gdLst/>
              <a:ahLst/>
              <a:cxnLst/>
              <a:rect l="l" t="t" r="r" b="b"/>
              <a:pathLst>
                <a:path w="727586" h="808876" extrusionOk="0">
                  <a:moveTo>
                    <a:pt x="12270" y="95091"/>
                  </a:moveTo>
                  <a:lnTo>
                    <a:pt x="12270" y="370767"/>
                  </a:lnTo>
                  <a:lnTo>
                    <a:pt x="289307" y="370767"/>
                  </a:lnTo>
                  <a:lnTo>
                    <a:pt x="289307" y="95091"/>
                  </a:lnTo>
                  <a:close/>
                  <a:moveTo>
                    <a:pt x="0" y="0"/>
                  </a:moveTo>
                  <a:lnTo>
                    <a:pt x="727586" y="0"/>
                  </a:lnTo>
                  <a:lnTo>
                    <a:pt x="727586" y="808876"/>
                  </a:lnTo>
                  <a:lnTo>
                    <a:pt x="0" y="80887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11" name="Google Shape;311;p6"/>
            <p:cNvPicPr preferRelativeResize="0"/>
            <p:nvPr/>
          </p:nvPicPr>
          <p:blipFill rotWithShape="1">
            <a:blip r:embed="rId6">
              <a:alphaModFix/>
            </a:blip>
            <a:srcRect l="83491" t="12970" r="594" b="75235"/>
            <a:stretch/>
          </p:blipFill>
          <p:spPr>
            <a:xfrm rot="5400000">
              <a:off x="7653884" y="4963926"/>
              <a:ext cx="727586" cy="808876"/>
            </a:xfrm>
            <a:custGeom>
              <a:avLst/>
              <a:gdLst/>
              <a:ahLst/>
              <a:cxnLst/>
              <a:rect l="l" t="t" r="r" b="b"/>
              <a:pathLst>
                <a:path w="727586" h="808876" extrusionOk="0">
                  <a:moveTo>
                    <a:pt x="0" y="808876"/>
                  </a:moveTo>
                  <a:lnTo>
                    <a:pt x="0" y="208803"/>
                  </a:lnTo>
                  <a:lnTo>
                    <a:pt x="172064" y="208803"/>
                  </a:lnTo>
                  <a:lnTo>
                    <a:pt x="172064" y="0"/>
                  </a:lnTo>
                  <a:lnTo>
                    <a:pt x="727586" y="0"/>
                  </a:lnTo>
                  <a:lnTo>
                    <a:pt x="727586" y="80887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12" name="Google Shape;312;p6"/>
          <p:cNvGrpSpPr/>
          <p:nvPr/>
        </p:nvGrpSpPr>
        <p:grpSpPr>
          <a:xfrm>
            <a:off x="7440103" y="5521503"/>
            <a:ext cx="1054424" cy="1228446"/>
            <a:chOff x="6393755" y="4925789"/>
            <a:chExt cx="715496" cy="833581"/>
          </a:xfrm>
        </p:grpSpPr>
        <p:pic>
          <p:nvPicPr>
            <p:cNvPr id="313" name="Google Shape;313;p6"/>
            <p:cNvPicPr preferRelativeResize="0"/>
            <p:nvPr/>
          </p:nvPicPr>
          <p:blipFill rotWithShape="1">
            <a:blip r:embed="rId5">
              <a:alphaModFix/>
            </a:blip>
            <a:srcRect l="82004" t="32252" r="1486" b="57721"/>
            <a:stretch/>
          </p:blipFill>
          <p:spPr>
            <a:xfrm rot="5400000">
              <a:off x="6360121" y="4959422"/>
              <a:ext cx="754798" cy="687531"/>
            </a:xfrm>
            <a:custGeom>
              <a:avLst/>
              <a:gdLst/>
              <a:ahLst/>
              <a:cxnLst/>
              <a:rect l="l" t="t" r="r" b="b"/>
              <a:pathLst>
                <a:path w="754798" h="687531" extrusionOk="0">
                  <a:moveTo>
                    <a:pt x="0" y="0"/>
                  </a:moveTo>
                  <a:lnTo>
                    <a:pt x="680543" y="0"/>
                  </a:lnTo>
                  <a:lnTo>
                    <a:pt x="680543" y="667677"/>
                  </a:lnTo>
                  <a:lnTo>
                    <a:pt x="754798" y="667677"/>
                  </a:lnTo>
                  <a:lnTo>
                    <a:pt x="754798" y="687531"/>
                  </a:lnTo>
                  <a:lnTo>
                    <a:pt x="0" y="687531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14" name="Google Shape;314;p6"/>
            <p:cNvPicPr preferRelativeResize="0"/>
            <p:nvPr/>
          </p:nvPicPr>
          <p:blipFill rotWithShape="1">
            <a:blip r:embed="rId6">
              <a:alphaModFix/>
            </a:blip>
            <a:srcRect l="83729" t="32112" b="57861"/>
            <a:stretch/>
          </p:blipFill>
          <p:spPr>
            <a:xfrm rot="5400000">
              <a:off x="6393531" y="5043650"/>
              <a:ext cx="743909" cy="687531"/>
            </a:xfrm>
            <a:custGeom>
              <a:avLst/>
              <a:gdLst/>
              <a:ahLst/>
              <a:cxnLst/>
              <a:rect l="l" t="t" r="r" b="b"/>
              <a:pathLst>
                <a:path w="743909" h="687531" extrusionOk="0">
                  <a:moveTo>
                    <a:pt x="0" y="0"/>
                  </a:moveTo>
                  <a:lnTo>
                    <a:pt x="743909" y="0"/>
                  </a:lnTo>
                  <a:lnTo>
                    <a:pt x="743909" y="687531"/>
                  </a:lnTo>
                  <a:lnTo>
                    <a:pt x="0" y="687531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15" name="Google Shape;315;p6"/>
          <p:cNvGrpSpPr/>
          <p:nvPr/>
        </p:nvGrpSpPr>
        <p:grpSpPr>
          <a:xfrm>
            <a:off x="5356087" y="5526483"/>
            <a:ext cx="1579129" cy="1350634"/>
            <a:chOff x="5361567" y="4931366"/>
            <a:chExt cx="1071543" cy="916494"/>
          </a:xfrm>
        </p:grpSpPr>
        <p:pic>
          <p:nvPicPr>
            <p:cNvPr id="316" name="Google Shape;316;p6"/>
            <p:cNvPicPr preferRelativeResize="0"/>
            <p:nvPr/>
          </p:nvPicPr>
          <p:blipFill rotWithShape="1">
            <a:blip r:embed="rId5">
              <a:alphaModFix/>
            </a:blip>
            <a:srcRect l="82126" t="41989" r="1836" b="42955"/>
            <a:stretch/>
          </p:blipFill>
          <p:spPr>
            <a:xfrm rot="5400000">
              <a:off x="5530725" y="4781706"/>
              <a:ext cx="733224" cy="1032543"/>
            </a:xfrm>
            <a:custGeom>
              <a:avLst/>
              <a:gdLst/>
              <a:ahLst/>
              <a:cxnLst/>
              <a:rect l="l" t="t" r="r" b="b"/>
              <a:pathLst>
                <a:path w="733224" h="1032543" extrusionOk="0">
                  <a:moveTo>
                    <a:pt x="0" y="0"/>
                  </a:moveTo>
                  <a:lnTo>
                    <a:pt x="733224" y="0"/>
                  </a:lnTo>
                  <a:lnTo>
                    <a:pt x="733224" y="1032543"/>
                  </a:lnTo>
                  <a:lnTo>
                    <a:pt x="0" y="103254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17" name="Google Shape;317;p6"/>
            <p:cNvPicPr preferRelativeResize="0"/>
            <p:nvPr/>
          </p:nvPicPr>
          <p:blipFill rotWithShape="1">
            <a:blip r:embed="rId6">
              <a:alphaModFix/>
            </a:blip>
            <a:srcRect l="83491" t="42188" b="42188"/>
            <a:stretch/>
          </p:blipFill>
          <p:spPr>
            <a:xfrm rot="5400000">
              <a:off x="5519939" y="4934689"/>
              <a:ext cx="754798" cy="1071543"/>
            </a:xfrm>
            <a:custGeom>
              <a:avLst/>
              <a:gdLst/>
              <a:ahLst/>
              <a:cxnLst/>
              <a:rect l="l" t="t" r="r" b="b"/>
              <a:pathLst>
                <a:path w="754798" h="1071543" extrusionOk="0">
                  <a:moveTo>
                    <a:pt x="0" y="0"/>
                  </a:moveTo>
                  <a:lnTo>
                    <a:pt x="754798" y="0"/>
                  </a:lnTo>
                  <a:lnTo>
                    <a:pt x="754798" y="1071543"/>
                  </a:lnTo>
                  <a:lnTo>
                    <a:pt x="0" y="1071543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18" name="Google Shape;318;p6"/>
          <p:cNvGrpSpPr/>
          <p:nvPr/>
        </p:nvGrpSpPr>
        <p:grpSpPr>
          <a:xfrm>
            <a:off x="10518585" y="250665"/>
            <a:ext cx="1682291" cy="1908770"/>
            <a:chOff x="8184791" y="1393844"/>
            <a:chExt cx="1141545" cy="1295226"/>
          </a:xfrm>
        </p:grpSpPr>
        <p:pic>
          <p:nvPicPr>
            <p:cNvPr id="319" name="Google Shape;319;p6"/>
            <p:cNvPicPr preferRelativeResize="0"/>
            <p:nvPr/>
          </p:nvPicPr>
          <p:blipFill rotWithShape="1">
            <a:blip r:embed="rId5">
              <a:alphaModFix/>
            </a:blip>
            <a:srcRect l="5552" t="450" r="69287" b="83838"/>
            <a:stretch/>
          </p:blipFill>
          <p:spPr>
            <a:xfrm rot="5400000">
              <a:off x="8148390" y="1466823"/>
              <a:ext cx="1150374" cy="1077572"/>
            </a:xfrm>
            <a:custGeom>
              <a:avLst/>
              <a:gdLst/>
              <a:ahLst/>
              <a:cxnLst/>
              <a:rect l="l" t="t" r="r" b="b"/>
              <a:pathLst>
                <a:path w="1150374" h="1077572" extrusionOk="0">
                  <a:moveTo>
                    <a:pt x="0" y="0"/>
                  </a:moveTo>
                  <a:lnTo>
                    <a:pt x="1150374" y="0"/>
                  </a:lnTo>
                  <a:lnTo>
                    <a:pt x="1150374" y="1077572"/>
                  </a:lnTo>
                  <a:lnTo>
                    <a:pt x="185028" y="1077572"/>
                  </a:lnTo>
                  <a:lnTo>
                    <a:pt x="185028" y="675528"/>
                  </a:lnTo>
                  <a:lnTo>
                    <a:pt x="0" y="675528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20" name="Google Shape;320;p6"/>
            <p:cNvPicPr preferRelativeResize="0"/>
            <p:nvPr/>
          </p:nvPicPr>
          <p:blipFill rotWithShape="1">
            <a:blip r:embed="rId6">
              <a:alphaModFix/>
            </a:blip>
            <a:srcRect r="71670" b="83838"/>
            <a:stretch/>
          </p:blipFill>
          <p:spPr>
            <a:xfrm rot="5400000">
              <a:off x="8124516" y="1487250"/>
              <a:ext cx="1295226" cy="1108414"/>
            </a:xfrm>
            <a:custGeom>
              <a:avLst/>
              <a:gdLst/>
              <a:ahLst/>
              <a:cxnLst/>
              <a:rect l="l" t="t" r="r" b="b"/>
              <a:pathLst>
                <a:path w="1295226" h="1108414" extrusionOk="0">
                  <a:moveTo>
                    <a:pt x="0" y="0"/>
                  </a:moveTo>
                  <a:lnTo>
                    <a:pt x="1295226" y="0"/>
                  </a:lnTo>
                  <a:lnTo>
                    <a:pt x="1295226" y="1108414"/>
                  </a:lnTo>
                  <a:lnTo>
                    <a:pt x="0" y="1108414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21" name="Google Shape;321;p6"/>
          <p:cNvGrpSpPr/>
          <p:nvPr/>
        </p:nvGrpSpPr>
        <p:grpSpPr>
          <a:xfrm>
            <a:off x="10761289" y="2066931"/>
            <a:ext cx="1385504" cy="1135772"/>
            <a:chOff x="8349481" y="2626300"/>
            <a:chExt cx="940156" cy="770696"/>
          </a:xfrm>
        </p:grpSpPr>
        <p:pic>
          <p:nvPicPr>
            <p:cNvPr id="322" name="Google Shape;322;p6"/>
            <p:cNvPicPr preferRelativeResize="0"/>
            <p:nvPr/>
          </p:nvPicPr>
          <p:blipFill rotWithShape="1">
            <a:blip r:embed="rId5">
              <a:alphaModFix/>
            </a:blip>
            <a:srcRect l="31709" t="2401" r="53237" b="86239"/>
            <a:stretch/>
          </p:blipFill>
          <p:spPr>
            <a:xfrm rot="5400000">
              <a:off x="8394869" y="2580912"/>
              <a:ext cx="688257" cy="779033"/>
            </a:xfrm>
            <a:custGeom>
              <a:avLst/>
              <a:gdLst/>
              <a:ahLst/>
              <a:cxnLst/>
              <a:rect l="l" t="t" r="r" b="b"/>
              <a:pathLst>
                <a:path w="688257" h="779033" extrusionOk="0">
                  <a:moveTo>
                    <a:pt x="0" y="0"/>
                  </a:moveTo>
                  <a:lnTo>
                    <a:pt x="688257" y="0"/>
                  </a:lnTo>
                  <a:lnTo>
                    <a:pt x="688257" y="779033"/>
                  </a:lnTo>
                  <a:lnTo>
                    <a:pt x="0" y="779033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23" name="Google Shape;323;p6"/>
            <p:cNvPicPr preferRelativeResize="0"/>
            <p:nvPr/>
          </p:nvPicPr>
          <p:blipFill rotWithShape="1">
            <a:blip r:embed="rId6">
              <a:alphaModFix/>
            </a:blip>
            <a:srcRect l="30695" t="1610" r="54250" b="87030"/>
            <a:stretch/>
          </p:blipFill>
          <p:spPr>
            <a:xfrm rot="5400000">
              <a:off x="8555992" y="2663351"/>
              <a:ext cx="688257" cy="779033"/>
            </a:xfrm>
            <a:custGeom>
              <a:avLst/>
              <a:gdLst/>
              <a:ahLst/>
              <a:cxnLst/>
              <a:rect l="l" t="t" r="r" b="b"/>
              <a:pathLst>
                <a:path w="688257" h="779033" extrusionOk="0">
                  <a:moveTo>
                    <a:pt x="0" y="0"/>
                  </a:moveTo>
                  <a:lnTo>
                    <a:pt x="688257" y="0"/>
                  </a:lnTo>
                  <a:lnTo>
                    <a:pt x="688257" y="779033"/>
                  </a:lnTo>
                  <a:lnTo>
                    <a:pt x="0" y="779033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24" name="Google Shape;324;p6"/>
          <p:cNvGrpSpPr/>
          <p:nvPr/>
        </p:nvGrpSpPr>
        <p:grpSpPr>
          <a:xfrm>
            <a:off x="10499878" y="3139356"/>
            <a:ext cx="1700998" cy="2059051"/>
            <a:chOff x="8172097" y="3223911"/>
            <a:chExt cx="1154239" cy="1397202"/>
          </a:xfrm>
        </p:grpSpPr>
        <p:pic>
          <p:nvPicPr>
            <p:cNvPr id="325" name="Google Shape;325;p6"/>
            <p:cNvPicPr preferRelativeResize="0"/>
            <p:nvPr/>
          </p:nvPicPr>
          <p:blipFill rotWithShape="1">
            <a:blip r:embed="rId5">
              <a:alphaModFix/>
            </a:blip>
            <a:srcRect l="44780" t="450" r="27586" b="83652"/>
            <a:stretch/>
          </p:blipFill>
          <p:spPr>
            <a:xfrm rot="5400000">
              <a:off x="8085508" y="3310500"/>
              <a:ext cx="1263443" cy="1090265"/>
            </a:xfrm>
            <a:custGeom>
              <a:avLst/>
              <a:gdLst/>
              <a:ahLst/>
              <a:cxnLst/>
              <a:rect l="l" t="t" r="r" b="b"/>
              <a:pathLst>
                <a:path w="1263443" h="1090265" extrusionOk="0">
                  <a:moveTo>
                    <a:pt x="0" y="0"/>
                  </a:moveTo>
                  <a:lnTo>
                    <a:pt x="1263443" y="0"/>
                  </a:lnTo>
                  <a:lnTo>
                    <a:pt x="1263443" y="855780"/>
                  </a:lnTo>
                  <a:lnTo>
                    <a:pt x="660951" y="855780"/>
                  </a:lnTo>
                  <a:lnTo>
                    <a:pt x="660951" y="1090265"/>
                  </a:lnTo>
                  <a:lnTo>
                    <a:pt x="339393" y="1090265"/>
                  </a:lnTo>
                  <a:lnTo>
                    <a:pt x="339393" y="699634"/>
                  </a:lnTo>
                  <a:lnTo>
                    <a:pt x="0" y="699634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26" name="Google Shape;326;p6"/>
            <p:cNvPicPr preferRelativeResize="0"/>
            <p:nvPr/>
          </p:nvPicPr>
          <p:blipFill rotWithShape="1">
            <a:blip r:embed="rId6">
              <a:alphaModFix/>
            </a:blip>
            <a:srcRect l="49082" r="23282" b="83838"/>
            <a:stretch/>
          </p:blipFill>
          <p:spPr>
            <a:xfrm rot="5400000">
              <a:off x="8140407" y="3435184"/>
              <a:ext cx="1263443" cy="1108415"/>
            </a:xfrm>
            <a:custGeom>
              <a:avLst/>
              <a:gdLst/>
              <a:ahLst/>
              <a:cxnLst/>
              <a:rect l="l" t="t" r="r" b="b"/>
              <a:pathLst>
                <a:path w="1263443" h="1108415" extrusionOk="0">
                  <a:moveTo>
                    <a:pt x="0" y="0"/>
                  </a:moveTo>
                  <a:lnTo>
                    <a:pt x="1263443" y="0"/>
                  </a:lnTo>
                  <a:lnTo>
                    <a:pt x="1263443" y="1108415"/>
                  </a:lnTo>
                  <a:lnTo>
                    <a:pt x="0" y="1108415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27" name="Google Shape;327;p6"/>
          <p:cNvGrpSpPr/>
          <p:nvPr/>
        </p:nvGrpSpPr>
        <p:grpSpPr>
          <a:xfrm>
            <a:off x="8824709" y="577245"/>
            <a:ext cx="873317" cy="801686"/>
            <a:chOff x="7035385" y="1615450"/>
            <a:chExt cx="592603" cy="543997"/>
          </a:xfrm>
        </p:grpSpPr>
        <p:pic>
          <p:nvPicPr>
            <p:cNvPr id="328" name="Google Shape;328;p6"/>
            <p:cNvPicPr preferRelativeResize="0"/>
            <p:nvPr/>
          </p:nvPicPr>
          <p:blipFill rotWithShape="1">
            <a:blip r:embed="rId5">
              <a:alphaModFix/>
            </a:blip>
            <a:srcRect l="9599" t="24320" r="80078" b="67078"/>
            <a:stretch/>
          </p:blipFill>
          <p:spPr>
            <a:xfrm rot="5400000">
              <a:off x="7094378" y="1556456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29" name="Google Shape;329;p6"/>
            <p:cNvPicPr preferRelativeResize="0"/>
            <p:nvPr/>
          </p:nvPicPr>
          <p:blipFill rotWithShape="1">
            <a:blip r:embed="rId6">
              <a:alphaModFix/>
            </a:blip>
            <a:srcRect l="9003" t="24764" r="80674" b="66633"/>
            <a:stretch/>
          </p:blipFill>
          <p:spPr>
            <a:xfrm rot="5400000">
              <a:off x="7097045" y="162850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grpSp>
        <p:nvGrpSpPr>
          <p:cNvPr id="330" name="Google Shape;330;p6"/>
          <p:cNvGrpSpPr/>
          <p:nvPr/>
        </p:nvGrpSpPr>
        <p:grpSpPr>
          <a:xfrm>
            <a:off x="9694096" y="510103"/>
            <a:ext cx="873317" cy="801686"/>
            <a:chOff x="7625321" y="1569889"/>
            <a:chExt cx="592603" cy="543997"/>
          </a:xfrm>
        </p:grpSpPr>
        <p:pic>
          <p:nvPicPr>
            <p:cNvPr id="331" name="Google Shape;331;p6"/>
            <p:cNvPicPr preferRelativeResize="0"/>
            <p:nvPr/>
          </p:nvPicPr>
          <p:blipFill rotWithShape="1">
            <a:blip r:embed="rId5">
              <a:alphaModFix/>
            </a:blip>
            <a:srcRect l="8602" t="15718" r="81075" b="75680"/>
            <a:stretch/>
          </p:blipFill>
          <p:spPr>
            <a:xfrm rot="5400000">
              <a:off x="7684314" y="1510896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332" name="Google Shape;332;p6"/>
            <p:cNvPicPr preferRelativeResize="0"/>
            <p:nvPr/>
          </p:nvPicPr>
          <p:blipFill rotWithShape="1">
            <a:blip r:embed="rId6">
              <a:alphaModFix/>
            </a:blip>
            <a:srcRect l="8007" t="16162" r="81670" b="75235"/>
            <a:stretch/>
          </p:blipFill>
          <p:spPr>
            <a:xfrm rot="5400000">
              <a:off x="7686981" y="1582944"/>
              <a:ext cx="471949" cy="589936"/>
            </a:xfrm>
            <a:custGeom>
              <a:avLst/>
              <a:gdLst/>
              <a:ahLst/>
              <a:cxnLst/>
              <a:rect l="l" t="t" r="r" b="b"/>
              <a:pathLst>
                <a:path w="471949" h="589936" extrusionOk="0">
                  <a:moveTo>
                    <a:pt x="0" y="0"/>
                  </a:moveTo>
                  <a:lnTo>
                    <a:pt x="471949" y="0"/>
                  </a:lnTo>
                  <a:lnTo>
                    <a:pt x="471949" y="589936"/>
                  </a:lnTo>
                  <a:lnTo>
                    <a:pt x="0" y="589936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333" name="Google Shape;333;p6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2966268" y="2967856"/>
            <a:ext cx="6259193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3E62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sz="6000" b="1">
              <a:solidFill>
                <a:srgbClr val="3E62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6739616" y="3855450"/>
            <a:ext cx="3658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453</Words>
  <Application>Microsoft Office PowerPoint</Application>
  <PresentationFormat>Custom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Lab4PC01</cp:lastModifiedBy>
  <cp:revision>2</cp:revision>
  <dcterms:created xsi:type="dcterms:W3CDTF">2018-03-04T07:13:00Z</dcterms:created>
  <dcterms:modified xsi:type="dcterms:W3CDTF">2023-04-05T05:07:23Z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96A7BB3543524FDE8E8853BBBE125B59</vt:lpwstr>
  </property>
  <property fmtid="{D5CDD505-2E9C-101B-9397-08002B2CF9AE}" pid="3" name="KSOProductBuildVer">
    <vt:lpwstr>1033-11.2.0.10463</vt:lpwstr>
  </property>
</Properties>
</file>