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669075" cy="9926625"/>
  <p:embeddedFontLst>
    <p:embeddedFont>
      <p:font typeface="Tahoma"/>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126">
          <p15:clr>
            <a:srgbClr val="000000"/>
          </p15:clr>
        </p15:guide>
        <p15:guide id="2" pos="210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6" orient="horz"/>
        <p:guide pos="210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Tahoma-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Tahoma-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89250"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779837" y="0"/>
            <a:ext cx="2889250" cy="4968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9429750"/>
            <a:ext cx="2889250" cy="4968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75" name="Google Shape;175;p10: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6" name="Google Shape;176;p10: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1: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09" name="Google Shape;209;p12: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210" name="Google Shape;210;p12: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44" name="Google Shape;244;p13: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245" name="Google Shape;245;p13: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4: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69" name="Google Shape;269;p14: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270" name="Google Shape;270;p14: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5: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77" name="Google Shape;277;p15: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278" name="Google Shape;278;p15: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6: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285" name="Google Shape;285;p16: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86" name="Google Shape;286;p16: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7: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17: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8: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01" name="Google Shape;301;p18: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02" name="Google Shape;302;p18:notes"/>
          <p:cNvSpPr/>
          <p:nvPr>
            <p:ph idx="2" type="sldImg"/>
          </p:nvPr>
        </p:nvSpPr>
        <p:spPr>
          <a:xfrm>
            <a:off x="862013" y="750888"/>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9: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09" name="Google Shape;309;p19: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10" name="Google Shape;310;p19:notes"/>
          <p:cNvSpPr/>
          <p:nvPr>
            <p:ph idx="2" type="sldImg"/>
          </p:nvPr>
        </p:nvSpPr>
        <p:spPr>
          <a:xfrm>
            <a:off x="862013" y="750888"/>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2: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0: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17" name="Google Shape;317;p20: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18" name="Google Shape;318;p20:notes"/>
          <p:cNvSpPr/>
          <p:nvPr>
            <p:ph idx="2" type="sldImg"/>
          </p:nvPr>
        </p:nvSpPr>
        <p:spPr>
          <a:xfrm>
            <a:off x="862013" y="750888"/>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1: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25" name="Google Shape;325;p21: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26" name="Google Shape;326;p21: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2: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333" name="Google Shape;333;p22: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334" name="Google Shape;334;p22:notes"/>
          <p:cNvSpPr/>
          <p:nvPr>
            <p:ph idx="2" type="sldImg"/>
          </p:nvPr>
        </p:nvSpPr>
        <p:spPr>
          <a:xfrm>
            <a:off x="862013" y="750888"/>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17" name="Google Shape;117;p3: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18" name="Google Shape;118;p3: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4: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31" name="Google Shape;131;p5: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32" name="Google Shape;132;p5:notes"/>
          <p:cNvSpPr/>
          <p:nvPr>
            <p:ph idx="2" type="sldImg"/>
          </p:nvPr>
        </p:nvSpPr>
        <p:spPr>
          <a:xfrm>
            <a:off x="862013" y="750888"/>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40" name="Google Shape;140;p6:notes"/>
          <p:cNvSpPr/>
          <p:nvPr>
            <p:ph idx="2" type="sldImg"/>
          </p:nvPr>
        </p:nvSpPr>
        <p:spPr>
          <a:xfrm>
            <a:off x="862013" y="750888"/>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41" name="Google Shape;141;p6:notes"/>
          <p:cNvSpPr txBox="1"/>
          <p:nvPr>
            <p:ph idx="1" type="body"/>
          </p:nvPr>
        </p:nvSpPr>
        <p:spPr>
          <a:xfrm>
            <a:off x="420687" y="5267325"/>
            <a:ext cx="5137150" cy="909637"/>
          </a:xfrm>
          <a:prstGeom prst="rect">
            <a:avLst/>
          </a:prstGeom>
          <a:noFill/>
          <a:ln>
            <a:noFill/>
          </a:ln>
        </p:spPr>
        <p:txBody>
          <a:bodyPr anchorCtr="0" anchor="t" bIns="26975" lIns="19050" spcFirstLastPara="1" rIns="19050" wrap="square" tIns="26975">
            <a:noAutofit/>
          </a:bodyPr>
          <a:lstStyle/>
          <a:p>
            <a:pPr indent="0" lvl="0" marL="0" rtl="0" algn="l">
              <a:lnSpc>
                <a:spcPct val="75000"/>
              </a:lnSpc>
              <a:spcBef>
                <a:spcPts val="0"/>
              </a:spcBef>
              <a:spcAft>
                <a:spcPts val="0"/>
              </a:spcAft>
              <a:buSzPts val="1400"/>
              <a:buNone/>
            </a:pPr>
            <a:r>
              <a:rPr b="1" lang="en-US" sz="2400">
                <a:solidFill>
                  <a:srgbClr val="000000"/>
                </a:solidFill>
              </a:rPr>
              <a:t>Have them raise their hands when answering questions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52" name="Google Shape;152;p7: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53" name="Google Shape;153;p7: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nvSpPr>
        <p:spPr>
          <a:xfrm>
            <a:off x="3779837" y="9429750"/>
            <a:ext cx="2889250" cy="4968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cap="none" strike="noStrike">
                <a:solidFill>
                  <a:srgbClr val="000000"/>
                </a:solidFill>
                <a:latin typeface="Tahoma"/>
                <a:ea typeface="Tahoma"/>
                <a:cs typeface="Tahoma"/>
                <a:sym typeface="Tahoma"/>
              </a:rPr>
              <a:t>‹#›</a:t>
            </a:fld>
            <a:endParaRPr b="0" i="0" sz="1400" u="none" cap="none" strike="noStrike">
              <a:solidFill>
                <a:srgbClr val="000000"/>
              </a:solidFill>
              <a:latin typeface="Arial"/>
              <a:ea typeface="Arial"/>
              <a:cs typeface="Arial"/>
              <a:sym typeface="Arial"/>
            </a:endParaRPr>
          </a:p>
        </p:txBody>
      </p:sp>
      <p:sp>
        <p:nvSpPr>
          <p:cNvPr id="161" name="Google Shape;161;p8:notes"/>
          <p:cNvSpPr txBox="1"/>
          <p:nvPr>
            <p:ph idx="1" type="body"/>
          </p:nvPr>
        </p:nvSpPr>
        <p:spPr>
          <a:xfrm>
            <a:off x="889000" y="4714875"/>
            <a:ext cx="4891087" cy="4467225"/>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62" name="Google Shape;162;p8:notes"/>
          <p:cNvSpPr/>
          <p:nvPr>
            <p:ph idx="2" type="sldImg"/>
          </p:nvPr>
        </p:nvSpPr>
        <p:spPr>
          <a:xfrm>
            <a:off x="8620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889000" y="4714875"/>
            <a:ext cx="4891087" cy="44672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9:notes"/>
          <p:cNvSpPr/>
          <p:nvPr>
            <p:ph idx="2" type="sldImg"/>
          </p:nvPr>
        </p:nvSpPr>
        <p:spPr>
          <a:xfrm>
            <a:off x="852487"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SzPts val="1920"/>
              <a:buFont typeface="Noto Sans Symbols"/>
              <a:buNone/>
              <a:defRPr/>
            </a:lvl1pPr>
            <a:lvl2pPr lvl="1" algn="l">
              <a:lnSpc>
                <a:spcPct val="100000"/>
              </a:lnSpc>
              <a:spcBef>
                <a:spcPts val="360"/>
              </a:spcBef>
              <a:spcAft>
                <a:spcPts val="0"/>
              </a:spcAft>
              <a:buSzPts val="990"/>
              <a:buChar char="■"/>
              <a:defRPr/>
            </a:lvl2pPr>
            <a:lvl3pPr lvl="2" algn="l">
              <a:lnSpc>
                <a:spcPct val="100000"/>
              </a:lnSpc>
              <a:spcBef>
                <a:spcPts val="360"/>
              </a:spcBef>
              <a:spcAft>
                <a:spcPts val="0"/>
              </a:spcAft>
              <a:buSzPts val="900"/>
              <a:buChar char="■"/>
              <a:defRPr/>
            </a:lvl3pPr>
            <a:lvl4pPr lvl="3" algn="l">
              <a:lnSpc>
                <a:spcPct val="100000"/>
              </a:lnSpc>
              <a:spcBef>
                <a:spcPts val="360"/>
              </a:spcBef>
              <a:spcAft>
                <a:spcPts val="0"/>
              </a:spcAft>
              <a:buSzPts val="990"/>
              <a:buChar char="■"/>
              <a:defRPr/>
            </a:lvl4pPr>
            <a:lvl5pPr lvl="4" algn="l">
              <a:lnSpc>
                <a:spcPct val="100000"/>
              </a:lnSpc>
              <a:spcBef>
                <a:spcPts val="360"/>
              </a:spcBef>
              <a:spcAft>
                <a:spcPts val="0"/>
              </a:spcAft>
              <a:buSzPts val="900"/>
              <a:buChar char="■"/>
              <a:defRPr/>
            </a:lvl5pPr>
            <a:lvl6pPr lvl="5" algn="l">
              <a:lnSpc>
                <a:spcPct val="100000"/>
              </a:lnSpc>
              <a:spcBef>
                <a:spcPts val="360"/>
              </a:spcBef>
              <a:spcAft>
                <a:spcPts val="0"/>
              </a:spcAft>
              <a:buSzPts val="900"/>
              <a:buChar char="■"/>
              <a:defRPr/>
            </a:lvl6pPr>
            <a:lvl7pPr lvl="6" algn="l">
              <a:lnSpc>
                <a:spcPct val="100000"/>
              </a:lnSpc>
              <a:spcBef>
                <a:spcPts val="360"/>
              </a:spcBef>
              <a:spcAft>
                <a:spcPts val="0"/>
              </a:spcAft>
              <a:buSzPts val="900"/>
              <a:buChar char="■"/>
              <a:defRPr/>
            </a:lvl7pPr>
            <a:lvl8pPr lvl="7" algn="l">
              <a:lnSpc>
                <a:spcPct val="100000"/>
              </a:lnSpc>
              <a:spcBef>
                <a:spcPts val="360"/>
              </a:spcBef>
              <a:spcAft>
                <a:spcPts val="0"/>
              </a:spcAft>
              <a:buSzPts val="900"/>
              <a:buChar char="■"/>
              <a:defRPr/>
            </a:lvl8pPr>
            <a:lvl9pPr lvl="8" algn="l">
              <a:lnSpc>
                <a:spcPct val="100000"/>
              </a:lnSpc>
              <a:spcBef>
                <a:spcPts val="360"/>
              </a:spcBef>
              <a:spcAft>
                <a:spcPts val="0"/>
              </a:spcAft>
              <a:buSzPts val="900"/>
              <a:buChar char="■"/>
              <a:defRPr/>
            </a:lvl9pPr>
          </a:lstStyle>
          <a:p/>
        </p:txBody>
      </p:sp>
      <p:sp>
        <p:nvSpPr>
          <p:cNvPr id="28" name="Google Shape;28;p2"/>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200"/>
              <a:buNone/>
              <a:defRPr sz="2000"/>
            </a:lvl1pPr>
            <a:lvl2pPr indent="-228600" lvl="1" marL="914400" algn="l">
              <a:lnSpc>
                <a:spcPct val="100000"/>
              </a:lnSpc>
              <a:spcBef>
                <a:spcPts val="360"/>
              </a:spcBef>
              <a:spcAft>
                <a:spcPts val="0"/>
              </a:spcAft>
              <a:buSzPts val="990"/>
              <a:buNone/>
              <a:defRPr sz="1800"/>
            </a:lvl2pPr>
            <a:lvl3pPr indent="-228600" lvl="2" marL="1371600" algn="l">
              <a:lnSpc>
                <a:spcPct val="100000"/>
              </a:lnSpc>
              <a:spcBef>
                <a:spcPts val="320"/>
              </a:spcBef>
              <a:spcAft>
                <a:spcPts val="0"/>
              </a:spcAft>
              <a:buSzPts val="800"/>
              <a:buNone/>
              <a:defRPr sz="1600"/>
            </a:lvl3pPr>
            <a:lvl4pPr indent="-228600" lvl="3" marL="1828800" algn="l">
              <a:lnSpc>
                <a:spcPct val="100000"/>
              </a:lnSpc>
              <a:spcBef>
                <a:spcPts val="280"/>
              </a:spcBef>
              <a:spcAft>
                <a:spcPts val="0"/>
              </a:spcAft>
              <a:buSzPts val="770"/>
              <a:buNone/>
              <a:defRPr sz="1400"/>
            </a:lvl4pPr>
            <a:lvl5pPr indent="-228600" lvl="4" marL="2286000" algn="l">
              <a:lnSpc>
                <a:spcPct val="100000"/>
              </a:lnSpc>
              <a:spcBef>
                <a:spcPts val="280"/>
              </a:spcBef>
              <a:spcAft>
                <a:spcPts val="0"/>
              </a:spcAft>
              <a:buSzPts val="700"/>
              <a:buNone/>
              <a:defRPr sz="1400"/>
            </a:lvl5pPr>
            <a:lvl6pPr indent="-228600" lvl="5" marL="2743200" algn="l">
              <a:lnSpc>
                <a:spcPct val="100000"/>
              </a:lnSpc>
              <a:spcBef>
                <a:spcPts val="280"/>
              </a:spcBef>
              <a:spcAft>
                <a:spcPts val="0"/>
              </a:spcAft>
              <a:buSzPts val="700"/>
              <a:buNone/>
              <a:defRPr sz="1400"/>
            </a:lvl6pPr>
            <a:lvl7pPr indent="-228600" lvl="6" marL="3200400" algn="l">
              <a:lnSpc>
                <a:spcPct val="100000"/>
              </a:lnSpc>
              <a:spcBef>
                <a:spcPts val="280"/>
              </a:spcBef>
              <a:spcAft>
                <a:spcPts val="0"/>
              </a:spcAft>
              <a:buSzPts val="700"/>
              <a:buNone/>
              <a:defRPr sz="1400"/>
            </a:lvl7pPr>
            <a:lvl8pPr indent="-228600" lvl="7" marL="3657600" algn="l">
              <a:lnSpc>
                <a:spcPct val="100000"/>
              </a:lnSpc>
              <a:spcBef>
                <a:spcPts val="280"/>
              </a:spcBef>
              <a:spcAft>
                <a:spcPts val="0"/>
              </a:spcAft>
              <a:buSzPts val="700"/>
              <a:buNone/>
              <a:defRPr sz="1400"/>
            </a:lvl8pPr>
            <a:lvl9pPr indent="-228600" lvl="8" marL="4114800" algn="l">
              <a:lnSpc>
                <a:spcPct val="100000"/>
              </a:lnSpc>
              <a:spcBef>
                <a:spcPts val="280"/>
              </a:spcBef>
              <a:spcAft>
                <a:spcPts val="0"/>
              </a:spcAft>
              <a:buSzPts val="700"/>
              <a:buNone/>
              <a:defRPr sz="1400"/>
            </a:lvl9pPr>
          </a:lstStyle>
          <a:p/>
        </p:txBody>
      </p:sp>
      <p:sp>
        <p:nvSpPr>
          <p:cNvPr id="100" name="Google Shape;100;p12"/>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2"/>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2"/>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 name="Shape 44"/>
        <p:cNvGrpSpPr/>
        <p:nvPr/>
      </p:nvGrpSpPr>
      <p:grpSpPr>
        <a:xfrm>
          <a:off x="0" y="0"/>
          <a:ext cx="0" cy="0"/>
          <a:chOff x="0" y="0"/>
          <a:chExt cx="0" cy="0"/>
        </a:xfrm>
      </p:grpSpPr>
      <p:sp>
        <p:nvSpPr>
          <p:cNvPr id="45" name="Google Shape;45;p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47" name="Google Shape;47;p4"/>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0" name="Shape 50"/>
        <p:cNvGrpSpPr/>
        <p:nvPr/>
      </p:nvGrpSpPr>
      <p:grpSpPr>
        <a:xfrm>
          <a:off x="0" y="0"/>
          <a:ext cx="0" cy="0"/>
          <a:chOff x="0" y="0"/>
          <a:chExt cx="0" cy="0"/>
        </a:xfrm>
      </p:grpSpPr>
      <p:sp>
        <p:nvSpPr>
          <p:cNvPr id="51" name="Google Shape;51;p5"/>
          <p:cNvSpPr txBox="1"/>
          <p:nvPr>
            <p:ph type="title"/>
          </p:nvPr>
        </p:nvSpPr>
        <p:spPr>
          <a:xfrm rot="5400000">
            <a:off x="5222082" y="2399507"/>
            <a:ext cx="5514975" cy="19510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
          <p:cNvSpPr txBox="1"/>
          <p:nvPr>
            <p:ph idx="1" type="body"/>
          </p:nvPr>
        </p:nvSpPr>
        <p:spPr>
          <a:xfrm rot="5400000">
            <a:off x="1243806" y="524670"/>
            <a:ext cx="5514975" cy="5700712"/>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53" name="Google Shape;53;p5"/>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
          <p:cNvSpPr txBox="1"/>
          <p:nvPr>
            <p:ph idx="1" type="body"/>
          </p:nvPr>
        </p:nvSpPr>
        <p:spPr>
          <a:xfrm rot="5400000">
            <a:off x="3011487" y="188912"/>
            <a:ext cx="4114800" cy="7772400"/>
          </a:xfrm>
          <a:prstGeom prst="rect">
            <a:avLst/>
          </a:prstGeom>
          <a:noFill/>
          <a:ln>
            <a:noFill/>
          </a:ln>
        </p:spPr>
        <p:txBody>
          <a:bodyPr anchorCtr="0" anchor="t" bIns="45700" lIns="91425" spcFirstLastPara="1" rIns="91425" wrap="square" tIns="45700">
            <a:noAutofit/>
          </a:bodyPr>
          <a:lstStyle>
            <a:lvl1pPr indent="-297180" lvl="0" marL="457200" algn="l">
              <a:lnSpc>
                <a:spcPct val="100000"/>
              </a:lnSpc>
              <a:spcBef>
                <a:spcPts val="360"/>
              </a:spcBef>
              <a:spcAft>
                <a:spcPts val="0"/>
              </a:spcAft>
              <a:buSzPts val="1080"/>
              <a:buChar char="■"/>
              <a:defRPr/>
            </a:lvl1pPr>
            <a:lvl2pPr indent="-291465" lvl="1" marL="914400" algn="l">
              <a:lnSpc>
                <a:spcPct val="100000"/>
              </a:lnSpc>
              <a:spcBef>
                <a:spcPts val="360"/>
              </a:spcBef>
              <a:spcAft>
                <a:spcPts val="0"/>
              </a:spcAft>
              <a:buSzPts val="990"/>
              <a:buChar char="■"/>
              <a:defRPr/>
            </a:lvl2pPr>
            <a:lvl3pPr indent="-285750" lvl="2" marL="1371600" algn="l">
              <a:lnSpc>
                <a:spcPct val="100000"/>
              </a:lnSpc>
              <a:spcBef>
                <a:spcPts val="360"/>
              </a:spcBef>
              <a:spcAft>
                <a:spcPts val="0"/>
              </a:spcAft>
              <a:buSzPts val="900"/>
              <a:buChar char="■"/>
              <a:defRPr/>
            </a:lvl3pPr>
            <a:lvl4pPr indent="-291464" lvl="3" marL="1828800" algn="l">
              <a:lnSpc>
                <a:spcPct val="100000"/>
              </a:lnSpc>
              <a:spcBef>
                <a:spcPts val="360"/>
              </a:spcBef>
              <a:spcAft>
                <a:spcPts val="0"/>
              </a:spcAft>
              <a:buSzPts val="990"/>
              <a:buChar char="■"/>
              <a:defRPr/>
            </a:lvl4pPr>
            <a:lvl5pPr indent="-285750" lvl="4" marL="2286000" algn="l">
              <a:lnSpc>
                <a:spcPct val="100000"/>
              </a:lnSpc>
              <a:spcBef>
                <a:spcPts val="360"/>
              </a:spcBef>
              <a:spcAft>
                <a:spcPts val="0"/>
              </a:spcAft>
              <a:buSzPts val="900"/>
              <a:buChar char="■"/>
              <a:defRPr/>
            </a:lvl5pPr>
            <a:lvl6pPr indent="-285750" lvl="5" marL="2743200" algn="l">
              <a:lnSpc>
                <a:spcPct val="100000"/>
              </a:lnSpc>
              <a:spcBef>
                <a:spcPts val="360"/>
              </a:spcBef>
              <a:spcAft>
                <a:spcPts val="0"/>
              </a:spcAft>
              <a:buSzPts val="900"/>
              <a:buChar char="■"/>
              <a:defRPr/>
            </a:lvl6pPr>
            <a:lvl7pPr indent="-285750" lvl="6" marL="3200400" algn="l">
              <a:lnSpc>
                <a:spcPct val="100000"/>
              </a:lnSpc>
              <a:spcBef>
                <a:spcPts val="360"/>
              </a:spcBef>
              <a:spcAft>
                <a:spcPts val="0"/>
              </a:spcAft>
              <a:buSzPts val="900"/>
              <a:buChar char="■"/>
              <a:defRPr/>
            </a:lvl7pPr>
            <a:lvl8pPr indent="-285750" lvl="7" marL="3657600" algn="l">
              <a:lnSpc>
                <a:spcPct val="100000"/>
              </a:lnSpc>
              <a:spcBef>
                <a:spcPts val="360"/>
              </a:spcBef>
              <a:spcAft>
                <a:spcPts val="0"/>
              </a:spcAft>
              <a:buSzPts val="900"/>
              <a:buChar char="■"/>
              <a:defRPr/>
            </a:lvl8pPr>
            <a:lvl9pPr indent="-285750" lvl="8" marL="4114800" algn="l">
              <a:lnSpc>
                <a:spcPct val="100000"/>
              </a:lnSpc>
              <a:spcBef>
                <a:spcPts val="360"/>
              </a:spcBef>
              <a:spcAft>
                <a:spcPts val="0"/>
              </a:spcAft>
              <a:buSzPts val="900"/>
              <a:buChar char="■"/>
              <a:defRPr/>
            </a:lvl9pPr>
          </a:lstStyle>
          <a:p/>
        </p:txBody>
      </p:sp>
      <p:sp>
        <p:nvSpPr>
          <p:cNvPr id="59" name="Google Shape;59;p6"/>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
          <p:cNvSpPr/>
          <p:nvPr>
            <p:ph idx="2" type="pic"/>
          </p:nvPr>
        </p:nvSpPr>
        <p:spPr>
          <a:xfrm>
            <a:off x="1792288" y="612775"/>
            <a:ext cx="5486400" cy="4114800"/>
          </a:xfrm>
          <a:prstGeom prst="rect">
            <a:avLst/>
          </a:prstGeom>
          <a:noFill/>
          <a:ln>
            <a:noFill/>
          </a:ln>
        </p:spPr>
      </p:sp>
      <p:sp>
        <p:nvSpPr>
          <p:cNvPr id="65" name="Google Shape;65;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660"/>
              <a:buNone/>
              <a:defRPr sz="1200"/>
            </a:lvl2pPr>
            <a:lvl3pPr indent="-228600" lvl="2" marL="1371600" algn="l">
              <a:lnSpc>
                <a:spcPct val="100000"/>
              </a:lnSpc>
              <a:spcBef>
                <a:spcPts val="200"/>
              </a:spcBef>
              <a:spcAft>
                <a:spcPts val="0"/>
              </a:spcAft>
              <a:buSzPts val="500"/>
              <a:buNone/>
              <a:defRPr sz="1000"/>
            </a:lvl3pPr>
            <a:lvl4pPr indent="-228600" lvl="3" marL="1828800" algn="l">
              <a:lnSpc>
                <a:spcPct val="100000"/>
              </a:lnSpc>
              <a:spcBef>
                <a:spcPts val="180"/>
              </a:spcBef>
              <a:spcAft>
                <a:spcPts val="0"/>
              </a:spcAft>
              <a:buSzPts val="495"/>
              <a:buNone/>
              <a:defRPr sz="900"/>
            </a:lvl4pPr>
            <a:lvl5pPr indent="-228600" lvl="4" marL="2286000" algn="l">
              <a:lnSpc>
                <a:spcPct val="100000"/>
              </a:lnSpc>
              <a:spcBef>
                <a:spcPts val="180"/>
              </a:spcBef>
              <a:spcAft>
                <a:spcPts val="0"/>
              </a:spcAft>
              <a:buSzPts val="450"/>
              <a:buNone/>
              <a:defRPr sz="900"/>
            </a:lvl5pPr>
            <a:lvl6pPr indent="-228600" lvl="5" marL="2743200" algn="l">
              <a:lnSpc>
                <a:spcPct val="100000"/>
              </a:lnSpc>
              <a:spcBef>
                <a:spcPts val="180"/>
              </a:spcBef>
              <a:spcAft>
                <a:spcPts val="0"/>
              </a:spcAft>
              <a:buSzPts val="450"/>
              <a:buNone/>
              <a:defRPr sz="900"/>
            </a:lvl6pPr>
            <a:lvl7pPr indent="-228600" lvl="6" marL="3200400" algn="l">
              <a:lnSpc>
                <a:spcPct val="100000"/>
              </a:lnSpc>
              <a:spcBef>
                <a:spcPts val="180"/>
              </a:spcBef>
              <a:spcAft>
                <a:spcPts val="0"/>
              </a:spcAft>
              <a:buSzPts val="450"/>
              <a:buNone/>
              <a:defRPr sz="900"/>
            </a:lvl7pPr>
            <a:lvl8pPr indent="-228600" lvl="7" marL="3657600" algn="l">
              <a:lnSpc>
                <a:spcPct val="100000"/>
              </a:lnSpc>
              <a:spcBef>
                <a:spcPts val="180"/>
              </a:spcBef>
              <a:spcAft>
                <a:spcPts val="0"/>
              </a:spcAft>
              <a:buSzPts val="450"/>
              <a:buNone/>
              <a:defRPr sz="900"/>
            </a:lvl8pPr>
            <a:lvl9pPr indent="-228600" lvl="8" marL="4114800" algn="l">
              <a:lnSpc>
                <a:spcPct val="100000"/>
              </a:lnSpc>
              <a:spcBef>
                <a:spcPts val="180"/>
              </a:spcBef>
              <a:spcAft>
                <a:spcPts val="0"/>
              </a:spcAft>
              <a:buSzPts val="450"/>
              <a:buNone/>
              <a:defRPr sz="900"/>
            </a:lvl9pPr>
          </a:lstStyle>
          <a:p/>
        </p:txBody>
      </p:sp>
      <p:sp>
        <p:nvSpPr>
          <p:cNvPr id="66" name="Google Shape;66;p7"/>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7"/>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7"/>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640"/>
              </a:spcBef>
              <a:spcAft>
                <a:spcPts val="0"/>
              </a:spcAft>
              <a:buSzPts val="1920"/>
              <a:buChar char="■"/>
              <a:defRPr sz="3200"/>
            </a:lvl1pPr>
            <a:lvl2pPr indent="-326390" lvl="1" marL="914400" algn="l">
              <a:lnSpc>
                <a:spcPct val="100000"/>
              </a:lnSpc>
              <a:spcBef>
                <a:spcPts val="560"/>
              </a:spcBef>
              <a:spcAft>
                <a:spcPts val="0"/>
              </a:spcAft>
              <a:buSzPts val="1540"/>
              <a:buChar char="■"/>
              <a:defRPr sz="2800"/>
            </a:lvl2pPr>
            <a:lvl3pPr indent="-304800" lvl="2" marL="1371600" algn="l">
              <a:lnSpc>
                <a:spcPct val="100000"/>
              </a:lnSpc>
              <a:spcBef>
                <a:spcPts val="480"/>
              </a:spcBef>
              <a:spcAft>
                <a:spcPts val="0"/>
              </a:spcAft>
              <a:buSzPts val="1200"/>
              <a:buChar char="■"/>
              <a:defRPr sz="2400"/>
            </a:lvl3pPr>
            <a:lvl4pPr indent="-298450" lvl="3" marL="1828800" algn="l">
              <a:lnSpc>
                <a:spcPct val="100000"/>
              </a:lnSpc>
              <a:spcBef>
                <a:spcPts val="400"/>
              </a:spcBef>
              <a:spcAft>
                <a:spcPts val="0"/>
              </a:spcAft>
              <a:buSzPts val="1100"/>
              <a:buChar char="■"/>
              <a:defRPr sz="2000"/>
            </a:lvl4pPr>
            <a:lvl5pPr indent="-292100" lvl="4" marL="2286000" algn="l">
              <a:lnSpc>
                <a:spcPct val="100000"/>
              </a:lnSpc>
              <a:spcBef>
                <a:spcPts val="400"/>
              </a:spcBef>
              <a:spcAft>
                <a:spcPts val="0"/>
              </a:spcAft>
              <a:buSzPts val="1000"/>
              <a:buChar char="■"/>
              <a:defRPr sz="2000"/>
            </a:lvl5pPr>
            <a:lvl6pPr indent="-292100" lvl="5" marL="2743200" algn="l">
              <a:lnSpc>
                <a:spcPct val="100000"/>
              </a:lnSpc>
              <a:spcBef>
                <a:spcPts val="400"/>
              </a:spcBef>
              <a:spcAft>
                <a:spcPts val="0"/>
              </a:spcAft>
              <a:buSzPts val="1000"/>
              <a:buChar char="■"/>
              <a:defRPr sz="2000"/>
            </a:lvl6pPr>
            <a:lvl7pPr indent="-292100" lvl="6" marL="3200400" algn="l">
              <a:lnSpc>
                <a:spcPct val="100000"/>
              </a:lnSpc>
              <a:spcBef>
                <a:spcPts val="400"/>
              </a:spcBef>
              <a:spcAft>
                <a:spcPts val="0"/>
              </a:spcAft>
              <a:buSzPts val="1000"/>
              <a:buChar char="■"/>
              <a:defRPr sz="2000"/>
            </a:lvl7pPr>
            <a:lvl8pPr indent="-292100" lvl="7" marL="3657600" algn="l">
              <a:lnSpc>
                <a:spcPct val="100000"/>
              </a:lnSpc>
              <a:spcBef>
                <a:spcPts val="400"/>
              </a:spcBef>
              <a:spcAft>
                <a:spcPts val="0"/>
              </a:spcAft>
              <a:buSzPts val="1000"/>
              <a:buChar char="■"/>
              <a:defRPr sz="2000"/>
            </a:lvl8pPr>
            <a:lvl9pPr indent="-292100" lvl="8" marL="4114800" algn="l">
              <a:lnSpc>
                <a:spcPct val="100000"/>
              </a:lnSpc>
              <a:spcBef>
                <a:spcPts val="400"/>
              </a:spcBef>
              <a:spcAft>
                <a:spcPts val="0"/>
              </a:spcAft>
              <a:buSzPts val="1000"/>
              <a:buChar char="■"/>
              <a:defRPr sz="2000"/>
            </a:lvl9pPr>
          </a:lstStyle>
          <a:p/>
        </p:txBody>
      </p:sp>
      <p:sp>
        <p:nvSpPr>
          <p:cNvPr id="72" name="Google Shape;72;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vl1pPr>
            <a:lvl2pPr indent="-228600" lvl="1" marL="914400" algn="l">
              <a:lnSpc>
                <a:spcPct val="100000"/>
              </a:lnSpc>
              <a:spcBef>
                <a:spcPts val="240"/>
              </a:spcBef>
              <a:spcAft>
                <a:spcPts val="0"/>
              </a:spcAft>
              <a:buSzPts val="660"/>
              <a:buNone/>
              <a:defRPr sz="1200"/>
            </a:lvl2pPr>
            <a:lvl3pPr indent="-228600" lvl="2" marL="1371600" algn="l">
              <a:lnSpc>
                <a:spcPct val="100000"/>
              </a:lnSpc>
              <a:spcBef>
                <a:spcPts val="200"/>
              </a:spcBef>
              <a:spcAft>
                <a:spcPts val="0"/>
              </a:spcAft>
              <a:buSzPts val="500"/>
              <a:buNone/>
              <a:defRPr sz="1000"/>
            </a:lvl3pPr>
            <a:lvl4pPr indent="-228600" lvl="3" marL="1828800" algn="l">
              <a:lnSpc>
                <a:spcPct val="100000"/>
              </a:lnSpc>
              <a:spcBef>
                <a:spcPts val="180"/>
              </a:spcBef>
              <a:spcAft>
                <a:spcPts val="0"/>
              </a:spcAft>
              <a:buSzPts val="495"/>
              <a:buNone/>
              <a:defRPr sz="900"/>
            </a:lvl4pPr>
            <a:lvl5pPr indent="-228600" lvl="4" marL="2286000" algn="l">
              <a:lnSpc>
                <a:spcPct val="100000"/>
              </a:lnSpc>
              <a:spcBef>
                <a:spcPts val="180"/>
              </a:spcBef>
              <a:spcAft>
                <a:spcPts val="0"/>
              </a:spcAft>
              <a:buSzPts val="450"/>
              <a:buNone/>
              <a:defRPr sz="900"/>
            </a:lvl5pPr>
            <a:lvl6pPr indent="-228600" lvl="5" marL="2743200" algn="l">
              <a:lnSpc>
                <a:spcPct val="100000"/>
              </a:lnSpc>
              <a:spcBef>
                <a:spcPts val="180"/>
              </a:spcBef>
              <a:spcAft>
                <a:spcPts val="0"/>
              </a:spcAft>
              <a:buSzPts val="450"/>
              <a:buNone/>
              <a:defRPr sz="900"/>
            </a:lvl6pPr>
            <a:lvl7pPr indent="-228600" lvl="6" marL="3200400" algn="l">
              <a:lnSpc>
                <a:spcPct val="100000"/>
              </a:lnSpc>
              <a:spcBef>
                <a:spcPts val="180"/>
              </a:spcBef>
              <a:spcAft>
                <a:spcPts val="0"/>
              </a:spcAft>
              <a:buSzPts val="450"/>
              <a:buNone/>
              <a:defRPr sz="900"/>
            </a:lvl7pPr>
            <a:lvl8pPr indent="-228600" lvl="7" marL="3657600" algn="l">
              <a:lnSpc>
                <a:spcPct val="100000"/>
              </a:lnSpc>
              <a:spcBef>
                <a:spcPts val="180"/>
              </a:spcBef>
              <a:spcAft>
                <a:spcPts val="0"/>
              </a:spcAft>
              <a:buSzPts val="450"/>
              <a:buNone/>
              <a:defRPr sz="900"/>
            </a:lvl8pPr>
            <a:lvl9pPr indent="-228600" lvl="8" marL="4114800" algn="l">
              <a:lnSpc>
                <a:spcPct val="100000"/>
              </a:lnSpc>
              <a:spcBef>
                <a:spcPts val="180"/>
              </a:spcBef>
              <a:spcAft>
                <a:spcPts val="0"/>
              </a:spcAft>
              <a:buSzPts val="450"/>
              <a:buNone/>
              <a:defRPr sz="900"/>
            </a:lvl9pPr>
          </a:lstStyle>
          <a:p/>
        </p:txBody>
      </p:sp>
      <p:sp>
        <p:nvSpPr>
          <p:cNvPr id="73" name="Google Shape;73;p8"/>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0"/>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100000"/>
              </a:lnSpc>
              <a:spcBef>
                <a:spcPts val="320"/>
              </a:spcBef>
              <a:spcAft>
                <a:spcPts val="0"/>
              </a:spcAft>
              <a:buSzPts val="800"/>
              <a:buNone/>
              <a:defRPr b="1" sz="1600"/>
            </a:lvl6pPr>
            <a:lvl7pPr indent="-228600" lvl="6" marL="3200400" algn="l">
              <a:lnSpc>
                <a:spcPct val="100000"/>
              </a:lnSpc>
              <a:spcBef>
                <a:spcPts val="320"/>
              </a:spcBef>
              <a:spcAft>
                <a:spcPts val="0"/>
              </a:spcAft>
              <a:buSzPts val="800"/>
              <a:buNone/>
              <a:defRPr b="1" sz="1600"/>
            </a:lvl7pPr>
            <a:lvl8pPr indent="-228600" lvl="7" marL="3657600" algn="l">
              <a:lnSpc>
                <a:spcPct val="100000"/>
              </a:lnSpc>
              <a:spcBef>
                <a:spcPts val="320"/>
              </a:spcBef>
              <a:spcAft>
                <a:spcPts val="0"/>
              </a:spcAft>
              <a:buSzPts val="800"/>
              <a:buNone/>
              <a:defRPr b="1" sz="1600"/>
            </a:lvl8pPr>
            <a:lvl9pPr indent="-228600" lvl="8" marL="4114800" algn="l">
              <a:lnSpc>
                <a:spcPct val="100000"/>
              </a:lnSpc>
              <a:spcBef>
                <a:spcPts val="320"/>
              </a:spcBef>
              <a:spcAft>
                <a:spcPts val="0"/>
              </a:spcAft>
              <a:buSzPts val="800"/>
              <a:buNone/>
              <a:defRPr b="1" sz="1600"/>
            </a:lvl9pPr>
          </a:lstStyle>
          <a:p/>
        </p:txBody>
      </p:sp>
      <p:sp>
        <p:nvSpPr>
          <p:cNvPr id="84" name="Google Shape;84;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vl1pPr>
            <a:lvl2pPr indent="-298450" lvl="1" marL="914400" algn="l">
              <a:lnSpc>
                <a:spcPct val="100000"/>
              </a:lnSpc>
              <a:spcBef>
                <a:spcPts val="400"/>
              </a:spcBef>
              <a:spcAft>
                <a:spcPts val="0"/>
              </a:spcAft>
              <a:buSzPts val="1100"/>
              <a:buChar char="■"/>
              <a:defRPr sz="2000"/>
            </a:lvl2pPr>
            <a:lvl3pPr indent="-285750" lvl="2" marL="1371600" algn="l">
              <a:lnSpc>
                <a:spcPct val="100000"/>
              </a:lnSpc>
              <a:spcBef>
                <a:spcPts val="360"/>
              </a:spcBef>
              <a:spcAft>
                <a:spcPts val="0"/>
              </a:spcAft>
              <a:buSzPts val="900"/>
              <a:buChar char="■"/>
              <a:defRPr sz="1800"/>
            </a:lvl3pPr>
            <a:lvl4pPr indent="-284480" lvl="3" marL="1828800" algn="l">
              <a:lnSpc>
                <a:spcPct val="100000"/>
              </a:lnSpc>
              <a:spcBef>
                <a:spcPts val="320"/>
              </a:spcBef>
              <a:spcAft>
                <a:spcPts val="0"/>
              </a:spcAft>
              <a:buSzPts val="880"/>
              <a:buChar char="■"/>
              <a:defRPr sz="1600"/>
            </a:lvl4pPr>
            <a:lvl5pPr indent="-279400" lvl="4" marL="2286000" algn="l">
              <a:lnSpc>
                <a:spcPct val="100000"/>
              </a:lnSpc>
              <a:spcBef>
                <a:spcPts val="320"/>
              </a:spcBef>
              <a:spcAft>
                <a:spcPts val="0"/>
              </a:spcAft>
              <a:buSzPts val="800"/>
              <a:buChar char="■"/>
              <a:defRPr sz="1600"/>
            </a:lvl5pPr>
            <a:lvl6pPr indent="-279400" lvl="5" marL="2743200" algn="l">
              <a:lnSpc>
                <a:spcPct val="100000"/>
              </a:lnSpc>
              <a:spcBef>
                <a:spcPts val="320"/>
              </a:spcBef>
              <a:spcAft>
                <a:spcPts val="0"/>
              </a:spcAft>
              <a:buSzPts val="800"/>
              <a:buChar char="■"/>
              <a:defRPr sz="1600"/>
            </a:lvl6pPr>
            <a:lvl7pPr indent="-279400" lvl="6" marL="3200400" algn="l">
              <a:lnSpc>
                <a:spcPct val="100000"/>
              </a:lnSpc>
              <a:spcBef>
                <a:spcPts val="320"/>
              </a:spcBef>
              <a:spcAft>
                <a:spcPts val="0"/>
              </a:spcAft>
              <a:buSzPts val="800"/>
              <a:buChar char="■"/>
              <a:defRPr sz="1600"/>
            </a:lvl7pPr>
            <a:lvl8pPr indent="-279400" lvl="7" marL="3657600" algn="l">
              <a:lnSpc>
                <a:spcPct val="100000"/>
              </a:lnSpc>
              <a:spcBef>
                <a:spcPts val="320"/>
              </a:spcBef>
              <a:spcAft>
                <a:spcPts val="0"/>
              </a:spcAft>
              <a:buSzPts val="800"/>
              <a:buChar char="■"/>
              <a:defRPr sz="1600"/>
            </a:lvl8pPr>
            <a:lvl9pPr indent="-279400" lvl="8" marL="4114800" algn="l">
              <a:lnSpc>
                <a:spcPct val="100000"/>
              </a:lnSpc>
              <a:spcBef>
                <a:spcPts val="320"/>
              </a:spcBef>
              <a:spcAft>
                <a:spcPts val="0"/>
              </a:spcAft>
              <a:buSzPts val="800"/>
              <a:buChar char="■"/>
              <a:defRPr sz="1600"/>
            </a:lvl9pPr>
          </a:lstStyle>
          <a:p/>
        </p:txBody>
      </p:sp>
      <p:sp>
        <p:nvSpPr>
          <p:cNvPr id="85" name="Google Shape;85;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vl1pPr>
            <a:lvl2pPr indent="-228600" lvl="1" marL="914400" algn="l">
              <a:lnSpc>
                <a:spcPct val="100000"/>
              </a:lnSpc>
              <a:spcBef>
                <a:spcPts val="400"/>
              </a:spcBef>
              <a:spcAft>
                <a:spcPts val="0"/>
              </a:spcAft>
              <a:buSzPts val="1100"/>
              <a:buNone/>
              <a:defRPr b="1" sz="2000"/>
            </a:lvl2pPr>
            <a:lvl3pPr indent="-228600" lvl="2" marL="1371600" algn="l">
              <a:lnSpc>
                <a:spcPct val="100000"/>
              </a:lnSpc>
              <a:spcBef>
                <a:spcPts val="360"/>
              </a:spcBef>
              <a:spcAft>
                <a:spcPts val="0"/>
              </a:spcAft>
              <a:buSzPts val="900"/>
              <a:buNone/>
              <a:defRPr b="1" sz="1800"/>
            </a:lvl3pPr>
            <a:lvl4pPr indent="-228600" lvl="3" marL="1828800" algn="l">
              <a:lnSpc>
                <a:spcPct val="100000"/>
              </a:lnSpc>
              <a:spcBef>
                <a:spcPts val="320"/>
              </a:spcBef>
              <a:spcAft>
                <a:spcPts val="0"/>
              </a:spcAft>
              <a:buSzPts val="880"/>
              <a:buNone/>
              <a:defRPr b="1" sz="1600"/>
            </a:lvl4pPr>
            <a:lvl5pPr indent="-228600" lvl="4" marL="2286000" algn="l">
              <a:lnSpc>
                <a:spcPct val="100000"/>
              </a:lnSpc>
              <a:spcBef>
                <a:spcPts val="320"/>
              </a:spcBef>
              <a:spcAft>
                <a:spcPts val="0"/>
              </a:spcAft>
              <a:buSzPts val="800"/>
              <a:buNone/>
              <a:defRPr b="1" sz="1600"/>
            </a:lvl5pPr>
            <a:lvl6pPr indent="-228600" lvl="5" marL="2743200" algn="l">
              <a:lnSpc>
                <a:spcPct val="100000"/>
              </a:lnSpc>
              <a:spcBef>
                <a:spcPts val="320"/>
              </a:spcBef>
              <a:spcAft>
                <a:spcPts val="0"/>
              </a:spcAft>
              <a:buSzPts val="800"/>
              <a:buNone/>
              <a:defRPr b="1" sz="1600"/>
            </a:lvl6pPr>
            <a:lvl7pPr indent="-228600" lvl="6" marL="3200400" algn="l">
              <a:lnSpc>
                <a:spcPct val="100000"/>
              </a:lnSpc>
              <a:spcBef>
                <a:spcPts val="320"/>
              </a:spcBef>
              <a:spcAft>
                <a:spcPts val="0"/>
              </a:spcAft>
              <a:buSzPts val="800"/>
              <a:buNone/>
              <a:defRPr b="1" sz="1600"/>
            </a:lvl7pPr>
            <a:lvl8pPr indent="-228600" lvl="7" marL="3657600" algn="l">
              <a:lnSpc>
                <a:spcPct val="100000"/>
              </a:lnSpc>
              <a:spcBef>
                <a:spcPts val="320"/>
              </a:spcBef>
              <a:spcAft>
                <a:spcPts val="0"/>
              </a:spcAft>
              <a:buSzPts val="800"/>
              <a:buNone/>
              <a:defRPr b="1" sz="1600"/>
            </a:lvl8pPr>
            <a:lvl9pPr indent="-228600" lvl="8" marL="4114800" algn="l">
              <a:lnSpc>
                <a:spcPct val="100000"/>
              </a:lnSpc>
              <a:spcBef>
                <a:spcPts val="320"/>
              </a:spcBef>
              <a:spcAft>
                <a:spcPts val="0"/>
              </a:spcAft>
              <a:buSzPts val="800"/>
              <a:buNone/>
              <a:defRPr b="1" sz="1600"/>
            </a:lvl9pPr>
          </a:lstStyle>
          <a:p/>
        </p:txBody>
      </p:sp>
      <p:sp>
        <p:nvSpPr>
          <p:cNvPr id="86" name="Google Shape;86;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vl1pPr>
            <a:lvl2pPr indent="-298450" lvl="1" marL="914400" algn="l">
              <a:lnSpc>
                <a:spcPct val="100000"/>
              </a:lnSpc>
              <a:spcBef>
                <a:spcPts val="400"/>
              </a:spcBef>
              <a:spcAft>
                <a:spcPts val="0"/>
              </a:spcAft>
              <a:buSzPts val="1100"/>
              <a:buChar char="■"/>
              <a:defRPr sz="2000"/>
            </a:lvl2pPr>
            <a:lvl3pPr indent="-285750" lvl="2" marL="1371600" algn="l">
              <a:lnSpc>
                <a:spcPct val="100000"/>
              </a:lnSpc>
              <a:spcBef>
                <a:spcPts val="360"/>
              </a:spcBef>
              <a:spcAft>
                <a:spcPts val="0"/>
              </a:spcAft>
              <a:buSzPts val="900"/>
              <a:buChar char="■"/>
              <a:defRPr sz="1800"/>
            </a:lvl3pPr>
            <a:lvl4pPr indent="-284480" lvl="3" marL="1828800" algn="l">
              <a:lnSpc>
                <a:spcPct val="100000"/>
              </a:lnSpc>
              <a:spcBef>
                <a:spcPts val="320"/>
              </a:spcBef>
              <a:spcAft>
                <a:spcPts val="0"/>
              </a:spcAft>
              <a:buSzPts val="880"/>
              <a:buChar char="■"/>
              <a:defRPr sz="1600"/>
            </a:lvl4pPr>
            <a:lvl5pPr indent="-279400" lvl="4" marL="2286000" algn="l">
              <a:lnSpc>
                <a:spcPct val="100000"/>
              </a:lnSpc>
              <a:spcBef>
                <a:spcPts val="320"/>
              </a:spcBef>
              <a:spcAft>
                <a:spcPts val="0"/>
              </a:spcAft>
              <a:buSzPts val="800"/>
              <a:buChar char="■"/>
              <a:defRPr sz="1600"/>
            </a:lvl5pPr>
            <a:lvl6pPr indent="-279400" lvl="5" marL="2743200" algn="l">
              <a:lnSpc>
                <a:spcPct val="100000"/>
              </a:lnSpc>
              <a:spcBef>
                <a:spcPts val="320"/>
              </a:spcBef>
              <a:spcAft>
                <a:spcPts val="0"/>
              </a:spcAft>
              <a:buSzPts val="800"/>
              <a:buChar char="■"/>
              <a:defRPr sz="1600"/>
            </a:lvl6pPr>
            <a:lvl7pPr indent="-279400" lvl="6" marL="3200400" algn="l">
              <a:lnSpc>
                <a:spcPct val="100000"/>
              </a:lnSpc>
              <a:spcBef>
                <a:spcPts val="320"/>
              </a:spcBef>
              <a:spcAft>
                <a:spcPts val="0"/>
              </a:spcAft>
              <a:buSzPts val="800"/>
              <a:buChar char="■"/>
              <a:defRPr sz="1600"/>
            </a:lvl7pPr>
            <a:lvl8pPr indent="-279400" lvl="7" marL="3657600" algn="l">
              <a:lnSpc>
                <a:spcPct val="100000"/>
              </a:lnSpc>
              <a:spcBef>
                <a:spcPts val="320"/>
              </a:spcBef>
              <a:spcAft>
                <a:spcPts val="0"/>
              </a:spcAft>
              <a:buSzPts val="800"/>
              <a:buChar char="■"/>
              <a:defRPr sz="1600"/>
            </a:lvl8pPr>
            <a:lvl9pPr indent="-279400" lvl="8" marL="4114800" algn="l">
              <a:lnSpc>
                <a:spcPct val="100000"/>
              </a:lnSpc>
              <a:spcBef>
                <a:spcPts val="320"/>
              </a:spcBef>
              <a:spcAft>
                <a:spcPts val="0"/>
              </a:spcAft>
              <a:buSzPts val="800"/>
              <a:buChar char="■"/>
              <a:defRPr sz="1600"/>
            </a:lvl9pPr>
          </a:lstStyle>
          <a:p/>
        </p:txBody>
      </p:sp>
      <p:sp>
        <p:nvSpPr>
          <p:cNvPr id="87" name="Google Shape;87;p10"/>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0"/>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0"/>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0" name="Shape 90"/>
        <p:cNvGrpSpPr/>
        <p:nvPr/>
      </p:nvGrpSpPr>
      <p:grpSpPr>
        <a:xfrm>
          <a:off x="0" y="0"/>
          <a:ext cx="0" cy="0"/>
          <a:chOff x="0" y="0"/>
          <a:chExt cx="0" cy="0"/>
        </a:xfrm>
      </p:grpSpPr>
      <p:sp>
        <p:nvSpPr>
          <p:cNvPr id="91" name="Google Shape;91;p1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1"/>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vl1pPr>
            <a:lvl2pPr indent="-312419" lvl="1" marL="914400" algn="l">
              <a:lnSpc>
                <a:spcPct val="100000"/>
              </a:lnSpc>
              <a:spcBef>
                <a:spcPts val="480"/>
              </a:spcBef>
              <a:spcAft>
                <a:spcPts val="0"/>
              </a:spcAft>
              <a:buSzPts val="1320"/>
              <a:buChar char="■"/>
              <a:defRPr sz="2400"/>
            </a:lvl2pPr>
            <a:lvl3pPr indent="-292100" lvl="2" marL="1371600" algn="l">
              <a:lnSpc>
                <a:spcPct val="100000"/>
              </a:lnSpc>
              <a:spcBef>
                <a:spcPts val="400"/>
              </a:spcBef>
              <a:spcAft>
                <a:spcPts val="0"/>
              </a:spcAft>
              <a:buSzPts val="1000"/>
              <a:buChar char="■"/>
              <a:defRPr sz="2000"/>
            </a:lvl3pPr>
            <a:lvl4pPr indent="-291464" lvl="3" marL="1828800" algn="l">
              <a:lnSpc>
                <a:spcPct val="100000"/>
              </a:lnSpc>
              <a:spcBef>
                <a:spcPts val="360"/>
              </a:spcBef>
              <a:spcAft>
                <a:spcPts val="0"/>
              </a:spcAft>
              <a:buSzPts val="990"/>
              <a:buChar char="■"/>
              <a:defRPr sz="1800"/>
            </a:lvl4pPr>
            <a:lvl5pPr indent="-285750" lvl="4" marL="2286000" algn="l">
              <a:lnSpc>
                <a:spcPct val="100000"/>
              </a:lnSpc>
              <a:spcBef>
                <a:spcPts val="360"/>
              </a:spcBef>
              <a:spcAft>
                <a:spcPts val="0"/>
              </a:spcAft>
              <a:buSzPts val="900"/>
              <a:buChar char="■"/>
              <a:defRPr sz="1800"/>
            </a:lvl5pPr>
            <a:lvl6pPr indent="-285750" lvl="5" marL="2743200" algn="l">
              <a:lnSpc>
                <a:spcPct val="100000"/>
              </a:lnSpc>
              <a:spcBef>
                <a:spcPts val="360"/>
              </a:spcBef>
              <a:spcAft>
                <a:spcPts val="0"/>
              </a:spcAft>
              <a:buSzPts val="900"/>
              <a:buChar char="■"/>
              <a:defRPr sz="1800"/>
            </a:lvl6pPr>
            <a:lvl7pPr indent="-285750" lvl="6" marL="3200400" algn="l">
              <a:lnSpc>
                <a:spcPct val="100000"/>
              </a:lnSpc>
              <a:spcBef>
                <a:spcPts val="360"/>
              </a:spcBef>
              <a:spcAft>
                <a:spcPts val="0"/>
              </a:spcAft>
              <a:buSzPts val="900"/>
              <a:buChar char="■"/>
              <a:defRPr sz="1800"/>
            </a:lvl7pPr>
            <a:lvl8pPr indent="-285750" lvl="7" marL="3657600" algn="l">
              <a:lnSpc>
                <a:spcPct val="100000"/>
              </a:lnSpc>
              <a:spcBef>
                <a:spcPts val="360"/>
              </a:spcBef>
              <a:spcAft>
                <a:spcPts val="0"/>
              </a:spcAft>
              <a:buSzPts val="900"/>
              <a:buChar char="■"/>
              <a:defRPr sz="1800"/>
            </a:lvl8pPr>
            <a:lvl9pPr indent="-285750" lvl="8" marL="4114800" algn="l">
              <a:lnSpc>
                <a:spcPct val="100000"/>
              </a:lnSpc>
              <a:spcBef>
                <a:spcPts val="360"/>
              </a:spcBef>
              <a:spcAft>
                <a:spcPts val="0"/>
              </a:spcAft>
              <a:buSzPts val="900"/>
              <a:buChar char="■"/>
              <a:defRPr sz="1800"/>
            </a:lvl9pPr>
          </a:lstStyle>
          <a:p/>
        </p:txBody>
      </p:sp>
      <p:sp>
        <p:nvSpPr>
          <p:cNvPr id="93" name="Google Shape;93;p11"/>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vl1pPr>
            <a:lvl2pPr indent="-312419" lvl="1" marL="914400" algn="l">
              <a:lnSpc>
                <a:spcPct val="100000"/>
              </a:lnSpc>
              <a:spcBef>
                <a:spcPts val="480"/>
              </a:spcBef>
              <a:spcAft>
                <a:spcPts val="0"/>
              </a:spcAft>
              <a:buSzPts val="1320"/>
              <a:buChar char="■"/>
              <a:defRPr sz="2400"/>
            </a:lvl2pPr>
            <a:lvl3pPr indent="-292100" lvl="2" marL="1371600" algn="l">
              <a:lnSpc>
                <a:spcPct val="100000"/>
              </a:lnSpc>
              <a:spcBef>
                <a:spcPts val="400"/>
              </a:spcBef>
              <a:spcAft>
                <a:spcPts val="0"/>
              </a:spcAft>
              <a:buSzPts val="1000"/>
              <a:buChar char="■"/>
              <a:defRPr sz="2000"/>
            </a:lvl3pPr>
            <a:lvl4pPr indent="-291464" lvl="3" marL="1828800" algn="l">
              <a:lnSpc>
                <a:spcPct val="100000"/>
              </a:lnSpc>
              <a:spcBef>
                <a:spcPts val="360"/>
              </a:spcBef>
              <a:spcAft>
                <a:spcPts val="0"/>
              </a:spcAft>
              <a:buSzPts val="990"/>
              <a:buChar char="■"/>
              <a:defRPr sz="1800"/>
            </a:lvl4pPr>
            <a:lvl5pPr indent="-285750" lvl="4" marL="2286000" algn="l">
              <a:lnSpc>
                <a:spcPct val="100000"/>
              </a:lnSpc>
              <a:spcBef>
                <a:spcPts val="360"/>
              </a:spcBef>
              <a:spcAft>
                <a:spcPts val="0"/>
              </a:spcAft>
              <a:buSzPts val="900"/>
              <a:buChar char="■"/>
              <a:defRPr sz="1800"/>
            </a:lvl5pPr>
            <a:lvl6pPr indent="-285750" lvl="5" marL="2743200" algn="l">
              <a:lnSpc>
                <a:spcPct val="100000"/>
              </a:lnSpc>
              <a:spcBef>
                <a:spcPts val="360"/>
              </a:spcBef>
              <a:spcAft>
                <a:spcPts val="0"/>
              </a:spcAft>
              <a:buSzPts val="900"/>
              <a:buChar char="■"/>
              <a:defRPr sz="1800"/>
            </a:lvl6pPr>
            <a:lvl7pPr indent="-285750" lvl="6" marL="3200400" algn="l">
              <a:lnSpc>
                <a:spcPct val="100000"/>
              </a:lnSpc>
              <a:spcBef>
                <a:spcPts val="360"/>
              </a:spcBef>
              <a:spcAft>
                <a:spcPts val="0"/>
              </a:spcAft>
              <a:buSzPts val="900"/>
              <a:buChar char="■"/>
              <a:defRPr sz="1800"/>
            </a:lvl7pPr>
            <a:lvl8pPr indent="-285750" lvl="7" marL="3657600" algn="l">
              <a:lnSpc>
                <a:spcPct val="100000"/>
              </a:lnSpc>
              <a:spcBef>
                <a:spcPts val="360"/>
              </a:spcBef>
              <a:spcAft>
                <a:spcPts val="0"/>
              </a:spcAft>
              <a:buSzPts val="900"/>
              <a:buChar char="■"/>
              <a:defRPr sz="1800"/>
            </a:lvl8pPr>
            <a:lvl9pPr indent="-285750" lvl="8" marL="4114800" algn="l">
              <a:lnSpc>
                <a:spcPct val="100000"/>
              </a:lnSpc>
              <a:spcBef>
                <a:spcPts val="360"/>
              </a:spcBef>
              <a:spcAft>
                <a:spcPts val="0"/>
              </a:spcAft>
              <a:buSzPts val="900"/>
              <a:buChar char="■"/>
              <a:defRPr sz="1800"/>
            </a:lvl9pPr>
          </a:lstStyle>
          <a:p/>
        </p:txBody>
      </p:sp>
      <p:sp>
        <p:nvSpPr>
          <p:cNvPr id="94" name="Google Shape;94;p11"/>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1"/>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1"/>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2438400"/>
            <a:ext cx="9009062" cy="1052512"/>
            <a:chOff x="0" y="1536"/>
            <a:chExt cx="5675" cy="663"/>
          </a:xfrm>
        </p:grpSpPr>
        <p:grpSp>
          <p:nvGrpSpPr>
            <p:cNvPr id="11" name="Google Shape;11;p1"/>
            <p:cNvGrpSpPr/>
            <p:nvPr/>
          </p:nvGrpSpPr>
          <p:grpSpPr>
            <a:xfrm>
              <a:off x="183" y="1604"/>
              <a:ext cx="448" cy="299"/>
              <a:chOff x="720" y="336"/>
              <a:chExt cx="624" cy="432"/>
            </a:xfrm>
          </p:grpSpPr>
          <p:sp>
            <p:nvSpPr>
              <p:cNvPr id="12" name="Google Shape;12;p1"/>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3" name="Google Shape;13;p1"/>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grpSp>
        <p:grpSp>
          <p:nvGrpSpPr>
            <p:cNvPr id="14" name="Google Shape;14;p1"/>
            <p:cNvGrpSpPr/>
            <p:nvPr/>
          </p:nvGrpSpPr>
          <p:grpSpPr>
            <a:xfrm>
              <a:off x="261" y="1870"/>
              <a:ext cx="465" cy="299"/>
              <a:chOff x="912" y="2640"/>
              <a:chExt cx="672" cy="432"/>
            </a:xfrm>
          </p:grpSpPr>
          <p:sp>
            <p:nvSpPr>
              <p:cNvPr id="15" name="Google Shape;15;p1"/>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 name="Google Shape;16;p1"/>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grpSp>
        <p:sp>
          <p:nvSpPr>
            <p:cNvPr id="17" name="Google Shape;17;p1"/>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8" name="Google Shape;18;p1"/>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9" name="Google Shape;19;p1"/>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grpSp>
      <p:sp>
        <p:nvSpPr>
          <p:cNvPr id="20" name="Google Shape;20;p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21" name="Google Shape;21;p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22" name="Google Shape;22;p1"/>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23" name="Google Shape;23;p1"/>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24" name="Google Shape;24;p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cap="none" strike="noStrik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3"/>
          <p:cNvSpPr txBox="1"/>
          <p:nvPr/>
        </p:nvSpPr>
        <p:spPr>
          <a:xfrm>
            <a:off x="417512" y="10985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3" name="Google Shape;33;p3"/>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4" name="Google Shape;34;p3"/>
          <p:cNvSpPr txBox="1"/>
          <p:nvPr/>
        </p:nvSpPr>
        <p:spPr>
          <a:xfrm>
            <a:off x="541337" y="15208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5" name="Google Shape;35;p3"/>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6" name="Google Shape;36;p3"/>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7" name="Google Shape;37;p3"/>
          <p:cNvSpPr txBox="1"/>
          <p:nvPr/>
        </p:nvSpPr>
        <p:spPr>
          <a:xfrm>
            <a:off x="762000" y="99060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8" name="Google Shape;38;p3"/>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9" name="Google Shape;39;p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2"/>
                </a:solidFill>
                <a:latin typeface="Tahoma"/>
                <a:ea typeface="Tahoma"/>
                <a:cs typeface="Tahoma"/>
                <a:sym typeface="Tahoma"/>
              </a:defRPr>
            </a:lvl9pPr>
          </a:lstStyle>
          <a:p/>
        </p:txBody>
      </p:sp>
      <p:sp>
        <p:nvSpPr>
          <p:cNvPr id="40" name="Google Shape;40;p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lnSpc>
                <a:spcPct val="100000"/>
              </a:lnSpc>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lnSpc>
                <a:spcPct val="100000"/>
              </a:lnSpc>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lnSpc>
                <a:spcPct val="100000"/>
              </a:lnSpc>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lnSpc>
                <a:spcPct val="100000"/>
              </a:lnSpc>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292100" lvl="5" marL="27432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6pPr>
            <a:lvl7pPr indent="-292100" lvl="6" marL="32004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7pPr>
            <a:lvl8pPr indent="-292100" lvl="7" marL="36576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8pPr>
            <a:lvl9pPr indent="-292100" lvl="8" marL="4114800" marR="0" rtl="0" algn="l">
              <a:lnSpc>
                <a:spcPct val="100000"/>
              </a:lnSpc>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41" name="Google Shape;41;p3"/>
          <p:cNvSpPr txBox="1"/>
          <p:nvPr>
            <p:ph idx="10" type="dt"/>
          </p:nvPr>
        </p:nvSpPr>
        <p:spPr>
          <a:xfrm>
            <a:off x="914400" y="63246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42" name="Google Shape;42;p3"/>
          <p:cNvSpPr txBox="1"/>
          <p:nvPr>
            <p:ph idx="11" type="ftr"/>
          </p:nvPr>
        </p:nvSpPr>
        <p:spPr>
          <a:xfrm>
            <a:off x="3352800" y="63246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ahoma"/>
                <a:ea typeface="Tahoma"/>
                <a:cs typeface="Tahoma"/>
                <a:sym typeface="Tahoma"/>
              </a:defRPr>
            </a:lvl9pPr>
          </a:lstStyle>
          <a:p/>
        </p:txBody>
      </p:sp>
      <p:sp>
        <p:nvSpPr>
          <p:cNvPr id="43" name="Google Shape;43;p3"/>
          <p:cNvSpPr txBox="1"/>
          <p:nvPr>
            <p:ph idx="12" type="sldNum"/>
          </p:nvPr>
        </p:nvSpPr>
        <p:spPr>
          <a:xfrm>
            <a:off x="6781800" y="63246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3"/>
          <p:cNvSpPr txBox="1"/>
          <p:nvPr>
            <p:ph type="ctrTitle"/>
          </p:nvPr>
        </p:nvSpPr>
        <p:spPr>
          <a:xfrm>
            <a:off x="990600" y="1828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CSE 317 Lecture 2 </a:t>
            </a:r>
            <a:endParaRPr/>
          </a:p>
        </p:txBody>
      </p:sp>
      <p:sp>
        <p:nvSpPr>
          <p:cNvPr id="108" name="Google Shape;108;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240"/>
              <a:buNone/>
            </a:pPr>
            <a:r>
              <a:rPr b="0" i="0" lang="en-US" sz="5400" u="none">
                <a:solidFill>
                  <a:srgbClr val="0070C0"/>
                </a:solidFill>
                <a:latin typeface="Tahoma"/>
                <a:ea typeface="Tahoma"/>
                <a:cs typeface="Tahoma"/>
                <a:sym typeface="Tahoma"/>
              </a:rPr>
              <a:t>Computer performance</a:t>
            </a:r>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Clock Cycles</a:t>
            </a:r>
            <a:endParaRPr/>
          </a:p>
        </p:txBody>
      </p:sp>
      <p:sp>
        <p:nvSpPr>
          <p:cNvPr id="179" name="Google Shape;179;p22"/>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Instead of reporting execution time in seconds, we often use </a:t>
            </a:r>
            <a:r>
              <a:rPr b="0" i="1" lang="en-US" sz="2000" u="none">
                <a:solidFill>
                  <a:schemeClr val="dk1"/>
                </a:solidFill>
                <a:latin typeface="Tahoma"/>
                <a:ea typeface="Tahoma"/>
                <a:cs typeface="Tahoma"/>
                <a:sym typeface="Tahoma"/>
              </a:rPr>
              <a:t>cycles</a:t>
            </a:r>
            <a:r>
              <a:rPr b="0" i="0" lang="en-US" sz="2000" u="none">
                <a:solidFill>
                  <a:schemeClr val="dk1"/>
                </a:solidFill>
                <a:latin typeface="Tahoma"/>
                <a:ea typeface="Tahoma"/>
                <a:cs typeface="Tahoma"/>
                <a:sym typeface="Tahoma"/>
              </a:rPr>
              <a:t>. In modern computers hardware events progress cycle by cycle: in other words, each event, e.g., multiplication, addition, etc., is a sequence of cycles</a:t>
            </a: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Clock ticks</a:t>
            </a:r>
            <a:r>
              <a:rPr b="0" i="0" lang="en-US" sz="2000" u="none">
                <a:solidFill>
                  <a:schemeClr val="dk1"/>
                </a:solidFill>
                <a:latin typeface="Tahoma"/>
                <a:ea typeface="Tahoma"/>
                <a:cs typeface="Tahoma"/>
                <a:sym typeface="Tahoma"/>
              </a:rPr>
              <a:t> indicate start and end of cycles:</a:t>
            </a: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br>
              <a:rPr b="0" i="0" lang="en-US" sz="2000" u="none">
                <a:solidFill>
                  <a:schemeClr val="dk1"/>
                </a:solidFill>
                <a:latin typeface="Tahoma"/>
                <a:ea typeface="Tahoma"/>
                <a:cs typeface="Tahoma"/>
                <a:sym typeface="Tahoma"/>
              </a:rPr>
            </a:br>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cycle time</a:t>
            </a:r>
            <a:r>
              <a:rPr b="0" i="0" lang="en-US" sz="2000" u="none">
                <a:solidFill>
                  <a:schemeClr val="dk1"/>
                </a:solidFill>
                <a:latin typeface="Tahoma"/>
                <a:ea typeface="Tahoma"/>
                <a:cs typeface="Tahoma"/>
                <a:sym typeface="Tahoma"/>
              </a:rPr>
              <a:t> = time between ticks = seconds per cycle</a:t>
            </a:r>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clock rate</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frequency</a:t>
            </a:r>
            <a:r>
              <a:rPr b="0" i="0" lang="en-US" sz="2000" u="none">
                <a:solidFill>
                  <a:schemeClr val="dk1"/>
                </a:solidFill>
                <a:latin typeface="Tahoma"/>
                <a:ea typeface="Tahoma"/>
                <a:cs typeface="Tahoma"/>
                <a:sym typeface="Tahoma"/>
              </a:rPr>
              <a:t>) = cycles per second  (1 Hz. = 1 cycle/sec, 1 MHz. = 10</a:t>
            </a:r>
            <a:r>
              <a:rPr b="0" baseline="30000" i="0" lang="en-US" sz="2000" u="none">
                <a:solidFill>
                  <a:schemeClr val="dk1"/>
                </a:solidFill>
                <a:latin typeface="Tahoma"/>
                <a:ea typeface="Tahoma"/>
                <a:cs typeface="Tahoma"/>
                <a:sym typeface="Tahoma"/>
              </a:rPr>
              <a:t>6</a:t>
            </a:r>
            <a:r>
              <a:rPr b="0" i="0" lang="en-US" sz="2000" u="none">
                <a:solidFill>
                  <a:schemeClr val="dk1"/>
                </a:solidFill>
                <a:latin typeface="Tahoma"/>
                <a:ea typeface="Tahoma"/>
                <a:cs typeface="Tahoma"/>
                <a:sym typeface="Tahoma"/>
              </a:rPr>
              <a:t> cycles/sec)</a:t>
            </a:r>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Example</a:t>
            </a:r>
            <a:r>
              <a:rPr b="0" i="0" lang="en-US" sz="2000" u="none">
                <a:solidFill>
                  <a:schemeClr val="dk1"/>
                </a:solidFill>
                <a:latin typeface="Tahoma"/>
                <a:ea typeface="Tahoma"/>
                <a:cs typeface="Tahoma"/>
                <a:sym typeface="Tahoma"/>
              </a:rPr>
              <a:t>: A 200 Mhz. clock has a                                                      cycle time </a:t>
            </a:r>
            <a:endParaRPr/>
          </a:p>
        </p:txBody>
      </p:sp>
      <p:cxnSp>
        <p:nvCxnSpPr>
          <p:cNvPr id="180" name="Google Shape;180;p22"/>
          <p:cNvCxnSpPr/>
          <p:nvPr/>
        </p:nvCxnSpPr>
        <p:spPr>
          <a:xfrm>
            <a:off x="1858962" y="4384675"/>
            <a:ext cx="4160837" cy="0"/>
          </a:xfrm>
          <a:prstGeom prst="straightConnector1">
            <a:avLst/>
          </a:prstGeom>
          <a:noFill/>
          <a:ln cap="flat" cmpd="sng" w="12700">
            <a:solidFill>
              <a:srgbClr val="000000"/>
            </a:solidFill>
            <a:prstDash val="solid"/>
            <a:miter lim="800000"/>
            <a:headEnd len="sm" w="sm" type="none"/>
            <a:tailEnd len="med" w="med" type="triangle"/>
          </a:ln>
        </p:spPr>
      </p:cxnSp>
      <p:cxnSp>
        <p:nvCxnSpPr>
          <p:cNvPr id="181" name="Google Shape;181;p22"/>
          <p:cNvCxnSpPr/>
          <p:nvPr/>
        </p:nvCxnSpPr>
        <p:spPr>
          <a:xfrm rot="10800000">
            <a:off x="2076450" y="4267200"/>
            <a:ext cx="0" cy="236537"/>
          </a:xfrm>
          <a:prstGeom prst="straightConnector1">
            <a:avLst/>
          </a:prstGeom>
          <a:noFill/>
          <a:ln cap="flat" cmpd="sng" w="12700">
            <a:solidFill>
              <a:srgbClr val="000000"/>
            </a:solidFill>
            <a:prstDash val="solid"/>
            <a:miter lim="800000"/>
            <a:headEnd len="sm" w="sm" type="none"/>
            <a:tailEnd len="sm" w="sm" type="none"/>
          </a:ln>
        </p:spPr>
      </p:cxnSp>
      <p:cxnSp>
        <p:nvCxnSpPr>
          <p:cNvPr id="182" name="Google Shape;182;p22"/>
          <p:cNvCxnSpPr/>
          <p:nvPr/>
        </p:nvCxnSpPr>
        <p:spPr>
          <a:xfrm rot="10800000">
            <a:off x="2528887" y="4267200"/>
            <a:ext cx="0" cy="236537"/>
          </a:xfrm>
          <a:prstGeom prst="straightConnector1">
            <a:avLst/>
          </a:prstGeom>
          <a:noFill/>
          <a:ln cap="flat" cmpd="sng" w="12700">
            <a:solidFill>
              <a:srgbClr val="000000"/>
            </a:solidFill>
            <a:prstDash val="solid"/>
            <a:miter lim="800000"/>
            <a:headEnd len="sm" w="sm" type="none"/>
            <a:tailEnd len="sm" w="sm" type="none"/>
          </a:ln>
        </p:spPr>
      </p:cxnSp>
      <p:cxnSp>
        <p:nvCxnSpPr>
          <p:cNvPr id="183" name="Google Shape;183;p22"/>
          <p:cNvCxnSpPr/>
          <p:nvPr/>
        </p:nvCxnSpPr>
        <p:spPr>
          <a:xfrm rot="10800000">
            <a:off x="2979737" y="4267200"/>
            <a:ext cx="0" cy="236537"/>
          </a:xfrm>
          <a:prstGeom prst="straightConnector1">
            <a:avLst/>
          </a:prstGeom>
          <a:noFill/>
          <a:ln cap="flat" cmpd="sng" w="12700">
            <a:solidFill>
              <a:srgbClr val="000000"/>
            </a:solidFill>
            <a:prstDash val="solid"/>
            <a:miter lim="800000"/>
            <a:headEnd len="sm" w="sm" type="none"/>
            <a:tailEnd len="sm" w="sm" type="none"/>
          </a:ln>
        </p:spPr>
      </p:cxnSp>
      <p:cxnSp>
        <p:nvCxnSpPr>
          <p:cNvPr id="184" name="Google Shape;184;p22"/>
          <p:cNvCxnSpPr/>
          <p:nvPr/>
        </p:nvCxnSpPr>
        <p:spPr>
          <a:xfrm rot="10800000">
            <a:off x="3430587" y="4267200"/>
            <a:ext cx="0" cy="236537"/>
          </a:xfrm>
          <a:prstGeom prst="straightConnector1">
            <a:avLst/>
          </a:prstGeom>
          <a:noFill/>
          <a:ln cap="flat" cmpd="sng" w="12700">
            <a:solidFill>
              <a:srgbClr val="000000"/>
            </a:solidFill>
            <a:prstDash val="solid"/>
            <a:miter lim="800000"/>
            <a:headEnd len="sm" w="sm" type="none"/>
            <a:tailEnd len="sm" w="sm" type="none"/>
          </a:ln>
        </p:spPr>
      </p:cxnSp>
      <p:cxnSp>
        <p:nvCxnSpPr>
          <p:cNvPr id="185" name="Google Shape;185;p22"/>
          <p:cNvCxnSpPr/>
          <p:nvPr/>
        </p:nvCxnSpPr>
        <p:spPr>
          <a:xfrm rot="10800000">
            <a:off x="3883025" y="4267200"/>
            <a:ext cx="0" cy="236537"/>
          </a:xfrm>
          <a:prstGeom prst="straightConnector1">
            <a:avLst/>
          </a:prstGeom>
          <a:noFill/>
          <a:ln cap="flat" cmpd="sng" w="12700">
            <a:solidFill>
              <a:srgbClr val="000000"/>
            </a:solidFill>
            <a:prstDash val="solid"/>
            <a:miter lim="800000"/>
            <a:headEnd len="sm" w="sm" type="none"/>
            <a:tailEnd len="sm" w="sm" type="none"/>
          </a:ln>
        </p:spPr>
      </p:cxnSp>
      <p:cxnSp>
        <p:nvCxnSpPr>
          <p:cNvPr id="186" name="Google Shape;186;p22"/>
          <p:cNvCxnSpPr/>
          <p:nvPr/>
        </p:nvCxnSpPr>
        <p:spPr>
          <a:xfrm rot="10800000">
            <a:off x="4333875" y="4267200"/>
            <a:ext cx="0" cy="236537"/>
          </a:xfrm>
          <a:prstGeom prst="straightConnector1">
            <a:avLst/>
          </a:prstGeom>
          <a:noFill/>
          <a:ln cap="flat" cmpd="sng" w="12700">
            <a:solidFill>
              <a:srgbClr val="000000"/>
            </a:solidFill>
            <a:prstDash val="solid"/>
            <a:miter lim="800000"/>
            <a:headEnd len="sm" w="sm" type="none"/>
            <a:tailEnd len="sm" w="sm" type="none"/>
          </a:ln>
        </p:spPr>
      </p:cxnSp>
      <p:cxnSp>
        <p:nvCxnSpPr>
          <p:cNvPr id="187" name="Google Shape;187;p22"/>
          <p:cNvCxnSpPr/>
          <p:nvPr/>
        </p:nvCxnSpPr>
        <p:spPr>
          <a:xfrm rot="10800000">
            <a:off x="4784725" y="4267200"/>
            <a:ext cx="0" cy="236537"/>
          </a:xfrm>
          <a:prstGeom prst="straightConnector1">
            <a:avLst/>
          </a:prstGeom>
          <a:noFill/>
          <a:ln cap="flat" cmpd="sng" w="12700">
            <a:solidFill>
              <a:srgbClr val="000000"/>
            </a:solidFill>
            <a:prstDash val="solid"/>
            <a:miter lim="800000"/>
            <a:headEnd len="sm" w="sm" type="none"/>
            <a:tailEnd len="sm" w="sm" type="none"/>
          </a:ln>
        </p:spPr>
      </p:cxnSp>
      <p:cxnSp>
        <p:nvCxnSpPr>
          <p:cNvPr id="188" name="Google Shape;188;p22"/>
          <p:cNvCxnSpPr/>
          <p:nvPr/>
        </p:nvCxnSpPr>
        <p:spPr>
          <a:xfrm rot="10800000">
            <a:off x="5237162" y="4267200"/>
            <a:ext cx="0" cy="236537"/>
          </a:xfrm>
          <a:prstGeom prst="straightConnector1">
            <a:avLst/>
          </a:prstGeom>
          <a:noFill/>
          <a:ln cap="flat" cmpd="sng" w="12700">
            <a:solidFill>
              <a:srgbClr val="000000"/>
            </a:solidFill>
            <a:prstDash val="solid"/>
            <a:miter lim="800000"/>
            <a:headEnd len="sm" w="sm" type="none"/>
            <a:tailEnd len="sm" w="sm" type="none"/>
          </a:ln>
        </p:spPr>
      </p:cxnSp>
      <p:sp>
        <p:nvSpPr>
          <p:cNvPr id="189" name="Google Shape;189;p22"/>
          <p:cNvSpPr txBox="1"/>
          <p:nvPr/>
        </p:nvSpPr>
        <p:spPr>
          <a:xfrm>
            <a:off x="5778500" y="4419600"/>
            <a:ext cx="469900" cy="271462"/>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time</a:t>
            </a:r>
            <a:endParaRPr b="0" i="0" sz="1400" u="none" cap="none" strike="noStrike">
              <a:solidFill>
                <a:srgbClr val="000000"/>
              </a:solidFill>
              <a:latin typeface="Arial"/>
              <a:ea typeface="Arial"/>
              <a:cs typeface="Arial"/>
              <a:sym typeface="Arial"/>
            </a:endParaRPr>
          </a:p>
        </p:txBody>
      </p:sp>
      <p:pic>
        <p:nvPicPr>
          <p:cNvPr id="190" name="Google Shape;190;p22"/>
          <p:cNvPicPr preferRelativeResize="0"/>
          <p:nvPr/>
        </p:nvPicPr>
        <p:blipFill rotWithShape="1">
          <a:blip r:embed="rId3">
            <a:alphaModFix/>
          </a:blip>
          <a:srcRect b="0" l="0" r="0" t="0"/>
          <a:stretch/>
        </p:blipFill>
        <p:spPr>
          <a:xfrm>
            <a:off x="2590800" y="3162300"/>
            <a:ext cx="3124200" cy="952500"/>
          </a:xfrm>
          <a:prstGeom prst="rect">
            <a:avLst/>
          </a:prstGeom>
          <a:noFill/>
          <a:ln>
            <a:noFill/>
          </a:ln>
        </p:spPr>
      </p:pic>
      <p:pic>
        <p:nvPicPr>
          <p:cNvPr id="191" name="Google Shape;191;p22"/>
          <p:cNvPicPr preferRelativeResize="0"/>
          <p:nvPr/>
        </p:nvPicPr>
        <p:blipFill rotWithShape="1">
          <a:blip r:embed="rId4">
            <a:alphaModFix/>
          </a:blip>
          <a:srcRect b="0" l="0" r="0" t="0"/>
          <a:stretch/>
        </p:blipFill>
        <p:spPr>
          <a:xfrm>
            <a:off x="5245100" y="5765800"/>
            <a:ext cx="5422900" cy="863600"/>
          </a:xfrm>
          <a:prstGeom prst="rect">
            <a:avLst/>
          </a:prstGeom>
          <a:noFill/>
          <a:ln>
            <a:noFill/>
          </a:ln>
        </p:spPr>
      </p:pic>
      <p:sp>
        <p:nvSpPr>
          <p:cNvPr id="192" name="Google Shape;192;p22"/>
          <p:cNvSpPr txBox="1"/>
          <p:nvPr/>
        </p:nvSpPr>
        <p:spPr>
          <a:xfrm>
            <a:off x="3489325" y="5789612"/>
            <a:ext cx="1712912" cy="33655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93" name="Google Shape;193;p22"/>
          <p:cNvSpPr txBox="1"/>
          <p:nvPr/>
        </p:nvSpPr>
        <p:spPr>
          <a:xfrm>
            <a:off x="3429000" y="4343400"/>
            <a:ext cx="508000"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cycle</a:t>
            </a:r>
            <a:endParaRPr b="0" i="0" sz="1400" u="none" cap="none" strike="noStrike">
              <a:solidFill>
                <a:srgbClr val="000000"/>
              </a:solidFill>
              <a:latin typeface="Arial"/>
              <a:ea typeface="Arial"/>
              <a:cs typeface="Arial"/>
              <a:sym typeface="Arial"/>
            </a:endParaRPr>
          </a:p>
        </p:txBody>
      </p:sp>
      <p:sp>
        <p:nvSpPr>
          <p:cNvPr id="194" name="Google Shape;194;p22"/>
          <p:cNvSpPr txBox="1"/>
          <p:nvPr/>
        </p:nvSpPr>
        <p:spPr>
          <a:xfrm rot="-5400000">
            <a:off x="3198812" y="4573587"/>
            <a:ext cx="43021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tick</a:t>
            </a:r>
            <a:endParaRPr b="0" i="0" sz="1400" u="none" cap="none" strike="noStrike">
              <a:solidFill>
                <a:srgbClr val="000000"/>
              </a:solidFill>
              <a:latin typeface="Arial"/>
              <a:ea typeface="Arial"/>
              <a:cs typeface="Arial"/>
              <a:sym typeface="Arial"/>
            </a:endParaRPr>
          </a:p>
        </p:txBody>
      </p:sp>
      <p:sp>
        <p:nvSpPr>
          <p:cNvPr id="195" name="Google Shape;195;p22"/>
          <p:cNvSpPr txBox="1"/>
          <p:nvPr/>
        </p:nvSpPr>
        <p:spPr>
          <a:xfrm rot="-5400000">
            <a:off x="3686175" y="4573587"/>
            <a:ext cx="430212" cy="2746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tick</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folHlink"/>
              </a:buClr>
              <a:buSzPts val="4400"/>
              <a:buFont typeface="Tahoma"/>
              <a:buNone/>
            </a:pPr>
            <a:r>
              <a:rPr b="0" i="0" lang="en-US" sz="4400" u="none">
                <a:solidFill>
                  <a:schemeClr val="folHlink"/>
                </a:solidFill>
                <a:latin typeface="Tahoma"/>
                <a:ea typeface="Tahoma"/>
                <a:cs typeface="Tahoma"/>
                <a:sym typeface="Tahoma"/>
              </a:rPr>
              <a:t>Performance Equation I</a:t>
            </a:r>
            <a:endParaRPr/>
          </a:p>
        </p:txBody>
      </p:sp>
      <p:sp>
        <p:nvSpPr>
          <p:cNvPr id="201" name="Google Shape;201;p23"/>
          <p:cNvSpPr txBox="1"/>
          <p:nvPr>
            <p:ph idx="1" type="body"/>
          </p:nvPr>
        </p:nvSpPr>
        <p:spPr>
          <a:xfrm>
            <a:off x="1182687" y="4724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So, to improve performance one can either:</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reduce the number of cycles for a program, or</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reduce the clock cycle time, or, equivalently,</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increase the clock rate</a:t>
            </a:r>
            <a:endParaRPr/>
          </a:p>
          <a:p>
            <a:pPr indent="-274320" lvl="0" marL="342900" rtl="0" algn="l">
              <a:lnSpc>
                <a:spcPct val="100000"/>
              </a:lnSpc>
              <a:spcBef>
                <a:spcPts val="360"/>
              </a:spcBef>
              <a:spcAft>
                <a:spcPts val="0"/>
              </a:spcAft>
              <a:buSzPts val="1080"/>
              <a:buNone/>
            </a:pPr>
            <a:r>
              <a:t/>
            </a:r>
            <a:endParaRPr b="0" i="0" sz="1800" u="none">
              <a:solidFill>
                <a:schemeClr val="dk1"/>
              </a:solidFill>
              <a:latin typeface="Tahoma"/>
              <a:ea typeface="Tahoma"/>
              <a:cs typeface="Tahoma"/>
              <a:sym typeface="Tahoma"/>
            </a:endParaRPr>
          </a:p>
        </p:txBody>
      </p:sp>
      <p:pic>
        <p:nvPicPr>
          <p:cNvPr id="202" name="Google Shape;202;p23"/>
          <p:cNvPicPr preferRelativeResize="0"/>
          <p:nvPr/>
        </p:nvPicPr>
        <p:blipFill rotWithShape="1">
          <a:blip r:embed="rId3">
            <a:alphaModFix/>
          </a:blip>
          <a:srcRect b="0" l="0" r="0" t="0"/>
          <a:stretch/>
        </p:blipFill>
        <p:spPr>
          <a:xfrm>
            <a:off x="2743200" y="2057400"/>
            <a:ext cx="3124200" cy="952500"/>
          </a:xfrm>
          <a:prstGeom prst="rect">
            <a:avLst/>
          </a:prstGeom>
          <a:noFill/>
          <a:ln>
            <a:noFill/>
          </a:ln>
        </p:spPr>
      </p:pic>
      <p:sp>
        <p:nvSpPr>
          <p:cNvPr id="203" name="Google Shape;203;p23"/>
          <p:cNvSpPr txBox="1"/>
          <p:nvPr/>
        </p:nvSpPr>
        <p:spPr>
          <a:xfrm>
            <a:off x="1249362" y="3581400"/>
            <a:ext cx="6645275"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CPU execution time            CPU clock cycles         Clock cycle time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for a program                       for a program</a:t>
            </a:r>
            <a:endParaRPr b="0" i="0" sz="1400" u="none" cap="none" strike="noStrike">
              <a:solidFill>
                <a:srgbClr val="000000"/>
              </a:solidFill>
              <a:latin typeface="Arial"/>
              <a:ea typeface="Arial"/>
              <a:cs typeface="Arial"/>
              <a:sym typeface="Arial"/>
            </a:endParaRPr>
          </a:p>
        </p:txBody>
      </p:sp>
      <p:sp>
        <p:nvSpPr>
          <p:cNvPr id="204" name="Google Shape;204;p23"/>
          <p:cNvSpPr txBox="1"/>
          <p:nvPr/>
        </p:nvSpPr>
        <p:spPr>
          <a:xfrm>
            <a:off x="3352800" y="3733800"/>
            <a:ext cx="31273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205" name="Google Shape;205;p23"/>
          <p:cNvSpPr txBox="1"/>
          <p:nvPr/>
        </p:nvSpPr>
        <p:spPr>
          <a:xfrm>
            <a:off x="5638800" y="3581400"/>
            <a:ext cx="3238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206" name="Google Shape;206;p23"/>
          <p:cNvSpPr txBox="1"/>
          <p:nvPr/>
        </p:nvSpPr>
        <p:spPr>
          <a:xfrm>
            <a:off x="3352800" y="2819400"/>
            <a:ext cx="1522412"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equivalently</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nvSpPr>
        <p:spPr>
          <a:xfrm>
            <a:off x="225425" y="312737"/>
            <a:ext cx="666432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13" name="Google Shape;213;p24"/>
          <p:cNvSpPr txBox="1"/>
          <p:nvPr>
            <p:ph idx="1" type="body"/>
          </p:nvPr>
        </p:nvSpPr>
        <p:spPr>
          <a:xfrm>
            <a:off x="1143000" y="21336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Could assume that # of cycles = # of instructions</a:t>
            </a:r>
            <a:endParaRPr/>
          </a:p>
        </p:txBody>
      </p:sp>
      <p:sp>
        <p:nvSpPr>
          <p:cNvPr id="214" name="Google Shape;214;p24"/>
          <p:cNvSpPr txBox="1"/>
          <p:nvPr/>
        </p:nvSpPr>
        <p:spPr>
          <a:xfrm>
            <a:off x="706437" y="4560887"/>
            <a:ext cx="5211762" cy="223202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chemeClr val="dk1"/>
              </a:buClr>
              <a:buSzPts val="1800"/>
              <a:buFont typeface="Tahoma"/>
              <a:buNone/>
            </a:pPr>
            <a:r>
              <a:t/>
            </a:r>
            <a:endParaRPr b="1" i="1" sz="1800" u="none" cap="none" strike="noStrike">
              <a:solidFill>
                <a:srgbClr val="000000"/>
              </a:solidFill>
              <a:latin typeface="Times New Roman"/>
              <a:ea typeface="Times New Roman"/>
              <a:cs typeface="Times New Roman"/>
              <a:sym typeface="Times New Roman"/>
            </a:endParaRPr>
          </a:p>
          <a:p>
            <a:pPr indent="0" lvl="0" marL="0" marR="0" rtl="0" algn="l">
              <a:lnSpc>
                <a:spcPct val="116666"/>
              </a:lnSpc>
              <a:spcBef>
                <a:spcPts val="0"/>
              </a:spcBef>
              <a:spcAft>
                <a:spcPts val="0"/>
              </a:spcAft>
              <a:buClr>
                <a:schemeClr val="dk1"/>
              </a:buClr>
              <a:buSzPts val="1800"/>
              <a:buFont typeface="Tahoma"/>
              <a:buNone/>
            </a:pPr>
            <a:r>
              <a:t/>
            </a:r>
            <a:endParaRPr b="1" i="1"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1" sz="1800" u="none" cap="none" strike="noStrike">
              <a:solidFill>
                <a:srgbClr val="000000"/>
              </a:solidFill>
              <a:latin typeface="Times New Roman"/>
              <a:ea typeface="Times New Roman"/>
              <a:cs typeface="Times New Roman"/>
              <a:sym typeface="Times New Roman"/>
            </a:endParaRPr>
          </a:p>
        </p:txBody>
      </p:sp>
      <p:sp>
        <p:nvSpPr>
          <p:cNvPr id="215" name="Google Shape;215;p24"/>
          <p:cNvSpPr txBox="1"/>
          <p:nvPr/>
        </p:nvSpPr>
        <p:spPr>
          <a:xfrm>
            <a:off x="5357812" y="3956050"/>
            <a:ext cx="701675" cy="30162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time</a:t>
            </a:r>
            <a:endParaRPr b="0" i="0" sz="1400" u="none" cap="none" strike="noStrike">
              <a:solidFill>
                <a:srgbClr val="000000"/>
              </a:solidFill>
              <a:latin typeface="Arial"/>
              <a:ea typeface="Arial"/>
              <a:cs typeface="Arial"/>
              <a:sym typeface="Arial"/>
            </a:endParaRPr>
          </a:p>
        </p:txBody>
      </p:sp>
      <p:grpSp>
        <p:nvGrpSpPr>
          <p:cNvPr id="216" name="Google Shape;216;p24"/>
          <p:cNvGrpSpPr/>
          <p:nvPr/>
        </p:nvGrpSpPr>
        <p:grpSpPr>
          <a:xfrm>
            <a:off x="1676400" y="2434429"/>
            <a:ext cx="4160837" cy="2526507"/>
            <a:chOff x="1084" y="1157"/>
            <a:chExt cx="2621" cy="1589"/>
          </a:xfrm>
        </p:grpSpPr>
        <p:cxnSp>
          <p:nvCxnSpPr>
            <p:cNvPr id="217" name="Google Shape;217;p24"/>
            <p:cNvCxnSpPr/>
            <p:nvPr/>
          </p:nvCxnSpPr>
          <p:spPr>
            <a:xfrm>
              <a:off x="1084" y="2671"/>
              <a:ext cx="2621" cy="0"/>
            </a:xfrm>
            <a:prstGeom prst="straightConnector1">
              <a:avLst/>
            </a:prstGeom>
            <a:noFill/>
            <a:ln cap="flat" cmpd="sng" w="12700">
              <a:solidFill>
                <a:srgbClr val="000000"/>
              </a:solidFill>
              <a:prstDash val="solid"/>
              <a:miter lim="800000"/>
              <a:headEnd len="sm" w="sm" type="none"/>
              <a:tailEnd len="med" w="med" type="triangle"/>
            </a:ln>
          </p:spPr>
        </p:cxnSp>
        <p:cxnSp>
          <p:nvCxnSpPr>
            <p:cNvPr id="218" name="Google Shape;218;p24"/>
            <p:cNvCxnSpPr/>
            <p:nvPr/>
          </p:nvCxnSpPr>
          <p:spPr>
            <a:xfrm rot="10800000">
              <a:off x="1221" y="2597"/>
              <a:ext cx="0" cy="149"/>
            </a:xfrm>
            <a:prstGeom prst="straightConnector1">
              <a:avLst/>
            </a:prstGeom>
            <a:noFill/>
            <a:ln cap="flat" cmpd="sng" w="12700">
              <a:solidFill>
                <a:srgbClr val="000000"/>
              </a:solidFill>
              <a:prstDash val="solid"/>
              <a:miter lim="800000"/>
              <a:headEnd len="sm" w="sm" type="none"/>
              <a:tailEnd len="sm" w="sm" type="none"/>
            </a:ln>
          </p:spPr>
        </p:cxnSp>
        <p:cxnSp>
          <p:nvCxnSpPr>
            <p:cNvPr id="219" name="Google Shape;219;p24"/>
            <p:cNvCxnSpPr/>
            <p:nvPr/>
          </p:nvCxnSpPr>
          <p:spPr>
            <a:xfrm rot="10800000">
              <a:off x="1506" y="2597"/>
              <a:ext cx="0" cy="149"/>
            </a:xfrm>
            <a:prstGeom prst="straightConnector1">
              <a:avLst/>
            </a:prstGeom>
            <a:noFill/>
            <a:ln cap="flat" cmpd="sng" w="12700">
              <a:solidFill>
                <a:srgbClr val="000000"/>
              </a:solidFill>
              <a:prstDash val="solid"/>
              <a:miter lim="800000"/>
              <a:headEnd len="sm" w="sm" type="none"/>
              <a:tailEnd len="sm" w="sm" type="none"/>
            </a:ln>
          </p:spPr>
        </p:cxnSp>
        <p:cxnSp>
          <p:nvCxnSpPr>
            <p:cNvPr id="220" name="Google Shape;220;p24"/>
            <p:cNvCxnSpPr/>
            <p:nvPr/>
          </p:nvCxnSpPr>
          <p:spPr>
            <a:xfrm rot="10800000">
              <a:off x="1790" y="2597"/>
              <a:ext cx="0" cy="149"/>
            </a:xfrm>
            <a:prstGeom prst="straightConnector1">
              <a:avLst/>
            </a:prstGeom>
            <a:noFill/>
            <a:ln cap="flat" cmpd="sng" w="12700">
              <a:solidFill>
                <a:srgbClr val="000000"/>
              </a:solidFill>
              <a:prstDash val="solid"/>
              <a:miter lim="800000"/>
              <a:headEnd len="sm" w="sm" type="none"/>
              <a:tailEnd len="sm" w="sm" type="none"/>
            </a:ln>
          </p:spPr>
        </p:cxnSp>
        <p:cxnSp>
          <p:nvCxnSpPr>
            <p:cNvPr id="221" name="Google Shape;221;p24"/>
            <p:cNvCxnSpPr/>
            <p:nvPr/>
          </p:nvCxnSpPr>
          <p:spPr>
            <a:xfrm rot="10800000">
              <a:off x="2074" y="2597"/>
              <a:ext cx="0" cy="149"/>
            </a:xfrm>
            <a:prstGeom prst="straightConnector1">
              <a:avLst/>
            </a:prstGeom>
            <a:noFill/>
            <a:ln cap="flat" cmpd="sng" w="12700">
              <a:solidFill>
                <a:srgbClr val="000000"/>
              </a:solidFill>
              <a:prstDash val="solid"/>
              <a:miter lim="800000"/>
              <a:headEnd len="sm" w="sm" type="none"/>
              <a:tailEnd len="sm" w="sm" type="none"/>
            </a:ln>
          </p:spPr>
        </p:cxnSp>
        <p:cxnSp>
          <p:nvCxnSpPr>
            <p:cNvPr id="222" name="Google Shape;222;p24"/>
            <p:cNvCxnSpPr/>
            <p:nvPr/>
          </p:nvCxnSpPr>
          <p:spPr>
            <a:xfrm rot="10800000">
              <a:off x="2359" y="2597"/>
              <a:ext cx="0" cy="149"/>
            </a:xfrm>
            <a:prstGeom prst="straightConnector1">
              <a:avLst/>
            </a:prstGeom>
            <a:noFill/>
            <a:ln cap="flat" cmpd="sng" w="12700">
              <a:solidFill>
                <a:srgbClr val="000000"/>
              </a:solidFill>
              <a:prstDash val="solid"/>
              <a:miter lim="800000"/>
              <a:headEnd len="sm" w="sm" type="none"/>
              <a:tailEnd len="sm" w="sm" type="none"/>
            </a:ln>
          </p:spPr>
        </p:cxnSp>
        <p:cxnSp>
          <p:nvCxnSpPr>
            <p:cNvPr id="223" name="Google Shape;223;p24"/>
            <p:cNvCxnSpPr/>
            <p:nvPr/>
          </p:nvCxnSpPr>
          <p:spPr>
            <a:xfrm rot="10800000">
              <a:off x="2643" y="2597"/>
              <a:ext cx="0" cy="149"/>
            </a:xfrm>
            <a:prstGeom prst="straightConnector1">
              <a:avLst/>
            </a:prstGeom>
            <a:noFill/>
            <a:ln cap="flat" cmpd="sng" w="12700">
              <a:solidFill>
                <a:srgbClr val="000000"/>
              </a:solidFill>
              <a:prstDash val="solid"/>
              <a:miter lim="800000"/>
              <a:headEnd len="sm" w="sm" type="none"/>
              <a:tailEnd len="sm" w="sm" type="none"/>
            </a:ln>
          </p:spPr>
        </p:cxnSp>
        <p:cxnSp>
          <p:nvCxnSpPr>
            <p:cNvPr id="224" name="Google Shape;224;p24"/>
            <p:cNvCxnSpPr/>
            <p:nvPr/>
          </p:nvCxnSpPr>
          <p:spPr>
            <a:xfrm rot="10800000">
              <a:off x="2927" y="2597"/>
              <a:ext cx="0" cy="149"/>
            </a:xfrm>
            <a:prstGeom prst="straightConnector1">
              <a:avLst/>
            </a:prstGeom>
            <a:noFill/>
            <a:ln cap="flat" cmpd="sng" w="12700">
              <a:solidFill>
                <a:srgbClr val="000000"/>
              </a:solidFill>
              <a:prstDash val="solid"/>
              <a:miter lim="800000"/>
              <a:headEnd len="sm" w="sm" type="none"/>
              <a:tailEnd len="sm" w="sm" type="none"/>
            </a:ln>
          </p:spPr>
        </p:cxnSp>
        <p:cxnSp>
          <p:nvCxnSpPr>
            <p:cNvPr id="225" name="Google Shape;225;p24"/>
            <p:cNvCxnSpPr/>
            <p:nvPr/>
          </p:nvCxnSpPr>
          <p:spPr>
            <a:xfrm rot="10800000">
              <a:off x="3212" y="2597"/>
              <a:ext cx="0" cy="149"/>
            </a:xfrm>
            <a:prstGeom prst="straightConnector1">
              <a:avLst/>
            </a:prstGeom>
            <a:noFill/>
            <a:ln cap="flat" cmpd="sng" w="12700">
              <a:solidFill>
                <a:srgbClr val="000000"/>
              </a:solidFill>
              <a:prstDash val="solid"/>
              <a:miter lim="800000"/>
              <a:headEnd len="sm" w="sm" type="none"/>
              <a:tailEnd len="sm" w="sm" type="none"/>
            </a:ln>
          </p:spPr>
        </p:cxnSp>
        <p:sp>
          <p:nvSpPr>
            <p:cNvPr id="226" name="Google Shape;226;p24"/>
            <p:cNvSpPr txBox="1"/>
            <p:nvPr/>
          </p:nvSpPr>
          <p:spPr>
            <a:xfrm rot="-5400000">
              <a:off x="873" y="1551"/>
              <a:ext cx="1034" cy="24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1st instruction</a:t>
              </a:r>
              <a:endParaRPr b="0" i="0" sz="1400" u="none" cap="none" strike="noStrike">
                <a:solidFill>
                  <a:srgbClr val="000000"/>
                </a:solidFill>
                <a:latin typeface="Arial"/>
                <a:ea typeface="Arial"/>
                <a:cs typeface="Arial"/>
                <a:sym typeface="Arial"/>
              </a:endParaRPr>
            </a:p>
          </p:txBody>
        </p:sp>
        <p:sp>
          <p:nvSpPr>
            <p:cNvPr id="227" name="Google Shape;227;p24"/>
            <p:cNvSpPr txBox="1"/>
            <p:nvPr/>
          </p:nvSpPr>
          <p:spPr>
            <a:xfrm rot="-5400000">
              <a:off x="1157" y="1551"/>
              <a:ext cx="1034" cy="24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2nd instruction</a:t>
              </a:r>
              <a:endParaRPr b="0" i="0" sz="1400" u="none" cap="none" strike="noStrike">
                <a:solidFill>
                  <a:srgbClr val="000000"/>
                </a:solidFill>
                <a:latin typeface="Arial"/>
                <a:ea typeface="Arial"/>
                <a:cs typeface="Arial"/>
                <a:sym typeface="Arial"/>
              </a:endParaRPr>
            </a:p>
          </p:txBody>
        </p:sp>
        <p:sp>
          <p:nvSpPr>
            <p:cNvPr id="228" name="Google Shape;228;p24"/>
            <p:cNvSpPr txBox="1"/>
            <p:nvPr/>
          </p:nvSpPr>
          <p:spPr>
            <a:xfrm rot="-5400000">
              <a:off x="1441" y="1551"/>
              <a:ext cx="1034" cy="24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3rd instruction</a:t>
              </a:r>
              <a:endParaRPr b="0" i="0" sz="1400" u="none" cap="none" strike="noStrike">
                <a:solidFill>
                  <a:srgbClr val="000000"/>
                </a:solidFill>
                <a:latin typeface="Arial"/>
                <a:ea typeface="Arial"/>
                <a:cs typeface="Arial"/>
                <a:sym typeface="Arial"/>
              </a:endParaRPr>
            </a:p>
          </p:txBody>
        </p:sp>
        <p:sp>
          <p:nvSpPr>
            <p:cNvPr id="229" name="Google Shape;229;p24"/>
            <p:cNvSpPr txBox="1"/>
            <p:nvPr/>
          </p:nvSpPr>
          <p:spPr>
            <a:xfrm rot="-5400000">
              <a:off x="2051" y="1874"/>
              <a:ext cx="387" cy="244"/>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4th</a:t>
              </a:r>
              <a:endParaRPr b="0" i="0" sz="1400" u="none" cap="none" strike="noStrike">
                <a:solidFill>
                  <a:srgbClr val="000000"/>
                </a:solidFill>
                <a:latin typeface="Arial"/>
                <a:ea typeface="Arial"/>
                <a:cs typeface="Arial"/>
                <a:sym typeface="Arial"/>
              </a:endParaRPr>
            </a:p>
          </p:txBody>
        </p:sp>
        <p:sp>
          <p:nvSpPr>
            <p:cNvPr id="230" name="Google Shape;230;p24"/>
            <p:cNvSpPr txBox="1"/>
            <p:nvPr/>
          </p:nvSpPr>
          <p:spPr>
            <a:xfrm rot="-5400000">
              <a:off x="2335" y="1875"/>
              <a:ext cx="387" cy="24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5th</a:t>
              </a:r>
              <a:endParaRPr b="0" i="0" sz="1400" u="none" cap="none" strike="noStrike">
                <a:solidFill>
                  <a:srgbClr val="000000"/>
                </a:solidFill>
                <a:latin typeface="Arial"/>
                <a:ea typeface="Arial"/>
                <a:cs typeface="Arial"/>
                <a:sym typeface="Arial"/>
              </a:endParaRPr>
            </a:p>
          </p:txBody>
        </p:sp>
        <p:sp>
          <p:nvSpPr>
            <p:cNvPr id="231" name="Google Shape;231;p24"/>
            <p:cNvSpPr txBox="1"/>
            <p:nvPr/>
          </p:nvSpPr>
          <p:spPr>
            <a:xfrm rot="-5400000">
              <a:off x="2619" y="1875"/>
              <a:ext cx="387" cy="245"/>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6th</a:t>
              </a:r>
              <a:endParaRPr b="0" i="0" sz="1400" u="none" cap="none" strike="noStrike">
                <a:solidFill>
                  <a:srgbClr val="000000"/>
                </a:solidFill>
                <a:latin typeface="Arial"/>
                <a:ea typeface="Arial"/>
                <a:cs typeface="Arial"/>
                <a:sym typeface="Arial"/>
              </a:endParaRPr>
            </a:p>
          </p:txBody>
        </p:sp>
        <p:sp>
          <p:nvSpPr>
            <p:cNvPr id="232" name="Google Shape;232;p24"/>
            <p:cNvSpPr txBox="1"/>
            <p:nvPr/>
          </p:nvSpPr>
          <p:spPr>
            <a:xfrm rot="-5400000">
              <a:off x="2904" y="1803"/>
              <a:ext cx="387" cy="244"/>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33" name="Google Shape;233;p24"/>
            <p:cNvSpPr txBox="1"/>
            <p:nvPr/>
          </p:nvSpPr>
          <p:spPr>
            <a:xfrm>
              <a:off x="1225" y="2241"/>
              <a:ext cx="285"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4" name="Google Shape;234;p24"/>
            <p:cNvSpPr txBox="1"/>
            <p:nvPr/>
          </p:nvSpPr>
          <p:spPr>
            <a:xfrm>
              <a:off x="1510" y="2241"/>
              <a:ext cx="284"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5" name="Google Shape;235;p24"/>
            <p:cNvSpPr txBox="1"/>
            <p:nvPr/>
          </p:nvSpPr>
          <p:spPr>
            <a:xfrm>
              <a:off x="1794" y="2241"/>
              <a:ext cx="284"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6" name="Google Shape;236;p24"/>
            <p:cNvSpPr txBox="1"/>
            <p:nvPr/>
          </p:nvSpPr>
          <p:spPr>
            <a:xfrm>
              <a:off x="2078" y="2241"/>
              <a:ext cx="284"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7" name="Google Shape;237;p24"/>
            <p:cNvSpPr txBox="1"/>
            <p:nvPr/>
          </p:nvSpPr>
          <p:spPr>
            <a:xfrm>
              <a:off x="2363" y="2241"/>
              <a:ext cx="284"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8" name="Google Shape;238;p24"/>
            <p:cNvSpPr txBox="1"/>
            <p:nvPr/>
          </p:nvSpPr>
          <p:spPr>
            <a:xfrm>
              <a:off x="2647" y="2241"/>
              <a:ext cx="284"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9" name="Google Shape;239;p24"/>
            <p:cNvSpPr txBox="1"/>
            <p:nvPr/>
          </p:nvSpPr>
          <p:spPr>
            <a:xfrm>
              <a:off x="2931" y="2241"/>
              <a:ext cx="284"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grpSp>
      <p:sp>
        <p:nvSpPr>
          <p:cNvPr id="240" name="Google Shape;240;p24"/>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folHlink"/>
              </a:buClr>
              <a:buSzPts val="4400"/>
              <a:buFont typeface="Tahoma"/>
              <a:buNone/>
            </a:pPr>
            <a:r>
              <a:rPr b="0" i="0" lang="en-US" sz="4400" u="none">
                <a:solidFill>
                  <a:schemeClr val="folHlink"/>
                </a:solidFill>
                <a:latin typeface="Tahoma"/>
                <a:ea typeface="Tahoma"/>
                <a:cs typeface="Tahoma"/>
                <a:sym typeface="Tahoma"/>
              </a:rPr>
              <a:t>How many cycles are required for a program?</a:t>
            </a:r>
            <a:endParaRPr/>
          </a:p>
        </p:txBody>
      </p:sp>
      <p:sp>
        <p:nvSpPr>
          <p:cNvPr id="241" name="Google Shape;241;p24"/>
          <p:cNvSpPr txBox="1"/>
          <p:nvPr/>
        </p:nvSpPr>
        <p:spPr>
          <a:xfrm>
            <a:off x="1219200" y="5156200"/>
            <a:ext cx="6905625" cy="1125537"/>
          </a:xfrm>
          <a:prstGeom prst="rect">
            <a:avLst/>
          </a:prstGeom>
          <a:noFill/>
          <a:ln>
            <a:noFill/>
          </a:ln>
        </p:spPr>
        <p:txBody>
          <a:bodyPr anchorCtr="0" anchor="t" bIns="45700" lIns="91425" spcFirstLastPara="1" rIns="91425" wrap="square" tIns="45700">
            <a:noAutofit/>
          </a:bodyPr>
          <a:lstStyle/>
          <a:p>
            <a:pPr indent="-76200" lvl="0" marL="0" marR="0" rtl="0" algn="l">
              <a:lnSpc>
                <a:spcPct val="140000"/>
              </a:lnSpc>
              <a:spcBef>
                <a:spcPts val="0"/>
              </a:spcBef>
              <a:spcAft>
                <a:spcPts val="0"/>
              </a:spcAft>
              <a:buClr>
                <a:schemeClr val="folHlink"/>
              </a:buClr>
              <a:buSzPts val="1200"/>
              <a:buFont typeface="Noto Sans Symbols"/>
              <a:buChar char="■"/>
            </a:pPr>
            <a:r>
              <a:rPr b="0" i="0" lang="en-US" sz="2000" u="none" cap="none" strike="noStrike">
                <a:solidFill>
                  <a:schemeClr val="dk1"/>
                </a:solidFill>
                <a:latin typeface="Tahoma"/>
                <a:ea typeface="Tahoma"/>
                <a:cs typeface="Tahoma"/>
                <a:sym typeface="Tahoma"/>
              </a:rPr>
              <a:t> </a:t>
            </a:r>
            <a:r>
              <a:rPr b="0" i="1" lang="en-US" sz="2000" u="none" cap="none" strike="noStrike">
                <a:solidFill>
                  <a:schemeClr val="dk1"/>
                </a:solidFill>
                <a:latin typeface="Tahoma"/>
                <a:ea typeface="Tahoma"/>
                <a:cs typeface="Tahoma"/>
                <a:sym typeface="Tahoma"/>
              </a:rPr>
              <a:t>This assumption is incorrect!</a:t>
            </a:r>
            <a:r>
              <a:rPr b="0" i="0" lang="en-US" sz="2000" u="none" cap="none" strike="noStrike">
                <a:solidFill>
                  <a:schemeClr val="dk1"/>
                </a:solidFill>
                <a:latin typeface="Tahoma"/>
                <a:ea typeface="Tahoma"/>
                <a:cs typeface="Tahoma"/>
                <a:sym typeface="Tahoma"/>
              </a:rPr>
              <a:t> Because:</a:t>
            </a:r>
            <a:endParaRPr b="0" i="0" sz="1400" u="none" cap="none" strike="noStrike">
              <a:solidFill>
                <a:srgbClr val="000000"/>
              </a:solidFill>
              <a:latin typeface="Arial"/>
              <a:ea typeface="Arial"/>
              <a:cs typeface="Arial"/>
              <a:sym typeface="Arial"/>
            </a:endParaRPr>
          </a:p>
          <a:p>
            <a:pPr indent="-62865" lvl="1" marL="457200" marR="0" rtl="0" algn="l">
              <a:lnSpc>
                <a:spcPct val="9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 Different instructions take different amounts of time (cycles)</a:t>
            </a:r>
            <a:endParaRPr b="0" i="0" sz="1400" u="none" cap="none" strike="noStrike">
              <a:solidFill>
                <a:srgbClr val="000000"/>
              </a:solidFill>
              <a:latin typeface="Arial"/>
              <a:ea typeface="Arial"/>
              <a:cs typeface="Arial"/>
              <a:sym typeface="Arial"/>
            </a:endParaRPr>
          </a:p>
          <a:p>
            <a:pPr indent="-62865" lvl="1" marL="457200" marR="0" rtl="0" algn="l">
              <a:lnSpc>
                <a:spcPct val="90000"/>
              </a:lnSpc>
              <a:spcBef>
                <a:spcPts val="360"/>
              </a:spcBef>
              <a:spcAft>
                <a:spcPts val="0"/>
              </a:spcAft>
              <a:buClr>
                <a:schemeClr val="hlink"/>
              </a:buClr>
              <a:buSzPts val="990"/>
              <a:buFont typeface="Noto Sans Symbols"/>
              <a:buChar char="■"/>
            </a:pPr>
            <a:r>
              <a:rPr b="0" i="0" lang="en-US" sz="1800" u="none" cap="none" strike="noStrike">
                <a:solidFill>
                  <a:schemeClr val="dk1"/>
                </a:solidFill>
                <a:latin typeface="Tahoma"/>
                <a:ea typeface="Tahoma"/>
                <a:cs typeface="Tahoma"/>
                <a:sym typeface="Tahoma"/>
              </a:rPr>
              <a:t> Why…?</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nvSpPr>
        <p:spPr>
          <a:xfrm>
            <a:off x="225425" y="312737"/>
            <a:ext cx="765333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48" name="Google Shape;248;p25"/>
          <p:cNvSpPr txBox="1"/>
          <p:nvPr>
            <p:ph idx="1" type="body"/>
          </p:nvPr>
        </p:nvSpPr>
        <p:spPr>
          <a:xfrm>
            <a:off x="381000" y="2667000"/>
            <a:ext cx="7696200" cy="4038600"/>
          </a:xfrm>
          <a:prstGeom prst="rect">
            <a:avLst/>
          </a:prstGeom>
          <a:noFill/>
          <a:ln>
            <a:noFill/>
          </a:ln>
        </p:spPr>
        <p:txBody>
          <a:bodyPr anchorCtr="0" anchor="t" bIns="44450" lIns="90475" spcFirstLastPara="1" rIns="90475" wrap="square" tIns="44450">
            <a:noAutofit/>
          </a:bodyPr>
          <a:lstStyle/>
          <a:p>
            <a:pPr indent="-342900" lvl="0" marL="342900" rtl="0" algn="l">
              <a:lnSpc>
                <a:spcPct val="200000"/>
              </a:lnSpc>
              <a:spcBef>
                <a:spcPts val="0"/>
              </a:spcBef>
              <a:spcAft>
                <a:spcPts val="0"/>
              </a:spcAft>
              <a:buSzPts val="1680"/>
              <a:buNone/>
            </a:pPr>
            <a:r>
              <a:t/>
            </a:r>
            <a:endParaRPr b="0" i="0" sz="28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rgbClr val="000000"/>
                </a:solidFill>
                <a:latin typeface="Tahoma"/>
                <a:ea typeface="Tahoma"/>
                <a:cs typeface="Tahoma"/>
                <a:sym typeface="Tahoma"/>
              </a:rPr>
              <a:t>Multiplication takes more time than addition</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rgbClr val="000000"/>
                </a:solidFill>
                <a:latin typeface="Tahoma"/>
                <a:ea typeface="Tahoma"/>
                <a:cs typeface="Tahoma"/>
                <a:sym typeface="Tahoma"/>
              </a:rPr>
              <a:t>Floating point operations take longer than integer ones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rgbClr val="000000"/>
                </a:solidFill>
                <a:latin typeface="Tahoma"/>
                <a:ea typeface="Tahoma"/>
                <a:cs typeface="Tahoma"/>
                <a:sym typeface="Tahoma"/>
              </a:rPr>
              <a:t>Accessing memory takes more time than accessing registers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rgbClr val="000000"/>
                </a:solidFill>
                <a:latin typeface="Tahoma"/>
                <a:ea typeface="Tahoma"/>
                <a:cs typeface="Tahoma"/>
                <a:sym typeface="Tahoma"/>
              </a:rPr>
              <a:t>Important point</a:t>
            </a:r>
            <a:r>
              <a:rPr b="0" i="0" lang="en-US" sz="2000" u="none">
                <a:solidFill>
                  <a:srgbClr val="000000"/>
                </a:solidFill>
                <a:latin typeface="Tahoma"/>
                <a:ea typeface="Tahoma"/>
                <a:cs typeface="Tahoma"/>
                <a:sym typeface="Tahoma"/>
              </a:rPr>
              <a:t>: changing the cycle time often changes the number of cycles required for various instructions because it means changing the hardware design. More later…</a:t>
            </a:r>
            <a:endParaRPr/>
          </a:p>
        </p:txBody>
      </p:sp>
      <p:sp>
        <p:nvSpPr>
          <p:cNvPr id="249" name="Google Shape;249;p25"/>
          <p:cNvSpPr txBox="1"/>
          <p:nvPr/>
        </p:nvSpPr>
        <p:spPr>
          <a:xfrm>
            <a:off x="5410200" y="2514600"/>
            <a:ext cx="701675" cy="300037"/>
          </a:xfrm>
          <a:prstGeom prst="rect">
            <a:avLst/>
          </a:prstGeom>
          <a:noFill/>
          <a:ln>
            <a:noFill/>
          </a:ln>
        </p:spPr>
        <p:txBody>
          <a:bodyPr anchorCtr="0" anchor="t" bIns="26975" lIns="19050" spcFirstLastPara="1" rIns="19050" wrap="square" tIns="26975">
            <a:noAutofit/>
          </a:bodyPr>
          <a:lstStyle/>
          <a:p>
            <a:pPr indent="0" lvl="0" marL="0" marR="0" rtl="0" algn="l">
              <a:lnSpc>
                <a:spcPct val="116666"/>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time</a:t>
            </a:r>
            <a:endParaRPr b="0" i="0" sz="1400" u="none" cap="none" strike="noStrike">
              <a:solidFill>
                <a:srgbClr val="000000"/>
              </a:solidFill>
              <a:latin typeface="Arial"/>
              <a:ea typeface="Arial"/>
              <a:cs typeface="Arial"/>
              <a:sym typeface="Arial"/>
            </a:endParaRPr>
          </a:p>
        </p:txBody>
      </p:sp>
      <p:sp>
        <p:nvSpPr>
          <p:cNvPr id="250" name="Google Shape;250;p25"/>
          <p:cNvSpPr txBox="1"/>
          <p:nvPr/>
        </p:nvSpPr>
        <p:spPr>
          <a:xfrm>
            <a:off x="2379662" y="1600200"/>
            <a:ext cx="6764337" cy="14430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grpSp>
        <p:nvGrpSpPr>
          <p:cNvPr id="251" name="Google Shape;251;p25"/>
          <p:cNvGrpSpPr/>
          <p:nvPr/>
        </p:nvGrpSpPr>
        <p:grpSpPr>
          <a:xfrm>
            <a:off x="1782762" y="2133600"/>
            <a:ext cx="4160837" cy="801687"/>
            <a:chOff x="614" y="834"/>
            <a:chExt cx="2621" cy="505"/>
          </a:xfrm>
        </p:grpSpPr>
        <p:cxnSp>
          <p:nvCxnSpPr>
            <p:cNvPr id="252" name="Google Shape;252;p25"/>
            <p:cNvCxnSpPr/>
            <p:nvPr/>
          </p:nvCxnSpPr>
          <p:spPr>
            <a:xfrm>
              <a:off x="614" y="1264"/>
              <a:ext cx="2621" cy="0"/>
            </a:xfrm>
            <a:prstGeom prst="straightConnector1">
              <a:avLst/>
            </a:prstGeom>
            <a:noFill/>
            <a:ln cap="flat" cmpd="sng" w="12700">
              <a:solidFill>
                <a:srgbClr val="000000"/>
              </a:solidFill>
              <a:prstDash val="solid"/>
              <a:miter lim="800000"/>
              <a:headEnd len="sm" w="sm" type="none"/>
              <a:tailEnd len="med" w="med" type="triangle"/>
            </a:ln>
          </p:spPr>
        </p:cxnSp>
        <p:cxnSp>
          <p:nvCxnSpPr>
            <p:cNvPr id="253" name="Google Shape;253;p25"/>
            <p:cNvCxnSpPr/>
            <p:nvPr/>
          </p:nvCxnSpPr>
          <p:spPr>
            <a:xfrm rot="10800000">
              <a:off x="751" y="1190"/>
              <a:ext cx="0" cy="149"/>
            </a:xfrm>
            <a:prstGeom prst="straightConnector1">
              <a:avLst/>
            </a:prstGeom>
            <a:noFill/>
            <a:ln cap="flat" cmpd="sng" w="12700">
              <a:solidFill>
                <a:srgbClr val="000000"/>
              </a:solidFill>
              <a:prstDash val="solid"/>
              <a:miter lim="800000"/>
              <a:headEnd len="sm" w="sm" type="none"/>
              <a:tailEnd len="sm" w="sm" type="none"/>
            </a:ln>
          </p:spPr>
        </p:cxnSp>
        <p:cxnSp>
          <p:nvCxnSpPr>
            <p:cNvPr id="254" name="Google Shape;254;p25"/>
            <p:cNvCxnSpPr/>
            <p:nvPr/>
          </p:nvCxnSpPr>
          <p:spPr>
            <a:xfrm rot="10800000">
              <a:off x="1036" y="1190"/>
              <a:ext cx="0" cy="149"/>
            </a:xfrm>
            <a:prstGeom prst="straightConnector1">
              <a:avLst/>
            </a:prstGeom>
            <a:noFill/>
            <a:ln cap="flat" cmpd="sng" w="12700">
              <a:solidFill>
                <a:srgbClr val="000000"/>
              </a:solidFill>
              <a:prstDash val="solid"/>
              <a:miter lim="800000"/>
              <a:headEnd len="sm" w="sm" type="none"/>
              <a:tailEnd len="sm" w="sm" type="none"/>
            </a:ln>
          </p:spPr>
        </p:cxnSp>
        <p:cxnSp>
          <p:nvCxnSpPr>
            <p:cNvPr id="255" name="Google Shape;255;p25"/>
            <p:cNvCxnSpPr/>
            <p:nvPr/>
          </p:nvCxnSpPr>
          <p:spPr>
            <a:xfrm rot="10800000">
              <a:off x="1320" y="1190"/>
              <a:ext cx="0" cy="149"/>
            </a:xfrm>
            <a:prstGeom prst="straightConnector1">
              <a:avLst/>
            </a:prstGeom>
            <a:noFill/>
            <a:ln cap="flat" cmpd="sng" w="12700">
              <a:solidFill>
                <a:srgbClr val="000000"/>
              </a:solidFill>
              <a:prstDash val="solid"/>
              <a:miter lim="800000"/>
              <a:headEnd len="sm" w="sm" type="none"/>
              <a:tailEnd len="sm" w="sm" type="none"/>
            </a:ln>
          </p:spPr>
        </p:cxnSp>
        <p:cxnSp>
          <p:nvCxnSpPr>
            <p:cNvPr id="256" name="Google Shape;256;p25"/>
            <p:cNvCxnSpPr/>
            <p:nvPr/>
          </p:nvCxnSpPr>
          <p:spPr>
            <a:xfrm rot="10800000">
              <a:off x="1604" y="1190"/>
              <a:ext cx="0" cy="149"/>
            </a:xfrm>
            <a:prstGeom prst="straightConnector1">
              <a:avLst/>
            </a:prstGeom>
            <a:noFill/>
            <a:ln cap="flat" cmpd="sng" w="12700">
              <a:solidFill>
                <a:srgbClr val="000000"/>
              </a:solidFill>
              <a:prstDash val="solid"/>
              <a:miter lim="800000"/>
              <a:headEnd len="sm" w="sm" type="none"/>
              <a:tailEnd len="sm" w="sm" type="none"/>
            </a:ln>
          </p:spPr>
        </p:cxnSp>
        <p:cxnSp>
          <p:nvCxnSpPr>
            <p:cNvPr id="257" name="Google Shape;257;p25"/>
            <p:cNvCxnSpPr/>
            <p:nvPr/>
          </p:nvCxnSpPr>
          <p:spPr>
            <a:xfrm rot="10800000">
              <a:off x="1889" y="1190"/>
              <a:ext cx="0" cy="149"/>
            </a:xfrm>
            <a:prstGeom prst="straightConnector1">
              <a:avLst/>
            </a:prstGeom>
            <a:noFill/>
            <a:ln cap="flat" cmpd="sng" w="12700">
              <a:solidFill>
                <a:srgbClr val="000000"/>
              </a:solidFill>
              <a:prstDash val="solid"/>
              <a:miter lim="800000"/>
              <a:headEnd len="sm" w="sm" type="none"/>
              <a:tailEnd len="sm" w="sm" type="none"/>
            </a:ln>
          </p:spPr>
        </p:cxnSp>
        <p:cxnSp>
          <p:nvCxnSpPr>
            <p:cNvPr id="258" name="Google Shape;258;p25"/>
            <p:cNvCxnSpPr/>
            <p:nvPr/>
          </p:nvCxnSpPr>
          <p:spPr>
            <a:xfrm rot="10800000">
              <a:off x="2173" y="1190"/>
              <a:ext cx="0" cy="149"/>
            </a:xfrm>
            <a:prstGeom prst="straightConnector1">
              <a:avLst/>
            </a:prstGeom>
            <a:noFill/>
            <a:ln cap="flat" cmpd="sng" w="12700">
              <a:solidFill>
                <a:srgbClr val="000000"/>
              </a:solidFill>
              <a:prstDash val="solid"/>
              <a:miter lim="800000"/>
              <a:headEnd len="sm" w="sm" type="none"/>
              <a:tailEnd len="sm" w="sm" type="none"/>
            </a:ln>
          </p:spPr>
        </p:cxnSp>
        <p:cxnSp>
          <p:nvCxnSpPr>
            <p:cNvPr id="259" name="Google Shape;259;p25"/>
            <p:cNvCxnSpPr/>
            <p:nvPr/>
          </p:nvCxnSpPr>
          <p:spPr>
            <a:xfrm rot="10800000">
              <a:off x="2457" y="1190"/>
              <a:ext cx="0" cy="149"/>
            </a:xfrm>
            <a:prstGeom prst="straightConnector1">
              <a:avLst/>
            </a:prstGeom>
            <a:noFill/>
            <a:ln cap="flat" cmpd="sng" w="12700">
              <a:solidFill>
                <a:srgbClr val="000000"/>
              </a:solidFill>
              <a:prstDash val="solid"/>
              <a:miter lim="800000"/>
              <a:headEnd len="sm" w="sm" type="none"/>
              <a:tailEnd len="sm" w="sm" type="none"/>
            </a:ln>
          </p:spPr>
        </p:cxnSp>
        <p:cxnSp>
          <p:nvCxnSpPr>
            <p:cNvPr id="260" name="Google Shape;260;p25"/>
            <p:cNvCxnSpPr/>
            <p:nvPr/>
          </p:nvCxnSpPr>
          <p:spPr>
            <a:xfrm rot="10800000">
              <a:off x="2742" y="1190"/>
              <a:ext cx="0" cy="149"/>
            </a:xfrm>
            <a:prstGeom prst="straightConnector1">
              <a:avLst/>
            </a:prstGeom>
            <a:noFill/>
            <a:ln cap="flat" cmpd="sng" w="12700">
              <a:solidFill>
                <a:srgbClr val="000000"/>
              </a:solidFill>
              <a:prstDash val="solid"/>
              <a:miter lim="800000"/>
              <a:headEnd len="sm" w="sm" type="none"/>
              <a:tailEnd len="sm" w="sm" type="none"/>
            </a:ln>
          </p:spPr>
        </p:cxnSp>
        <p:sp>
          <p:nvSpPr>
            <p:cNvPr id="261" name="Google Shape;261;p25"/>
            <p:cNvSpPr txBox="1"/>
            <p:nvPr/>
          </p:nvSpPr>
          <p:spPr>
            <a:xfrm>
              <a:off x="755" y="834"/>
              <a:ext cx="285"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62" name="Google Shape;262;p25"/>
            <p:cNvSpPr txBox="1"/>
            <p:nvPr/>
          </p:nvSpPr>
          <p:spPr>
            <a:xfrm>
              <a:off x="1040" y="834"/>
              <a:ext cx="568"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63" name="Google Shape;263;p25"/>
            <p:cNvSpPr txBox="1"/>
            <p:nvPr/>
          </p:nvSpPr>
          <p:spPr>
            <a:xfrm>
              <a:off x="2177" y="834"/>
              <a:ext cx="569"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64" name="Google Shape;264;p25"/>
            <p:cNvSpPr txBox="1"/>
            <p:nvPr/>
          </p:nvSpPr>
          <p:spPr>
            <a:xfrm>
              <a:off x="1608" y="834"/>
              <a:ext cx="285"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65" name="Google Shape;265;p25"/>
            <p:cNvSpPr txBox="1"/>
            <p:nvPr/>
          </p:nvSpPr>
          <p:spPr>
            <a:xfrm>
              <a:off x="1893" y="834"/>
              <a:ext cx="284" cy="142"/>
            </a:xfrm>
            <a:prstGeom prst="rect">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grpSp>
      <p:sp>
        <p:nvSpPr>
          <p:cNvPr id="266" name="Google Shape;266;p25"/>
          <p:cNvSpPr txBox="1"/>
          <p:nvPr>
            <p:ph type="title"/>
          </p:nvPr>
        </p:nvSpPr>
        <p:spPr>
          <a:xfrm>
            <a:off x="1295400" y="762000"/>
            <a:ext cx="8382000" cy="6096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folHlink"/>
              </a:buClr>
              <a:buSzPts val="4400"/>
              <a:buFont typeface="Tahoma"/>
              <a:buNone/>
            </a:pPr>
            <a:r>
              <a:rPr b="0" i="0" lang="en-US" sz="4400" u="none">
                <a:solidFill>
                  <a:schemeClr val="folHlink"/>
                </a:solidFill>
                <a:latin typeface="Tahoma"/>
                <a:ea typeface="Tahoma"/>
                <a:cs typeface="Tahoma"/>
                <a:sym typeface="Tahoma"/>
              </a:rPr>
              <a:t>How many cycles are required for a program?</a:t>
            </a:r>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nvSpPr>
        <p:spPr>
          <a:xfrm>
            <a:off x="225425" y="312737"/>
            <a:ext cx="364490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73" name="Google Shape;273;p26"/>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Our favorite program runs in 10 seconds on computer A, which has a 400Mhz. clock.</a:t>
            </a:r>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We are trying to help a computer designer build a new machine B, that will run this program in 6 seconds.  The designer can use new (or perhaps more expensive) technology to substantially increase the clock rate, but has informed us that this increase will affect the rest of the CPU design, causing machine B to require 1.2 times as many clock cycles as machine A for the same program.</a:t>
            </a:r>
            <a:r>
              <a:rPr b="0" i="0" lang="en-US" sz="2000" u="none">
                <a:solidFill>
                  <a:schemeClr val="dk1"/>
                </a:solidFill>
                <a:latin typeface="Times New Roman"/>
                <a:ea typeface="Times New Roman"/>
                <a:cs typeface="Times New Roman"/>
                <a:sym typeface="Times New Roman"/>
              </a:rPr>
              <a:t> </a:t>
            </a:r>
            <a:endParaRPr/>
          </a:p>
          <a:p>
            <a:pPr indent="-342900" lvl="0" marL="342900" rtl="0" algn="l">
              <a:lnSpc>
                <a:spcPct val="90000"/>
              </a:lnSpc>
              <a:spcBef>
                <a:spcPts val="400"/>
              </a:spcBef>
              <a:spcAft>
                <a:spcPts val="0"/>
              </a:spcAft>
              <a:buSzPts val="1200"/>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What clock rate should we tell the designer to target?</a:t>
            </a:r>
            <a:br>
              <a:rPr b="0" i="1" lang="en-US" sz="2000" u="none">
                <a:solidFill>
                  <a:schemeClr val="dk1"/>
                </a:solidFill>
                <a:latin typeface="Times New Roman"/>
                <a:ea typeface="Times New Roman"/>
                <a:cs typeface="Times New Roman"/>
                <a:sym typeface="Times New Roman"/>
              </a:rPr>
            </a:br>
            <a:br>
              <a:rPr b="0" i="0" lang="en-US" sz="2000" u="none">
                <a:solidFill>
                  <a:schemeClr val="dk1"/>
                </a:solidFill>
                <a:latin typeface="Times New Roman"/>
                <a:ea typeface="Times New Roman"/>
                <a:cs typeface="Times New Roman"/>
                <a:sym typeface="Times New Roman"/>
              </a:rPr>
            </a:br>
            <a:endParaRPr/>
          </a:p>
        </p:txBody>
      </p:sp>
      <p:sp>
        <p:nvSpPr>
          <p:cNvPr id="274" name="Google Shape;274;p26"/>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a:t>
            </a:r>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nvSpPr>
        <p:spPr>
          <a:xfrm>
            <a:off x="225425" y="312737"/>
            <a:ext cx="354488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81" name="Google Shape;281;p27"/>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3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given program will require:</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some number of instructions (machine instructions)</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some number of cycles</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some number of seconds</a:t>
            </a:r>
            <a:endParaRPr/>
          </a:p>
          <a:p>
            <a:pPr indent="-342900" lvl="0" marL="342900" rtl="0" algn="l">
              <a:lnSpc>
                <a:spcPct val="13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We have a vocabulary that relates these quantities:</a:t>
            </a:r>
            <a:endParaRPr/>
          </a:p>
          <a:p>
            <a:pPr indent="-285750" lvl="1" marL="742950" rtl="0" algn="l">
              <a:lnSpc>
                <a:spcPct val="13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cycle time</a:t>
            </a:r>
            <a:r>
              <a:rPr b="0" i="0" lang="en-US" sz="1800" u="none">
                <a:solidFill>
                  <a:schemeClr val="dk1"/>
                </a:solidFill>
                <a:latin typeface="Tahoma"/>
                <a:ea typeface="Tahoma"/>
                <a:cs typeface="Tahoma"/>
                <a:sym typeface="Tahoma"/>
              </a:rPr>
              <a:t> (seconds per cycle)</a:t>
            </a:r>
            <a:endParaRPr/>
          </a:p>
          <a:p>
            <a:pPr indent="-285750" lvl="1" marL="742950" rtl="0" algn="l">
              <a:lnSpc>
                <a:spcPct val="13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clock rate</a:t>
            </a:r>
            <a:r>
              <a:rPr b="0" i="0" lang="en-US" sz="1800" u="none">
                <a:solidFill>
                  <a:schemeClr val="dk1"/>
                </a:solidFill>
                <a:latin typeface="Tahoma"/>
                <a:ea typeface="Tahoma"/>
                <a:cs typeface="Tahoma"/>
                <a:sym typeface="Tahoma"/>
              </a:rPr>
              <a:t> (cycles per second)</a:t>
            </a:r>
            <a:endParaRPr/>
          </a:p>
          <a:p>
            <a:pPr indent="-285750" lvl="1" marL="742950" rtl="0" algn="l">
              <a:lnSpc>
                <a:spcPct val="13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t>
            </a:r>
            <a:r>
              <a:rPr b="0" i="1" lang="en-US" sz="1800" u="none">
                <a:solidFill>
                  <a:schemeClr val="dk1"/>
                </a:solidFill>
                <a:latin typeface="Tahoma"/>
                <a:ea typeface="Tahoma"/>
                <a:cs typeface="Tahoma"/>
                <a:sym typeface="Tahoma"/>
              </a:rPr>
              <a:t>average</a:t>
            </a:r>
            <a:r>
              <a:rPr b="0" i="0" lang="en-US" sz="1800" u="none">
                <a:solidFill>
                  <a:schemeClr val="dk1"/>
                </a:solidFill>
                <a:latin typeface="Tahoma"/>
                <a:ea typeface="Tahoma"/>
                <a:cs typeface="Tahoma"/>
                <a:sym typeface="Tahoma"/>
              </a:rPr>
              <a:t>)</a:t>
            </a:r>
            <a:r>
              <a:rPr b="0" i="1" lang="en-US" sz="1800" u="none">
                <a:solidFill>
                  <a:schemeClr val="dk1"/>
                </a:solidFill>
                <a:latin typeface="Tahoma"/>
                <a:ea typeface="Tahoma"/>
                <a:cs typeface="Tahoma"/>
                <a:sym typeface="Tahoma"/>
              </a:rPr>
              <a:t> CPI</a:t>
            </a:r>
            <a:r>
              <a:rPr b="0" i="0" lang="en-US" sz="1800" u="none">
                <a:solidFill>
                  <a:schemeClr val="dk1"/>
                </a:solidFill>
                <a:latin typeface="Tahoma"/>
                <a:ea typeface="Tahoma"/>
                <a:cs typeface="Tahoma"/>
                <a:sym typeface="Tahoma"/>
              </a:rPr>
              <a:t> (cycles per instruction)             </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a floating point intensive application might have a higher average CPI</a:t>
            </a:r>
            <a:endParaRPr/>
          </a:p>
          <a:p>
            <a:pPr indent="-285750" lvl="1" marL="742950" rtl="0" algn="l">
              <a:lnSpc>
                <a:spcPct val="130000"/>
              </a:lnSpc>
              <a:spcBef>
                <a:spcPts val="360"/>
              </a:spcBef>
              <a:spcAft>
                <a:spcPts val="0"/>
              </a:spcAft>
              <a:buClr>
                <a:schemeClr val="hlink"/>
              </a:buClr>
              <a:buSzPts val="990"/>
              <a:buFont typeface="Noto Sans Symbols"/>
              <a:buChar char="■"/>
            </a:pPr>
            <a:r>
              <a:rPr b="0" i="1" lang="en-US" sz="1800" u="none">
                <a:solidFill>
                  <a:schemeClr val="dk1"/>
                </a:solidFill>
                <a:latin typeface="Tahoma"/>
                <a:ea typeface="Tahoma"/>
                <a:cs typeface="Tahoma"/>
                <a:sym typeface="Tahoma"/>
              </a:rPr>
              <a:t>MIPS </a:t>
            </a:r>
            <a:r>
              <a:rPr b="0" i="0" lang="en-US" sz="1800" u="none">
                <a:solidFill>
                  <a:schemeClr val="dk1"/>
                </a:solidFill>
                <a:latin typeface="Tahoma"/>
                <a:ea typeface="Tahoma"/>
                <a:cs typeface="Tahoma"/>
                <a:sym typeface="Tahoma"/>
              </a:rPr>
              <a:t>(millions of instructions per second)</a:t>
            </a:r>
            <a:endParaRPr/>
          </a:p>
          <a:p>
            <a:pPr indent="-228600" lvl="2" marL="1143000" rtl="0" algn="l">
              <a:lnSpc>
                <a:spcPct val="130000"/>
              </a:lnSpc>
              <a:spcBef>
                <a:spcPts val="320"/>
              </a:spcBef>
              <a:spcAft>
                <a:spcPts val="0"/>
              </a:spcAft>
              <a:buClr>
                <a:schemeClr val="folHlink"/>
              </a:buClr>
              <a:buSzPts val="800"/>
              <a:buFont typeface="Noto Sans Symbols"/>
              <a:buChar char="■"/>
            </a:pPr>
            <a:r>
              <a:rPr b="0" i="0" lang="en-US" sz="1600" u="none">
                <a:solidFill>
                  <a:schemeClr val="dk1"/>
                </a:solidFill>
                <a:latin typeface="Tahoma"/>
                <a:ea typeface="Tahoma"/>
                <a:cs typeface="Tahoma"/>
                <a:sym typeface="Tahoma"/>
              </a:rPr>
              <a:t>this would be higher for a program using simple instructions</a:t>
            </a:r>
            <a:endParaRPr/>
          </a:p>
        </p:txBody>
      </p:sp>
      <p:sp>
        <p:nvSpPr>
          <p:cNvPr id="282" name="Google Shape;282;p27"/>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folHlink"/>
              </a:buClr>
              <a:buSzPts val="4400"/>
              <a:buFont typeface="Tahoma"/>
              <a:buNone/>
            </a:pPr>
            <a:r>
              <a:rPr b="0" i="0" lang="en-US" sz="4400" u="none">
                <a:solidFill>
                  <a:schemeClr val="folHlink"/>
                </a:solidFill>
                <a:latin typeface="Tahoma"/>
                <a:ea typeface="Tahoma"/>
                <a:cs typeface="Tahoma"/>
                <a:sym typeface="Tahoma"/>
              </a:rPr>
              <a:t>Terminology</a:t>
            </a:r>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Performance Measure</a:t>
            </a:r>
            <a:endParaRPr/>
          </a:p>
        </p:txBody>
      </p:sp>
      <p:sp>
        <p:nvSpPr>
          <p:cNvPr id="289" name="Google Shape;289;p28"/>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Performance is determined by execution time</a:t>
            </a:r>
            <a:endParaRPr/>
          </a:p>
          <a:p>
            <a:pPr indent="-342900" lvl="0" marL="342900" rtl="0" algn="l">
              <a:lnSpc>
                <a:spcPct val="100000"/>
              </a:lnSpc>
              <a:spcBef>
                <a:spcPts val="400"/>
              </a:spcBef>
              <a:spcAft>
                <a:spcPts val="0"/>
              </a:spcAft>
              <a:buSzPts val="1200"/>
              <a:buNone/>
            </a:pPr>
            <a:r>
              <a:t/>
            </a:r>
            <a:endParaRPr b="0" i="1"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Do any of these other variables equal performance?</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 of cycles to execute program?</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 of instructions in program?</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 of cycles per second?</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average # of cycles per instruction?</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average # of instructions per second?</a:t>
            </a:r>
            <a:br>
              <a:rPr b="0" i="0" lang="en-US" sz="1800" u="none">
                <a:solidFill>
                  <a:schemeClr val="dk1"/>
                </a:solidFill>
                <a:latin typeface="Tahoma"/>
                <a:ea typeface="Tahoma"/>
                <a:cs typeface="Tahoma"/>
                <a:sym typeface="Tahoma"/>
              </a:rPr>
            </a:br>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Common pitfall </a:t>
            </a:r>
            <a:r>
              <a:rPr b="0" i="0" lang="en-US" sz="2000" u="none">
                <a:solidFill>
                  <a:schemeClr val="dk1"/>
                </a:solidFill>
                <a:latin typeface="Tahoma"/>
                <a:ea typeface="Tahoma"/>
                <a:cs typeface="Tahoma"/>
                <a:sym typeface="Tahoma"/>
              </a:rPr>
              <a:t>: thinking one of the variables is indicative of performance when it really isn’t</a:t>
            </a:r>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9"/>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Performance Equation II</a:t>
            </a:r>
            <a:endParaRPr/>
          </a:p>
        </p:txBody>
      </p:sp>
      <p:sp>
        <p:nvSpPr>
          <p:cNvPr id="295" name="Google Shape;295;p29"/>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080"/>
              <a:buNone/>
            </a:pPr>
            <a:r>
              <a:rPr b="0" i="0" lang="en-US" sz="1800" u="none">
                <a:solidFill>
                  <a:schemeClr val="dk1"/>
                </a:solidFill>
                <a:latin typeface="Times New Roman"/>
                <a:ea typeface="Times New Roman"/>
                <a:cs typeface="Times New Roman"/>
                <a:sym typeface="Times New Roman"/>
              </a:rPr>
              <a:t>CPU execution time         Instruction count        average CPI        Clock cycle time    </a:t>
            </a:r>
            <a:endParaRPr/>
          </a:p>
          <a:p>
            <a:pPr indent="-342900" lvl="0" marL="342900" rtl="0" algn="l">
              <a:lnSpc>
                <a:spcPct val="100000"/>
              </a:lnSpc>
              <a:spcBef>
                <a:spcPts val="0"/>
              </a:spcBef>
              <a:spcAft>
                <a:spcPts val="0"/>
              </a:spcAft>
              <a:buSzPts val="1080"/>
              <a:buNone/>
            </a:pPr>
            <a:r>
              <a:rPr b="0" i="0" lang="en-US" sz="1800" u="none">
                <a:solidFill>
                  <a:schemeClr val="dk1"/>
                </a:solidFill>
                <a:latin typeface="Times New Roman"/>
                <a:ea typeface="Times New Roman"/>
                <a:cs typeface="Times New Roman"/>
                <a:sym typeface="Times New Roman"/>
              </a:rPr>
              <a:t>for a program                   for a program</a:t>
            </a:r>
            <a:endParaRPr/>
          </a:p>
          <a:p>
            <a:pPr indent="-342900" lvl="0" marL="342900" rtl="0" algn="l">
              <a:lnSpc>
                <a:spcPct val="100000"/>
              </a:lnSpc>
              <a:spcBef>
                <a:spcPts val="480"/>
              </a:spcBef>
              <a:spcAft>
                <a:spcPts val="0"/>
              </a:spcAft>
              <a:buSzPts val="1440"/>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Derive the above equation from Performance Equation I</a:t>
            </a:r>
            <a:br>
              <a:rPr b="0" i="1" lang="en-US" sz="2400" u="none">
                <a:solidFill>
                  <a:schemeClr val="dk1"/>
                </a:solidFill>
                <a:latin typeface="Times New Roman"/>
                <a:ea typeface="Times New Roman"/>
                <a:cs typeface="Times New Roman"/>
                <a:sym typeface="Times New Roman"/>
              </a:rPr>
            </a:br>
            <a:endParaRPr/>
          </a:p>
          <a:p>
            <a:pPr indent="-251459" lvl="0" marL="342900" rtl="0" algn="l">
              <a:lnSpc>
                <a:spcPct val="100000"/>
              </a:lnSpc>
              <a:spcBef>
                <a:spcPts val="480"/>
              </a:spcBef>
              <a:spcAft>
                <a:spcPts val="0"/>
              </a:spcAft>
              <a:buSzPts val="1440"/>
              <a:buNone/>
            </a:pPr>
            <a:r>
              <a:t/>
            </a:r>
            <a:endParaRPr b="0" i="1" sz="2400" u="none">
              <a:solidFill>
                <a:schemeClr val="dk1"/>
              </a:solidFill>
              <a:latin typeface="Times New Roman"/>
              <a:ea typeface="Times New Roman"/>
              <a:cs typeface="Times New Roman"/>
              <a:sym typeface="Times New Roman"/>
            </a:endParaRPr>
          </a:p>
        </p:txBody>
      </p:sp>
      <p:sp>
        <p:nvSpPr>
          <p:cNvPr id="296" name="Google Shape;296;p29"/>
          <p:cNvSpPr txBox="1"/>
          <p:nvPr/>
        </p:nvSpPr>
        <p:spPr>
          <a:xfrm>
            <a:off x="3200400" y="2133600"/>
            <a:ext cx="31273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297" name="Google Shape;297;p29"/>
          <p:cNvSpPr txBox="1"/>
          <p:nvPr/>
        </p:nvSpPr>
        <p:spPr>
          <a:xfrm>
            <a:off x="5257800" y="1981200"/>
            <a:ext cx="3238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298" name="Google Shape;298;p29"/>
          <p:cNvSpPr txBox="1"/>
          <p:nvPr/>
        </p:nvSpPr>
        <p:spPr>
          <a:xfrm>
            <a:off x="6915150" y="1981200"/>
            <a:ext cx="32385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nvSpPr>
        <p:spPr>
          <a:xfrm>
            <a:off x="225425" y="312737"/>
            <a:ext cx="367030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05" name="Google Shape;305;p30"/>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Suppose we have two implementations of the same instruction set architecture (ISA).  For some program:</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machine A has a clock cycle time of 10 ns. and a CPI of 2.0</a:t>
            </a:r>
            <a:endParaRPr/>
          </a:p>
          <a:p>
            <a:pPr indent="-285750" lvl="1" marL="742950" rtl="0" algn="l">
              <a:lnSpc>
                <a:spcPct val="100000"/>
              </a:lnSpc>
              <a:spcBef>
                <a:spcPts val="40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machine B has a clock cycle time of 20 ns. and a CPI of 1.2</a:t>
            </a:r>
            <a:r>
              <a:rPr b="0" i="0" lang="en-US" sz="2000" u="none">
                <a:solidFill>
                  <a:schemeClr val="dk1"/>
                </a:solidFill>
                <a:latin typeface="Tahoma"/>
                <a:ea typeface="Tahoma"/>
                <a:cs typeface="Tahoma"/>
                <a:sym typeface="Tahoma"/>
              </a:rPr>
              <a:t> </a:t>
            </a:r>
            <a:endParaRPr/>
          </a:p>
          <a:p>
            <a:pPr indent="-285750" lvl="1" marL="742950" rtl="0" algn="l">
              <a:lnSpc>
                <a:spcPct val="100000"/>
              </a:lnSpc>
              <a:spcBef>
                <a:spcPts val="400"/>
              </a:spcBef>
              <a:spcAft>
                <a:spcPts val="0"/>
              </a:spcAft>
              <a:buSzPts val="1100"/>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Which machine is faster for this program, and by how much?</a:t>
            </a:r>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If two machines have the same ISA, which of our quantities (e.g., clock rate, CPI, execution time, # of instructions, MIPS) will always be identical? </a:t>
            </a:r>
            <a:endParaRPr/>
          </a:p>
        </p:txBody>
      </p:sp>
      <p:sp>
        <p:nvSpPr>
          <p:cNvPr id="306" name="Google Shape;306;p30"/>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CPI Example I</a:t>
            </a:r>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txBox="1"/>
          <p:nvPr/>
        </p:nvSpPr>
        <p:spPr>
          <a:xfrm>
            <a:off x="225425" y="312737"/>
            <a:ext cx="1352550"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13" name="Google Shape;313;p31"/>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A compiler designer is trying to decide between two code sequences for a particular machine.</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Based on the hardware implementation, there are three different classes of instructions:  Class A, Class B, and Class C, and they require 1, 2 and 3 cycles (respectively).  </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The first code sequence has 5 instructions:  </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2 of A, 1 of B, and 2 of C</a:t>
            </a:r>
            <a:br>
              <a:rPr b="0" i="0" lang="en-US" sz="2000" u="none">
                <a:solidFill>
                  <a:schemeClr val="dk1"/>
                </a:solidFill>
                <a:latin typeface="Tahoma"/>
                <a:ea typeface="Tahoma"/>
                <a:cs typeface="Tahoma"/>
                <a:sym typeface="Tahoma"/>
              </a:rPr>
            </a:br>
            <a:r>
              <a:rPr b="0" i="0" lang="en-US" sz="2000" u="none">
                <a:solidFill>
                  <a:schemeClr val="dk1"/>
                </a:solidFill>
                <a:latin typeface="Tahoma"/>
                <a:ea typeface="Tahoma"/>
                <a:cs typeface="Tahoma"/>
                <a:sym typeface="Tahoma"/>
              </a:rPr>
              <a:t>The second sequence has 6 instructions:  </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     4 of A, 1 of B, and 1 of C.</a:t>
            </a:r>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Which sequence will be faster?  How much? What is the CPI for each sequence?</a:t>
            </a:r>
            <a:endParaRPr/>
          </a:p>
        </p:txBody>
      </p:sp>
      <p:sp>
        <p:nvSpPr>
          <p:cNvPr id="314" name="Google Shape;314;p31"/>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CPI Example II</a:t>
            </a:r>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The Computer Revolution</a:t>
            </a:r>
            <a:endParaRPr/>
          </a:p>
        </p:txBody>
      </p:sp>
      <p:sp>
        <p:nvSpPr>
          <p:cNvPr id="114" name="Google Shape;114;p14"/>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folHlink"/>
              </a:buClr>
              <a:buSzPts val="1920"/>
              <a:buFont typeface="Tahoma"/>
              <a:buAutoNum type="arabicPeriod"/>
            </a:pPr>
            <a:r>
              <a:rPr b="0" i="0" lang="en-US" sz="3200" u="none" cap="none" strike="noStrike">
                <a:solidFill>
                  <a:schemeClr val="dk1"/>
                </a:solidFill>
                <a:latin typeface="Tahoma"/>
                <a:ea typeface="Tahoma"/>
                <a:cs typeface="Tahoma"/>
                <a:sym typeface="Tahoma"/>
              </a:rPr>
              <a:t>Progress in computer technology .</a:t>
            </a:r>
            <a:endParaRPr/>
          </a:p>
          <a:p>
            <a:pPr indent="-514350" lvl="0" marL="514350" marR="0" rtl="0" algn="l">
              <a:lnSpc>
                <a:spcPct val="100000"/>
              </a:lnSpc>
              <a:spcBef>
                <a:spcPts val="640"/>
              </a:spcBef>
              <a:spcAft>
                <a:spcPts val="0"/>
              </a:spcAft>
              <a:buClr>
                <a:schemeClr val="folHlink"/>
              </a:buClr>
              <a:buSzPts val="1920"/>
              <a:buFont typeface="Tahoma"/>
              <a:buAutoNum type="arabicPeriod"/>
            </a:pPr>
            <a:r>
              <a:rPr b="0" i="0" lang="en-US" sz="3200" u="none" cap="none" strike="noStrike">
                <a:solidFill>
                  <a:schemeClr val="dk1"/>
                </a:solidFill>
                <a:latin typeface="Tahoma"/>
                <a:ea typeface="Tahoma"/>
                <a:cs typeface="Tahoma"/>
                <a:sym typeface="Tahoma"/>
              </a:rPr>
              <a:t>Makes novel applications feasible.</a:t>
            </a:r>
            <a:endParaRPr/>
          </a:p>
          <a:p>
            <a:pPr indent="-285750" lvl="1" marL="742950" marR="0" rtl="0" algn="l">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ahoma"/>
                <a:ea typeface="Tahoma"/>
                <a:cs typeface="Tahoma"/>
                <a:sym typeface="Tahoma"/>
              </a:rPr>
              <a:t>Computer in Automobile.</a:t>
            </a:r>
            <a:endParaRPr/>
          </a:p>
          <a:p>
            <a:pPr indent="-285750" lvl="1" marL="742950" marR="0" rtl="0" algn="l">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ahoma"/>
                <a:ea typeface="Tahoma"/>
                <a:cs typeface="Tahoma"/>
                <a:sym typeface="Tahoma"/>
              </a:rPr>
              <a:t>Cell phone</a:t>
            </a:r>
            <a:endParaRPr/>
          </a:p>
          <a:p>
            <a:pPr indent="-285750" lvl="1" marL="742950" marR="0" rtl="0" algn="l">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ahoma"/>
                <a:ea typeface="Tahoma"/>
                <a:cs typeface="Tahoma"/>
                <a:sym typeface="Tahoma"/>
              </a:rPr>
              <a:t>Worldwide web</a:t>
            </a:r>
            <a:endParaRPr/>
          </a:p>
          <a:p>
            <a:pPr indent="-285750" lvl="1" marL="742950" marR="0" rtl="0" algn="l">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ahoma"/>
                <a:ea typeface="Tahoma"/>
                <a:cs typeface="Tahoma"/>
                <a:sym typeface="Tahoma"/>
              </a:rPr>
              <a:t>Search engine …..etc.</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2"/>
          <p:cNvSpPr txBox="1"/>
          <p:nvPr/>
        </p:nvSpPr>
        <p:spPr>
          <a:xfrm>
            <a:off x="225425" y="312737"/>
            <a:ext cx="214153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21" name="Google Shape;321;p32"/>
          <p:cNvSpPr txBox="1"/>
          <p:nvPr>
            <p:ph idx="1" type="body"/>
          </p:nvPr>
        </p:nvSpPr>
        <p:spPr>
          <a:xfrm>
            <a:off x="1371600" y="2230697"/>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Two different compilers are being tested for a 100 MHz. machine with three different classes of instructions:  Class A, Class B, and Class C, which require 1, 2 and 3 cycles (respectively).  Both compilers are used to produce code for a large piece of software.</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Compiler 1 generates code with 5 million Class A instructions, 1 million Class B instructions, and 1 million Class C instructions.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Compiler 2 generates code with 10 million Class A instructions, 1 million Class B instructions, and 1 million Class C instructions.</a:t>
            </a:r>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Which sequence has the higher MIPS rating?</a:t>
            </a:r>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Which sequence will be faster according to execution time?</a:t>
            </a:r>
            <a:endParaRPr/>
          </a:p>
        </p:txBody>
      </p:sp>
      <p:sp>
        <p:nvSpPr>
          <p:cNvPr id="322" name="Google Shape;322;p32"/>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MIPS Example</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3"/>
          <p:cNvSpPr txBox="1"/>
          <p:nvPr/>
        </p:nvSpPr>
        <p:spPr>
          <a:xfrm>
            <a:off x="225425" y="312737"/>
            <a:ext cx="1928812"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29" name="Google Shape;329;p33"/>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Performance best determined by running a real application</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use programs typical of expected workload</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or, typical of expected class of applications</a:t>
            </a:r>
            <a:br>
              <a:rPr b="0" i="0" lang="en-US" sz="1800" u="none">
                <a:solidFill>
                  <a:schemeClr val="dk1"/>
                </a:solidFill>
                <a:latin typeface="Tahoma"/>
                <a:ea typeface="Tahoma"/>
                <a:cs typeface="Tahoma"/>
                <a:sym typeface="Tahoma"/>
              </a:rPr>
            </a:br>
            <a:r>
              <a:rPr b="0" i="0" lang="en-US" sz="1800" u="none">
                <a:solidFill>
                  <a:schemeClr val="dk1"/>
                </a:solidFill>
                <a:latin typeface="Tahoma"/>
                <a:ea typeface="Tahoma"/>
                <a:cs typeface="Tahoma"/>
                <a:sym typeface="Tahoma"/>
              </a:rPr>
              <a:t>	e.g., compilers/editors, scientific applications, graphics, etc.</a:t>
            </a:r>
            <a:endParaRPr/>
          </a:p>
          <a:p>
            <a:pPr indent="-285750" lvl="1" marL="742950" rtl="0" algn="l">
              <a:lnSpc>
                <a:spcPct val="9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Small benchmarks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nice for architects and designers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easy to standardize</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can be abused!</a:t>
            </a:r>
            <a:endParaRPr/>
          </a:p>
          <a:p>
            <a:pPr indent="-285750" lvl="1" marL="742950" rtl="0" algn="l">
              <a:lnSpc>
                <a:spcPct val="90000"/>
              </a:lnSpc>
              <a:spcBef>
                <a:spcPts val="360"/>
              </a:spcBef>
              <a:spcAft>
                <a:spcPts val="0"/>
              </a:spcAft>
              <a:buSzPts val="990"/>
              <a:buNone/>
            </a:pPr>
            <a:r>
              <a:t/>
            </a:r>
            <a:endParaRPr b="0" i="0" sz="1800" u="none">
              <a:solidFill>
                <a:schemeClr val="dk1"/>
              </a:solidFill>
              <a:latin typeface="Tahoma"/>
              <a:ea typeface="Tahoma"/>
              <a:cs typeface="Tahoma"/>
              <a:sym typeface="Tahoma"/>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Benchmark suites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Perfect Club: set of application codes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Livermore Loops: 24 loop kernels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Linpack: linear algebra package</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SPEC: mix of code from industry organization</a:t>
            </a:r>
            <a:endParaRPr/>
          </a:p>
        </p:txBody>
      </p:sp>
      <p:sp>
        <p:nvSpPr>
          <p:cNvPr id="330" name="Google Shape;330;p33"/>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Benchmarks</a:t>
            </a:r>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4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Performance is specific to a particular program</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total execution time is a consistent summary of performance</a:t>
            </a:r>
            <a:endParaRPr/>
          </a:p>
          <a:p>
            <a:pPr indent="-342900" lvl="0" marL="342900" rtl="0" algn="l">
              <a:lnSpc>
                <a:spcPct val="14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For a given architecture performance increases come from:</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increases in clock rate (without adverse CPI affects)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improvements in processor organization that lower CPI</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compiler enhancements that lower CPI and/or instruction count</a:t>
            </a:r>
            <a:endParaRPr/>
          </a:p>
          <a:p>
            <a:pPr indent="-342900" lvl="0" marL="342900" rtl="0" algn="l">
              <a:lnSpc>
                <a:spcPct val="14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Pitfall</a:t>
            </a:r>
            <a:r>
              <a:rPr b="0" i="0" lang="en-US" sz="2000" u="none">
                <a:solidFill>
                  <a:schemeClr val="dk1"/>
                </a:solidFill>
                <a:latin typeface="Tahoma"/>
                <a:ea typeface="Tahoma"/>
                <a:cs typeface="Tahoma"/>
                <a:sym typeface="Tahoma"/>
              </a:rPr>
              <a:t>: expecting improvement in one aspect of a machine’s performance to affect the total performance</a:t>
            </a:r>
            <a:endParaRPr/>
          </a:p>
        </p:txBody>
      </p:sp>
      <p:sp>
        <p:nvSpPr>
          <p:cNvPr id="337" name="Google Shape;337;p34"/>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Summary</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nvSpPr>
        <p:spPr>
          <a:xfrm>
            <a:off x="4035425" y="4656137"/>
            <a:ext cx="1954212"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21" name="Google Shape;121;p15"/>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Performance is the key to understanding underlying motivation for the hardware and its organization</a:t>
            </a:r>
            <a:endParaRPr/>
          </a:p>
          <a:p>
            <a:pPr indent="-342900" lvl="0" marL="342900" rtl="0" algn="l">
              <a:lnSpc>
                <a:spcPct val="10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Measure, report, and summarize performance to enable users to</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make intelligent choices</a:t>
            </a:r>
            <a:endParaRPr/>
          </a:p>
          <a:p>
            <a:pPr indent="-285750" lvl="1" marL="742950" rtl="0" algn="l">
              <a:lnSpc>
                <a:spcPct val="10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see through the marketing hype!</a:t>
            </a:r>
            <a:endParaRPr/>
          </a:p>
          <a:p>
            <a:pPr indent="-342900" lvl="0" marL="342900" rtl="0" algn="l">
              <a:lnSpc>
                <a:spcPct val="100000"/>
              </a:lnSpc>
              <a:spcBef>
                <a:spcPts val="400"/>
              </a:spcBef>
              <a:spcAft>
                <a:spcPts val="0"/>
              </a:spcAft>
              <a:buSzPts val="1200"/>
              <a:buNone/>
            </a:pPr>
            <a:r>
              <a:t/>
            </a:r>
            <a:endParaRPr b="0" i="0" sz="2000" u="none">
              <a:solidFill>
                <a:schemeClr val="dk1"/>
              </a:solidFill>
              <a:latin typeface="Tahoma"/>
              <a:ea typeface="Tahoma"/>
              <a:cs typeface="Tahoma"/>
              <a:sym typeface="Tahoma"/>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Why is some hardware better than others for different programs?</a:t>
            </a:r>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What factors of system performance are hardware related?</a:t>
            </a:r>
            <a:br>
              <a:rPr b="0" i="1" lang="en-US" sz="2000" u="none">
                <a:solidFill>
                  <a:schemeClr val="dk1"/>
                </a:solidFill>
                <a:latin typeface="Times New Roman"/>
                <a:ea typeface="Times New Roman"/>
                <a:cs typeface="Times New Roman"/>
                <a:sym typeface="Times New Roman"/>
              </a:rPr>
            </a:br>
            <a:r>
              <a:rPr b="0" i="1" lang="en-US" sz="2000" u="none">
                <a:solidFill>
                  <a:schemeClr val="dk1"/>
                </a:solidFill>
                <a:latin typeface="Times New Roman"/>
                <a:ea typeface="Times New Roman"/>
                <a:cs typeface="Times New Roman"/>
                <a:sym typeface="Times New Roman"/>
              </a:rPr>
              <a:t>(e.g., do we need a new machine, or a new operating system?)</a:t>
            </a:r>
            <a:endParaRPr/>
          </a:p>
          <a:p>
            <a:pPr indent="-342900" lvl="0" marL="342900" rtl="0" algn="l">
              <a:lnSpc>
                <a:spcPct val="100000"/>
              </a:lnSpc>
              <a:spcBef>
                <a:spcPts val="40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How does the machine's instruction set affect performance?</a:t>
            </a:r>
            <a:endParaRPr/>
          </a:p>
        </p:txBody>
      </p:sp>
      <p:sp>
        <p:nvSpPr>
          <p:cNvPr id="122" name="Google Shape;122;p15"/>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Performance</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The Role of Performance</a:t>
            </a:r>
            <a:endParaRPr/>
          </a:p>
        </p:txBody>
      </p:sp>
      <p:sp>
        <p:nvSpPr>
          <p:cNvPr id="128" name="Google Shape;128;p16"/>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folHlink"/>
              </a:buClr>
              <a:buSzPts val="1920"/>
              <a:buFont typeface="Noto Sans Symbols"/>
              <a:buNone/>
            </a:pPr>
            <a:r>
              <a:rPr b="0" i="0" lang="en-US" sz="3200" u="none" cap="none" strike="noStrike">
                <a:solidFill>
                  <a:schemeClr val="dk1"/>
                </a:solidFill>
                <a:latin typeface="Tahoma"/>
                <a:ea typeface="Tahoma"/>
                <a:cs typeface="Tahoma"/>
                <a:sym typeface="Tahoma"/>
              </a:rPr>
              <a:t>Response Time</a:t>
            </a:r>
            <a:endParaRPr/>
          </a:p>
          <a:p>
            <a:pPr indent="0" lvl="0" marL="0" marR="0" rtl="0" algn="l">
              <a:lnSpc>
                <a:spcPct val="100000"/>
              </a:lnSpc>
              <a:spcBef>
                <a:spcPts val="640"/>
              </a:spcBef>
              <a:spcAft>
                <a:spcPts val="0"/>
              </a:spcAft>
              <a:buClr>
                <a:schemeClr val="folHlink"/>
              </a:buClr>
              <a:buSzPts val="1920"/>
              <a:buFont typeface="Noto Sans Symbols"/>
              <a:buNone/>
            </a:pPr>
            <a:r>
              <a:rPr b="0" i="0" lang="en-US" sz="3200" u="none" cap="none" strike="noStrike">
                <a:solidFill>
                  <a:schemeClr val="dk1"/>
                </a:solidFill>
                <a:latin typeface="Tahoma"/>
                <a:ea typeface="Tahoma"/>
                <a:cs typeface="Tahoma"/>
                <a:sym typeface="Tahoma"/>
              </a:rPr>
              <a:t>Throughput</a:t>
            </a:r>
            <a:endParaRPr/>
          </a:p>
          <a:p>
            <a:pPr indent="0" lvl="0" marL="0" marR="0" rtl="0" algn="l">
              <a:lnSpc>
                <a:spcPct val="100000"/>
              </a:lnSpc>
              <a:spcBef>
                <a:spcPts val="640"/>
              </a:spcBef>
              <a:spcAft>
                <a:spcPts val="0"/>
              </a:spcAft>
              <a:buClr>
                <a:schemeClr val="folHlink"/>
              </a:buClr>
              <a:buSzPts val="1920"/>
              <a:buFont typeface="Noto Sans Symbols"/>
              <a:buNone/>
            </a:pPr>
            <a:r>
              <a:rPr b="0" i="0" lang="en-US" sz="3200" u="none" cap="none" strike="noStrike">
                <a:solidFill>
                  <a:schemeClr val="dk1"/>
                </a:solidFill>
                <a:latin typeface="Tahoma"/>
                <a:ea typeface="Tahoma"/>
                <a:cs typeface="Tahoma"/>
                <a:sym typeface="Tahoma"/>
              </a:rPr>
              <a:t>Relative performance</a:t>
            </a:r>
            <a:endParaRPr/>
          </a:p>
          <a:p>
            <a:pPr indent="0" lvl="0" marL="0" marR="0" rtl="0" algn="l">
              <a:lnSpc>
                <a:spcPct val="100000"/>
              </a:lnSpc>
              <a:spcBef>
                <a:spcPts val="640"/>
              </a:spcBef>
              <a:spcAft>
                <a:spcPts val="0"/>
              </a:spcAft>
              <a:buClr>
                <a:schemeClr val="folHlink"/>
              </a:buClr>
              <a:buSzPts val="1920"/>
              <a:buFont typeface="Noto Sans Symbols"/>
              <a:buNone/>
            </a:pPr>
            <a:r>
              <a:rPr b="0" i="0" lang="en-US" sz="3200" u="none" cap="none" strike="noStrike">
                <a:solidFill>
                  <a:schemeClr val="dk1"/>
                </a:solidFill>
                <a:latin typeface="Tahoma"/>
                <a:ea typeface="Tahoma"/>
                <a:cs typeface="Tahoma"/>
                <a:sym typeface="Tahoma"/>
              </a:rPr>
              <a:t>Measuring Execution time</a:t>
            </a:r>
            <a:endParaRPr/>
          </a:p>
          <a:p>
            <a:pPr indent="0" lvl="0" marL="0" marR="0" rtl="0" algn="l">
              <a:lnSpc>
                <a:spcPct val="100000"/>
              </a:lnSpc>
              <a:spcBef>
                <a:spcPts val="640"/>
              </a:spcBef>
              <a:spcAft>
                <a:spcPts val="0"/>
              </a:spcAft>
              <a:buClr>
                <a:schemeClr val="folHlink"/>
              </a:buClr>
              <a:buSzPts val="1920"/>
              <a:buFont typeface="Noto Sans Symbols"/>
              <a:buNone/>
            </a:pPr>
            <a:r>
              <a:rPr b="0" i="0" lang="en-US" sz="3200" u="none" cap="none" strike="noStrike">
                <a:solidFill>
                  <a:schemeClr val="dk1"/>
                </a:solidFill>
                <a:latin typeface="Tahoma"/>
                <a:ea typeface="Tahoma"/>
                <a:cs typeface="Tahoma"/>
                <a:sym typeface="Tahoma"/>
              </a:rPr>
              <a:t>CPU time</a:t>
            </a:r>
            <a:endParaRPr/>
          </a:p>
          <a:p>
            <a:pPr indent="0" lvl="0" marL="0" marR="0" rtl="0" algn="l">
              <a:lnSpc>
                <a:spcPct val="100000"/>
              </a:lnSpc>
              <a:spcBef>
                <a:spcPts val="640"/>
              </a:spcBef>
              <a:spcAft>
                <a:spcPts val="0"/>
              </a:spcAft>
              <a:buClr>
                <a:schemeClr val="folHlink"/>
              </a:buClr>
              <a:buSzPts val="1920"/>
              <a:buFont typeface="Noto Sans Symbols"/>
              <a:buNone/>
            </a:pPr>
            <a:r>
              <a:rPr b="0" i="0" lang="en-US" sz="3200" u="none" cap="none" strike="noStrike">
                <a:solidFill>
                  <a:schemeClr val="dk1"/>
                </a:solidFill>
                <a:latin typeface="Tahoma"/>
                <a:ea typeface="Tahoma"/>
                <a:cs typeface="Tahoma"/>
                <a:sym typeface="Tahoma"/>
              </a:rPr>
              <a:t>CPU clocking ,instruction count and CPI</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7"/>
          <p:cNvPicPr preferRelativeResize="0"/>
          <p:nvPr/>
        </p:nvPicPr>
        <p:blipFill rotWithShape="1">
          <a:blip r:embed="rId3">
            <a:alphaModFix/>
          </a:blip>
          <a:srcRect b="0" l="0" r="0" t="0"/>
          <a:stretch/>
        </p:blipFill>
        <p:spPr>
          <a:xfrm>
            <a:off x="7853362" y="857250"/>
            <a:ext cx="876300" cy="777875"/>
          </a:xfrm>
          <a:prstGeom prst="rect">
            <a:avLst/>
          </a:prstGeom>
          <a:noFill/>
          <a:ln>
            <a:noFill/>
          </a:ln>
        </p:spPr>
      </p:pic>
      <p:sp>
        <p:nvSpPr>
          <p:cNvPr id="135" name="Google Shape;135;p17"/>
          <p:cNvSpPr txBox="1"/>
          <p:nvPr/>
        </p:nvSpPr>
        <p:spPr>
          <a:xfrm>
            <a:off x="457200" y="2133600"/>
            <a:ext cx="8482012" cy="2300748"/>
          </a:xfrm>
          <a:prstGeom prst="rect">
            <a:avLst/>
          </a:prstGeom>
          <a:noFill/>
          <a:ln>
            <a:noFill/>
          </a:ln>
        </p:spPr>
        <p:txBody>
          <a:bodyPr anchorCtr="0" anchor="t" bIns="26975" lIns="19050" spcFirstLastPara="1" rIns="19050" wrap="square" tIns="26975">
            <a:noAutofit/>
          </a:bodyPr>
          <a:lstStyle/>
          <a:p>
            <a:pPr indent="0" lvl="0" marL="0" marR="0" rtl="0" algn="l">
              <a:lnSpc>
                <a:spcPct val="104999"/>
              </a:lnSpc>
              <a:spcBef>
                <a:spcPts val="0"/>
              </a:spcBef>
              <a:spcAft>
                <a:spcPts val="0"/>
              </a:spcAft>
              <a:buClr>
                <a:srgbClr val="000000"/>
              </a:buClr>
              <a:buSzPts val="2000"/>
              <a:buFont typeface="Arial"/>
              <a:buNone/>
            </a:pPr>
            <a:r>
              <a:rPr b="1" i="0" lang="en-US" sz="2000" u="sng" cap="none" strike="noStrike">
                <a:solidFill>
                  <a:srgbClr val="000000"/>
                </a:solidFill>
                <a:latin typeface="Arial"/>
                <a:ea typeface="Arial"/>
                <a:cs typeface="Arial"/>
                <a:sym typeface="Arial"/>
              </a:rPr>
              <a:t>Airplane	    Passengers	     Range (mi)	     Speed  (mph)	</a:t>
            </a:r>
            <a:endParaRPr b="0" i="0" sz="1400" u="none" cap="none" strike="noStrike">
              <a:solidFill>
                <a:srgbClr val="000000"/>
              </a:solidFill>
              <a:latin typeface="Arial"/>
              <a:ea typeface="Arial"/>
              <a:cs typeface="Arial"/>
              <a:sym typeface="Arial"/>
            </a:endParaRPr>
          </a:p>
          <a:p>
            <a:pPr indent="0" lvl="0" marL="0" marR="0" rtl="0" algn="l">
              <a:lnSpc>
                <a:spcPct val="104999"/>
              </a:lnSpc>
              <a:spcBef>
                <a:spcPts val="0"/>
              </a:spcBef>
              <a:spcAft>
                <a:spcPts val="0"/>
              </a:spcAft>
              <a:buClr>
                <a:schemeClr val="dk1"/>
              </a:buClr>
              <a:buSzPts val="2000"/>
              <a:buFont typeface="Tahoma"/>
              <a:buNone/>
            </a:pPr>
            <a:r>
              <a:t/>
            </a:r>
            <a:endParaRPr b="1" i="0" sz="2000" u="sng" cap="none" strike="noStrike">
              <a:solidFill>
                <a:srgbClr val="000000"/>
              </a:solidFill>
              <a:latin typeface="Arial"/>
              <a:ea typeface="Arial"/>
              <a:cs typeface="Arial"/>
              <a:sym typeface="Arial"/>
            </a:endParaRPr>
          </a:p>
          <a:p>
            <a:pPr indent="0" lvl="0" marL="0" marR="0" rtl="0" algn="l">
              <a:lnSpc>
                <a:spcPct val="104999"/>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Boeing 737-100	  	101	               630                    598	</a:t>
            </a:r>
            <a:endParaRPr b="0" i="0" sz="1400" u="none" cap="none" strike="noStrike">
              <a:solidFill>
                <a:srgbClr val="000000"/>
              </a:solidFill>
              <a:latin typeface="Arial"/>
              <a:ea typeface="Arial"/>
              <a:cs typeface="Arial"/>
              <a:sym typeface="Arial"/>
            </a:endParaRPr>
          </a:p>
          <a:p>
            <a:pPr indent="0" lvl="0" marL="0" marR="0" rtl="0" algn="l">
              <a:lnSpc>
                <a:spcPct val="104999"/>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Boeing 747	              470	             4150                    610</a:t>
            </a:r>
            <a:endParaRPr b="0" i="0" sz="1400" u="none" cap="none" strike="noStrike">
              <a:solidFill>
                <a:srgbClr val="000000"/>
              </a:solidFill>
              <a:latin typeface="Arial"/>
              <a:ea typeface="Arial"/>
              <a:cs typeface="Arial"/>
              <a:sym typeface="Arial"/>
            </a:endParaRPr>
          </a:p>
          <a:p>
            <a:pPr indent="0" lvl="0" marL="0" marR="0" rtl="0" algn="l">
              <a:lnSpc>
                <a:spcPct val="104999"/>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BAC/Sud Concorde	132	             4000	          1350</a:t>
            </a:r>
            <a:endParaRPr b="0" i="0" sz="1400" u="none" cap="none" strike="noStrike">
              <a:solidFill>
                <a:srgbClr val="000000"/>
              </a:solidFill>
              <a:latin typeface="Arial"/>
              <a:ea typeface="Arial"/>
              <a:cs typeface="Arial"/>
              <a:sym typeface="Arial"/>
            </a:endParaRPr>
          </a:p>
          <a:p>
            <a:pPr indent="0" lvl="0" marL="0" marR="0" rtl="0" algn="l">
              <a:lnSpc>
                <a:spcPct val="104999"/>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Douglas DC-8-50 	146	             8720	            544	</a:t>
            </a:r>
            <a:endParaRPr b="1" i="0" sz="2000" u="sng"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sng" cap="none" strike="noStrike">
              <a:solidFill>
                <a:srgbClr val="000000"/>
              </a:solidFill>
              <a:latin typeface="Arial"/>
              <a:ea typeface="Arial"/>
              <a:cs typeface="Arial"/>
              <a:sym typeface="Arial"/>
            </a:endParaRPr>
          </a:p>
        </p:txBody>
      </p:sp>
      <p:sp>
        <p:nvSpPr>
          <p:cNvPr id="136" name="Google Shape;136;p17"/>
          <p:cNvSpPr txBox="1"/>
          <p:nvPr>
            <p:ph idx="1" type="body"/>
          </p:nvPr>
        </p:nvSpPr>
        <p:spPr>
          <a:xfrm>
            <a:off x="457200" y="4682613"/>
            <a:ext cx="6389687" cy="660400"/>
          </a:xfrm>
          <a:prstGeom prst="rect">
            <a:avLst/>
          </a:prstGeom>
          <a:noFill/>
          <a:ln>
            <a:noFill/>
          </a:ln>
        </p:spPr>
        <p:txBody>
          <a:bodyPr anchorCtr="0" anchor="t" bIns="26975" lIns="19050" spcFirstLastPara="1" rIns="19050" wrap="square" tIns="26975">
            <a:noAutofit/>
          </a:bodyPr>
          <a:lstStyle/>
          <a:p>
            <a:pPr indent="-76200" lvl="0" marL="114300" rtl="0" algn="l">
              <a:lnSpc>
                <a:spcPct val="9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 </a:t>
            </a:r>
            <a:r>
              <a:rPr b="0" i="0" lang="en-US" sz="2000" u="none">
                <a:solidFill>
                  <a:srgbClr val="000000"/>
                </a:solidFill>
                <a:latin typeface="Tahoma"/>
                <a:ea typeface="Tahoma"/>
                <a:cs typeface="Tahoma"/>
                <a:sym typeface="Tahoma"/>
              </a:rPr>
              <a:t>How much faster is the Concorde compared to the 747?</a:t>
            </a:r>
            <a:endParaRPr/>
          </a:p>
          <a:p>
            <a:pPr indent="-76200" lvl="0" marL="114300" rtl="0" algn="l">
              <a:lnSpc>
                <a:spcPct val="90000"/>
              </a:lnSpc>
              <a:spcBef>
                <a:spcPts val="400"/>
              </a:spcBef>
              <a:spcAft>
                <a:spcPts val="0"/>
              </a:spcAft>
              <a:buClr>
                <a:schemeClr val="folHlink"/>
              </a:buClr>
              <a:buSzPts val="1200"/>
              <a:buFont typeface="Noto Sans Symbols"/>
              <a:buChar char="■"/>
            </a:pPr>
            <a:r>
              <a:rPr b="0" i="0" lang="en-US" sz="2000" u="none">
                <a:solidFill>
                  <a:srgbClr val="000000"/>
                </a:solidFill>
                <a:latin typeface="Tahoma"/>
                <a:ea typeface="Tahoma"/>
                <a:cs typeface="Tahoma"/>
                <a:sym typeface="Tahoma"/>
              </a:rPr>
              <a:t> How much bigger is the Boeing 747 than the Douglas DC-8?</a:t>
            </a:r>
            <a:endParaRPr/>
          </a:p>
          <a:p>
            <a:pPr indent="0" lvl="0" marL="114300" rtl="0" algn="l">
              <a:lnSpc>
                <a:spcPct val="90000"/>
              </a:lnSpc>
              <a:spcBef>
                <a:spcPts val="400"/>
              </a:spcBef>
              <a:spcAft>
                <a:spcPts val="0"/>
              </a:spcAft>
              <a:buClr>
                <a:schemeClr val="folHlink"/>
              </a:buClr>
              <a:buSzPts val="1200"/>
              <a:buFont typeface="Noto Sans Symbols"/>
              <a:buNone/>
            </a:pPr>
            <a:r>
              <a:t/>
            </a:r>
            <a:endParaRPr b="0" i="0" sz="2000" u="none">
              <a:solidFill>
                <a:srgbClr val="000000"/>
              </a:solidFill>
              <a:latin typeface="Tahoma"/>
              <a:ea typeface="Tahoma"/>
              <a:cs typeface="Tahoma"/>
              <a:sym typeface="Tahoma"/>
            </a:endParaRPr>
          </a:p>
          <a:p>
            <a:pPr indent="-76200" lvl="0" marL="114300" rtl="0" algn="l">
              <a:lnSpc>
                <a:spcPct val="90000"/>
              </a:lnSpc>
              <a:spcBef>
                <a:spcPts val="400"/>
              </a:spcBef>
              <a:spcAft>
                <a:spcPts val="0"/>
              </a:spcAft>
              <a:buClr>
                <a:schemeClr val="folHlink"/>
              </a:buClr>
              <a:buSzPts val="1200"/>
              <a:buFont typeface="Noto Sans Symbols"/>
              <a:buChar char="■"/>
            </a:pPr>
            <a:r>
              <a:rPr b="0" i="0" lang="en-US" sz="2000" u="none">
                <a:solidFill>
                  <a:srgbClr val="000000"/>
                </a:solidFill>
                <a:latin typeface="Tahoma"/>
                <a:ea typeface="Tahoma"/>
                <a:cs typeface="Tahoma"/>
                <a:sym typeface="Tahoma"/>
              </a:rPr>
              <a:t> </a:t>
            </a:r>
            <a:r>
              <a:rPr b="0" i="1" lang="en-US" sz="2000" u="none">
                <a:solidFill>
                  <a:srgbClr val="000000"/>
                </a:solidFill>
                <a:latin typeface="Times New Roman"/>
                <a:ea typeface="Times New Roman"/>
                <a:cs typeface="Times New Roman"/>
                <a:sym typeface="Times New Roman"/>
              </a:rPr>
              <a:t>So which of these airplanes has the best performance?!  </a:t>
            </a:r>
            <a:endParaRPr/>
          </a:p>
        </p:txBody>
      </p:sp>
      <p:sp>
        <p:nvSpPr>
          <p:cNvPr id="137" name="Google Shape;137;p17"/>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What do we measure?</a:t>
            </a: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Define performance….</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nvSpPr>
        <p:spPr>
          <a:xfrm>
            <a:off x="225425" y="312737"/>
            <a:ext cx="531177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4" name="Google Shape;144;p18"/>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2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Response Time</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elapsed time</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latency</a:t>
            </a:r>
            <a:r>
              <a:rPr b="0" i="0" lang="en-US" sz="2000" u="none">
                <a:solidFill>
                  <a:schemeClr val="dk1"/>
                </a:solidFill>
                <a:latin typeface="Tahoma"/>
                <a:ea typeface="Tahoma"/>
                <a:cs typeface="Tahoma"/>
                <a:sym typeface="Tahoma"/>
              </a:rPr>
              <a:t>):</a:t>
            </a:r>
            <a:endParaRPr/>
          </a:p>
          <a:p>
            <a:pPr indent="-285750" lvl="1" marL="742950"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how long does it take for </a:t>
            </a:r>
            <a:r>
              <a:rPr b="0" i="1" lang="en-US" sz="1800" u="none">
                <a:solidFill>
                  <a:schemeClr val="dk1"/>
                </a:solidFill>
                <a:latin typeface="Tahoma"/>
                <a:ea typeface="Tahoma"/>
                <a:cs typeface="Tahoma"/>
                <a:sym typeface="Tahoma"/>
              </a:rPr>
              <a:t>my</a:t>
            </a:r>
            <a:r>
              <a:rPr b="0" i="0" lang="en-US" sz="1800" u="none">
                <a:solidFill>
                  <a:schemeClr val="dk1"/>
                </a:solidFill>
                <a:latin typeface="Tahoma"/>
                <a:ea typeface="Tahoma"/>
                <a:cs typeface="Tahoma"/>
                <a:sym typeface="Tahoma"/>
              </a:rPr>
              <a:t> job to run?</a:t>
            </a:r>
            <a:endParaRPr/>
          </a:p>
          <a:p>
            <a:pPr indent="-285750" lvl="1" marL="742950"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how long does it take to execute (start to</a:t>
            </a:r>
            <a:endParaRPr/>
          </a:p>
          <a:p>
            <a:pPr indent="-285750" lvl="1" marL="742950" rtl="0" algn="l">
              <a:lnSpc>
                <a:spcPct val="120000"/>
              </a:lnSpc>
              <a:spcBef>
                <a:spcPts val="360"/>
              </a:spcBef>
              <a:spcAft>
                <a:spcPts val="0"/>
              </a:spcAft>
              <a:buSzPts val="990"/>
              <a:buNone/>
            </a:pPr>
            <a:r>
              <a:rPr b="0" i="1" lang="en-US" sz="1800" u="none">
                <a:solidFill>
                  <a:schemeClr val="dk1"/>
                </a:solidFill>
                <a:latin typeface="Tahoma"/>
                <a:ea typeface="Tahoma"/>
                <a:cs typeface="Tahoma"/>
                <a:sym typeface="Tahoma"/>
              </a:rPr>
              <a:t>    </a:t>
            </a:r>
            <a:r>
              <a:rPr b="0" i="0" lang="en-US" sz="1800" u="none">
                <a:solidFill>
                  <a:schemeClr val="dk1"/>
                </a:solidFill>
                <a:latin typeface="Tahoma"/>
                <a:ea typeface="Tahoma"/>
                <a:cs typeface="Tahoma"/>
                <a:sym typeface="Tahoma"/>
              </a:rPr>
              <a:t>finish)</a:t>
            </a:r>
            <a:r>
              <a:rPr b="0" i="1" lang="en-US" sz="1800" u="none">
                <a:solidFill>
                  <a:schemeClr val="dk1"/>
                </a:solidFill>
                <a:latin typeface="Tahoma"/>
                <a:ea typeface="Tahoma"/>
                <a:cs typeface="Tahoma"/>
                <a:sym typeface="Tahoma"/>
              </a:rPr>
              <a:t> my</a:t>
            </a:r>
            <a:r>
              <a:rPr b="0" i="0" lang="en-US" sz="1800" u="none">
                <a:solidFill>
                  <a:schemeClr val="dk1"/>
                </a:solidFill>
                <a:latin typeface="Tahoma"/>
                <a:ea typeface="Tahoma"/>
                <a:cs typeface="Tahoma"/>
                <a:sym typeface="Tahoma"/>
              </a:rPr>
              <a:t> job?</a:t>
            </a:r>
            <a:endParaRPr/>
          </a:p>
          <a:p>
            <a:pPr indent="-285750" lvl="1" marL="742950"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how long must </a:t>
            </a:r>
            <a:r>
              <a:rPr b="0" i="1" lang="en-US" sz="1800" u="none">
                <a:solidFill>
                  <a:schemeClr val="dk1"/>
                </a:solidFill>
                <a:latin typeface="Tahoma"/>
                <a:ea typeface="Tahoma"/>
                <a:cs typeface="Tahoma"/>
                <a:sym typeface="Tahoma"/>
              </a:rPr>
              <a:t>I</a:t>
            </a:r>
            <a:r>
              <a:rPr b="0" i="0" lang="en-US" sz="1800" u="none">
                <a:solidFill>
                  <a:schemeClr val="dk1"/>
                </a:solidFill>
                <a:latin typeface="Tahoma"/>
                <a:ea typeface="Tahoma"/>
                <a:cs typeface="Tahoma"/>
                <a:sym typeface="Tahoma"/>
              </a:rPr>
              <a:t> wait for the database query?</a:t>
            </a:r>
            <a:endParaRPr/>
          </a:p>
          <a:p>
            <a:pPr indent="-342900" lvl="0" marL="342900" rtl="0" algn="l">
              <a:lnSpc>
                <a:spcPct val="12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Throughput</a:t>
            </a:r>
            <a:r>
              <a:rPr b="0" i="0" lang="en-US" sz="2000" u="none">
                <a:solidFill>
                  <a:schemeClr val="dk1"/>
                </a:solidFill>
                <a:latin typeface="Tahoma"/>
                <a:ea typeface="Tahoma"/>
                <a:cs typeface="Tahoma"/>
                <a:sym typeface="Tahoma"/>
              </a:rPr>
              <a:t>:</a:t>
            </a:r>
            <a:endParaRPr/>
          </a:p>
          <a:p>
            <a:pPr indent="-285750" lvl="1" marL="742950"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how </a:t>
            </a:r>
            <a:r>
              <a:rPr b="0" i="1" lang="en-US" sz="1800" u="none">
                <a:solidFill>
                  <a:schemeClr val="dk1"/>
                </a:solidFill>
                <a:latin typeface="Tahoma"/>
                <a:ea typeface="Tahoma"/>
                <a:cs typeface="Tahoma"/>
                <a:sym typeface="Tahoma"/>
              </a:rPr>
              <a:t>many</a:t>
            </a:r>
            <a:r>
              <a:rPr b="0" i="0" lang="en-US" sz="1800" u="none">
                <a:solidFill>
                  <a:schemeClr val="dk1"/>
                </a:solidFill>
                <a:latin typeface="Tahoma"/>
                <a:ea typeface="Tahoma"/>
                <a:cs typeface="Tahoma"/>
                <a:sym typeface="Tahoma"/>
              </a:rPr>
              <a:t> jobs can the machine run at once?</a:t>
            </a:r>
            <a:endParaRPr/>
          </a:p>
          <a:p>
            <a:pPr indent="-285750" lvl="1" marL="742950"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what is the </a:t>
            </a:r>
            <a:r>
              <a:rPr b="0" i="1" lang="en-US" sz="1800" u="none">
                <a:solidFill>
                  <a:schemeClr val="dk1"/>
                </a:solidFill>
                <a:latin typeface="Tahoma"/>
                <a:ea typeface="Tahoma"/>
                <a:cs typeface="Tahoma"/>
                <a:sym typeface="Tahoma"/>
              </a:rPr>
              <a:t>average</a:t>
            </a:r>
            <a:r>
              <a:rPr b="0" i="0" lang="en-US" sz="1800" u="none">
                <a:solidFill>
                  <a:schemeClr val="dk1"/>
                </a:solidFill>
                <a:latin typeface="Tahoma"/>
                <a:ea typeface="Tahoma"/>
                <a:cs typeface="Tahoma"/>
                <a:sym typeface="Tahoma"/>
              </a:rPr>
              <a:t> execution rate?</a:t>
            </a:r>
            <a:endParaRPr/>
          </a:p>
          <a:p>
            <a:pPr indent="-285750" lvl="1" marL="742950" rtl="0" algn="l">
              <a:lnSpc>
                <a:spcPct val="12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how </a:t>
            </a:r>
            <a:r>
              <a:rPr b="0" i="1" lang="en-US" sz="1800" u="none">
                <a:solidFill>
                  <a:schemeClr val="dk1"/>
                </a:solidFill>
                <a:latin typeface="Tahoma"/>
                <a:ea typeface="Tahoma"/>
                <a:cs typeface="Tahoma"/>
                <a:sym typeface="Tahoma"/>
              </a:rPr>
              <a:t>much</a:t>
            </a:r>
            <a:r>
              <a:rPr b="0" i="0" lang="en-US" sz="1800" u="none">
                <a:solidFill>
                  <a:schemeClr val="dk1"/>
                </a:solidFill>
                <a:latin typeface="Tahoma"/>
                <a:ea typeface="Tahoma"/>
                <a:cs typeface="Tahoma"/>
                <a:sym typeface="Tahoma"/>
              </a:rPr>
              <a:t> work is getting done?</a:t>
            </a:r>
            <a:endParaRPr/>
          </a:p>
          <a:p>
            <a:pPr indent="-236855" lvl="1" marL="742950" rtl="0" algn="l">
              <a:lnSpc>
                <a:spcPct val="120000"/>
              </a:lnSpc>
              <a:spcBef>
                <a:spcPts val="280"/>
              </a:spcBef>
              <a:spcAft>
                <a:spcPts val="0"/>
              </a:spcAft>
              <a:buClr>
                <a:schemeClr val="hlink"/>
              </a:buClr>
              <a:buSzPts val="770"/>
              <a:buFont typeface="Noto Sans Symbols"/>
              <a:buNone/>
            </a:pPr>
            <a:r>
              <a:t/>
            </a:r>
            <a:endParaRPr b="0" i="1" sz="1400" u="none">
              <a:solidFill>
                <a:schemeClr val="dk1"/>
              </a:solidFill>
              <a:latin typeface="Times New Roman"/>
              <a:ea typeface="Times New Roman"/>
              <a:cs typeface="Times New Roman"/>
              <a:sym typeface="Times New Roman"/>
            </a:endParaRPr>
          </a:p>
          <a:p>
            <a:pPr indent="-342900" lvl="0" marL="342900" rtl="0" algn="l">
              <a:lnSpc>
                <a:spcPct val="120000"/>
              </a:lnSpc>
              <a:spcBef>
                <a:spcPts val="40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If we upgrade a machine with a new processor what do we increase?</a:t>
            </a:r>
            <a:endParaRPr/>
          </a:p>
          <a:p>
            <a:pPr indent="-342900" lvl="0" marL="342900" rtl="0" algn="l">
              <a:lnSpc>
                <a:spcPct val="120000"/>
              </a:lnSpc>
              <a:spcBef>
                <a:spcPts val="400"/>
              </a:spcBef>
              <a:spcAft>
                <a:spcPts val="0"/>
              </a:spcAft>
              <a:buClr>
                <a:schemeClr val="folHlink"/>
              </a:buClr>
              <a:buSzPts val="1200"/>
              <a:buFont typeface="Noto Sans Symbols"/>
              <a:buChar char="■"/>
            </a:pPr>
            <a:r>
              <a:rPr b="0" i="1" lang="en-US" sz="2000" u="none">
                <a:solidFill>
                  <a:schemeClr val="dk1"/>
                </a:solidFill>
                <a:latin typeface="Times New Roman"/>
                <a:ea typeface="Times New Roman"/>
                <a:cs typeface="Times New Roman"/>
                <a:sym typeface="Times New Roman"/>
              </a:rPr>
              <a:t>If we add a new machine to the lab what do we increase?</a:t>
            </a:r>
            <a:endParaRPr/>
          </a:p>
        </p:txBody>
      </p:sp>
      <p:sp>
        <p:nvSpPr>
          <p:cNvPr id="145" name="Google Shape;145;p18"/>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Computer Performance:  TIME, TIME, TIME!!!</a:t>
            </a:r>
            <a:endParaRPr/>
          </a:p>
        </p:txBody>
      </p:sp>
      <p:sp>
        <p:nvSpPr>
          <p:cNvPr id="146" name="Google Shape;146;p18"/>
          <p:cNvSpPr/>
          <p:nvPr/>
        </p:nvSpPr>
        <p:spPr>
          <a:xfrm>
            <a:off x="6781800" y="2590800"/>
            <a:ext cx="152400" cy="14478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7" name="Google Shape;147;p18"/>
          <p:cNvSpPr txBox="1"/>
          <p:nvPr/>
        </p:nvSpPr>
        <p:spPr>
          <a:xfrm>
            <a:off x="7010400" y="2924175"/>
            <a:ext cx="1503362" cy="581025"/>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Individual user</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concerns…</a:t>
            </a:r>
            <a:endParaRPr b="0" i="0" sz="1400" u="none" cap="none" strike="noStrike">
              <a:solidFill>
                <a:srgbClr val="000000"/>
              </a:solidFill>
              <a:latin typeface="Arial"/>
              <a:ea typeface="Arial"/>
              <a:cs typeface="Arial"/>
              <a:sym typeface="Arial"/>
            </a:endParaRPr>
          </a:p>
        </p:txBody>
      </p:sp>
      <p:sp>
        <p:nvSpPr>
          <p:cNvPr id="148" name="Google Shape;148;p18"/>
          <p:cNvSpPr/>
          <p:nvPr/>
        </p:nvSpPr>
        <p:spPr>
          <a:xfrm>
            <a:off x="6858000" y="4495800"/>
            <a:ext cx="76200" cy="1066800"/>
          </a:xfrm>
          <a:prstGeom prst="righ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49" name="Google Shape;149;p18"/>
          <p:cNvSpPr txBox="1"/>
          <p:nvPr/>
        </p:nvSpPr>
        <p:spPr>
          <a:xfrm>
            <a:off x="7010400" y="4676775"/>
            <a:ext cx="1778000"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Systems manager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ahoma"/>
              <a:buNone/>
            </a:pPr>
            <a:r>
              <a:rPr b="0" i="0" lang="en-US" sz="1600" u="none" cap="none" strike="noStrike">
                <a:solidFill>
                  <a:schemeClr val="dk1"/>
                </a:solidFill>
                <a:latin typeface="Tahoma"/>
                <a:ea typeface="Tahoma"/>
                <a:cs typeface="Tahoma"/>
                <a:sym typeface="Tahoma"/>
              </a:rPr>
              <a:t>concerns…</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nvSpPr>
        <p:spPr>
          <a:xfrm>
            <a:off x="225425" y="312737"/>
            <a:ext cx="3544887"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6" name="Google Shape;156;p19"/>
          <p:cNvSpPr txBox="1"/>
          <p:nvPr>
            <p:ph idx="1" type="body"/>
          </p:nvPr>
        </p:nvSpPr>
        <p:spPr>
          <a:xfrm>
            <a:off x="1182687" y="1752600"/>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Elapsed Time</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counts everything (</a:t>
            </a:r>
            <a:r>
              <a:rPr b="0" i="1" lang="en-US" sz="1800" u="none">
                <a:solidFill>
                  <a:schemeClr val="dk1"/>
                </a:solidFill>
                <a:latin typeface="Tahoma"/>
                <a:ea typeface="Tahoma"/>
                <a:cs typeface="Tahoma"/>
                <a:sym typeface="Tahoma"/>
              </a:rPr>
              <a:t>disk and memory accesses, waiting for I/O, running other programs, etc.</a:t>
            </a:r>
            <a:r>
              <a:rPr b="0" i="0" lang="en-US" sz="1800" u="none">
                <a:solidFill>
                  <a:schemeClr val="dk1"/>
                </a:solidFill>
                <a:latin typeface="Tahoma"/>
                <a:ea typeface="Tahoma"/>
                <a:cs typeface="Tahoma"/>
                <a:sym typeface="Tahoma"/>
              </a:rPr>
              <a:t>) from start to finish</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a useful number, but often not good for comparison purposes</a:t>
            </a:r>
            <a:endParaRPr b="0" i="0" sz="1600" u="none">
              <a:solidFill>
                <a:schemeClr val="dk1"/>
              </a:solidFill>
              <a:latin typeface="Times New Roman"/>
              <a:ea typeface="Times New Roman"/>
              <a:cs typeface="Times New Roman"/>
              <a:sym typeface="Times New Roman"/>
            </a:endParaRPr>
          </a:p>
          <a:p>
            <a:pPr indent="-342900" lvl="0" marL="342900" rtl="0" algn="l">
              <a:lnSpc>
                <a:spcPct val="90000"/>
              </a:lnSpc>
              <a:spcBef>
                <a:spcPts val="360"/>
              </a:spcBef>
              <a:spcAft>
                <a:spcPts val="0"/>
              </a:spcAft>
              <a:buSzPts val="1080"/>
              <a:buNone/>
            </a:pPr>
            <a:r>
              <a:rPr b="0" i="0" lang="en-US" sz="1800" u="none">
                <a:solidFill>
                  <a:schemeClr val="dk1"/>
                </a:solidFill>
                <a:latin typeface="Times New Roman"/>
                <a:ea typeface="Times New Roman"/>
                <a:cs typeface="Times New Roman"/>
                <a:sym typeface="Times New Roman"/>
              </a:rPr>
              <a:t>            elapsed time = CPU time + wait time (I/O, other programs, etc.)</a:t>
            </a:r>
            <a:endParaRPr/>
          </a:p>
          <a:p>
            <a:pPr indent="-285750" lvl="1" marL="742950" rtl="0" algn="l">
              <a:lnSpc>
                <a:spcPct val="90000"/>
              </a:lnSpc>
              <a:spcBef>
                <a:spcPts val="360"/>
              </a:spcBef>
              <a:spcAft>
                <a:spcPts val="0"/>
              </a:spcAft>
              <a:buSzPts val="990"/>
              <a:buNone/>
            </a:pPr>
            <a:r>
              <a:rPr b="0" i="0" lang="en-US" sz="1800" u="none">
                <a:solidFill>
                  <a:schemeClr val="dk1"/>
                </a:solidFill>
                <a:latin typeface="Tahoma"/>
                <a:ea typeface="Tahoma"/>
                <a:cs typeface="Tahoma"/>
                <a:sym typeface="Tahoma"/>
              </a:rPr>
              <a:t>			</a:t>
            </a:r>
            <a:endParaRPr/>
          </a:p>
          <a:p>
            <a:pPr indent="-342900" lvl="0" marL="342900" rtl="0" algn="l">
              <a:lnSpc>
                <a:spcPct val="90000"/>
              </a:lnSpc>
              <a:spcBef>
                <a:spcPts val="400"/>
              </a:spcBef>
              <a:spcAft>
                <a:spcPts val="0"/>
              </a:spcAft>
              <a:buClr>
                <a:schemeClr val="folHlink"/>
              </a:buClr>
              <a:buSzPts val="1200"/>
              <a:buFont typeface="Noto Sans Symbols"/>
              <a:buChar char="■"/>
            </a:pPr>
            <a:r>
              <a:rPr b="0" i="1" lang="en-US" sz="2000" u="none">
                <a:solidFill>
                  <a:schemeClr val="dk1"/>
                </a:solidFill>
                <a:latin typeface="Tahoma"/>
                <a:ea typeface="Tahoma"/>
                <a:cs typeface="Tahoma"/>
                <a:sym typeface="Tahoma"/>
              </a:rPr>
              <a:t>CPU time</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doesn't count waiting for I/O or time spent running other programs</a:t>
            </a:r>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can be divided into </a:t>
            </a:r>
            <a:r>
              <a:rPr b="0" i="1" lang="en-US" sz="1800" u="none">
                <a:solidFill>
                  <a:schemeClr val="dk1"/>
                </a:solidFill>
                <a:latin typeface="Tahoma"/>
                <a:ea typeface="Tahoma"/>
                <a:cs typeface="Tahoma"/>
                <a:sym typeface="Tahoma"/>
              </a:rPr>
              <a:t>user CPU time</a:t>
            </a:r>
            <a:r>
              <a:rPr b="0" i="0" lang="en-US" sz="1800" u="none">
                <a:solidFill>
                  <a:schemeClr val="dk1"/>
                </a:solidFill>
                <a:latin typeface="Tahoma"/>
                <a:ea typeface="Tahoma"/>
                <a:cs typeface="Tahoma"/>
                <a:sym typeface="Tahoma"/>
              </a:rPr>
              <a:t> and </a:t>
            </a:r>
            <a:r>
              <a:rPr b="0" i="1" lang="en-US" sz="1800" u="none">
                <a:solidFill>
                  <a:schemeClr val="dk1"/>
                </a:solidFill>
                <a:latin typeface="Tahoma"/>
                <a:ea typeface="Tahoma"/>
                <a:cs typeface="Tahoma"/>
                <a:sym typeface="Tahoma"/>
              </a:rPr>
              <a:t>system CPU time </a:t>
            </a:r>
            <a:r>
              <a:rPr b="0" i="0" lang="en-US" sz="1800" u="none">
                <a:solidFill>
                  <a:schemeClr val="dk1"/>
                </a:solidFill>
                <a:latin typeface="Tahoma"/>
                <a:ea typeface="Tahoma"/>
                <a:cs typeface="Tahoma"/>
                <a:sym typeface="Tahoma"/>
              </a:rPr>
              <a:t>(OS calls)</a:t>
            </a:r>
            <a:endParaRPr b="0" i="1" sz="1800" u="none">
              <a:solidFill>
                <a:schemeClr val="dk1"/>
              </a:solidFill>
              <a:latin typeface="Tahoma"/>
              <a:ea typeface="Tahoma"/>
              <a:cs typeface="Tahoma"/>
              <a:sym typeface="Tahoma"/>
            </a:endParaRPr>
          </a:p>
          <a:p>
            <a:pPr indent="-342900" lvl="0" marL="342900" rtl="0" algn="l">
              <a:lnSpc>
                <a:spcPct val="90000"/>
              </a:lnSpc>
              <a:spcBef>
                <a:spcPts val="360"/>
              </a:spcBef>
              <a:spcAft>
                <a:spcPts val="0"/>
              </a:spcAft>
              <a:buSzPts val="1080"/>
              <a:buNone/>
            </a:pPr>
            <a:r>
              <a:rPr b="0" i="0" lang="en-US" sz="1800" u="none">
                <a:solidFill>
                  <a:schemeClr val="dk1"/>
                </a:solidFill>
                <a:latin typeface="Times New Roman"/>
                <a:ea typeface="Times New Roman"/>
                <a:cs typeface="Times New Roman"/>
                <a:sym typeface="Times New Roman"/>
              </a:rPr>
              <a:t>            CPU time = user CPU time + system CPU time   </a:t>
            </a:r>
            <a:endParaRPr/>
          </a:p>
          <a:p>
            <a:pPr indent="-342900" lvl="0" marL="342900" rtl="0" algn="l">
              <a:lnSpc>
                <a:spcPct val="90000"/>
              </a:lnSpc>
              <a:spcBef>
                <a:spcPts val="360"/>
              </a:spcBef>
              <a:spcAft>
                <a:spcPts val="0"/>
              </a:spcAft>
              <a:buSzPts val="1080"/>
              <a:buNone/>
            </a:pPr>
            <a:r>
              <a:rPr b="0" i="0" lang="en-US" sz="1800" u="none">
                <a:solidFill>
                  <a:schemeClr val="dk1"/>
                </a:solidFill>
                <a:latin typeface="Times New Roman"/>
                <a:ea typeface="Times New Roman"/>
                <a:cs typeface="Times New Roman"/>
                <a:sym typeface="Times New Roman"/>
              </a:rPr>
              <a:t>       ⇒ elapsed time = user CPU time + system CPU time + wait time</a:t>
            </a:r>
            <a:endParaRPr/>
          </a:p>
          <a:p>
            <a:pPr indent="-342900" lvl="0" marL="342900" rtl="0" algn="l">
              <a:lnSpc>
                <a:spcPct val="90000"/>
              </a:lnSpc>
              <a:spcBef>
                <a:spcPts val="360"/>
              </a:spcBef>
              <a:spcAft>
                <a:spcPts val="0"/>
              </a:spcAft>
              <a:buSzPts val="1080"/>
              <a:buNone/>
            </a:pPr>
            <a:r>
              <a:t/>
            </a:r>
            <a:endParaRPr b="0" i="0" sz="1800" u="none">
              <a:solidFill>
                <a:schemeClr val="dk1"/>
              </a:solidFill>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Our focus: </a:t>
            </a:r>
            <a:r>
              <a:rPr b="0" i="1" lang="en-US" sz="2000" u="none">
                <a:solidFill>
                  <a:schemeClr val="dk1"/>
                </a:solidFill>
                <a:latin typeface="Tahoma"/>
                <a:ea typeface="Tahoma"/>
                <a:cs typeface="Tahoma"/>
                <a:sym typeface="Tahoma"/>
              </a:rPr>
              <a:t>user CPU time </a:t>
            </a:r>
            <a:r>
              <a:rPr b="0" i="0" lang="en-US" sz="2000" u="none">
                <a:solidFill>
                  <a:schemeClr val="dk1"/>
                </a:solidFill>
                <a:latin typeface="Tahoma"/>
                <a:ea typeface="Tahoma"/>
                <a:cs typeface="Tahoma"/>
                <a:sym typeface="Tahoma"/>
              </a:rPr>
              <a:t>(</a:t>
            </a:r>
            <a:r>
              <a:rPr b="0" i="1" lang="en-US" sz="2000" u="none">
                <a:solidFill>
                  <a:schemeClr val="dk1"/>
                </a:solidFill>
                <a:latin typeface="Tahoma"/>
                <a:ea typeface="Tahoma"/>
                <a:cs typeface="Tahoma"/>
                <a:sym typeface="Tahoma"/>
              </a:rPr>
              <a:t>CPU execution time</a:t>
            </a:r>
            <a:r>
              <a:rPr b="0" i="0" lang="en-US" sz="2000" u="none">
                <a:solidFill>
                  <a:schemeClr val="dk1"/>
                </a:solidFill>
                <a:latin typeface="Tahoma"/>
                <a:ea typeface="Tahoma"/>
                <a:cs typeface="Tahoma"/>
                <a:sym typeface="Tahoma"/>
              </a:rPr>
              <a:t> or, simply, </a:t>
            </a:r>
            <a:r>
              <a:rPr b="0" i="1" lang="en-US" sz="2000" u="none">
                <a:solidFill>
                  <a:schemeClr val="dk1"/>
                </a:solidFill>
                <a:latin typeface="Tahoma"/>
                <a:ea typeface="Tahoma"/>
                <a:cs typeface="Tahoma"/>
                <a:sym typeface="Tahoma"/>
              </a:rPr>
              <a:t>execution time</a:t>
            </a:r>
            <a:r>
              <a:rPr b="0" i="0" lang="en-US" sz="2000" u="none">
                <a:solidFill>
                  <a:schemeClr val="dk1"/>
                </a:solidFill>
                <a:latin typeface="Tahoma"/>
                <a:ea typeface="Tahoma"/>
                <a:cs typeface="Tahoma"/>
                <a:sym typeface="Tahoma"/>
              </a:rPr>
              <a:t>)</a:t>
            </a:r>
            <a:endParaRPr b="0" i="0" sz="2400" u="none">
              <a:solidFill>
                <a:schemeClr val="dk1"/>
              </a:solidFill>
              <a:latin typeface="Tahoma"/>
              <a:ea typeface="Tahoma"/>
              <a:cs typeface="Tahoma"/>
              <a:sym typeface="Tahoma"/>
            </a:endParaRPr>
          </a:p>
          <a:p>
            <a:pPr indent="-285750" lvl="1" marL="742950" rtl="0" algn="l">
              <a:lnSpc>
                <a:spcPct val="90000"/>
              </a:lnSpc>
              <a:spcBef>
                <a:spcPts val="360"/>
              </a:spcBef>
              <a:spcAft>
                <a:spcPts val="0"/>
              </a:spcAft>
              <a:buClr>
                <a:schemeClr val="hlink"/>
              </a:buClr>
              <a:buSzPts val="990"/>
              <a:buFont typeface="Noto Sans Symbols"/>
              <a:buChar char="■"/>
            </a:pPr>
            <a:r>
              <a:rPr b="0" i="0" lang="en-US" sz="1800" u="none">
                <a:solidFill>
                  <a:schemeClr val="dk1"/>
                </a:solidFill>
                <a:latin typeface="Tahoma"/>
                <a:ea typeface="Tahoma"/>
                <a:cs typeface="Tahoma"/>
                <a:sym typeface="Tahoma"/>
              </a:rPr>
              <a:t>time spent executing the lines of code that are </a:t>
            </a:r>
            <a:r>
              <a:rPr b="0" i="1" lang="en-US" sz="1800" u="none">
                <a:solidFill>
                  <a:schemeClr val="dk1"/>
                </a:solidFill>
                <a:latin typeface="Tahoma"/>
                <a:ea typeface="Tahoma"/>
                <a:cs typeface="Tahoma"/>
                <a:sym typeface="Tahoma"/>
              </a:rPr>
              <a:t>in our program</a:t>
            </a:r>
            <a:endParaRPr/>
          </a:p>
        </p:txBody>
      </p:sp>
      <p:sp>
        <p:nvSpPr>
          <p:cNvPr id="157" name="Google Shape;157;p19"/>
          <p:cNvSpPr txBox="1"/>
          <p:nvPr/>
        </p:nvSpPr>
        <p:spPr>
          <a:xfrm>
            <a:off x="881062" y="4718050"/>
            <a:ext cx="7991475" cy="3889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58" name="Google Shape;158;p19"/>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Execution Time</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0"/>
          <p:cNvSpPr txBox="1"/>
          <p:nvPr/>
        </p:nvSpPr>
        <p:spPr>
          <a:xfrm>
            <a:off x="225425" y="312737"/>
            <a:ext cx="4860925" cy="4778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165" name="Google Shape;165;p20"/>
          <p:cNvSpPr txBox="1"/>
          <p:nvPr>
            <p:ph idx="1" type="body"/>
          </p:nvPr>
        </p:nvSpPr>
        <p:spPr>
          <a:xfrm>
            <a:off x="1182687" y="2017712"/>
            <a:ext cx="7772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folHlink"/>
              </a:buClr>
              <a:buSzPts val="1200"/>
              <a:buFont typeface="Noto Sans Symbols"/>
              <a:buChar char="■"/>
            </a:pPr>
            <a:r>
              <a:rPr b="0" i="0" lang="en-US" sz="2000" u="none">
                <a:solidFill>
                  <a:schemeClr val="dk1"/>
                </a:solidFill>
                <a:latin typeface="Tahoma"/>
                <a:ea typeface="Tahoma"/>
                <a:cs typeface="Tahoma"/>
                <a:sym typeface="Tahoma"/>
              </a:rPr>
              <a:t>For some program running on machine </a:t>
            </a:r>
            <a:r>
              <a:rPr b="0" i="0" lang="en-US" sz="1800" u="none">
                <a:solidFill>
                  <a:schemeClr val="dk1"/>
                </a:solidFill>
                <a:latin typeface="Tahoma"/>
                <a:ea typeface="Tahoma"/>
                <a:cs typeface="Tahoma"/>
                <a:sym typeface="Tahoma"/>
              </a:rPr>
              <a:t>X</a:t>
            </a:r>
            <a:r>
              <a:rPr b="0" i="0" lang="en-US" sz="2000" u="none">
                <a:solidFill>
                  <a:schemeClr val="dk1"/>
                </a:solidFill>
                <a:latin typeface="Tahoma"/>
                <a:ea typeface="Tahoma"/>
                <a:cs typeface="Tahoma"/>
                <a:sym typeface="Tahoma"/>
              </a:rPr>
              <a:t>:</a:t>
            </a:r>
            <a:r>
              <a:rPr b="0" i="0" lang="en-US" sz="2400" u="none">
                <a:solidFill>
                  <a:schemeClr val="dk1"/>
                </a:solidFill>
                <a:latin typeface="Tahoma"/>
                <a:ea typeface="Tahoma"/>
                <a:cs typeface="Tahoma"/>
                <a:sym typeface="Tahoma"/>
              </a:rPr>
              <a:t> </a:t>
            </a: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	</a:t>
            </a:r>
            <a:r>
              <a:rPr b="0" i="0" lang="en-US" sz="2000" u="none">
                <a:solidFill>
                  <a:schemeClr val="dk1"/>
                </a:solidFill>
                <a:latin typeface="Times New Roman"/>
                <a:ea typeface="Times New Roman"/>
                <a:cs typeface="Times New Roman"/>
                <a:sym typeface="Times New Roman"/>
              </a:rPr>
              <a:t>Performance</a:t>
            </a:r>
            <a:r>
              <a:rPr b="0" baseline="-25000" i="0" lang="en-US" sz="2000" u="none">
                <a:solidFill>
                  <a:schemeClr val="dk1"/>
                </a:solidFill>
                <a:latin typeface="Times New Roman"/>
                <a:ea typeface="Times New Roman"/>
                <a:cs typeface="Times New Roman"/>
                <a:sym typeface="Times New Roman"/>
              </a:rPr>
              <a:t>X</a:t>
            </a:r>
            <a:r>
              <a:rPr b="0" i="0" lang="en-US" sz="2000" u="none">
                <a:solidFill>
                  <a:schemeClr val="dk1"/>
                </a:solidFill>
                <a:latin typeface="Times New Roman"/>
                <a:ea typeface="Times New Roman"/>
                <a:cs typeface="Times New Roman"/>
                <a:sym typeface="Times New Roman"/>
              </a:rPr>
              <a:t> = 1 / Execution time</a:t>
            </a:r>
            <a:r>
              <a:rPr b="0" baseline="-25000" i="0" lang="en-US" sz="2000" u="none">
                <a:solidFill>
                  <a:schemeClr val="dk1"/>
                </a:solidFill>
                <a:latin typeface="Times New Roman"/>
                <a:ea typeface="Times New Roman"/>
                <a:cs typeface="Times New Roman"/>
                <a:sym typeface="Times New Roman"/>
              </a:rPr>
              <a:t>X</a:t>
            </a:r>
            <a:br>
              <a:rPr b="0" baseline="-25000" i="0" lang="en-US" sz="2000" u="none">
                <a:solidFill>
                  <a:schemeClr val="dk1"/>
                </a:solidFill>
                <a:latin typeface="Times New Roman"/>
                <a:ea typeface="Times New Roman"/>
                <a:cs typeface="Times New Roman"/>
                <a:sym typeface="Times New Roman"/>
              </a:rPr>
            </a:br>
            <a:r>
              <a:rPr b="0" i="0" lang="en-US" sz="2000" u="none">
                <a:solidFill>
                  <a:schemeClr val="dk1"/>
                </a:solidFill>
                <a:latin typeface="Tahoma"/>
                <a:ea typeface="Tahoma"/>
                <a:cs typeface="Tahoma"/>
                <a:sym typeface="Tahoma"/>
              </a:rPr>
              <a:t>This means that  for two computers X and Y, if the performance of X is greater than the performance of Y,</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We have </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PerformanceX   &gt;  PerformanceY</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ahoma"/>
                <a:ea typeface="Tahoma"/>
                <a:cs typeface="Tahoma"/>
                <a:sym typeface="Tahoma"/>
              </a:rPr>
              <a:t>1/ execution of time X  &gt; 1/ execution time of Y</a:t>
            </a:r>
            <a:endParaRPr/>
          </a:p>
          <a:p>
            <a:pPr indent="-342900" lvl="0" marL="342900" rtl="0" algn="l">
              <a:lnSpc>
                <a:spcPct val="100000"/>
              </a:lnSpc>
              <a:spcBef>
                <a:spcPts val="400"/>
              </a:spcBef>
              <a:spcAft>
                <a:spcPts val="0"/>
              </a:spcAft>
              <a:buSzPts val="1200"/>
              <a:buNone/>
            </a:pPr>
            <a:r>
              <a:rPr b="0" i="0" lang="en-US" sz="2000" u="none">
                <a:solidFill>
                  <a:schemeClr val="dk1"/>
                </a:solidFill>
                <a:latin typeface="Times New Roman"/>
                <a:ea typeface="Times New Roman"/>
                <a:cs typeface="Times New Roman"/>
                <a:sym typeface="Times New Roman"/>
              </a:rPr>
              <a:t>Execution time</a:t>
            </a:r>
            <a:r>
              <a:rPr b="0" baseline="-25000" i="0" lang="en-US" sz="2000" u="none">
                <a:solidFill>
                  <a:schemeClr val="dk1"/>
                </a:solidFill>
                <a:latin typeface="Times New Roman"/>
                <a:ea typeface="Times New Roman"/>
                <a:cs typeface="Times New Roman"/>
                <a:sym typeface="Times New Roman"/>
              </a:rPr>
              <a:t>Y &gt; </a:t>
            </a:r>
            <a:r>
              <a:rPr b="0" i="0" lang="en-US" sz="2000" u="none">
                <a:solidFill>
                  <a:schemeClr val="dk1"/>
                </a:solidFill>
                <a:latin typeface="Times New Roman"/>
                <a:ea typeface="Times New Roman"/>
                <a:cs typeface="Times New Roman"/>
                <a:sym typeface="Times New Roman"/>
              </a:rPr>
              <a:t>Execution time</a:t>
            </a:r>
            <a:r>
              <a:rPr b="0" baseline="-25000" i="0" lang="en-US" sz="2000" u="none">
                <a:solidFill>
                  <a:schemeClr val="dk1"/>
                </a:solidFill>
                <a:latin typeface="Times New Roman"/>
                <a:ea typeface="Times New Roman"/>
                <a:cs typeface="Times New Roman"/>
                <a:sym typeface="Times New Roman"/>
              </a:rPr>
              <a:t>X</a:t>
            </a:r>
            <a:endParaRPr/>
          </a:p>
          <a:p>
            <a:pPr indent="-342900" lvl="0" marL="342900" rtl="0" algn="l">
              <a:lnSpc>
                <a:spcPct val="100000"/>
              </a:lnSpc>
              <a:spcBef>
                <a:spcPts val="400"/>
              </a:spcBef>
              <a:spcAft>
                <a:spcPts val="0"/>
              </a:spcAft>
              <a:buSzPts val="1200"/>
              <a:buNone/>
            </a:pPr>
            <a:r>
              <a:t/>
            </a:r>
            <a:endParaRPr b="0" baseline="-25000" i="1"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SzPts val="1200"/>
              <a:buNone/>
            </a:pPr>
            <a:r>
              <a:rPr b="0" i="1" lang="en-US" sz="2000" u="none">
                <a:solidFill>
                  <a:schemeClr val="dk1"/>
                </a:solidFill>
                <a:latin typeface="Tahoma"/>
                <a:ea typeface="Tahoma"/>
                <a:cs typeface="Tahoma"/>
                <a:sym typeface="Tahoma"/>
              </a:rPr>
              <a:t>X is n times faster than Y</a:t>
            </a:r>
            <a:r>
              <a:rPr b="0" i="0" lang="en-US" sz="2000" u="none">
                <a:solidFill>
                  <a:schemeClr val="dk1"/>
                </a:solidFill>
                <a:latin typeface="Tahoma"/>
                <a:ea typeface="Tahoma"/>
                <a:cs typeface="Tahoma"/>
                <a:sym typeface="Tahoma"/>
              </a:rPr>
              <a:t> means:</a:t>
            </a:r>
            <a:br>
              <a:rPr b="0" i="0" lang="en-US" sz="20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	</a:t>
            </a:r>
            <a:r>
              <a:rPr b="0" i="0" lang="en-US" sz="2000" u="none">
                <a:solidFill>
                  <a:schemeClr val="dk1"/>
                </a:solidFill>
                <a:latin typeface="Times New Roman"/>
                <a:ea typeface="Times New Roman"/>
                <a:cs typeface="Times New Roman"/>
                <a:sym typeface="Times New Roman"/>
              </a:rPr>
              <a:t>Performance</a:t>
            </a:r>
            <a:r>
              <a:rPr b="0" baseline="-25000" i="0" lang="en-US" sz="2000" u="none">
                <a:solidFill>
                  <a:schemeClr val="dk1"/>
                </a:solidFill>
                <a:latin typeface="Times New Roman"/>
                <a:ea typeface="Times New Roman"/>
                <a:cs typeface="Times New Roman"/>
                <a:sym typeface="Times New Roman"/>
              </a:rPr>
              <a:t>X</a:t>
            </a:r>
            <a:r>
              <a:rPr b="0" i="0" lang="en-US" sz="2000" u="none">
                <a:solidFill>
                  <a:schemeClr val="dk1"/>
                </a:solidFill>
                <a:latin typeface="Times New Roman"/>
                <a:ea typeface="Times New Roman"/>
                <a:cs typeface="Times New Roman"/>
                <a:sym typeface="Times New Roman"/>
              </a:rPr>
              <a:t>  / Performance</a:t>
            </a:r>
            <a:r>
              <a:rPr b="0" baseline="-25000" i="0" lang="en-US" sz="2000" u="none">
                <a:solidFill>
                  <a:schemeClr val="dk1"/>
                </a:solidFill>
                <a:latin typeface="Times New Roman"/>
                <a:ea typeface="Times New Roman"/>
                <a:cs typeface="Times New Roman"/>
                <a:sym typeface="Times New Roman"/>
              </a:rPr>
              <a:t>Y</a:t>
            </a:r>
            <a:r>
              <a:rPr b="0" i="0" lang="en-US" sz="2000" u="none">
                <a:solidFill>
                  <a:schemeClr val="dk1"/>
                </a:solidFill>
                <a:latin typeface="Times New Roman"/>
                <a:ea typeface="Times New Roman"/>
                <a:cs typeface="Times New Roman"/>
                <a:sym typeface="Times New Roman"/>
              </a:rPr>
              <a:t> = n</a:t>
            </a:r>
            <a:br>
              <a:rPr b="0" i="0" lang="en-US" sz="2000" u="none">
                <a:solidFill>
                  <a:schemeClr val="dk1"/>
                </a:solidFill>
                <a:latin typeface="Times New Roman"/>
                <a:ea typeface="Times New Roman"/>
                <a:cs typeface="Times New Roman"/>
                <a:sym typeface="Times New Roman"/>
              </a:rPr>
            </a:br>
            <a:br>
              <a:rPr b="0" i="0" lang="en-US" sz="2400" u="none">
                <a:solidFill>
                  <a:schemeClr val="dk1"/>
                </a:solidFill>
                <a:latin typeface="Tahoma"/>
                <a:ea typeface="Tahoma"/>
                <a:cs typeface="Tahoma"/>
                <a:sym typeface="Tahoma"/>
              </a:rPr>
            </a:br>
            <a:endParaRPr/>
          </a:p>
        </p:txBody>
      </p:sp>
      <p:sp>
        <p:nvSpPr>
          <p:cNvPr id="166" name="Google Shape;166;p20"/>
          <p:cNvSpPr txBox="1"/>
          <p:nvPr>
            <p:ph type="title"/>
          </p:nvPr>
        </p:nvSpPr>
        <p:spPr>
          <a:xfrm>
            <a:off x="1150937" y="617537"/>
            <a:ext cx="7793037"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Definition of Performance</a:t>
            </a:r>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1150937" y="617537"/>
            <a:ext cx="779303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Example of Relative performance</a:t>
            </a:r>
            <a:endParaRPr/>
          </a:p>
        </p:txBody>
      </p:sp>
      <p:sp>
        <p:nvSpPr>
          <p:cNvPr id="172" name="Google Shape;172;p2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If Afia’s Computer runs a program in 10 seconds and Tahmid’s computer runs the same program in 15 seconds, whose  computer is faster and by how much faster?</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