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Lst>
  <p:sldSz cy="6858000" cx="9144000"/>
  <p:notesSz cx="6669075" cy="9926625"/>
  <p:embeddedFontLst>
    <p:embeddedFont>
      <p:font typeface="Tahoma"/>
      <p:regular r:id="rId83"/>
      <p:bold r:id="rId84"/>
    </p:embeddedFont>
    <p:embeddedFont>
      <p:font typeface="Helvetica Neue"/>
      <p:regular r:id="rId85"/>
      <p:bold r:id="rId86"/>
      <p:italic r:id="rId87"/>
      <p:boldItalic r:id="rId8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126">
          <p15:clr>
            <a:srgbClr val="000000"/>
          </p15:clr>
        </p15:guide>
        <p15:guide id="2" pos="210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126" orient="horz"/>
        <p:guide pos="210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Tahoma-bold.fntdata"/><Relationship Id="rId83" Type="http://schemas.openxmlformats.org/officeDocument/2006/relationships/font" Target="fonts/Tahoma-regular.fntdata"/><Relationship Id="rId42" Type="http://schemas.openxmlformats.org/officeDocument/2006/relationships/slide" Target="slides/slide36.xml"/><Relationship Id="rId86" Type="http://schemas.openxmlformats.org/officeDocument/2006/relationships/font" Target="fonts/HelveticaNeue-bold.fntdata"/><Relationship Id="rId41" Type="http://schemas.openxmlformats.org/officeDocument/2006/relationships/slide" Target="slides/slide35.xml"/><Relationship Id="rId85" Type="http://schemas.openxmlformats.org/officeDocument/2006/relationships/font" Target="fonts/HelveticaNeue-regular.fntdata"/><Relationship Id="rId44" Type="http://schemas.openxmlformats.org/officeDocument/2006/relationships/slide" Target="slides/slide38.xml"/><Relationship Id="rId88" Type="http://schemas.openxmlformats.org/officeDocument/2006/relationships/font" Target="fonts/HelveticaNeue-boldItalic.fntdata"/><Relationship Id="rId43" Type="http://schemas.openxmlformats.org/officeDocument/2006/relationships/slide" Target="slides/slide37.xml"/><Relationship Id="rId87" Type="http://schemas.openxmlformats.org/officeDocument/2006/relationships/font" Target="fonts/HelveticaNeue-italic.fntdata"/><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889250" cy="4968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779837" y="0"/>
            <a:ext cx="2889250" cy="4968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9429750"/>
            <a:ext cx="2889250" cy="4968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p10: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0" name="Google Shape;1340;p10: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p11: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9" name="Google Shape;1349;p1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6" name="Shape 1636"/>
        <p:cNvGrpSpPr/>
        <p:nvPr/>
      </p:nvGrpSpPr>
      <p:grpSpPr>
        <a:xfrm>
          <a:off x="0" y="0"/>
          <a:ext cx="0" cy="0"/>
          <a:chOff x="0" y="0"/>
          <a:chExt cx="0" cy="0"/>
        </a:xfrm>
      </p:grpSpPr>
      <p:sp>
        <p:nvSpPr>
          <p:cNvPr id="1637" name="Google Shape;1637;p12: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8" name="Google Shape;1638;p1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p13: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6" name="Google Shape;1816;p13: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0" name="Shape 1990"/>
        <p:cNvGrpSpPr/>
        <p:nvPr/>
      </p:nvGrpSpPr>
      <p:grpSpPr>
        <a:xfrm>
          <a:off x="0" y="0"/>
          <a:ext cx="0" cy="0"/>
          <a:chOff x="0" y="0"/>
          <a:chExt cx="0" cy="0"/>
        </a:xfrm>
      </p:grpSpPr>
      <p:sp>
        <p:nvSpPr>
          <p:cNvPr id="1991" name="Google Shape;1991;p14: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2" name="Google Shape;1992;p14: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1" name="Shape 2001"/>
        <p:cNvGrpSpPr/>
        <p:nvPr/>
      </p:nvGrpSpPr>
      <p:grpSpPr>
        <a:xfrm>
          <a:off x="0" y="0"/>
          <a:ext cx="0" cy="0"/>
          <a:chOff x="0" y="0"/>
          <a:chExt cx="0" cy="0"/>
        </a:xfrm>
      </p:grpSpPr>
      <p:sp>
        <p:nvSpPr>
          <p:cNvPr id="2002" name="Google Shape;2002;p15: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3" name="Google Shape;2003;p15: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7" name="Shape 2007"/>
        <p:cNvGrpSpPr/>
        <p:nvPr/>
      </p:nvGrpSpPr>
      <p:grpSpPr>
        <a:xfrm>
          <a:off x="0" y="0"/>
          <a:ext cx="0" cy="0"/>
          <a:chOff x="0" y="0"/>
          <a:chExt cx="0" cy="0"/>
        </a:xfrm>
      </p:grpSpPr>
      <p:sp>
        <p:nvSpPr>
          <p:cNvPr id="2008" name="Google Shape;2008;p16: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9" name="Google Shape;2009;p16: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4" name="Shape 2184"/>
        <p:cNvGrpSpPr/>
        <p:nvPr/>
      </p:nvGrpSpPr>
      <p:grpSpPr>
        <a:xfrm>
          <a:off x="0" y="0"/>
          <a:ext cx="0" cy="0"/>
          <a:chOff x="0" y="0"/>
          <a:chExt cx="0" cy="0"/>
        </a:xfrm>
      </p:grpSpPr>
      <p:sp>
        <p:nvSpPr>
          <p:cNvPr id="2185" name="Google Shape;2185;p17: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6" name="Google Shape;2186;p17: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0" name="Shape 2190"/>
        <p:cNvGrpSpPr/>
        <p:nvPr/>
      </p:nvGrpSpPr>
      <p:grpSpPr>
        <a:xfrm>
          <a:off x="0" y="0"/>
          <a:ext cx="0" cy="0"/>
          <a:chOff x="0" y="0"/>
          <a:chExt cx="0" cy="0"/>
        </a:xfrm>
      </p:grpSpPr>
      <p:sp>
        <p:nvSpPr>
          <p:cNvPr id="2191" name="Google Shape;2191;p18: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2" name="Google Shape;2192;p18: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8" name="Shape 2378"/>
        <p:cNvGrpSpPr/>
        <p:nvPr/>
      </p:nvGrpSpPr>
      <p:grpSpPr>
        <a:xfrm>
          <a:off x="0" y="0"/>
          <a:ext cx="0" cy="0"/>
          <a:chOff x="0" y="0"/>
          <a:chExt cx="0" cy="0"/>
        </a:xfrm>
      </p:grpSpPr>
      <p:sp>
        <p:nvSpPr>
          <p:cNvPr id="2379" name="Google Shape;2379;p19: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0" name="Google Shape;2380;p19: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0" name="Shape 2580"/>
        <p:cNvGrpSpPr/>
        <p:nvPr/>
      </p:nvGrpSpPr>
      <p:grpSpPr>
        <a:xfrm>
          <a:off x="0" y="0"/>
          <a:ext cx="0" cy="0"/>
          <a:chOff x="0" y="0"/>
          <a:chExt cx="0" cy="0"/>
        </a:xfrm>
      </p:grpSpPr>
      <p:sp>
        <p:nvSpPr>
          <p:cNvPr id="2581" name="Google Shape;2581;p20: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2" name="Google Shape;2582;p20: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7" name="Shape 2757"/>
        <p:cNvGrpSpPr/>
        <p:nvPr/>
      </p:nvGrpSpPr>
      <p:grpSpPr>
        <a:xfrm>
          <a:off x="0" y="0"/>
          <a:ext cx="0" cy="0"/>
          <a:chOff x="0" y="0"/>
          <a:chExt cx="0" cy="0"/>
        </a:xfrm>
      </p:grpSpPr>
      <p:sp>
        <p:nvSpPr>
          <p:cNvPr id="2758" name="Google Shape;2758;p21: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9" name="Google Shape;2759;p2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7" name="Shape 2947"/>
        <p:cNvGrpSpPr/>
        <p:nvPr/>
      </p:nvGrpSpPr>
      <p:grpSpPr>
        <a:xfrm>
          <a:off x="0" y="0"/>
          <a:ext cx="0" cy="0"/>
          <a:chOff x="0" y="0"/>
          <a:chExt cx="0" cy="0"/>
        </a:xfrm>
      </p:grpSpPr>
      <p:sp>
        <p:nvSpPr>
          <p:cNvPr id="2948" name="Google Shape;2948;p22: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9" name="Google Shape;2949;p2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3" name="Shape 2953"/>
        <p:cNvGrpSpPr/>
        <p:nvPr/>
      </p:nvGrpSpPr>
      <p:grpSpPr>
        <a:xfrm>
          <a:off x="0" y="0"/>
          <a:ext cx="0" cy="0"/>
          <a:chOff x="0" y="0"/>
          <a:chExt cx="0" cy="0"/>
        </a:xfrm>
      </p:grpSpPr>
      <p:sp>
        <p:nvSpPr>
          <p:cNvPr id="2954" name="Google Shape;2954;p23: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5" name="Google Shape;2955;p23: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7" name="Shape 2987"/>
        <p:cNvGrpSpPr/>
        <p:nvPr/>
      </p:nvGrpSpPr>
      <p:grpSpPr>
        <a:xfrm>
          <a:off x="0" y="0"/>
          <a:ext cx="0" cy="0"/>
          <a:chOff x="0" y="0"/>
          <a:chExt cx="0" cy="0"/>
        </a:xfrm>
      </p:grpSpPr>
      <p:sp>
        <p:nvSpPr>
          <p:cNvPr id="2988" name="Google Shape;2988;p24: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9" name="Google Shape;2989;p24: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4" name="Shape 3034"/>
        <p:cNvGrpSpPr/>
        <p:nvPr/>
      </p:nvGrpSpPr>
      <p:grpSpPr>
        <a:xfrm>
          <a:off x="0" y="0"/>
          <a:ext cx="0" cy="0"/>
          <a:chOff x="0" y="0"/>
          <a:chExt cx="0" cy="0"/>
        </a:xfrm>
      </p:grpSpPr>
      <p:sp>
        <p:nvSpPr>
          <p:cNvPr id="3035" name="Google Shape;3035;p25: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6" name="Google Shape;3036;p25: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2" name="Shape 3092"/>
        <p:cNvGrpSpPr/>
        <p:nvPr/>
      </p:nvGrpSpPr>
      <p:grpSpPr>
        <a:xfrm>
          <a:off x="0" y="0"/>
          <a:ext cx="0" cy="0"/>
          <a:chOff x="0" y="0"/>
          <a:chExt cx="0" cy="0"/>
        </a:xfrm>
      </p:grpSpPr>
      <p:sp>
        <p:nvSpPr>
          <p:cNvPr id="3093" name="Google Shape;3093;p26: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4" name="Google Shape;3094;p26: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6" name="Shape 3166"/>
        <p:cNvGrpSpPr/>
        <p:nvPr/>
      </p:nvGrpSpPr>
      <p:grpSpPr>
        <a:xfrm>
          <a:off x="0" y="0"/>
          <a:ext cx="0" cy="0"/>
          <a:chOff x="0" y="0"/>
          <a:chExt cx="0" cy="0"/>
        </a:xfrm>
      </p:grpSpPr>
      <p:sp>
        <p:nvSpPr>
          <p:cNvPr id="3167" name="Google Shape;3167;p27: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8" name="Google Shape;3168;p27: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9" name="Shape 3229"/>
        <p:cNvGrpSpPr/>
        <p:nvPr/>
      </p:nvGrpSpPr>
      <p:grpSpPr>
        <a:xfrm>
          <a:off x="0" y="0"/>
          <a:ext cx="0" cy="0"/>
          <a:chOff x="0" y="0"/>
          <a:chExt cx="0" cy="0"/>
        </a:xfrm>
      </p:grpSpPr>
      <p:sp>
        <p:nvSpPr>
          <p:cNvPr id="3230" name="Google Shape;3230;p28: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1" name="Google Shape;3231;p28: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3" name="Shape 3263"/>
        <p:cNvGrpSpPr/>
        <p:nvPr/>
      </p:nvGrpSpPr>
      <p:grpSpPr>
        <a:xfrm>
          <a:off x="0" y="0"/>
          <a:ext cx="0" cy="0"/>
          <a:chOff x="0" y="0"/>
          <a:chExt cx="0" cy="0"/>
        </a:xfrm>
      </p:grpSpPr>
      <p:sp>
        <p:nvSpPr>
          <p:cNvPr id="3264" name="Google Shape;3264;p29: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5" name="Google Shape;3265;p29: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24" name="Google Shape;124;p3: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125" name="Google Shape;125;p3: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4" name="Shape 3304"/>
        <p:cNvGrpSpPr/>
        <p:nvPr/>
      </p:nvGrpSpPr>
      <p:grpSpPr>
        <a:xfrm>
          <a:off x="0" y="0"/>
          <a:ext cx="0" cy="0"/>
          <a:chOff x="0" y="0"/>
          <a:chExt cx="0" cy="0"/>
        </a:xfrm>
      </p:grpSpPr>
      <p:sp>
        <p:nvSpPr>
          <p:cNvPr id="3305" name="Google Shape;3305;p30: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6" name="Google Shape;3306;p30: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8" name="Shape 3338"/>
        <p:cNvGrpSpPr/>
        <p:nvPr/>
      </p:nvGrpSpPr>
      <p:grpSpPr>
        <a:xfrm>
          <a:off x="0" y="0"/>
          <a:ext cx="0" cy="0"/>
          <a:chOff x="0" y="0"/>
          <a:chExt cx="0" cy="0"/>
        </a:xfrm>
      </p:grpSpPr>
      <p:sp>
        <p:nvSpPr>
          <p:cNvPr id="3339" name="Google Shape;3339;p31: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0" name="Google Shape;3340;p3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8" name="Shape 3488"/>
        <p:cNvGrpSpPr/>
        <p:nvPr/>
      </p:nvGrpSpPr>
      <p:grpSpPr>
        <a:xfrm>
          <a:off x="0" y="0"/>
          <a:ext cx="0" cy="0"/>
          <a:chOff x="0" y="0"/>
          <a:chExt cx="0" cy="0"/>
        </a:xfrm>
      </p:grpSpPr>
      <p:sp>
        <p:nvSpPr>
          <p:cNvPr id="3489" name="Google Shape;3489;p32: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0" name="Google Shape;3490;p3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4" name="Shape 3494"/>
        <p:cNvGrpSpPr/>
        <p:nvPr/>
      </p:nvGrpSpPr>
      <p:grpSpPr>
        <a:xfrm>
          <a:off x="0" y="0"/>
          <a:ext cx="0" cy="0"/>
          <a:chOff x="0" y="0"/>
          <a:chExt cx="0" cy="0"/>
        </a:xfrm>
      </p:grpSpPr>
      <p:sp>
        <p:nvSpPr>
          <p:cNvPr id="3495" name="Google Shape;3495;p33: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6" name="Google Shape;3496;p33: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0" name="Shape 3500"/>
        <p:cNvGrpSpPr/>
        <p:nvPr/>
      </p:nvGrpSpPr>
      <p:grpSpPr>
        <a:xfrm>
          <a:off x="0" y="0"/>
          <a:ext cx="0" cy="0"/>
          <a:chOff x="0" y="0"/>
          <a:chExt cx="0" cy="0"/>
        </a:xfrm>
      </p:grpSpPr>
      <p:sp>
        <p:nvSpPr>
          <p:cNvPr id="3501" name="Google Shape;3501;p34: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2" name="Google Shape;3502;p34: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8" name="Shape 3628"/>
        <p:cNvGrpSpPr/>
        <p:nvPr/>
      </p:nvGrpSpPr>
      <p:grpSpPr>
        <a:xfrm>
          <a:off x="0" y="0"/>
          <a:ext cx="0" cy="0"/>
          <a:chOff x="0" y="0"/>
          <a:chExt cx="0" cy="0"/>
        </a:xfrm>
      </p:grpSpPr>
      <p:sp>
        <p:nvSpPr>
          <p:cNvPr id="3629" name="Google Shape;3629;p35: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0" name="Google Shape;3630;p35: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6" name="Shape 3646"/>
        <p:cNvGrpSpPr/>
        <p:nvPr/>
      </p:nvGrpSpPr>
      <p:grpSpPr>
        <a:xfrm>
          <a:off x="0" y="0"/>
          <a:ext cx="0" cy="0"/>
          <a:chOff x="0" y="0"/>
          <a:chExt cx="0" cy="0"/>
        </a:xfrm>
      </p:grpSpPr>
      <p:sp>
        <p:nvSpPr>
          <p:cNvPr id="3647" name="Google Shape;3647;p36: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8" name="Google Shape;3648;p36: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4" name="Shape 3654"/>
        <p:cNvGrpSpPr/>
        <p:nvPr/>
      </p:nvGrpSpPr>
      <p:grpSpPr>
        <a:xfrm>
          <a:off x="0" y="0"/>
          <a:ext cx="0" cy="0"/>
          <a:chOff x="0" y="0"/>
          <a:chExt cx="0" cy="0"/>
        </a:xfrm>
      </p:grpSpPr>
      <p:sp>
        <p:nvSpPr>
          <p:cNvPr id="3655" name="Google Shape;3655;p37: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656" name="Google Shape;3656;p37: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657" name="Google Shape;3657;p37: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2" name="Shape 3662"/>
        <p:cNvGrpSpPr/>
        <p:nvPr/>
      </p:nvGrpSpPr>
      <p:grpSpPr>
        <a:xfrm>
          <a:off x="0" y="0"/>
          <a:ext cx="0" cy="0"/>
          <a:chOff x="0" y="0"/>
          <a:chExt cx="0" cy="0"/>
        </a:xfrm>
      </p:grpSpPr>
      <p:sp>
        <p:nvSpPr>
          <p:cNvPr id="3663" name="Google Shape;3663;p38: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664" name="Google Shape;3664;p38: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3665" name="Google Shape;3665;p38: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5" name="Shape 3675"/>
        <p:cNvGrpSpPr/>
        <p:nvPr/>
      </p:nvGrpSpPr>
      <p:grpSpPr>
        <a:xfrm>
          <a:off x="0" y="0"/>
          <a:ext cx="0" cy="0"/>
          <a:chOff x="0" y="0"/>
          <a:chExt cx="0" cy="0"/>
        </a:xfrm>
      </p:grpSpPr>
      <p:sp>
        <p:nvSpPr>
          <p:cNvPr id="3676" name="Google Shape;3676;p39: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677" name="Google Shape;3677;p39: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3678" name="Google Shape;3678;p39: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4: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1" name="Google Shape;661;p4: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4" name="Shape 3684"/>
        <p:cNvGrpSpPr/>
        <p:nvPr/>
      </p:nvGrpSpPr>
      <p:grpSpPr>
        <a:xfrm>
          <a:off x="0" y="0"/>
          <a:ext cx="0" cy="0"/>
          <a:chOff x="0" y="0"/>
          <a:chExt cx="0" cy="0"/>
        </a:xfrm>
      </p:grpSpPr>
      <p:sp>
        <p:nvSpPr>
          <p:cNvPr id="3685" name="Google Shape;3685;p40: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686" name="Google Shape;3686;p40: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3687" name="Google Shape;3687;p40: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3" name="Shape 3693"/>
        <p:cNvGrpSpPr/>
        <p:nvPr/>
      </p:nvGrpSpPr>
      <p:grpSpPr>
        <a:xfrm>
          <a:off x="0" y="0"/>
          <a:ext cx="0" cy="0"/>
          <a:chOff x="0" y="0"/>
          <a:chExt cx="0" cy="0"/>
        </a:xfrm>
      </p:grpSpPr>
      <p:sp>
        <p:nvSpPr>
          <p:cNvPr id="3694" name="Google Shape;3694;p41: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5" name="Google Shape;3695;p4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4" name="Shape 3704"/>
        <p:cNvGrpSpPr/>
        <p:nvPr/>
      </p:nvGrpSpPr>
      <p:grpSpPr>
        <a:xfrm>
          <a:off x="0" y="0"/>
          <a:ext cx="0" cy="0"/>
          <a:chOff x="0" y="0"/>
          <a:chExt cx="0" cy="0"/>
        </a:xfrm>
      </p:grpSpPr>
      <p:sp>
        <p:nvSpPr>
          <p:cNvPr id="3705" name="Google Shape;3705;p42: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6" name="Google Shape;3706;p4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4" name="Shape 3714"/>
        <p:cNvGrpSpPr/>
        <p:nvPr/>
      </p:nvGrpSpPr>
      <p:grpSpPr>
        <a:xfrm>
          <a:off x="0" y="0"/>
          <a:ext cx="0" cy="0"/>
          <a:chOff x="0" y="0"/>
          <a:chExt cx="0" cy="0"/>
        </a:xfrm>
      </p:grpSpPr>
      <p:sp>
        <p:nvSpPr>
          <p:cNvPr id="3715" name="Google Shape;3715;p43: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16" name="Google Shape;3716;p43: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5" name="Shape 3725"/>
        <p:cNvGrpSpPr/>
        <p:nvPr/>
      </p:nvGrpSpPr>
      <p:grpSpPr>
        <a:xfrm>
          <a:off x="0" y="0"/>
          <a:ext cx="0" cy="0"/>
          <a:chOff x="0" y="0"/>
          <a:chExt cx="0" cy="0"/>
        </a:xfrm>
      </p:grpSpPr>
      <p:sp>
        <p:nvSpPr>
          <p:cNvPr id="3726" name="Google Shape;3726;p44: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7" name="Google Shape;3727;p44: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5" name="Shape 3735"/>
        <p:cNvGrpSpPr/>
        <p:nvPr/>
      </p:nvGrpSpPr>
      <p:grpSpPr>
        <a:xfrm>
          <a:off x="0" y="0"/>
          <a:ext cx="0" cy="0"/>
          <a:chOff x="0" y="0"/>
          <a:chExt cx="0" cy="0"/>
        </a:xfrm>
      </p:grpSpPr>
      <p:sp>
        <p:nvSpPr>
          <p:cNvPr id="3736" name="Google Shape;3736;p45: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37" name="Google Shape;3737;p45: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4" name="Shape 3744"/>
        <p:cNvGrpSpPr/>
        <p:nvPr/>
      </p:nvGrpSpPr>
      <p:grpSpPr>
        <a:xfrm>
          <a:off x="0" y="0"/>
          <a:ext cx="0" cy="0"/>
          <a:chOff x="0" y="0"/>
          <a:chExt cx="0" cy="0"/>
        </a:xfrm>
      </p:grpSpPr>
      <p:sp>
        <p:nvSpPr>
          <p:cNvPr id="3745" name="Google Shape;3745;p46: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46" name="Google Shape;3746;p46: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0" name="Shape 3750"/>
        <p:cNvGrpSpPr/>
        <p:nvPr/>
      </p:nvGrpSpPr>
      <p:grpSpPr>
        <a:xfrm>
          <a:off x="0" y="0"/>
          <a:ext cx="0" cy="0"/>
          <a:chOff x="0" y="0"/>
          <a:chExt cx="0" cy="0"/>
        </a:xfrm>
      </p:grpSpPr>
      <p:sp>
        <p:nvSpPr>
          <p:cNvPr id="3751" name="Google Shape;3751;p47: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752" name="Google Shape;3752;p47: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3753" name="Google Shape;3753;p47: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2" name="Shape 3762"/>
        <p:cNvGrpSpPr/>
        <p:nvPr/>
      </p:nvGrpSpPr>
      <p:grpSpPr>
        <a:xfrm>
          <a:off x="0" y="0"/>
          <a:ext cx="0" cy="0"/>
          <a:chOff x="0" y="0"/>
          <a:chExt cx="0" cy="0"/>
        </a:xfrm>
      </p:grpSpPr>
      <p:sp>
        <p:nvSpPr>
          <p:cNvPr id="3763" name="Google Shape;3763;p48: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764" name="Google Shape;3764;p48: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3765" name="Google Shape;3765;p48: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5" name="Shape 3775"/>
        <p:cNvGrpSpPr/>
        <p:nvPr/>
      </p:nvGrpSpPr>
      <p:grpSpPr>
        <a:xfrm>
          <a:off x="0" y="0"/>
          <a:ext cx="0" cy="0"/>
          <a:chOff x="0" y="0"/>
          <a:chExt cx="0" cy="0"/>
        </a:xfrm>
      </p:grpSpPr>
      <p:sp>
        <p:nvSpPr>
          <p:cNvPr id="3776" name="Google Shape;3776;p49: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77" name="Google Shape;3777;p49: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5: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7" name="Google Shape;667;p5: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1" name="Shape 3781"/>
        <p:cNvGrpSpPr/>
        <p:nvPr/>
      </p:nvGrpSpPr>
      <p:grpSpPr>
        <a:xfrm>
          <a:off x="0" y="0"/>
          <a:ext cx="0" cy="0"/>
          <a:chOff x="0" y="0"/>
          <a:chExt cx="0" cy="0"/>
        </a:xfrm>
      </p:grpSpPr>
      <p:sp>
        <p:nvSpPr>
          <p:cNvPr id="3782" name="Google Shape;3782;p50: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783" name="Google Shape;3783;p50: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3784" name="Google Shape;3784;p50: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0" name="Shape 3790"/>
        <p:cNvGrpSpPr/>
        <p:nvPr/>
      </p:nvGrpSpPr>
      <p:grpSpPr>
        <a:xfrm>
          <a:off x="0" y="0"/>
          <a:ext cx="0" cy="0"/>
          <a:chOff x="0" y="0"/>
          <a:chExt cx="0" cy="0"/>
        </a:xfrm>
      </p:grpSpPr>
      <p:sp>
        <p:nvSpPr>
          <p:cNvPr id="3791" name="Google Shape;3791;p51: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2" name="Google Shape;3792;p5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6" name="Shape 3796"/>
        <p:cNvGrpSpPr/>
        <p:nvPr/>
      </p:nvGrpSpPr>
      <p:grpSpPr>
        <a:xfrm>
          <a:off x="0" y="0"/>
          <a:ext cx="0" cy="0"/>
          <a:chOff x="0" y="0"/>
          <a:chExt cx="0" cy="0"/>
        </a:xfrm>
      </p:grpSpPr>
      <p:sp>
        <p:nvSpPr>
          <p:cNvPr id="3797" name="Google Shape;3797;p52: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8" name="Google Shape;3798;p5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5" name="Shape 3805"/>
        <p:cNvGrpSpPr/>
        <p:nvPr/>
      </p:nvGrpSpPr>
      <p:grpSpPr>
        <a:xfrm>
          <a:off x="0" y="0"/>
          <a:ext cx="0" cy="0"/>
          <a:chOff x="0" y="0"/>
          <a:chExt cx="0" cy="0"/>
        </a:xfrm>
      </p:grpSpPr>
      <p:sp>
        <p:nvSpPr>
          <p:cNvPr id="3806" name="Google Shape;3806;p53: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07" name="Google Shape;3807;p53: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4" name="Shape 3814"/>
        <p:cNvGrpSpPr/>
        <p:nvPr/>
      </p:nvGrpSpPr>
      <p:grpSpPr>
        <a:xfrm>
          <a:off x="0" y="0"/>
          <a:ext cx="0" cy="0"/>
          <a:chOff x="0" y="0"/>
          <a:chExt cx="0" cy="0"/>
        </a:xfrm>
      </p:grpSpPr>
      <p:sp>
        <p:nvSpPr>
          <p:cNvPr id="3815" name="Google Shape;3815;p54: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16" name="Google Shape;3816;p54: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3" name="Shape 3823"/>
        <p:cNvGrpSpPr/>
        <p:nvPr/>
      </p:nvGrpSpPr>
      <p:grpSpPr>
        <a:xfrm>
          <a:off x="0" y="0"/>
          <a:ext cx="0" cy="0"/>
          <a:chOff x="0" y="0"/>
          <a:chExt cx="0" cy="0"/>
        </a:xfrm>
      </p:grpSpPr>
      <p:sp>
        <p:nvSpPr>
          <p:cNvPr id="3824" name="Google Shape;3824;p55: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25" name="Google Shape;3825;p55: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9" name="Shape 3829"/>
        <p:cNvGrpSpPr/>
        <p:nvPr/>
      </p:nvGrpSpPr>
      <p:grpSpPr>
        <a:xfrm>
          <a:off x="0" y="0"/>
          <a:ext cx="0" cy="0"/>
          <a:chOff x="0" y="0"/>
          <a:chExt cx="0" cy="0"/>
        </a:xfrm>
      </p:grpSpPr>
      <p:sp>
        <p:nvSpPr>
          <p:cNvPr id="3830" name="Google Shape;3830;p56: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1" name="Google Shape;3831;p56: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8" name="Shape 3838"/>
        <p:cNvGrpSpPr/>
        <p:nvPr/>
      </p:nvGrpSpPr>
      <p:grpSpPr>
        <a:xfrm>
          <a:off x="0" y="0"/>
          <a:ext cx="0" cy="0"/>
          <a:chOff x="0" y="0"/>
          <a:chExt cx="0" cy="0"/>
        </a:xfrm>
      </p:grpSpPr>
      <p:sp>
        <p:nvSpPr>
          <p:cNvPr id="3839" name="Google Shape;3839;p57: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840" name="Google Shape;3840;p57: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841" name="Google Shape;3841;p57: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9" name="Shape 3849"/>
        <p:cNvGrpSpPr/>
        <p:nvPr/>
      </p:nvGrpSpPr>
      <p:grpSpPr>
        <a:xfrm>
          <a:off x="0" y="0"/>
          <a:ext cx="0" cy="0"/>
          <a:chOff x="0" y="0"/>
          <a:chExt cx="0" cy="0"/>
        </a:xfrm>
      </p:grpSpPr>
      <p:sp>
        <p:nvSpPr>
          <p:cNvPr id="3850" name="Google Shape;3850;p58: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1" name="Google Shape;3851;p58: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9" name="Shape 3859"/>
        <p:cNvGrpSpPr/>
        <p:nvPr/>
      </p:nvGrpSpPr>
      <p:grpSpPr>
        <a:xfrm>
          <a:off x="0" y="0"/>
          <a:ext cx="0" cy="0"/>
          <a:chOff x="0" y="0"/>
          <a:chExt cx="0" cy="0"/>
        </a:xfrm>
      </p:grpSpPr>
      <p:sp>
        <p:nvSpPr>
          <p:cNvPr id="3860" name="Google Shape;3860;p59: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61" name="Google Shape;3861;p59: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6: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679" name="Google Shape;679;p6: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80" name="Google Shape;680;p6: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9" name="Shape 3869"/>
        <p:cNvGrpSpPr/>
        <p:nvPr/>
      </p:nvGrpSpPr>
      <p:grpSpPr>
        <a:xfrm>
          <a:off x="0" y="0"/>
          <a:ext cx="0" cy="0"/>
          <a:chOff x="0" y="0"/>
          <a:chExt cx="0" cy="0"/>
        </a:xfrm>
      </p:grpSpPr>
      <p:sp>
        <p:nvSpPr>
          <p:cNvPr id="3870" name="Google Shape;3870;p60: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871" name="Google Shape;3871;p60: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3872" name="Google Shape;3872;p60: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0" name="Shape 3880"/>
        <p:cNvGrpSpPr/>
        <p:nvPr/>
      </p:nvGrpSpPr>
      <p:grpSpPr>
        <a:xfrm>
          <a:off x="0" y="0"/>
          <a:ext cx="0" cy="0"/>
          <a:chOff x="0" y="0"/>
          <a:chExt cx="0" cy="0"/>
        </a:xfrm>
      </p:grpSpPr>
      <p:sp>
        <p:nvSpPr>
          <p:cNvPr id="3881" name="Google Shape;3881;p61: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882" name="Google Shape;3882;p61: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3883" name="Google Shape;3883;p61: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9" name="Shape 3889"/>
        <p:cNvGrpSpPr/>
        <p:nvPr/>
      </p:nvGrpSpPr>
      <p:grpSpPr>
        <a:xfrm>
          <a:off x="0" y="0"/>
          <a:ext cx="0" cy="0"/>
          <a:chOff x="0" y="0"/>
          <a:chExt cx="0" cy="0"/>
        </a:xfrm>
      </p:grpSpPr>
      <p:sp>
        <p:nvSpPr>
          <p:cNvPr id="3890" name="Google Shape;3890;p62: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1" name="Google Shape;3891;p6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5" name="Shape 3895"/>
        <p:cNvGrpSpPr/>
        <p:nvPr/>
      </p:nvGrpSpPr>
      <p:grpSpPr>
        <a:xfrm>
          <a:off x="0" y="0"/>
          <a:ext cx="0" cy="0"/>
          <a:chOff x="0" y="0"/>
          <a:chExt cx="0" cy="0"/>
        </a:xfrm>
      </p:grpSpPr>
      <p:sp>
        <p:nvSpPr>
          <p:cNvPr id="3896" name="Google Shape;3896;p63: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7" name="Google Shape;3897;p63: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1" name="Shape 3901"/>
        <p:cNvGrpSpPr/>
        <p:nvPr/>
      </p:nvGrpSpPr>
      <p:grpSpPr>
        <a:xfrm>
          <a:off x="0" y="0"/>
          <a:ext cx="0" cy="0"/>
          <a:chOff x="0" y="0"/>
          <a:chExt cx="0" cy="0"/>
        </a:xfrm>
      </p:grpSpPr>
      <p:sp>
        <p:nvSpPr>
          <p:cNvPr id="3902" name="Google Shape;3902;p64: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903" name="Google Shape;3903;p64: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904" name="Google Shape;3904;p64: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0" name="Shape 3910"/>
        <p:cNvGrpSpPr/>
        <p:nvPr/>
      </p:nvGrpSpPr>
      <p:grpSpPr>
        <a:xfrm>
          <a:off x="0" y="0"/>
          <a:ext cx="0" cy="0"/>
          <a:chOff x="0" y="0"/>
          <a:chExt cx="0" cy="0"/>
        </a:xfrm>
      </p:grpSpPr>
      <p:sp>
        <p:nvSpPr>
          <p:cNvPr id="3911" name="Google Shape;3911;p65: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912" name="Google Shape;3912;p65: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913" name="Google Shape;3913;p65: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0" name="Shape 3920"/>
        <p:cNvGrpSpPr/>
        <p:nvPr/>
      </p:nvGrpSpPr>
      <p:grpSpPr>
        <a:xfrm>
          <a:off x="0" y="0"/>
          <a:ext cx="0" cy="0"/>
          <a:chOff x="0" y="0"/>
          <a:chExt cx="0" cy="0"/>
        </a:xfrm>
      </p:grpSpPr>
      <p:sp>
        <p:nvSpPr>
          <p:cNvPr id="3921" name="Google Shape;3921;p66: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2" name="Google Shape;3922;p66: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1" name="Shape 3931"/>
        <p:cNvGrpSpPr/>
        <p:nvPr/>
      </p:nvGrpSpPr>
      <p:grpSpPr>
        <a:xfrm>
          <a:off x="0" y="0"/>
          <a:ext cx="0" cy="0"/>
          <a:chOff x="0" y="0"/>
          <a:chExt cx="0" cy="0"/>
        </a:xfrm>
      </p:grpSpPr>
      <p:sp>
        <p:nvSpPr>
          <p:cNvPr id="3932" name="Google Shape;3932;p67: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3" name="Google Shape;3933;p67: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1" name="Shape 3941"/>
        <p:cNvGrpSpPr/>
        <p:nvPr/>
      </p:nvGrpSpPr>
      <p:grpSpPr>
        <a:xfrm>
          <a:off x="0" y="0"/>
          <a:ext cx="0" cy="0"/>
          <a:chOff x="0" y="0"/>
          <a:chExt cx="0" cy="0"/>
        </a:xfrm>
      </p:grpSpPr>
      <p:sp>
        <p:nvSpPr>
          <p:cNvPr id="3942" name="Google Shape;3942;p68: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43" name="Google Shape;3943;p68: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1" name="Shape 3951"/>
        <p:cNvGrpSpPr/>
        <p:nvPr/>
      </p:nvGrpSpPr>
      <p:grpSpPr>
        <a:xfrm>
          <a:off x="0" y="0"/>
          <a:ext cx="0" cy="0"/>
          <a:chOff x="0" y="0"/>
          <a:chExt cx="0" cy="0"/>
        </a:xfrm>
      </p:grpSpPr>
      <p:sp>
        <p:nvSpPr>
          <p:cNvPr id="3952" name="Google Shape;3952;p69: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953" name="Google Shape;3953;p69: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3954" name="Google Shape;3954;p69: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7: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6" name="Google Shape;686;p7: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9" name="Shape 3959"/>
        <p:cNvGrpSpPr/>
        <p:nvPr/>
      </p:nvGrpSpPr>
      <p:grpSpPr>
        <a:xfrm>
          <a:off x="0" y="0"/>
          <a:ext cx="0" cy="0"/>
          <a:chOff x="0" y="0"/>
          <a:chExt cx="0" cy="0"/>
        </a:xfrm>
      </p:grpSpPr>
      <p:sp>
        <p:nvSpPr>
          <p:cNvPr id="3960" name="Google Shape;3960;p70: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1" name="Google Shape;3961;p70: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6" name="Shape 3966"/>
        <p:cNvGrpSpPr/>
        <p:nvPr/>
      </p:nvGrpSpPr>
      <p:grpSpPr>
        <a:xfrm>
          <a:off x="0" y="0"/>
          <a:ext cx="0" cy="0"/>
          <a:chOff x="0" y="0"/>
          <a:chExt cx="0" cy="0"/>
        </a:xfrm>
      </p:grpSpPr>
      <p:sp>
        <p:nvSpPr>
          <p:cNvPr id="3967" name="Google Shape;3967;p71: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8" name="Google Shape;3968;p7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2" name="Shape 3972"/>
        <p:cNvGrpSpPr/>
        <p:nvPr/>
      </p:nvGrpSpPr>
      <p:grpSpPr>
        <a:xfrm>
          <a:off x="0" y="0"/>
          <a:ext cx="0" cy="0"/>
          <a:chOff x="0" y="0"/>
          <a:chExt cx="0" cy="0"/>
        </a:xfrm>
      </p:grpSpPr>
      <p:sp>
        <p:nvSpPr>
          <p:cNvPr id="3973" name="Google Shape;3973;p72: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4" name="Google Shape;3974;p7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8" name="Shape 3978"/>
        <p:cNvGrpSpPr/>
        <p:nvPr/>
      </p:nvGrpSpPr>
      <p:grpSpPr>
        <a:xfrm>
          <a:off x="0" y="0"/>
          <a:ext cx="0" cy="0"/>
          <a:chOff x="0" y="0"/>
          <a:chExt cx="0" cy="0"/>
        </a:xfrm>
      </p:grpSpPr>
      <p:sp>
        <p:nvSpPr>
          <p:cNvPr id="3979" name="Google Shape;3979;p73: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80" name="Google Shape;3980;p73: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8" name="Shape 3988"/>
        <p:cNvGrpSpPr/>
        <p:nvPr/>
      </p:nvGrpSpPr>
      <p:grpSpPr>
        <a:xfrm>
          <a:off x="0" y="0"/>
          <a:ext cx="0" cy="0"/>
          <a:chOff x="0" y="0"/>
          <a:chExt cx="0" cy="0"/>
        </a:xfrm>
      </p:grpSpPr>
      <p:sp>
        <p:nvSpPr>
          <p:cNvPr id="3989" name="Google Shape;3989;p74: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0" name="Google Shape;3990;p74: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9" name="Shape 3999"/>
        <p:cNvGrpSpPr/>
        <p:nvPr/>
      </p:nvGrpSpPr>
      <p:grpSpPr>
        <a:xfrm>
          <a:off x="0" y="0"/>
          <a:ext cx="0" cy="0"/>
          <a:chOff x="0" y="0"/>
          <a:chExt cx="0" cy="0"/>
        </a:xfrm>
      </p:grpSpPr>
      <p:sp>
        <p:nvSpPr>
          <p:cNvPr id="4000" name="Google Shape;4000;p75: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01" name="Google Shape;4001;p75: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5" name="Shape 4005"/>
        <p:cNvGrpSpPr/>
        <p:nvPr/>
      </p:nvGrpSpPr>
      <p:grpSpPr>
        <a:xfrm>
          <a:off x="0" y="0"/>
          <a:ext cx="0" cy="0"/>
          <a:chOff x="0" y="0"/>
          <a:chExt cx="0" cy="0"/>
        </a:xfrm>
      </p:grpSpPr>
      <p:sp>
        <p:nvSpPr>
          <p:cNvPr id="4006" name="Google Shape;4006;p76: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07" name="Google Shape;4007;p76: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8: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2" name="Google Shape;692;p8: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p9: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0" name="Google Shape;1060;p9: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2"/>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sp>
        <p:nvSpPr>
          <p:cNvPr id="80" name="Google Shape;80;p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200"/>
              <a:buNone/>
              <a:defRPr sz="2000"/>
            </a:lvl1pPr>
            <a:lvl2pPr indent="-228600" lvl="1" marL="914400" algn="l">
              <a:lnSpc>
                <a:spcPct val="100000"/>
              </a:lnSpc>
              <a:spcBef>
                <a:spcPts val="360"/>
              </a:spcBef>
              <a:spcAft>
                <a:spcPts val="0"/>
              </a:spcAft>
              <a:buSzPts val="990"/>
              <a:buNone/>
              <a:defRPr sz="1800"/>
            </a:lvl2pPr>
            <a:lvl3pPr indent="-228600" lvl="2" marL="1371600" algn="l">
              <a:lnSpc>
                <a:spcPct val="100000"/>
              </a:lnSpc>
              <a:spcBef>
                <a:spcPts val="320"/>
              </a:spcBef>
              <a:spcAft>
                <a:spcPts val="0"/>
              </a:spcAft>
              <a:buSzPts val="800"/>
              <a:buNone/>
              <a:defRPr sz="1600"/>
            </a:lvl3pPr>
            <a:lvl4pPr indent="-228600" lvl="3" marL="1828800" algn="l">
              <a:lnSpc>
                <a:spcPct val="100000"/>
              </a:lnSpc>
              <a:spcBef>
                <a:spcPts val="280"/>
              </a:spcBef>
              <a:spcAft>
                <a:spcPts val="0"/>
              </a:spcAft>
              <a:buSzPts val="770"/>
              <a:buNone/>
              <a:defRPr sz="1400"/>
            </a:lvl4pPr>
            <a:lvl5pPr indent="-228600" lvl="4" marL="2286000" algn="l">
              <a:lnSpc>
                <a:spcPct val="100000"/>
              </a:lnSpc>
              <a:spcBef>
                <a:spcPts val="280"/>
              </a:spcBef>
              <a:spcAft>
                <a:spcPts val="0"/>
              </a:spcAft>
              <a:buSzPts val="700"/>
              <a:buNone/>
              <a:defRPr sz="1400"/>
            </a:lvl5pPr>
            <a:lvl6pPr indent="-228600" lvl="5" marL="2743200" algn="l">
              <a:lnSpc>
                <a:spcPct val="100000"/>
              </a:lnSpc>
              <a:spcBef>
                <a:spcPts val="280"/>
              </a:spcBef>
              <a:spcAft>
                <a:spcPts val="0"/>
              </a:spcAft>
              <a:buSzPts val="700"/>
              <a:buNone/>
              <a:defRPr sz="1400"/>
            </a:lvl6pPr>
            <a:lvl7pPr indent="-228600" lvl="6" marL="3200400" algn="l">
              <a:lnSpc>
                <a:spcPct val="100000"/>
              </a:lnSpc>
              <a:spcBef>
                <a:spcPts val="280"/>
              </a:spcBef>
              <a:spcAft>
                <a:spcPts val="0"/>
              </a:spcAft>
              <a:buSzPts val="700"/>
              <a:buNone/>
              <a:defRPr sz="1400"/>
            </a:lvl7pPr>
            <a:lvl8pPr indent="-228600" lvl="7" marL="3657600" algn="l">
              <a:lnSpc>
                <a:spcPct val="100000"/>
              </a:lnSpc>
              <a:spcBef>
                <a:spcPts val="280"/>
              </a:spcBef>
              <a:spcAft>
                <a:spcPts val="0"/>
              </a:spcAft>
              <a:buSzPts val="700"/>
              <a:buNone/>
              <a:defRPr sz="1400"/>
            </a:lvl8pPr>
            <a:lvl9pPr indent="-228600" lvl="8" marL="4114800" algn="l">
              <a:lnSpc>
                <a:spcPct val="100000"/>
              </a:lnSpc>
              <a:spcBef>
                <a:spcPts val="280"/>
              </a:spcBef>
              <a:spcAft>
                <a:spcPts val="0"/>
              </a:spcAft>
              <a:buSzPts val="700"/>
              <a:buNone/>
              <a:defRPr sz="1400"/>
            </a:lvl9pPr>
          </a:lstStyle>
          <a:p/>
        </p:txBody>
      </p:sp>
      <p:sp>
        <p:nvSpPr>
          <p:cNvPr id="82" name="Google Shape;82;p11"/>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1"/>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1"/>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01" name="Shape 101"/>
        <p:cNvGrpSpPr/>
        <p:nvPr/>
      </p:nvGrpSpPr>
      <p:grpSpPr>
        <a:xfrm>
          <a:off x="0" y="0"/>
          <a:ext cx="0" cy="0"/>
          <a:chOff x="0" y="0"/>
          <a:chExt cx="0" cy="0"/>
        </a:xfrm>
      </p:grpSpPr>
      <p:sp>
        <p:nvSpPr>
          <p:cNvPr id="102" name="Google Shape;102;p13"/>
          <p:cNvSpPr txBox="1"/>
          <p:nvPr>
            <p:ph type="ctrTitle"/>
          </p:nvPr>
        </p:nvSpPr>
        <p:spPr>
          <a:xfrm>
            <a:off x="990600" y="1828800"/>
            <a:ext cx="77724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SzPts val="1920"/>
              <a:buFont typeface="Noto Sans Symbols"/>
              <a:buNone/>
              <a:defRPr/>
            </a:lvl1pPr>
            <a:lvl2pPr lvl="1" algn="l">
              <a:lnSpc>
                <a:spcPct val="100000"/>
              </a:lnSpc>
              <a:spcBef>
                <a:spcPts val="360"/>
              </a:spcBef>
              <a:spcAft>
                <a:spcPts val="0"/>
              </a:spcAft>
              <a:buSzPts val="990"/>
              <a:buChar char="■"/>
              <a:defRPr/>
            </a:lvl2pPr>
            <a:lvl3pPr lvl="2" algn="l">
              <a:lnSpc>
                <a:spcPct val="100000"/>
              </a:lnSpc>
              <a:spcBef>
                <a:spcPts val="360"/>
              </a:spcBef>
              <a:spcAft>
                <a:spcPts val="0"/>
              </a:spcAft>
              <a:buSzPts val="900"/>
              <a:buChar char="■"/>
              <a:defRPr/>
            </a:lvl3pPr>
            <a:lvl4pPr lvl="3" algn="l">
              <a:lnSpc>
                <a:spcPct val="100000"/>
              </a:lnSpc>
              <a:spcBef>
                <a:spcPts val="360"/>
              </a:spcBef>
              <a:spcAft>
                <a:spcPts val="0"/>
              </a:spcAft>
              <a:buSzPts val="990"/>
              <a:buChar char="■"/>
              <a:defRPr/>
            </a:lvl4pPr>
            <a:lvl5pPr lvl="4" algn="l">
              <a:lnSpc>
                <a:spcPct val="100000"/>
              </a:lnSpc>
              <a:spcBef>
                <a:spcPts val="360"/>
              </a:spcBef>
              <a:spcAft>
                <a:spcPts val="0"/>
              </a:spcAft>
              <a:buSzPts val="900"/>
              <a:buChar char="■"/>
              <a:defRPr/>
            </a:lvl5pPr>
            <a:lvl6pPr lvl="5" algn="l">
              <a:lnSpc>
                <a:spcPct val="100000"/>
              </a:lnSpc>
              <a:spcBef>
                <a:spcPts val="360"/>
              </a:spcBef>
              <a:spcAft>
                <a:spcPts val="0"/>
              </a:spcAft>
              <a:buSzPts val="900"/>
              <a:buChar char="■"/>
              <a:defRPr/>
            </a:lvl6pPr>
            <a:lvl7pPr lvl="6" algn="l">
              <a:lnSpc>
                <a:spcPct val="100000"/>
              </a:lnSpc>
              <a:spcBef>
                <a:spcPts val="360"/>
              </a:spcBef>
              <a:spcAft>
                <a:spcPts val="0"/>
              </a:spcAft>
              <a:buSzPts val="900"/>
              <a:buChar char="■"/>
              <a:defRPr/>
            </a:lvl7pPr>
            <a:lvl8pPr lvl="7" algn="l">
              <a:lnSpc>
                <a:spcPct val="100000"/>
              </a:lnSpc>
              <a:spcBef>
                <a:spcPts val="360"/>
              </a:spcBef>
              <a:spcAft>
                <a:spcPts val="0"/>
              </a:spcAft>
              <a:buSzPts val="900"/>
              <a:buChar char="■"/>
              <a:defRPr/>
            </a:lvl8pPr>
            <a:lvl9pPr lvl="8" algn="l">
              <a:lnSpc>
                <a:spcPct val="100000"/>
              </a:lnSpc>
              <a:spcBef>
                <a:spcPts val="360"/>
              </a:spcBef>
              <a:spcAft>
                <a:spcPts val="0"/>
              </a:spcAft>
              <a:buSzPts val="900"/>
              <a:buChar char="■"/>
              <a:defRPr/>
            </a:lvl9pPr>
          </a:lstStyle>
          <a:p/>
        </p:txBody>
      </p:sp>
      <p:sp>
        <p:nvSpPr>
          <p:cNvPr id="104" name="Google Shape;104;p13"/>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3"/>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3"/>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285750" lvl="5" marL="2743200" algn="l">
              <a:lnSpc>
                <a:spcPct val="100000"/>
              </a:lnSpc>
              <a:spcBef>
                <a:spcPts val="360"/>
              </a:spcBef>
              <a:spcAft>
                <a:spcPts val="0"/>
              </a:spcAft>
              <a:buSzPts val="900"/>
              <a:buChar char="■"/>
              <a:defRPr/>
            </a:lvl6pPr>
            <a:lvl7pPr indent="-285750" lvl="6" marL="3200400" algn="l">
              <a:lnSpc>
                <a:spcPct val="100000"/>
              </a:lnSpc>
              <a:spcBef>
                <a:spcPts val="360"/>
              </a:spcBef>
              <a:spcAft>
                <a:spcPts val="0"/>
              </a:spcAft>
              <a:buSzPts val="900"/>
              <a:buChar char="■"/>
              <a:defRPr/>
            </a:lvl7pPr>
            <a:lvl8pPr indent="-285750" lvl="7" marL="3657600" algn="l">
              <a:lnSpc>
                <a:spcPct val="100000"/>
              </a:lnSpc>
              <a:spcBef>
                <a:spcPts val="360"/>
              </a:spcBef>
              <a:spcAft>
                <a:spcPts val="0"/>
              </a:spcAft>
              <a:buSzPts val="900"/>
              <a:buChar char="■"/>
              <a:defRPr/>
            </a:lvl8pPr>
            <a:lvl9pPr indent="-285750" lvl="8" marL="4114800" algn="l">
              <a:lnSpc>
                <a:spcPct val="100000"/>
              </a:lnSpc>
              <a:spcBef>
                <a:spcPts val="360"/>
              </a:spcBef>
              <a:spcAft>
                <a:spcPts val="0"/>
              </a:spcAft>
              <a:buSzPts val="900"/>
              <a:buChar char="■"/>
              <a:defRPr/>
            </a:lvl9pPr>
          </a:lstStyle>
          <a:p/>
        </p:txBody>
      </p:sp>
      <p:sp>
        <p:nvSpPr>
          <p:cNvPr id="30" name="Google Shape;30;p3"/>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3" name="Shape 33"/>
        <p:cNvGrpSpPr/>
        <p:nvPr/>
      </p:nvGrpSpPr>
      <p:grpSpPr>
        <a:xfrm>
          <a:off x="0" y="0"/>
          <a:ext cx="0" cy="0"/>
          <a:chOff x="0" y="0"/>
          <a:chExt cx="0" cy="0"/>
        </a:xfrm>
      </p:grpSpPr>
      <p:sp>
        <p:nvSpPr>
          <p:cNvPr id="34" name="Google Shape;34;p4"/>
          <p:cNvSpPr txBox="1"/>
          <p:nvPr>
            <p:ph type="title"/>
          </p:nvPr>
        </p:nvSpPr>
        <p:spPr>
          <a:xfrm rot="5400000">
            <a:off x="5222082" y="2399506"/>
            <a:ext cx="5514975" cy="19510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 type="body"/>
          </p:nvPr>
        </p:nvSpPr>
        <p:spPr>
          <a:xfrm rot="5400000">
            <a:off x="1243807" y="524669"/>
            <a:ext cx="5514975" cy="5700712"/>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285750" lvl="5" marL="2743200" algn="l">
              <a:lnSpc>
                <a:spcPct val="100000"/>
              </a:lnSpc>
              <a:spcBef>
                <a:spcPts val="360"/>
              </a:spcBef>
              <a:spcAft>
                <a:spcPts val="0"/>
              </a:spcAft>
              <a:buSzPts val="900"/>
              <a:buChar char="■"/>
              <a:defRPr/>
            </a:lvl6pPr>
            <a:lvl7pPr indent="-285750" lvl="6" marL="3200400" algn="l">
              <a:lnSpc>
                <a:spcPct val="100000"/>
              </a:lnSpc>
              <a:spcBef>
                <a:spcPts val="360"/>
              </a:spcBef>
              <a:spcAft>
                <a:spcPts val="0"/>
              </a:spcAft>
              <a:buSzPts val="900"/>
              <a:buChar char="■"/>
              <a:defRPr/>
            </a:lvl7pPr>
            <a:lvl8pPr indent="-285750" lvl="7" marL="3657600" algn="l">
              <a:lnSpc>
                <a:spcPct val="100000"/>
              </a:lnSpc>
              <a:spcBef>
                <a:spcPts val="360"/>
              </a:spcBef>
              <a:spcAft>
                <a:spcPts val="0"/>
              </a:spcAft>
              <a:buSzPts val="900"/>
              <a:buChar char="■"/>
              <a:defRPr/>
            </a:lvl8pPr>
            <a:lvl9pPr indent="-285750" lvl="8" marL="4114800" algn="l">
              <a:lnSpc>
                <a:spcPct val="100000"/>
              </a:lnSpc>
              <a:spcBef>
                <a:spcPts val="360"/>
              </a:spcBef>
              <a:spcAft>
                <a:spcPts val="0"/>
              </a:spcAft>
              <a:buSzPts val="900"/>
              <a:buChar char="■"/>
              <a:defRPr/>
            </a:lvl9pPr>
          </a:lstStyle>
          <a:p/>
        </p:txBody>
      </p:sp>
      <p:sp>
        <p:nvSpPr>
          <p:cNvPr id="36" name="Google Shape;36;p4"/>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9" name="Shape 39"/>
        <p:cNvGrpSpPr/>
        <p:nvPr/>
      </p:nvGrpSpPr>
      <p:grpSpPr>
        <a:xfrm>
          <a:off x="0" y="0"/>
          <a:ext cx="0" cy="0"/>
          <a:chOff x="0" y="0"/>
          <a:chExt cx="0" cy="0"/>
        </a:xfrm>
      </p:grpSpPr>
      <p:sp>
        <p:nvSpPr>
          <p:cNvPr id="40" name="Google Shape;40;p5"/>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 type="body"/>
          </p:nvPr>
        </p:nvSpPr>
        <p:spPr>
          <a:xfrm rot="5400000">
            <a:off x="3011487" y="188912"/>
            <a:ext cx="4114800" cy="77724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285750" lvl="5" marL="2743200" algn="l">
              <a:lnSpc>
                <a:spcPct val="100000"/>
              </a:lnSpc>
              <a:spcBef>
                <a:spcPts val="360"/>
              </a:spcBef>
              <a:spcAft>
                <a:spcPts val="0"/>
              </a:spcAft>
              <a:buSzPts val="900"/>
              <a:buChar char="■"/>
              <a:defRPr/>
            </a:lvl6pPr>
            <a:lvl7pPr indent="-285750" lvl="6" marL="3200400" algn="l">
              <a:lnSpc>
                <a:spcPct val="100000"/>
              </a:lnSpc>
              <a:spcBef>
                <a:spcPts val="360"/>
              </a:spcBef>
              <a:spcAft>
                <a:spcPts val="0"/>
              </a:spcAft>
              <a:buSzPts val="900"/>
              <a:buChar char="■"/>
              <a:defRPr/>
            </a:lvl7pPr>
            <a:lvl8pPr indent="-285750" lvl="7" marL="3657600" algn="l">
              <a:lnSpc>
                <a:spcPct val="100000"/>
              </a:lnSpc>
              <a:spcBef>
                <a:spcPts val="360"/>
              </a:spcBef>
              <a:spcAft>
                <a:spcPts val="0"/>
              </a:spcAft>
              <a:buSzPts val="900"/>
              <a:buChar char="■"/>
              <a:defRPr/>
            </a:lvl8pPr>
            <a:lvl9pPr indent="-285750" lvl="8" marL="4114800" algn="l">
              <a:lnSpc>
                <a:spcPct val="100000"/>
              </a:lnSpc>
              <a:spcBef>
                <a:spcPts val="360"/>
              </a:spcBef>
              <a:spcAft>
                <a:spcPts val="0"/>
              </a:spcAft>
              <a:buSzPts val="900"/>
              <a:buChar char="■"/>
              <a:defRPr/>
            </a:lvl9pPr>
          </a:lstStyle>
          <a:p/>
        </p:txBody>
      </p:sp>
      <p:sp>
        <p:nvSpPr>
          <p:cNvPr id="42" name="Google Shape;42;p5"/>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5" name="Shape 45"/>
        <p:cNvGrpSpPr/>
        <p:nvPr/>
      </p:nvGrpSpPr>
      <p:grpSpPr>
        <a:xfrm>
          <a:off x="0" y="0"/>
          <a:ext cx="0" cy="0"/>
          <a:chOff x="0" y="0"/>
          <a:chExt cx="0" cy="0"/>
        </a:xfrm>
      </p:grpSpPr>
      <p:sp>
        <p:nvSpPr>
          <p:cNvPr id="46" name="Google Shape;46;p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p:nvPr>
            <p:ph idx="2" type="pic"/>
          </p:nvPr>
        </p:nvSpPr>
        <p:spPr>
          <a:xfrm>
            <a:off x="1792288" y="612775"/>
            <a:ext cx="5486400" cy="4114800"/>
          </a:xfrm>
          <a:prstGeom prst="rect">
            <a:avLst/>
          </a:prstGeom>
          <a:noFill/>
          <a:ln>
            <a:noFill/>
          </a:ln>
        </p:spPr>
      </p:sp>
      <p:sp>
        <p:nvSpPr>
          <p:cNvPr id="48" name="Google Shape;48;p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840"/>
              <a:buNone/>
              <a:defRPr sz="1400"/>
            </a:lvl1pPr>
            <a:lvl2pPr indent="-228600" lvl="1" marL="914400" algn="l">
              <a:lnSpc>
                <a:spcPct val="100000"/>
              </a:lnSpc>
              <a:spcBef>
                <a:spcPts val="240"/>
              </a:spcBef>
              <a:spcAft>
                <a:spcPts val="0"/>
              </a:spcAft>
              <a:buSzPts val="660"/>
              <a:buNone/>
              <a:defRPr sz="1200"/>
            </a:lvl2pPr>
            <a:lvl3pPr indent="-228600" lvl="2" marL="1371600" algn="l">
              <a:lnSpc>
                <a:spcPct val="100000"/>
              </a:lnSpc>
              <a:spcBef>
                <a:spcPts val="200"/>
              </a:spcBef>
              <a:spcAft>
                <a:spcPts val="0"/>
              </a:spcAft>
              <a:buSzPts val="500"/>
              <a:buNone/>
              <a:defRPr sz="1000"/>
            </a:lvl3pPr>
            <a:lvl4pPr indent="-228600" lvl="3" marL="1828800" algn="l">
              <a:lnSpc>
                <a:spcPct val="100000"/>
              </a:lnSpc>
              <a:spcBef>
                <a:spcPts val="180"/>
              </a:spcBef>
              <a:spcAft>
                <a:spcPts val="0"/>
              </a:spcAft>
              <a:buSzPts val="495"/>
              <a:buNone/>
              <a:defRPr sz="900"/>
            </a:lvl4pPr>
            <a:lvl5pPr indent="-228600" lvl="4" marL="2286000" algn="l">
              <a:lnSpc>
                <a:spcPct val="100000"/>
              </a:lnSpc>
              <a:spcBef>
                <a:spcPts val="180"/>
              </a:spcBef>
              <a:spcAft>
                <a:spcPts val="0"/>
              </a:spcAft>
              <a:buSzPts val="450"/>
              <a:buNone/>
              <a:defRPr sz="900"/>
            </a:lvl5pPr>
            <a:lvl6pPr indent="-228600" lvl="5" marL="2743200" algn="l">
              <a:lnSpc>
                <a:spcPct val="100000"/>
              </a:lnSpc>
              <a:spcBef>
                <a:spcPts val="180"/>
              </a:spcBef>
              <a:spcAft>
                <a:spcPts val="0"/>
              </a:spcAft>
              <a:buSzPts val="450"/>
              <a:buNone/>
              <a:defRPr sz="900"/>
            </a:lvl6pPr>
            <a:lvl7pPr indent="-228600" lvl="6" marL="3200400" algn="l">
              <a:lnSpc>
                <a:spcPct val="100000"/>
              </a:lnSpc>
              <a:spcBef>
                <a:spcPts val="180"/>
              </a:spcBef>
              <a:spcAft>
                <a:spcPts val="0"/>
              </a:spcAft>
              <a:buSzPts val="450"/>
              <a:buNone/>
              <a:defRPr sz="900"/>
            </a:lvl7pPr>
            <a:lvl8pPr indent="-228600" lvl="7" marL="3657600" algn="l">
              <a:lnSpc>
                <a:spcPct val="100000"/>
              </a:lnSpc>
              <a:spcBef>
                <a:spcPts val="180"/>
              </a:spcBef>
              <a:spcAft>
                <a:spcPts val="0"/>
              </a:spcAft>
              <a:buSzPts val="450"/>
              <a:buNone/>
              <a:defRPr sz="900"/>
            </a:lvl8pPr>
            <a:lvl9pPr indent="-228600" lvl="8" marL="4114800" algn="l">
              <a:lnSpc>
                <a:spcPct val="100000"/>
              </a:lnSpc>
              <a:spcBef>
                <a:spcPts val="180"/>
              </a:spcBef>
              <a:spcAft>
                <a:spcPts val="0"/>
              </a:spcAft>
              <a:buSzPts val="450"/>
              <a:buNone/>
              <a:defRPr sz="900"/>
            </a:lvl9pPr>
          </a:lstStyle>
          <a:p/>
        </p:txBody>
      </p:sp>
      <p:sp>
        <p:nvSpPr>
          <p:cNvPr id="49" name="Google Shape;49;p6"/>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lnSpc>
                <a:spcPct val="100000"/>
              </a:lnSpc>
              <a:spcBef>
                <a:spcPts val="640"/>
              </a:spcBef>
              <a:spcAft>
                <a:spcPts val="0"/>
              </a:spcAft>
              <a:buSzPts val="1920"/>
              <a:buChar char="■"/>
              <a:defRPr sz="3200"/>
            </a:lvl1pPr>
            <a:lvl2pPr indent="-326390" lvl="1" marL="914400" algn="l">
              <a:lnSpc>
                <a:spcPct val="100000"/>
              </a:lnSpc>
              <a:spcBef>
                <a:spcPts val="560"/>
              </a:spcBef>
              <a:spcAft>
                <a:spcPts val="0"/>
              </a:spcAft>
              <a:buSzPts val="1540"/>
              <a:buChar char="■"/>
              <a:defRPr sz="2800"/>
            </a:lvl2pPr>
            <a:lvl3pPr indent="-304800" lvl="2" marL="1371600" algn="l">
              <a:lnSpc>
                <a:spcPct val="100000"/>
              </a:lnSpc>
              <a:spcBef>
                <a:spcPts val="480"/>
              </a:spcBef>
              <a:spcAft>
                <a:spcPts val="0"/>
              </a:spcAft>
              <a:buSzPts val="1200"/>
              <a:buChar char="■"/>
              <a:defRPr sz="2400"/>
            </a:lvl3pPr>
            <a:lvl4pPr indent="-298450" lvl="3" marL="1828800" algn="l">
              <a:lnSpc>
                <a:spcPct val="100000"/>
              </a:lnSpc>
              <a:spcBef>
                <a:spcPts val="400"/>
              </a:spcBef>
              <a:spcAft>
                <a:spcPts val="0"/>
              </a:spcAft>
              <a:buSzPts val="1100"/>
              <a:buChar char="■"/>
              <a:defRPr sz="2000"/>
            </a:lvl4pPr>
            <a:lvl5pPr indent="-292100" lvl="4" marL="2286000" algn="l">
              <a:lnSpc>
                <a:spcPct val="100000"/>
              </a:lnSpc>
              <a:spcBef>
                <a:spcPts val="400"/>
              </a:spcBef>
              <a:spcAft>
                <a:spcPts val="0"/>
              </a:spcAft>
              <a:buSzPts val="1000"/>
              <a:buChar char="■"/>
              <a:defRPr sz="2000"/>
            </a:lvl5pPr>
            <a:lvl6pPr indent="-292100" lvl="5" marL="2743200" algn="l">
              <a:lnSpc>
                <a:spcPct val="100000"/>
              </a:lnSpc>
              <a:spcBef>
                <a:spcPts val="400"/>
              </a:spcBef>
              <a:spcAft>
                <a:spcPts val="0"/>
              </a:spcAft>
              <a:buSzPts val="1000"/>
              <a:buChar char="■"/>
              <a:defRPr sz="2000"/>
            </a:lvl6pPr>
            <a:lvl7pPr indent="-292100" lvl="6" marL="3200400" algn="l">
              <a:lnSpc>
                <a:spcPct val="100000"/>
              </a:lnSpc>
              <a:spcBef>
                <a:spcPts val="400"/>
              </a:spcBef>
              <a:spcAft>
                <a:spcPts val="0"/>
              </a:spcAft>
              <a:buSzPts val="1000"/>
              <a:buChar char="■"/>
              <a:defRPr sz="2000"/>
            </a:lvl7pPr>
            <a:lvl8pPr indent="-292100" lvl="7" marL="3657600" algn="l">
              <a:lnSpc>
                <a:spcPct val="100000"/>
              </a:lnSpc>
              <a:spcBef>
                <a:spcPts val="400"/>
              </a:spcBef>
              <a:spcAft>
                <a:spcPts val="0"/>
              </a:spcAft>
              <a:buSzPts val="1000"/>
              <a:buChar char="■"/>
              <a:defRPr sz="2000"/>
            </a:lvl8pPr>
            <a:lvl9pPr indent="-292100" lvl="8" marL="4114800" algn="l">
              <a:lnSpc>
                <a:spcPct val="100000"/>
              </a:lnSpc>
              <a:spcBef>
                <a:spcPts val="400"/>
              </a:spcBef>
              <a:spcAft>
                <a:spcPts val="0"/>
              </a:spcAft>
              <a:buSzPts val="1000"/>
              <a:buChar char="■"/>
              <a:defRPr sz="2000"/>
            </a:lvl9pPr>
          </a:lstStyle>
          <a:p/>
        </p:txBody>
      </p:sp>
      <p:sp>
        <p:nvSpPr>
          <p:cNvPr id="55" name="Google Shape;55;p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840"/>
              <a:buNone/>
              <a:defRPr sz="1400"/>
            </a:lvl1pPr>
            <a:lvl2pPr indent="-228600" lvl="1" marL="914400" algn="l">
              <a:lnSpc>
                <a:spcPct val="100000"/>
              </a:lnSpc>
              <a:spcBef>
                <a:spcPts val="240"/>
              </a:spcBef>
              <a:spcAft>
                <a:spcPts val="0"/>
              </a:spcAft>
              <a:buSzPts val="660"/>
              <a:buNone/>
              <a:defRPr sz="1200"/>
            </a:lvl2pPr>
            <a:lvl3pPr indent="-228600" lvl="2" marL="1371600" algn="l">
              <a:lnSpc>
                <a:spcPct val="100000"/>
              </a:lnSpc>
              <a:spcBef>
                <a:spcPts val="200"/>
              </a:spcBef>
              <a:spcAft>
                <a:spcPts val="0"/>
              </a:spcAft>
              <a:buSzPts val="500"/>
              <a:buNone/>
              <a:defRPr sz="1000"/>
            </a:lvl3pPr>
            <a:lvl4pPr indent="-228600" lvl="3" marL="1828800" algn="l">
              <a:lnSpc>
                <a:spcPct val="100000"/>
              </a:lnSpc>
              <a:spcBef>
                <a:spcPts val="180"/>
              </a:spcBef>
              <a:spcAft>
                <a:spcPts val="0"/>
              </a:spcAft>
              <a:buSzPts val="495"/>
              <a:buNone/>
              <a:defRPr sz="900"/>
            </a:lvl4pPr>
            <a:lvl5pPr indent="-228600" lvl="4" marL="2286000" algn="l">
              <a:lnSpc>
                <a:spcPct val="100000"/>
              </a:lnSpc>
              <a:spcBef>
                <a:spcPts val="180"/>
              </a:spcBef>
              <a:spcAft>
                <a:spcPts val="0"/>
              </a:spcAft>
              <a:buSzPts val="450"/>
              <a:buNone/>
              <a:defRPr sz="900"/>
            </a:lvl5pPr>
            <a:lvl6pPr indent="-228600" lvl="5" marL="2743200" algn="l">
              <a:lnSpc>
                <a:spcPct val="100000"/>
              </a:lnSpc>
              <a:spcBef>
                <a:spcPts val="180"/>
              </a:spcBef>
              <a:spcAft>
                <a:spcPts val="0"/>
              </a:spcAft>
              <a:buSzPts val="450"/>
              <a:buNone/>
              <a:defRPr sz="900"/>
            </a:lvl6pPr>
            <a:lvl7pPr indent="-228600" lvl="6" marL="3200400" algn="l">
              <a:lnSpc>
                <a:spcPct val="100000"/>
              </a:lnSpc>
              <a:spcBef>
                <a:spcPts val="180"/>
              </a:spcBef>
              <a:spcAft>
                <a:spcPts val="0"/>
              </a:spcAft>
              <a:buSzPts val="450"/>
              <a:buNone/>
              <a:defRPr sz="900"/>
            </a:lvl7pPr>
            <a:lvl8pPr indent="-228600" lvl="7" marL="3657600" algn="l">
              <a:lnSpc>
                <a:spcPct val="100000"/>
              </a:lnSpc>
              <a:spcBef>
                <a:spcPts val="180"/>
              </a:spcBef>
              <a:spcAft>
                <a:spcPts val="0"/>
              </a:spcAft>
              <a:buSzPts val="450"/>
              <a:buNone/>
              <a:defRPr sz="900"/>
            </a:lvl8pPr>
            <a:lvl9pPr indent="-228600" lvl="8" marL="4114800" algn="l">
              <a:lnSpc>
                <a:spcPct val="100000"/>
              </a:lnSpc>
              <a:spcBef>
                <a:spcPts val="180"/>
              </a:spcBef>
              <a:spcAft>
                <a:spcPts val="0"/>
              </a:spcAft>
              <a:buSzPts val="450"/>
              <a:buNone/>
              <a:defRPr sz="900"/>
            </a:lvl9pPr>
          </a:lstStyle>
          <a:p/>
        </p:txBody>
      </p:sp>
      <p:sp>
        <p:nvSpPr>
          <p:cNvPr id="56" name="Google Shape;56;p7"/>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9"/>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vl1pPr>
            <a:lvl2pPr indent="-228600" lvl="1" marL="914400" algn="l">
              <a:lnSpc>
                <a:spcPct val="100000"/>
              </a:lnSpc>
              <a:spcBef>
                <a:spcPts val="400"/>
              </a:spcBef>
              <a:spcAft>
                <a:spcPts val="0"/>
              </a:spcAft>
              <a:buSzPts val="1100"/>
              <a:buNone/>
              <a:defRPr b="1" sz="2000"/>
            </a:lvl2pPr>
            <a:lvl3pPr indent="-228600" lvl="2" marL="1371600" algn="l">
              <a:lnSpc>
                <a:spcPct val="100000"/>
              </a:lnSpc>
              <a:spcBef>
                <a:spcPts val="360"/>
              </a:spcBef>
              <a:spcAft>
                <a:spcPts val="0"/>
              </a:spcAft>
              <a:buSzPts val="900"/>
              <a:buNone/>
              <a:defRPr b="1" sz="1800"/>
            </a:lvl3pPr>
            <a:lvl4pPr indent="-228600" lvl="3" marL="1828800" algn="l">
              <a:lnSpc>
                <a:spcPct val="100000"/>
              </a:lnSpc>
              <a:spcBef>
                <a:spcPts val="320"/>
              </a:spcBef>
              <a:spcAft>
                <a:spcPts val="0"/>
              </a:spcAft>
              <a:buSzPts val="880"/>
              <a:buNone/>
              <a:defRPr b="1" sz="1600"/>
            </a:lvl4pPr>
            <a:lvl5pPr indent="-228600" lvl="4" marL="2286000" algn="l">
              <a:lnSpc>
                <a:spcPct val="100000"/>
              </a:lnSpc>
              <a:spcBef>
                <a:spcPts val="320"/>
              </a:spcBef>
              <a:spcAft>
                <a:spcPts val="0"/>
              </a:spcAft>
              <a:buSzPts val="800"/>
              <a:buNone/>
              <a:defRPr b="1" sz="1600"/>
            </a:lvl5pPr>
            <a:lvl6pPr indent="-228600" lvl="5" marL="2743200" algn="l">
              <a:lnSpc>
                <a:spcPct val="100000"/>
              </a:lnSpc>
              <a:spcBef>
                <a:spcPts val="320"/>
              </a:spcBef>
              <a:spcAft>
                <a:spcPts val="0"/>
              </a:spcAft>
              <a:buSzPts val="800"/>
              <a:buNone/>
              <a:defRPr b="1" sz="1600"/>
            </a:lvl6pPr>
            <a:lvl7pPr indent="-228600" lvl="6" marL="3200400" algn="l">
              <a:lnSpc>
                <a:spcPct val="100000"/>
              </a:lnSpc>
              <a:spcBef>
                <a:spcPts val="320"/>
              </a:spcBef>
              <a:spcAft>
                <a:spcPts val="0"/>
              </a:spcAft>
              <a:buSzPts val="800"/>
              <a:buNone/>
              <a:defRPr b="1" sz="1600"/>
            </a:lvl7pPr>
            <a:lvl8pPr indent="-228600" lvl="7" marL="3657600" algn="l">
              <a:lnSpc>
                <a:spcPct val="100000"/>
              </a:lnSpc>
              <a:spcBef>
                <a:spcPts val="320"/>
              </a:spcBef>
              <a:spcAft>
                <a:spcPts val="0"/>
              </a:spcAft>
              <a:buSzPts val="800"/>
              <a:buNone/>
              <a:defRPr b="1" sz="1600"/>
            </a:lvl8pPr>
            <a:lvl9pPr indent="-228600" lvl="8" marL="4114800" algn="l">
              <a:lnSpc>
                <a:spcPct val="100000"/>
              </a:lnSpc>
              <a:spcBef>
                <a:spcPts val="320"/>
              </a:spcBef>
              <a:spcAft>
                <a:spcPts val="0"/>
              </a:spcAft>
              <a:buSzPts val="800"/>
              <a:buNone/>
              <a:defRPr b="1" sz="1600"/>
            </a:lvl9pPr>
          </a:lstStyle>
          <a:p/>
        </p:txBody>
      </p:sp>
      <p:sp>
        <p:nvSpPr>
          <p:cNvPr id="66" name="Google Shape;66;p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sz="2400"/>
            </a:lvl1pPr>
            <a:lvl2pPr indent="-298450" lvl="1" marL="914400" algn="l">
              <a:lnSpc>
                <a:spcPct val="100000"/>
              </a:lnSpc>
              <a:spcBef>
                <a:spcPts val="400"/>
              </a:spcBef>
              <a:spcAft>
                <a:spcPts val="0"/>
              </a:spcAft>
              <a:buSzPts val="1100"/>
              <a:buChar char="■"/>
              <a:defRPr sz="2000"/>
            </a:lvl2pPr>
            <a:lvl3pPr indent="-285750" lvl="2" marL="1371600" algn="l">
              <a:lnSpc>
                <a:spcPct val="100000"/>
              </a:lnSpc>
              <a:spcBef>
                <a:spcPts val="360"/>
              </a:spcBef>
              <a:spcAft>
                <a:spcPts val="0"/>
              </a:spcAft>
              <a:buSzPts val="900"/>
              <a:buChar char="■"/>
              <a:defRPr sz="1800"/>
            </a:lvl3pPr>
            <a:lvl4pPr indent="-284480" lvl="3" marL="1828800" algn="l">
              <a:lnSpc>
                <a:spcPct val="100000"/>
              </a:lnSpc>
              <a:spcBef>
                <a:spcPts val="320"/>
              </a:spcBef>
              <a:spcAft>
                <a:spcPts val="0"/>
              </a:spcAft>
              <a:buSzPts val="880"/>
              <a:buChar char="■"/>
              <a:defRPr sz="1600"/>
            </a:lvl4pPr>
            <a:lvl5pPr indent="-279400" lvl="4" marL="2286000" algn="l">
              <a:lnSpc>
                <a:spcPct val="100000"/>
              </a:lnSpc>
              <a:spcBef>
                <a:spcPts val="320"/>
              </a:spcBef>
              <a:spcAft>
                <a:spcPts val="0"/>
              </a:spcAft>
              <a:buSzPts val="800"/>
              <a:buChar char="■"/>
              <a:defRPr sz="1600"/>
            </a:lvl5pPr>
            <a:lvl6pPr indent="-279400" lvl="5" marL="2743200" algn="l">
              <a:lnSpc>
                <a:spcPct val="100000"/>
              </a:lnSpc>
              <a:spcBef>
                <a:spcPts val="320"/>
              </a:spcBef>
              <a:spcAft>
                <a:spcPts val="0"/>
              </a:spcAft>
              <a:buSzPts val="800"/>
              <a:buChar char="■"/>
              <a:defRPr sz="1600"/>
            </a:lvl6pPr>
            <a:lvl7pPr indent="-279400" lvl="6" marL="3200400" algn="l">
              <a:lnSpc>
                <a:spcPct val="100000"/>
              </a:lnSpc>
              <a:spcBef>
                <a:spcPts val="320"/>
              </a:spcBef>
              <a:spcAft>
                <a:spcPts val="0"/>
              </a:spcAft>
              <a:buSzPts val="800"/>
              <a:buChar char="■"/>
              <a:defRPr sz="1600"/>
            </a:lvl7pPr>
            <a:lvl8pPr indent="-279400" lvl="7" marL="3657600" algn="l">
              <a:lnSpc>
                <a:spcPct val="100000"/>
              </a:lnSpc>
              <a:spcBef>
                <a:spcPts val="320"/>
              </a:spcBef>
              <a:spcAft>
                <a:spcPts val="0"/>
              </a:spcAft>
              <a:buSzPts val="800"/>
              <a:buChar char="■"/>
              <a:defRPr sz="1600"/>
            </a:lvl8pPr>
            <a:lvl9pPr indent="-279400" lvl="8" marL="4114800" algn="l">
              <a:lnSpc>
                <a:spcPct val="100000"/>
              </a:lnSpc>
              <a:spcBef>
                <a:spcPts val="320"/>
              </a:spcBef>
              <a:spcAft>
                <a:spcPts val="0"/>
              </a:spcAft>
              <a:buSzPts val="800"/>
              <a:buChar char="■"/>
              <a:defRPr sz="1600"/>
            </a:lvl9pPr>
          </a:lstStyle>
          <a:p/>
        </p:txBody>
      </p:sp>
      <p:sp>
        <p:nvSpPr>
          <p:cNvPr id="67" name="Google Shape;67;p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vl1pPr>
            <a:lvl2pPr indent="-228600" lvl="1" marL="914400" algn="l">
              <a:lnSpc>
                <a:spcPct val="100000"/>
              </a:lnSpc>
              <a:spcBef>
                <a:spcPts val="400"/>
              </a:spcBef>
              <a:spcAft>
                <a:spcPts val="0"/>
              </a:spcAft>
              <a:buSzPts val="1100"/>
              <a:buNone/>
              <a:defRPr b="1" sz="2000"/>
            </a:lvl2pPr>
            <a:lvl3pPr indent="-228600" lvl="2" marL="1371600" algn="l">
              <a:lnSpc>
                <a:spcPct val="100000"/>
              </a:lnSpc>
              <a:spcBef>
                <a:spcPts val="360"/>
              </a:spcBef>
              <a:spcAft>
                <a:spcPts val="0"/>
              </a:spcAft>
              <a:buSzPts val="900"/>
              <a:buNone/>
              <a:defRPr b="1" sz="1800"/>
            </a:lvl3pPr>
            <a:lvl4pPr indent="-228600" lvl="3" marL="1828800" algn="l">
              <a:lnSpc>
                <a:spcPct val="100000"/>
              </a:lnSpc>
              <a:spcBef>
                <a:spcPts val="320"/>
              </a:spcBef>
              <a:spcAft>
                <a:spcPts val="0"/>
              </a:spcAft>
              <a:buSzPts val="880"/>
              <a:buNone/>
              <a:defRPr b="1" sz="1600"/>
            </a:lvl4pPr>
            <a:lvl5pPr indent="-228600" lvl="4" marL="2286000" algn="l">
              <a:lnSpc>
                <a:spcPct val="100000"/>
              </a:lnSpc>
              <a:spcBef>
                <a:spcPts val="320"/>
              </a:spcBef>
              <a:spcAft>
                <a:spcPts val="0"/>
              </a:spcAft>
              <a:buSzPts val="800"/>
              <a:buNone/>
              <a:defRPr b="1" sz="1600"/>
            </a:lvl5pPr>
            <a:lvl6pPr indent="-228600" lvl="5" marL="2743200" algn="l">
              <a:lnSpc>
                <a:spcPct val="100000"/>
              </a:lnSpc>
              <a:spcBef>
                <a:spcPts val="320"/>
              </a:spcBef>
              <a:spcAft>
                <a:spcPts val="0"/>
              </a:spcAft>
              <a:buSzPts val="800"/>
              <a:buNone/>
              <a:defRPr b="1" sz="1600"/>
            </a:lvl6pPr>
            <a:lvl7pPr indent="-228600" lvl="6" marL="3200400" algn="l">
              <a:lnSpc>
                <a:spcPct val="100000"/>
              </a:lnSpc>
              <a:spcBef>
                <a:spcPts val="320"/>
              </a:spcBef>
              <a:spcAft>
                <a:spcPts val="0"/>
              </a:spcAft>
              <a:buSzPts val="800"/>
              <a:buNone/>
              <a:defRPr b="1" sz="1600"/>
            </a:lvl7pPr>
            <a:lvl8pPr indent="-228600" lvl="7" marL="3657600" algn="l">
              <a:lnSpc>
                <a:spcPct val="100000"/>
              </a:lnSpc>
              <a:spcBef>
                <a:spcPts val="320"/>
              </a:spcBef>
              <a:spcAft>
                <a:spcPts val="0"/>
              </a:spcAft>
              <a:buSzPts val="800"/>
              <a:buNone/>
              <a:defRPr b="1" sz="1600"/>
            </a:lvl8pPr>
            <a:lvl9pPr indent="-228600" lvl="8" marL="4114800" algn="l">
              <a:lnSpc>
                <a:spcPct val="100000"/>
              </a:lnSpc>
              <a:spcBef>
                <a:spcPts val="320"/>
              </a:spcBef>
              <a:spcAft>
                <a:spcPts val="0"/>
              </a:spcAft>
              <a:buSzPts val="800"/>
              <a:buNone/>
              <a:defRPr b="1" sz="1600"/>
            </a:lvl9pPr>
          </a:lstStyle>
          <a:p/>
        </p:txBody>
      </p:sp>
      <p:sp>
        <p:nvSpPr>
          <p:cNvPr id="68" name="Google Shape;68;p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sz="2400"/>
            </a:lvl1pPr>
            <a:lvl2pPr indent="-298450" lvl="1" marL="914400" algn="l">
              <a:lnSpc>
                <a:spcPct val="100000"/>
              </a:lnSpc>
              <a:spcBef>
                <a:spcPts val="400"/>
              </a:spcBef>
              <a:spcAft>
                <a:spcPts val="0"/>
              </a:spcAft>
              <a:buSzPts val="1100"/>
              <a:buChar char="■"/>
              <a:defRPr sz="2000"/>
            </a:lvl2pPr>
            <a:lvl3pPr indent="-285750" lvl="2" marL="1371600" algn="l">
              <a:lnSpc>
                <a:spcPct val="100000"/>
              </a:lnSpc>
              <a:spcBef>
                <a:spcPts val="360"/>
              </a:spcBef>
              <a:spcAft>
                <a:spcPts val="0"/>
              </a:spcAft>
              <a:buSzPts val="900"/>
              <a:buChar char="■"/>
              <a:defRPr sz="1800"/>
            </a:lvl3pPr>
            <a:lvl4pPr indent="-284480" lvl="3" marL="1828800" algn="l">
              <a:lnSpc>
                <a:spcPct val="100000"/>
              </a:lnSpc>
              <a:spcBef>
                <a:spcPts val="320"/>
              </a:spcBef>
              <a:spcAft>
                <a:spcPts val="0"/>
              </a:spcAft>
              <a:buSzPts val="880"/>
              <a:buChar char="■"/>
              <a:defRPr sz="1600"/>
            </a:lvl4pPr>
            <a:lvl5pPr indent="-279400" lvl="4" marL="2286000" algn="l">
              <a:lnSpc>
                <a:spcPct val="100000"/>
              </a:lnSpc>
              <a:spcBef>
                <a:spcPts val="320"/>
              </a:spcBef>
              <a:spcAft>
                <a:spcPts val="0"/>
              </a:spcAft>
              <a:buSzPts val="800"/>
              <a:buChar char="■"/>
              <a:defRPr sz="1600"/>
            </a:lvl5pPr>
            <a:lvl6pPr indent="-279400" lvl="5" marL="2743200" algn="l">
              <a:lnSpc>
                <a:spcPct val="100000"/>
              </a:lnSpc>
              <a:spcBef>
                <a:spcPts val="320"/>
              </a:spcBef>
              <a:spcAft>
                <a:spcPts val="0"/>
              </a:spcAft>
              <a:buSzPts val="800"/>
              <a:buChar char="■"/>
              <a:defRPr sz="1600"/>
            </a:lvl6pPr>
            <a:lvl7pPr indent="-279400" lvl="6" marL="3200400" algn="l">
              <a:lnSpc>
                <a:spcPct val="100000"/>
              </a:lnSpc>
              <a:spcBef>
                <a:spcPts val="320"/>
              </a:spcBef>
              <a:spcAft>
                <a:spcPts val="0"/>
              </a:spcAft>
              <a:buSzPts val="800"/>
              <a:buChar char="■"/>
              <a:defRPr sz="1600"/>
            </a:lvl7pPr>
            <a:lvl8pPr indent="-279400" lvl="7" marL="3657600" algn="l">
              <a:lnSpc>
                <a:spcPct val="100000"/>
              </a:lnSpc>
              <a:spcBef>
                <a:spcPts val="320"/>
              </a:spcBef>
              <a:spcAft>
                <a:spcPts val="0"/>
              </a:spcAft>
              <a:buSzPts val="800"/>
              <a:buChar char="■"/>
              <a:defRPr sz="1600"/>
            </a:lvl8pPr>
            <a:lvl9pPr indent="-279400" lvl="8" marL="4114800" algn="l">
              <a:lnSpc>
                <a:spcPct val="100000"/>
              </a:lnSpc>
              <a:spcBef>
                <a:spcPts val="320"/>
              </a:spcBef>
              <a:spcAft>
                <a:spcPts val="0"/>
              </a:spcAft>
              <a:buSzPts val="800"/>
              <a:buChar char="■"/>
              <a:defRPr sz="1600"/>
            </a:lvl9pPr>
          </a:lstStyle>
          <a:p/>
        </p:txBody>
      </p:sp>
      <p:sp>
        <p:nvSpPr>
          <p:cNvPr id="69" name="Google Shape;69;p9"/>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2" name="Shape 72"/>
        <p:cNvGrpSpPr/>
        <p:nvPr/>
      </p:nvGrpSpPr>
      <p:grpSpPr>
        <a:xfrm>
          <a:off x="0" y="0"/>
          <a:ext cx="0" cy="0"/>
          <a:chOff x="0" y="0"/>
          <a:chExt cx="0" cy="0"/>
        </a:xfrm>
      </p:grpSpPr>
      <p:sp>
        <p:nvSpPr>
          <p:cNvPr id="73" name="Google Shape;73;p10"/>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335280" lvl="0" marL="457200" algn="l">
              <a:lnSpc>
                <a:spcPct val="100000"/>
              </a:lnSpc>
              <a:spcBef>
                <a:spcPts val="560"/>
              </a:spcBef>
              <a:spcAft>
                <a:spcPts val="0"/>
              </a:spcAft>
              <a:buSzPts val="1680"/>
              <a:buChar char="■"/>
              <a:defRPr sz="2800"/>
            </a:lvl1pPr>
            <a:lvl2pPr indent="-312419" lvl="1" marL="914400" algn="l">
              <a:lnSpc>
                <a:spcPct val="100000"/>
              </a:lnSpc>
              <a:spcBef>
                <a:spcPts val="480"/>
              </a:spcBef>
              <a:spcAft>
                <a:spcPts val="0"/>
              </a:spcAft>
              <a:buSzPts val="1320"/>
              <a:buChar char="■"/>
              <a:defRPr sz="2400"/>
            </a:lvl2pPr>
            <a:lvl3pPr indent="-292100" lvl="2" marL="1371600" algn="l">
              <a:lnSpc>
                <a:spcPct val="100000"/>
              </a:lnSpc>
              <a:spcBef>
                <a:spcPts val="400"/>
              </a:spcBef>
              <a:spcAft>
                <a:spcPts val="0"/>
              </a:spcAft>
              <a:buSzPts val="1000"/>
              <a:buChar char="■"/>
              <a:defRPr sz="2000"/>
            </a:lvl3pPr>
            <a:lvl4pPr indent="-291464" lvl="3" marL="1828800" algn="l">
              <a:lnSpc>
                <a:spcPct val="100000"/>
              </a:lnSpc>
              <a:spcBef>
                <a:spcPts val="360"/>
              </a:spcBef>
              <a:spcAft>
                <a:spcPts val="0"/>
              </a:spcAft>
              <a:buSzPts val="990"/>
              <a:buChar char="■"/>
              <a:defRPr sz="1800"/>
            </a:lvl4pPr>
            <a:lvl5pPr indent="-285750" lvl="4" marL="2286000" algn="l">
              <a:lnSpc>
                <a:spcPct val="100000"/>
              </a:lnSpc>
              <a:spcBef>
                <a:spcPts val="360"/>
              </a:spcBef>
              <a:spcAft>
                <a:spcPts val="0"/>
              </a:spcAft>
              <a:buSzPts val="900"/>
              <a:buChar char="■"/>
              <a:defRPr sz="1800"/>
            </a:lvl5pPr>
            <a:lvl6pPr indent="-285750" lvl="5" marL="2743200" algn="l">
              <a:lnSpc>
                <a:spcPct val="100000"/>
              </a:lnSpc>
              <a:spcBef>
                <a:spcPts val="360"/>
              </a:spcBef>
              <a:spcAft>
                <a:spcPts val="0"/>
              </a:spcAft>
              <a:buSzPts val="900"/>
              <a:buChar char="■"/>
              <a:defRPr sz="1800"/>
            </a:lvl6pPr>
            <a:lvl7pPr indent="-285750" lvl="6" marL="3200400" algn="l">
              <a:lnSpc>
                <a:spcPct val="100000"/>
              </a:lnSpc>
              <a:spcBef>
                <a:spcPts val="360"/>
              </a:spcBef>
              <a:spcAft>
                <a:spcPts val="0"/>
              </a:spcAft>
              <a:buSzPts val="900"/>
              <a:buChar char="■"/>
              <a:defRPr sz="1800"/>
            </a:lvl7pPr>
            <a:lvl8pPr indent="-285750" lvl="7" marL="3657600" algn="l">
              <a:lnSpc>
                <a:spcPct val="100000"/>
              </a:lnSpc>
              <a:spcBef>
                <a:spcPts val="360"/>
              </a:spcBef>
              <a:spcAft>
                <a:spcPts val="0"/>
              </a:spcAft>
              <a:buSzPts val="900"/>
              <a:buChar char="■"/>
              <a:defRPr sz="1800"/>
            </a:lvl8pPr>
            <a:lvl9pPr indent="-285750" lvl="8" marL="4114800" algn="l">
              <a:lnSpc>
                <a:spcPct val="100000"/>
              </a:lnSpc>
              <a:spcBef>
                <a:spcPts val="360"/>
              </a:spcBef>
              <a:spcAft>
                <a:spcPts val="0"/>
              </a:spcAft>
              <a:buSzPts val="900"/>
              <a:buChar char="■"/>
              <a:defRPr sz="1800"/>
            </a:lvl9pPr>
          </a:lstStyle>
          <a:p/>
        </p:txBody>
      </p:sp>
      <p:sp>
        <p:nvSpPr>
          <p:cNvPr id="75" name="Google Shape;75;p10"/>
          <p:cNvSpPr txBox="1"/>
          <p:nvPr>
            <p:ph idx="2" type="body"/>
          </p:nvPr>
        </p:nvSpPr>
        <p:spPr>
          <a:xfrm>
            <a:off x="5145088" y="2017713"/>
            <a:ext cx="3810000" cy="4114800"/>
          </a:xfrm>
          <a:prstGeom prst="rect">
            <a:avLst/>
          </a:prstGeom>
          <a:noFill/>
          <a:ln>
            <a:noFill/>
          </a:ln>
        </p:spPr>
        <p:txBody>
          <a:bodyPr anchorCtr="0" anchor="t" bIns="45700" lIns="91425" spcFirstLastPara="1" rIns="91425" wrap="square" tIns="45700">
            <a:noAutofit/>
          </a:bodyPr>
          <a:lstStyle>
            <a:lvl1pPr indent="-335280" lvl="0" marL="457200" algn="l">
              <a:lnSpc>
                <a:spcPct val="100000"/>
              </a:lnSpc>
              <a:spcBef>
                <a:spcPts val="560"/>
              </a:spcBef>
              <a:spcAft>
                <a:spcPts val="0"/>
              </a:spcAft>
              <a:buSzPts val="1680"/>
              <a:buChar char="■"/>
              <a:defRPr sz="2800"/>
            </a:lvl1pPr>
            <a:lvl2pPr indent="-312419" lvl="1" marL="914400" algn="l">
              <a:lnSpc>
                <a:spcPct val="100000"/>
              </a:lnSpc>
              <a:spcBef>
                <a:spcPts val="480"/>
              </a:spcBef>
              <a:spcAft>
                <a:spcPts val="0"/>
              </a:spcAft>
              <a:buSzPts val="1320"/>
              <a:buChar char="■"/>
              <a:defRPr sz="2400"/>
            </a:lvl2pPr>
            <a:lvl3pPr indent="-292100" lvl="2" marL="1371600" algn="l">
              <a:lnSpc>
                <a:spcPct val="100000"/>
              </a:lnSpc>
              <a:spcBef>
                <a:spcPts val="400"/>
              </a:spcBef>
              <a:spcAft>
                <a:spcPts val="0"/>
              </a:spcAft>
              <a:buSzPts val="1000"/>
              <a:buChar char="■"/>
              <a:defRPr sz="2000"/>
            </a:lvl3pPr>
            <a:lvl4pPr indent="-291464" lvl="3" marL="1828800" algn="l">
              <a:lnSpc>
                <a:spcPct val="100000"/>
              </a:lnSpc>
              <a:spcBef>
                <a:spcPts val="360"/>
              </a:spcBef>
              <a:spcAft>
                <a:spcPts val="0"/>
              </a:spcAft>
              <a:buSzPts val="990"/>
              <a:buChar char="■"/>
              <a:defRPr sz="1800"/>
            </a:lvl4pPr>
            <a:lvl5pPr indent="-285750" lvl="4" marL="2286000" algn="l">
              <a:lnSpc>
                <a:spcPct val="100000"/>
              </a:lnSpc>
              <a:spcBef>
                <a:spcPts val="360"/>
              </a:spcBef>
              <a:spcAft>
                <a:spcPts val="0"/>
              </a:spcAft>
              <a:buSzPts val="900"/>
              <a:buChar char="■"/>
              <a:defRPr sz="1800"/>
            </a:lvl5pPr>
            <a:lvl6pPr indent="-285750" lvl="5" marL="2743200" algn="l">
              <a:lnSpc>
                <a:spcPct val="100000"/>
              </a:lnSpc>
              <a:spcBef>
                <a:spcPts val="360"/>
              </a:spcBef>
              <a:spcAft>
                <a:spcPts val="0"/>
              </a:spcAft>
              <a:buSzPts val="900"/>
              <a:buChar char="■"/>
              <a:defRPr sz="1800"/>
            </a:lvl6pPr>
            <a:lvl7pPr indent="-285750" lvl="6" marL="3200400" algn="l">
              <a:lnSpc>
                <a:spcPct val="100000"/>
              </a:lnSpc>
              <a:spcBef>
                <a:spcPts val="360"/>
              </a:spcBef>
              <a:spcAft>
                <a:spcPts val="0"/>
              </a:spcAft>
              <a:buSzPts val="900"/>
              <a:buChar char="■"/>
              <a:defRPr sz="1800"/>
            </a:lvl7pPr>
            <a:lvl8pPr indent="-285750" lvl="7" marL="3657600" algn="l">
              <a:lnSpc>
                <a:spcPct val="100000"/>
              </a:lnSpc>
              <a:spcBef>
                <a:spcPts val="360"/>
              </a:spcBef>
              <a:spcAft>
                <a:spcPts val="0"/>
              </a:spcAft>
              <a:buSzPts val="900"/>
              <a:buChar char="■"/>
              <a:defRPr sz="1800"/>
            </a:lvl8pPr>
            <a:lvl9pPr indent="-285750" lvl="8" marL="4114800" algn="l">
              <a:lnSpc>
                <a:spcPct val="100000"/>
              </a:lnSpc>
              <a:spcBef>
                <a:spcPts val="360"/>
              </a:spcBef>
              <a:spcAft>
                <a:spcPts val="0"/>
              </a:spcAft>
              <a:buSzPts val="900"/>
              <a:buChar char="■"/>
              <a:defRPr sz="1800"/>
            </a:lvl9pPr>
          </a:lstStyle>
          <a:p/>
        </p:txBody>
      </p:sp>
      <p:sp>
        <p:nvSpPr>
          <p:cNvPr id="76" name="Google Shape;76;p10"/>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0"/>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0"/>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417512" y="10985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1" name="Google Shape;11;p1"/>
          <p:cNvSpPr txBox="1"/>
          <p:nvPr/>
        </p:nvSpPr>
        <p:spPr>
          <a:xfrm>
            <a:off x="800100" y="10985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2" name="Google Shape;12;p1"/>
          <p:cNvSpPr txBox="1"/>
          <p:nvPr/>
        </p:nvSpPr>
        <p:spPr>
          <a:xfrm>
            <a:off x="541337" y="15208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3" name="Google Shape;13;p1"/>
          <p:cNvSpPr txBox="1"/>
          <p:nvPr/>
        </p:nvSpPr>
        <p:spPr>
          <a:xfrm>
            <a:off x="911225" y="15208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4" name="Google Shape;14;p1"/>
          <p:cNvSpPr txBox="1"/>
          <p:nvPr/>
        </p:nvSpPr>
        <p:spPr>
          <a:xfrm>
            <a:off x="127000" y="14478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5" name="Google Shape;15;p1"/>
          <p:cNvSpPr txBox="1"/>
          <p:nvPr/>
        </p:nvSpPr>
        <p:spPr>
          <a:xfrm>
            <a:off x="762000" y="99060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6" name="Google Shape;16;p1"/>
          <p:cNvSpPr txBox="1"/>
          <p:nvPr/>
        </p:nvSpPr>
        <p:spPr>
          <a:xfrm>
            <a:off x="442912" y="1781175"/>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7" name="Google Shape;17;p1"/>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id="18" name="Google Shape;18;p1"/>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lnSpc>
                <a:spcPct val="100000"/>
              </a:lnSpc>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19" name="Google Shape;19;p1"/>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9pPr>
          </a:lstStyle>
          <a:p/>
        </p:txBody>
      </p:sp>
      <p:sp>
        <p:nvSpPr>
          <p:cNvPr id="20" name="Google Shape;20;p1"/>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9pPr>
          </a:lstStyle>
          <a:p/>
        </p:txBody>
      </p:sp>
      <p:sp>
        <p:nvSpPr>
          <p:cNvPr id="21" name="Google Shape;21;p1"/>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grpSp>
        <p:nvGrpSpPr>
          <p:cNvPr id="86" name="Google Shape;86;p12"/>
          <p:cNvGrpSpPr/>
          <p:nvPr/>
        </p:nvGrpSpPr>
        <p:grpSpPr>
          <a:xfrm>
            <a:off x="0" y="2438400"/>
            <a:ext cx="9009062" cy="1052512"/>
            <a:chOff x="0" y="1536"/>
            <a:chExt cx="5675" cy="663"/>
          </a:xfrm>
        </p:grpSpPr>
        <p:grpSp>
          <p:nvGrpSpPr>
            <p:cNvPr id="87" name="Google Shape;87;p12"/>
            <p:cNvGrpSpPr/>
            <p:nvPr/>
          </p:nvGrpSpPr>
          <p:grpSpPr>
            <a:xfrm>
              <a:off x="183" y="1604"/>
              <a:ext cx="448" cy="299"/>
              <a:chOff x="720" y="336"/>
              <a:chExt cx="624" cy="432"/>
            </a:xfrm>
          </p:grpSpPr>
          <p:sp>
            <p:nvSpPr>
              <p:cNvPr id="88" name="Google Shape;88;p12"/>
              <p:cNvSpPr txBox="1"/>
              <p:nvPr/>
            </p:nvSpPr>
            <p:spPr>
              <a:xfrm>
                <a:off x="720" y="336"/>
                <a:ext cx="384" cy="43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89" name="Google Shape;89;p12"/>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grpSp>
        <p:grpSp>
          <p:nvGrpSpPr>
            <p:cNvPr id="90" name="Google Shape;90;p12"/>
            <p:cNvGrpSpPr/>
            <p:nvPr/>
          </p:nvGrpSpPr>
          <p:grpSpPr>
            <a:xfrm>
              <a:off x="261" y="1870"/>
              <a:ext cx="465" cy="299"/>
              <a:chOff x="912" y="2640"/>
              <a:chExt cx="672" cy="432"/>
            </a:xfrm>
          </p:grpSpPr>
          <p:sp>
            <p:nvSpPr>
              <p:cNvPr id="91" name="Google Shape;91;p12"/>
              <p:cNvSpPr txBox="1"/>
              <p:nvPr/>
            </p:nvSpPr>
            <p:spPr>
              <a:xfrm>
                <a:off x="912" y="2640"/>
                <a:ext cx="384" cy="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92" name="Google Shape;92;p12"/>
              <p:cNvSpPr txBox="1"/>
              <p:nvPr/>
            </p:nvSpPr>
            <p:spPr>
              <a:xfrm>
                <a:off x="1249" y="2640"/>
                <a:ext cx="335" cy="43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grpSp>
        <p:sp>
          <p:nvSpPr>
            <p:cNvPr id="93" name="Google Shape;93;p12"/>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94" name="Google Shape;94;p12"/>
            <p:cNvSpPr txBox="1"/>
            <p:nvPr/>
          </p:nvSpPr>
          <p:spPr>
            <a:xfrm>
              <a:off x="400" y="1536"/>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95" name="Google Shape;95;p12"/>
            <p:cNvSpPr txBox="1"/>
            <p:nvPr/>
          </p:nvSpPr>
          <p:spPr>
            <a:xfrm flipH="1" rot="10800000">
              <a:off x="199" y="2054"/>
              <a:ext cx="5476" cy="35"/>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grpSp>
      <p:sp>
        <p:nvSpPr>
          <p:cNvPr id="96" name="Google Shape;96;p12"/>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id="97" name="Google Shape;97;p12"/>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lnSpc>
                <a:spcPct val="100000"/>
              </a:lnSpc>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98" name="Google Shape;98;p12"/>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9pPr>
          </a:lstStyle>
          <a:p/>
        </p:txBody>
      </p:sp>
      <p:sp>
        <p:nvSpPr>
          <p:cNvPr id="99" name="Google Shape;99;p12"/>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9pPr>
          </a:lstStyle>
          <a:p/>
        </p:txBody>
      </p:sp>
      <p:sp>
        <p:nvSpPr>
          <p:cNvPr id="100" name="Google Shape;100;p12"/>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2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2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1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2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3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2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3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4"/>
          <p:cNvSpPr txBox="1"/>
          <p:nvPr>
            <p:ph type="title"/>
          </p:nvPr>
        </p:nvSpPr>
        <p:spPr>
          <a:xfrm>
            <a:off x="1143000" y="10668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COD Ch. 6</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Enhancing Performance with Pipelining</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23"/>
          <p:cNvSpPr txBox="1"/>
          <p:nvPr>
            <p:ph type="title"/>
          </p:nvPr>
        </p:nvSpPr>
        <p:spPr>
          <a:xfrm>
            <a:off x="1150937" y="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Control Hazards</a:t>
            </a:r>
            <a:endParaRPr/>
          </a:p>
        </p:txBody>
      </p:sp>
      <p:sp>
        <p:nvSpPr>
          <p:cNvPr id="1343" name="Google Shape;1343;p23"/>
          <p:cNvSpPr txBox="1"/>
          <p:nvPr>
            <p:ph idx="1" type="body"/>
          </p:nvPr>
        </p:nvSpPr>
        <p:spPr>
          <a:xfrm>
            <a:off x="1182687" y="1143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sng">
                <a:solidFill>
                  <a:schemeClr val="dk1"/>
                </a:solidFill>
                <a:latin typeface="Tahoma"/>
                <a:ea typeface="Tahoma"/>
                <a:cs typeface="Tahoma"/>
                <a:sym typeface="Tahoma"/>
              </a:rPr>
              <a:t>Solution 2</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Predict</a:t>
            </a:r>
            <a:r>
              <a:rPr b="0" i="0" lang="en-US" sz="2000" u="none">
                <a:solidFill>
                  <a:schemeClr val="dk1"/>
                </a:solidFill>
                <a:latin typeface="Tahoma"/>
                <a:ea typeface="Tahoma"/>
                <a:cs typeface="Tahoma"/>
                <a:sym typeface="Tahoma"/>
              </a:rPr>
              <a:t> branch outcome</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e.g., predict </a:t>
            </a:r>
            <a:r>
              <a:rPr b="0" i="1" lang="en-US" sz="1800" u="none">
                <a:solidFill>
                  <a:schemeClr val="dk1"/>
                </a:solidFill>
                <a:latin typeface="Tahoma"/>
                <a:ea typeface="Tahoma"/>
                <a:cs typeface="Tahoma"/>
                <a:sym typeface="Tahoma"/>
              </a:rPr>
              <a:t>branch-not-taken</a:t>
            </a:r>
            <a:r>
              <a:rPr b="0" i="0" lang="en-US" sz="1800" u="none">
                <a:solidFill>
                  <a:schemeClr val="dk1"/>
                </a:solidFill>
                <a:latin typeface="Tahoma"/>
                <a:ea typeface="Tahoma"/>
                <a:cs typeface="Tahoma"/>
                <a:sym typeface="Tahoma"/>
              </a:rPr>
              <a:t> :</a:t>
            </a:r>
            <a:endParaRPr/>
          </a:p>
          <a:p>
            <a:pPr indent="-274320" lvl="0" marL="342900" rtl="0" algn="l">
              <a:lnSpc>
                <a:spcPct val="100000"/>
              </a:lnSpc>
              <a:spcBef>
                <a:spcPts val="360"/>
              </a:spcBef>
              <a:spcAft>
                <a:spcPts val="0"/>
              </a:spcAft>
              <a:buSzPts val="1080"/>
              <a:buNone/>
            </a:pPr>
            <a:r>
              <a:t/>
            </a:r>
            <a:endParaRPr b="0" i="0" sz="1800" u="none">
              <a:solidFill>
                <a:schemeClr val="dk1"/>
              </a:solidFill>
              <a:latin typeface="Tahoma"/>
              <a:ea typeface="Tahoma"/>
              <a:cs typeface="Tahoma"/>
              <a:sym typeface="Tahoma"/>
            </a:endParaRPr>
          </a:p>
        </p:txBody>
      </p:sp>
      <p:pic>
        <p:nvPicPr>
          <p:cNvPr descr="F0605" id="1344" name="Google Shape;1344;p23"/>
          <p:cNvPicPr preferRelativeResize="0"/>
          <p:nvPr/>
        </p:nvPicPr>
        <p:blipFill rotWithShape="1">
          <a:blip r:embed="rId3">
            <a:alphaModFix/>
          </a:blip>
          <a:srcRect b="0" l="0" r="0" t="0"/>
          <a:stretch/>
        </p:blipFill>
        <p:spPr>
          <a:xfrm>
            <a:off x="1371600" y="1828800"/>
            <a:ext cx="6172200" cy="4510087"/>
          </a:xfrm>
          <a:prstGeom prst="rect">
            <a:avLst/>
          </a:prstGeom>
          <a:noFill/>
          <a:ln>
            <a:noFill/>
          </a:ln>
        </p:spPr>
      </p:pic>
      <p:sp>
        <p:nvSpPr>
          <p:cNvPr id="1345" name="Google Shape;1345;p23"/>
          <p:cNvSpPr txBox="1"/>
          <p:nvPr/>
        </p:nvSpPr>
        <p:spPr>
          <a:xfrm>
            <a:off x="3754437" y="3625850"/>
            <a:ext cx="18081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Prediction success</a:t>
            </a:r>
            <a:endParaRPr b="0" i="0" sz="1400" u="none" cap="none" strike="noStrike">
              <a:solidFill>
                <a:srgbClr val="000000"/>
              </a:solidFill>
              <a:latin typeface="Arial"/>
              <a:ea typeface="Arial"/>
              <a:cs typeface="Arial"/>
              <a:sym typeface="Arial"/>
            </a:endParaRPr>
          </a:p>
        </p:txBody>
      </p:sp>
      <p:sp>
        <p:nvSpPr>
          <p:cNvPr id="1346" name="Google Shape;1346;p23"/>
          <p:cNvSpPr txBox="1"/>
          <p:nvPr/>
        </p:nvSpPr>
        <p:spPr>
          <a:xfrm>
            <a:off x="2970212" y="6292850"/>
            <a:ext cx="343058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Prediction failure: undo (=flush)</a:t>
            </a:r>
            <a:r>
              <a:rPr b="0" i="0" lang="en-US" sz="1600" u="none" cap="none" strike="noStrike">
                <a:solidFill>
                  <a:schemeClr val="dk1"/>
                </a:solidFill>
                <a:latin typeface="Courier New"/>
                <a:ea typeface="Courier New"/>
                <a:cs typeface="Courier New"/>
                <a:sym typeface="Courier New"/>
              </a:rPr>
              <a:t> lw</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sp>
        <p:nvSpPr>
          <p:cNvPr id="1351" name="Google Shape;1351;p24"/>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Control Hazards</a:t>
            </a:r>
            <a:endParaRPr/>
          </a:p>
        </p:txBody>
      </p:sp>
      <p:sp>
        <p:nvSpPr>
          <p:cNvPr id="1352" name="Google Shape;1352;p24"/>
          <p:cNvSpPr txBox="1"/>
          <p:nvPr>
            <p:ph idx="1" type="body"/>
          </p:nvPr>
        </p:nvSpPr>
        <p:spPr>
          <a:xfrm>
            <a:off x="914400" y="18288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sng">
                <a:solidFill>
                  <a:schemeClr val="dk1"/>
                </a:solidFill>
                <a:latin typeface="Tahoma"/>
                <a:ea typeface="Tahoma"/>
                <a:cs typeface="Tahoma"/>
                <a:sym typeface="Tahoma"/>
              </a:rPr>
              <a:t>Solution 3</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Delayed branch: </a:t>
            </a:r>
            <a:r>
              <a:rPr b="0" i="0" lang="en-US" sz="2000" u="none">
                <a:solidFill>
                  <a:schemeClr val="dk1"/>
                </a:solidFill>
                <a:latin typeface="Tahoma"/>
                <a:ea typeface="Tahoma"/>
                <a:cs typeface="Tahoma"/>
                <a:sym typeface="Tahoma"/>
              </a:rPr>
              <a:t>always execute the sequentially next statement with the branch executing after one instruction delay – compiler’s job to find a statement that can be put in the slot that is independent of branch outcome</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MIPS does this – but it is an option in SPIM (Simulator -&gt; Settings)</a:t>
            </a:r>
            <a:endParaRPr/>
          </a:p>
        </p:txBody>
      </p:sp>
      <p:sp>
        <p:nvSpPr>
          <p:cNvPr id="1353" name="Google Shape;1353;p24"/>
          <p:cNvSpPr txBox="1"/>
          <p:nvPr/>
        </p:nvSpPr>
        <p:spPr>
          <a:xfrm>
            <a:off x="2570162" y="4197350"/>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354" name="Google Shape;1354;p24"/>
          <p:cNvSpPr txBox="1"/>
          <p:nvPr/>
        </p:nvSpPr>
        <p:spPr>
          <a:xfrm>
            <a:off x="2608262" y="4197350"/>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355" name="Google Shape;1355;p24"/>
          <p:cNvSpPr txBox="1"/>
          <p:nvPr/>
        </p:nvSpPr>
        <p:spPr>
          <a:xfrm>
            <a:off x="2682875" y="4197350"/>
            <a:ext cx="698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356" name="Google Shape;1356;p24"/>
          <p:cNvSpPr txBox="1"/>
          <p:nvPr/>
        </p:nvSpPr>
        <p:spPr>
          <a:xfrm>
            <a:off x="2754312" y="4197350"/>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357" name="Google Shape;1357;p24"/>
          <p:cNvSpPr txBox="1"/>
          <p:nvPr/>
        </p:nvSpPr>
        <p:spPr>
          <a:xfrm>
            <a:off x="2790825" y="4197350"/>
            <a:ext cx="4603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358" name="Google Shape;1358;p24"/>
          <p:cNvSpPr txBox="1"/>
          <p:nvPr/>
        </p:nvSpPr>
        <p:spPr>
          <a:xfrm>
            <a:off x="2838450" y="4197350"/>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1359" name="Google Shape;1359;p24"/>
          <p:cNvSpPr txBox="1"/>
          <p:nvPr/>
        </p:nvSpPr>
        <p:spPr>
          <a:xfrm>
            <a:off x="2914650" y="4197350"/>
            <a:ext cx="698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360" name="Google Shape;1360;p24"/>
          <p:cNvSpPr txBox="1"/>
          <p:nvPr/>
        </p:nvSpPr>
        <p:spPr>
          <a:xfrm>
            <a:off x="2979737" y="4197350"/>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361" name="Google Shape;1361;p24"/>
          <p:cNvSpPr txBox="1"/>
          <p:nvPr/>
        </p:nvSpPr>
        <p:spPr>
          <a:xfrm>
            <a:off x="3022600" y="4197350"/>
            <a:ext cx="317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362" name="Google Shape;1362;p24"/>
          <p:cNvSpPr txBox="1"/>
          <p:nvPr/>
        </p:nvSpPr>
        <p:spPr>
          <a:xfrm>
            <a:off x="3051175" y="4197350"/>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363" name="Google Shape;1363;p24"/>
          <p:cNvSpPr txBox="1"/>
          <p:nvPr/>
        </p:nvSpPr>
        <p:spPr>
          <a:xfrm>
            <a:off x="3125787" y="4197350"/>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364" name="Google Shape;1364;p24"/>
          <p:cNvSpPr txBox="1"/>
          <p:nvPr/>
        </p:nvSpPr>
        <p:spPr>
          <a:xfrm>
            <a:off x="3201987" y="4197350"/>
            <a:ext cx="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365" name="Google Shape;1365;p24"/>
          <p:cNvSpPr txBox="1"/>
          <p:nvPr/>
        </p:nvSpPr>
        <p:spPr>
          <a:xfrm>
            <a:off x="2740025" y="4362450"/>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1366" name="Google Shape;1366;p24"/>
          <p:cNvSpPr txBox="1"/>
          <p:nvPr/>
        </p:nvSpPr>
        <p:spPr>
          <a:xfrm>
            <a:off x="2776537" y="4362450"/>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367" name="Google Shape;1367;p24"/>
          <p:cNvSpPr txBox="1"/>
          <p:nvPr/>
        </p:nvSpPr>
        <p:spPr>
          <a:xfrm>
            <a:off x="2852737" y="4362450"/>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368" name="Google Shape;1368;p24"/>
          <p:cNvSpPr txBox="1"/>
          <p:nvPr/>
        </p:nvSpPr>
        <p:spPr>
          <a:xfrm>
            <a:off x="2890837" y="4362450"/>
            <a:ext cx="698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369" name="Google Shape;1369;p24"/>
          <p:cNvSpPr txBox="1"/>
          <p:nvPr/>
        </p:nvSpPr>
        <p:spPr>
          <a:xfrm>
            <a:off x="2960687" y="4362450"/>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370" name="Google Shape;1370;p24"/>
          <p:cNvSpPr/>
          <p:nvPr/>
        </p:nvSpPr>
        <p:spPr>
          <a:xfrm>
            <a:off x="2536825" y="4125912"/>
            <a:ext cx="706437" cy="471487"/>
          </a:xfrm>
          <a:custGeom>
            <a:rect b="b" l="l" r="r" t="t"/>
            <a:pathLst>
              <a:path extrusionOk="0" h="297" w="445">
                <a:moveTo>
                  <a:pt x="442" y="294"/>
                </a:moveTo>
                <a:lnTo>
                  <a:pt x="445" y="0"/>
                </a:lnTo>
                <a:lnTo>
                  <a:pt x="0" y="0"/>
                </a:lnTo>
                <a:lnTo>
                  <a:pt x="0" y="297"/>
                </a:lnTo>
                <a:lnTo>
                  <a:pt x="445" y="297"/>
                </a:ln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371" name="Google Shape;1371;p24"/>
          <p:cNvSpPr txBox="1"/>
          <p:nvPr/>
        </p:nvSpPr>
        <p:spPr>
          <a:xfrm>
            <a:off x="3659187" y="4281487"/>
            <a:ext cx="1016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372" name="Google Shape;1372;p24"/>
          <p:cNvSpPr txBox="1"/>
          <p:nvPr/>
        </p:nvSpPr>
        <p:spPr>
          <a:xfrm>
            <a:off x="3757612" y="4281487"/>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373" name="Google Shape;1373;p24"/>
          <p:cNvSpPr txBox="1"/>
          <p:nvPr/>
        </p:nvSpPr>
        <p:spPr>
          <a:xfrm>
            <a:off x="3838575" y="4281487"/>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374" name="Google Shape;1374;p24"/>
          <p:cNvSpPr/>
          <p:nvPr/>
        </p:nvSpPr>
        <p:spPr>
          <a:xfrm>
            <a:off x="3597275" y="4125912"/>
            <a:ext cx="354012" cy="471487"/>
          </a:xfrm>
          <a:custGeom>
            <a:rect b="b" l="l" r="r" t="t"/>
            <a:pathLst>
              <a:path extrusionOk="0" h="297" w="223">
                <a:moveTo>
                  <a:pt x="223" y="294"/>
                </a:moveTo>
                <a:lnTo>
                  <a:pt x="223" y="0"/>
                </a:lnTo>
                <a:lnTo>
                  <a:pt x="0" y="0"/>
                </a:lnTo>
                <a:lnTo>
                  <a:pt x="0" y="297"/>
                </a:lnTo>
                <a:lnTo>
                  <a:pt x="223" y="297"/>
                </a:ln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375" name="Google Shape;1375;p24"/>
          <p:cNvSpPr txBox="1"/>
          <p:nvPr/>
        </p:nvSpPr>
        <p:spPr>
          <a:xfrm>
            <a:off x="4191000" y="4281487"/>
            <a:ext cx="93662"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376" name="Google Shape;1376;p24"/>
          <p:cNvSpPr txBox="1"/>
          <p:nvPr/>
        </p:nvSpPr>
        <p:spPr>
          <a:xfrm>
            <a:off x="4281487" y="4281487"/>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377" name="Google Shape;1377;p24"/>
          <p:cNvSpPr txBox="1"/>
          <p:nvPr/>
        </p:nvSpPr>
        <p:spPr>
          <a:xfrm>
            <a:off x="4360862" y="4281487"/>
            <a:ext cx="1016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1378" name="Google Shape;1378;p24"/>
          <p:cNvSpPr/>
          <p:nvPr/>
        </p:nvSpPr>
        <p:spPr>
          <a:xfrm>
            <a:off x="3956050" y="4125912"/>
            <a:ext cx="706437" cy="471487"/>
          </a:xfrm>
          <a:custGeom>
            <a:rect b="b" l="l" r="r" t="t"/>
            <a:pathLst>
              <a:path extrusionOk="0" h="297" w="445">
                <a:moveTo>
                  <a:pt x="445" y="294"/>
                </a:moveTo>
                <a:lnTo>
                  <a:pt x="445" y="0"/>
                </a:lnTo>
                <a:lnTo>
                  <a:pt x="0" y="0"/>
                </a:lnTo>
                <a:lnTo>
                  <a:pt x="0" y="297"/>
                </a:lnTo>
                <a:lnTo>
                  <a:pt x="445" y="297"/>
                </a:ln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379" name="Google Shape;1379;p24"/>
          <p:cNvSpPr txBox="1"/>
          <p:nvPr/>
        </p:nvSpPr>
        <p:spPr>
          <a:xfrm>
            <a:off x="4875212" y="4197350"/>
            <a:ext cx="1016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380" name="Google Shape;1380;p24"/>
          <p:cNvSpPr txBox="1"/>
          <p:nvPr/>
        </p:nvSpPr>
        <p:spPr>
          <a:xfrm>
            <a:off x="4973637" y="4197350"/>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381" name="Google Shape;1381;p24"/>
          <p:cNvSpPr txBox="1"/>
          <p:nvPr/>
        </p:nvSpPr>
        <p:spPr>
          <a:xfrm>
            <a:off x="5049837" y="4197350"/>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382" name="Google Shape;1382;p24"/>
          <p:cNvSpPr txBox="1"/>
          <p:nvPr/>
        </p:nvSpPr>
        <p:spPr>
          <a:xfrm>
            <a:off x="5086350" y="4197350"/>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383" name="Google Shape;1383;p24"/>
          <p:cNvSpPr txBox="1"/>
          <p:nvPr/>
        </p:nvSpPr>
        <p:spPr>
          <a:xfrm>
            <a:off x="5162550" y="4197350"/>
            <a:ext cx="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384" name="Google Shape;1384;p24"/>
          <p:cNvSpPr txBox="1"/>
          <p:nvPr/>
        </p:nvSpPr>
        <p:spPr>
          <a:xfrm>
            <a:off x="4803775" y="4362450"/>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385" name="Google Shape;1385;p24"/>
          <p:cNvSpPr txBox="1"/>
          <p:nvPr/>
        </p:nvSpPr>
        <p:spPr>
          <a:xfrm>
            <a:off x="4879975" y="4362450"/>
            <a:ext cx="698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386" name="Google Shape;1386;p24"/>
          <p:cNvSpPr txBox="1"/>
          <p:nvPr/>
        </p:nvSpPr>
        <p:spPr>
          <a:xfrm>
            <a:off x="4949825" y="4362450"/>
            <a:ext cx="698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387" name="Google Shape;1387;p24"/>
          <p:cNvSpPr txBox="1"/>
          <p:nvPr/>
        </p:nvSpPr>
        <p:spPr>
          <a:xfrm>
            <a:off x="5016500" y="4362450"/>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388" name="Google Shape;1388;p24"/>
          <p:cNvSpPr txBox="1"/>
          <p:nvPr/>
        </p:nvSpPr>
        <p:spPr>
          <a:xfrm>
            <a:off x="5095875" y="4362450"/>
            <a:ext cx="698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389" name="Google Shape;1389;p24"/>
          <p:cNvSpPr txBox="1"/>
          <p:nvPr/>
        </p:nvSpPr>
        <p:spPr>
          <a:xfrm>
            <a:off x="5162550" y="4362450"/>
            <a:ext cx="698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390" name="Google Shape;1390;p24"/>
          <p:cNvSpPr/>
          <p:nvPr/>
        </p:nvSpPr>
        <p:spPr>
          <a:xfrm>
            <a:off x="4662487" y="4125912"/>
            <a:ext cx="708025" cy="471487"/>
          </a:xfrm>
          <a:custGeom>
            <a:rect b="b" l="l" r="r" t="t"/>
            <a:pathLst>
              <a:path extrusionOk="0" h="297" w="446">
                <a:moveTo>
                  <a:pt x="446" y="294"/>
                </a:moveTo>
                <a:lnTo>
                  <a:pt x="446" y="0"/>
                </a:lnTo>
                <a:lnTo>
                  <a:pt x="0" y="0"/>
                </a:lnTo>
                <a:lnTo>
                  <a:pt x="0" y="297"/>
                </a:lnTo>
                <a:lnTo>
                  <a:pt x="446" y="297"/>
                </a:ln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391" name="Google Shape;1391;p24"/>
          <p:cNvSpPr txBox="1"/>
          <p:nvPr/>
        </p:nvSpPr>
        <p:spPr>
          <a:xfrm>
            <a:off x="5430837" y="4281487"/>
            <a:ext cx="1016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392" name="Google Shape;1392;p24"/>
          <p:cNvSpPr txBox="1"/>
          <p:nvPr/>
        </p:nvSpPr>
        <p:spPr>
          <a:xfrm>
            <a:off x="5530850" y="4281487"/>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393" name="Google Shape;1393;p24"/>
          <p:cNvSpPr txBox="1"/>
          <p:nvPr/>
        </p:nvSpPr>
        <p:spPr>
          <a:xfrm>
            <a:off x="5605462" y="4281487"/>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394" name="Google Shape;1394;p24"/>
          <p:cNvSpPr/>
          <p:nvPr/>
        </p:nvSpPr>
        <p:spPr>
          <a:xfrm>
            <a:off x="5370512" y="4125912"/>
            <a:ext cx="352425" cy="471487"/>
          </a:xfrm>
          <a:custGeom>
            <a:rect b="b" l="l" r="r" t="t"/>
            <a:pathLst>
              <a:path extrusionOk="0" h="297" w="222">
                <a:moveTo>
                  <a:pt x="222" y="294"/>
                </a:moveTo>
                <a:lnTo>
                  <a:pt x="222" y="0"/>
                </a:lnTo>
                <a:lnTo>
                  <a:pt x="0" y="0"/>
                </a:lnTo>
                <a:lnTo>
                  <a:pt x="0" y="297"/>
                </a:lnTo>
                <a:lnTo>
                  <a:pt x="222" y="297"/>
                </a:ln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395" name="Google Shape;1395;p24"/>
          <p:cNvSpPr txBox="1"/>
          <p:nvPr/>
        </p:nvSpPr>
        <p:spPr>
          <a:xfrm>
            <a:off x="2146300" y="3740150"/>
            <a:ext cx="936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396" name="Google Shape;1396;p24"/>
          <p:cNvSpPr txBox="1"/>
          <p:nvPr/>
        </p:nvSpPr>
        <p:spPr>
          <a:xfrm>
            <a:off x="2244725" y="3740150"/>
            <a:ext cx="333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397" name="Google Shape;1397;p24"/>
          <p:cNvSpPr txBox="1"/>
          <p:nvPr/>
        </p:nvSpPr>
        <p:spPr>
          <a:xfrm>
            <a:off x="2278062" y="3740150"/>
            <a:ext cx="12700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1398" name="Google Shape;1398;p24"/>
          <p:cNvSpPr txBox="1"/>
          <p:nvPr/>
        </p:nvSpPr>
        <p:spPr>
          <a:xfrm>
            <a:off x="2409825" y="3740150"/>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399" name="Google Shape;1399;p24"/>
          <p:cNvSpPr txBox="1"/>
          <p:nvPr/>
        </p:nvSpPr>
        <p:spPr>
          <a:xfrm>
            <a:off x="1249362" y="4230687"/>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1400" name="Google Shape;1400;p24"/>
          <p:cNvSpPr txBox="1"/>
          <p:nvPr/>
        </p:nvSpPr>
        <p:spPr>
          <a:xfrm>
            <a:off x="1335087" y="4230687"/>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401" name="Google Shape;1401;p24"/>
          <p:cNvSpPr txBox="1"/>
          <p:nvPr/>
        </p:nvSpPr>
        <p:spPr>
          <a:xfrm>
            <a:off x="1423987" y="4230687"/>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q</a:t>
            </a:r>
            <a:endParaRPr b="0" i="0" sz="1400" u="none" cap="none" strike="noStrike">
              <a:solidFill>
                <a:srgbClr val="000000"/>
              </a:solidFill>
              <a:latin typeface="Arial"/>
              <a:ea typeface="Arial"/>
              <a:cs typeface="Arial"/>
              <a:sym typeface="Arial"/>
            </a:endParaRPr>
          </a:p>
        </p:txBody>
      </p:sp>
      <p:sp>
        <p:nvSpPr>
          <p:cNvPr id="1402" name="Google Shape;1402;p24"/>
          <p:cNvSpPr txBox="1"/>
          <p:nvPr/>
        </p:nvSpPr>
        <p:spPr>
          <a:xfrm>
            <a:off x="1509712" y="4230687"/>
            <a:ext cx="428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403" name="Google Shape;1403;p24"/>
          <p:cNvSpPr txBox="1"/>
          <p:nvPr/>
        </p:nvSpPr>
        <p:spPr>
          <a:xfrm>
            <a:off x="1550987" y="4230687"/>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404" name="Google Shape;1404;p24"/>
          <p:cNvSpPr txBox="1"/>
          <p:nvPr/>
        </p:nvSpPr>
        <p:spPr>
          <a:xfrm>
            <a:off x="1641475" y="4230687"/>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405" name="Google Shape;1405;p24"/>
          <p:cNvSpPr txBox="1"/>
          <p:nvPr/>
        </p:nvSpPr>
        <p:spPr>
          <a:xfrm>
            <a:off x="1730375" y="4230687"/>
            <a:ext cx="428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406" name="Google Shape;1406;p24"/>
          <p:cNvSpPr txBox="1"/>
          <p:nvPr/>
        </p:nvSpPr>
        <p:spPr>
          <a:xfrm>
            <a:off x="1773237" y="4230687"/>
            <a:ext cx="428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407" name="Google Shape;1407;p24"/>
          <p:cNvSpPr txBox="1"/>
          <p:nvPr/>
        </p:nvSpPr>
        <p:spPr>
          <a:xfrm>
            <a:off x="1816100" y="4230687"/>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408" name="Google Shape;1408;p24"/>
          <p:cNvSpPr txBox="1"/>
          <p:nvPr/>
        </p:nvSpPr>
        <p:spPr>
          <a:xfrm>
            <a:off x="1905000" y="4230687"/>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409" name="Google Shape;1409;p24"/>
          <p:cNvSpPr txBox="1"/>
          <p:nvPr/>
        </p:nvSpPr>
        <p:spPr>
          <a:xfrm>
            <a:off x="1990725" y="4230687"/>
            <a:ext cx="428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410" name="Google Shape;1410;p24"/>
          <p:cNvSpPr txBox="1"/>
          <p:nvPr/>
        </p:nvSpPr>
        <p:spPr>
          <a:xfrm>
            <a:off x="2032000" y="4230687"/>
            <a:ext cx="428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411" name="Google Shape;1411;p24"/>
          <p:cNvSpPr txBox="1"/>
          <p:nvPr/>
        </p:nvSpPr>
        <p:spPr>
          <a:xfrm>
            <a:off x="2079625" y="4230687"/>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412" name="Google Shape;1412;p24"/>
          <p:cNvSpPr txBox="1"/>
          <p:nvPr/>
        </p:nvSpPr>
        <p:spPr>
          <a:xfrm>
            <a:off x="2163762" y="4230687"/>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413" name="Google Shape;1413;p24"/>
          <p:cNvSpPr txBox="1"/>
          <p:nvPr/>
        </p:nvSpPr>
        <p:spPr>
          <a:xfrm>
            <a:off x="1208087" y="4711700"/>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414" name="Google Shape;1414;p24"/>
          <p:cNvSpPr txBox="1"/>
          <p:nvPr/>
        </p:nvSpPr>
        <p:spPr>
          <a:xfrm>
            <a:off x="1296987" y="4711700"/>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415" name="Google Shape;1415;p24"/>
          <p:cNvSpPr txBox="1"/>
          <p:nvPr/>
        </p:nvSpPr>
        <p:spPr>
          <a:xfrm>
            <a:off x="1381125" y="4711700"/>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416" name="Google Shape;1416;p24"/>
          <p:cNvSpPr txBox="1"/>
          <p:nvPr/>
        </p:nvSpPr>
        <p:spPr>
          <a:xfrm>
            <a:off x="1471612" y="4711700"/>
            <a:ext cx="428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417" name="Google Shape;1417;p24"/>
          <p:cNvSpPr txBox="1"/>
          <p:nvPr/>
        </p:nvSpPr>
        <p:spPr>
          <a:xfrm>
            <a:off x="1514475" y="4711700"/>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418" name="Google Shape;1418;p24"/>
          <p:cNvSpPr txBox="1"/>
          <p:nvPr/>
        </p:nvSpPr>
        <p:spPr>
          <a:xfrm>
            <a:off x="1603375" y="4711700"/>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419" name="Google Shape;1419;p24"/>
          <p:cNvSpPr txBox="1"/>
          <p:nvPr/>
        </p:nvSpPr>
        <p:spPr>
          <a:xfrm>
            <a:off x="1687512" y="4711700"/>
            <a:ext cx="428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420" name="Google Shape;1420;p24"/>
          <p:cNvSpPr txBox="1"/>
          <p:nvPr/>
        </p:nvSpPr>
        <p:spPr>
          <a:xfrm>
            <a:off x="1730375" y="4711700"/>
            <a:ext cx="428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421" name="Google Shape;1421;p24"/>
          <p:cNvSpPr txBox="1"/>
          <p:nvPr/>
        </p:nvSpPr>
        <p:spPr>
          <a:xfrm>
            <a:off x="1778000" y="4711700"/>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422" name="Google Shape;1422;p24"/>
          <p:cNvSpPr txBox="1"/>
          <p:nvPr/>
        </p:nvSpPr>
        <p:spPr>
          <a:xfrm>
            <a:off x="1862137" y="4711700"/>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1423" name="Google Shape;1423;p24"/>
          <p:cNvSpPr txBox="1"/>
          <p:nvPr/>
        </p:nvSpPr>
        <p:spPr>
          <a:xfrm>
            <a:off x="1952625" y="4711700"/>
            <a:ext cx="428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424" name="Google Shape;1424;p24"/>
          <p:cNvSpPr txBox="1"/>
          <p:nvPr/>
        </p:nvSpPr>
        <p:spPr>
          <a:xfrm>
            <a:off x="1993900" y="4711700"/>
            <a:ext cx="428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425" name="Google Shape;1425;p24"/>
          <p:cNvSpPr txBox="1"/>
          <p:nvPr/>
        </p:nvSpPr>
        <p:spPr>
          <a:xfrm>
            <a:off x="2036762" y="4711700"/>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426" name="Google Shape;1426;p24"/>
          <p:cNvSpPr txBox="1"/>
          <p:nvPr/>
        </p:nvSpPr>
        <p:spPr>
          <a:xfrm>
            <a:off x="2127250" y="4711700"/>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1427" name="Google Shape;1427;p24"/>
          <p:cNvSpPr txBox="1"/>
          <p:nvPr/>
        </p:nvSpPr>
        <p:spPr>
          <a:xfrm>
            <a:off x="1287462" y="5210175"/>
            <a:ext cx="333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428" name="Google Shape;1428;p24"/>
          <p:cNvSpPr txBox="1"/>
          <p:nvPr/>
        </p:nvSpPr>
        <p:spPr>
          <a:xfrm>
            <a:off x="1320800" y="5210175"/>
            <a:ext cx="1095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w</a:t>
            </a:r>
            <a:endParaRPr b="0" i="0" sz="1400" u="none" cap="none" strike="noStrike">
              <a:solidFill>
                <a:srgbClr val="000000"/>
              </a:solidFill>
              <a:latin typeface="Arial"/>
              <a:ea typeface="Arial"/>
              <a:cs typeface="Arial"/>
              <a:sym typeface="Arial"/>
            </a:endParaRPr>
          </a:p>
        </p:txBody>
      </p:sp>
      <p:sp>
        <p:nvSpPr>
          <p:cNvPr id="1429" name="Google Shape;1429;p24"/>
          <p:cNvSpPr txBox="1"/>
          <p:nvPr/>
        </p:nvSpPr>
        <p:spPr>
          <a:xfrm>
            <a:off x="1433512" y="5210175"/>
            <a:ext cx="428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430" name="Google Shape;1430;p24"/>
          <p:cNvSpPr txBox="1"/>
          <p:nvPr/>
        </p:nvSpPr>
        <p:spPr>
          <a:xfrm>
            <a:off x="1481137" y="5210175"/>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431" name="Google Shape;1431;p24"/>
          <p:cNvSpPr txBox="1"/>
          <p:nvPr/>
        </p:nvSpPr>
        <p:spPr>
          <a:xfrm>
            <a:off x="1565275" y="5210175"/>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1432" name="Google Shape;1432;p24"/>
          <p:cNvSpPr txBox="1"/>
          <p:nvPr/>
        </p:nvSpPr>
        <p:spPr>
          <a:xfrm>
            <a:off x="1655762" y="5210175"/>
            <a:ext cx="428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433" name="Google Shape;1433;p24"/>
          <p:cNvSpPr txBox="1"/>
          <p:nvPr/>
        </p:nvSpPr>
        <p:spPr>
          <a:xfrm>
            <a:off x="1697037" y="5210175"/>
            <a:ext cx="428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434" name="Google Shape;1434;p24"/>
          <p:cNvSpPr txBox="1"/>
          <p:nvPr/>
        </p:nvSpPr>
        <p:spPr>
          <a:xfrm>
            <a:off x="1739900" y="5210175"/>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1435" name="Google Shape;1435;p24"/>
          <p:cNvSpPr txBox="1"/>
          <p:nvPr/>
        </p:nvSpPr>
        <p:spPr>
          <a:xfrm>
            <a:off x="1830387" y="5210175"/>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436" name="Google Shape;1436;p24"/>
          <p:cNvSpPr txBox="1"/>
          <p:nvPr/>
        </p:nvSpPr>
        <p:spPr>
          <a:xfrm>
            <a:off x="1914525" y="5210175"/>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437" name="Google Shape;1437;p24"/>
          <p:cNvSpPr txBox="1"/>
          <p:nvPr/>
        </p:nvSpPr>
        <p:spPr>
          <a:xfrm>
            <a:off x="2003425" y="5210175"/>
            <a:ext cx="5080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438" name="Google Shape;1438;p24"/>
          <p:cNvSpPr txBox="1"/>
          <p:nvPr/>
        </p:nvSpPr>
        <p:spPr>
          <a:xfrm>
            <a:off x="2055812" y="5210175"/>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439" name="Google Shape;1439;p24"/>
          <p:cNvSpPr txBox="1"/>
          <p:nvPr/>
        </p:nvSpPr>
        <p:spPr>
          <a:xfrm>
            <a:off x="2141537" y="5210175"/>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440" name="Google Shape;1440;p24"/>
          <p:cNvSpPr txBox="1"/>
          <p:nvPr/>
        </p:nvSpPr>
        <p:spPr>
          <a:xfrm>
            <a:off x="2230437" y="5210175"/>
            <a:ext cx="5080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cxnSp>
        <p:nvCxnSpPr>
          <p:cNvPr id="1441" name="Google Shape;1441;p24"/>
          <p:cNvCxnSpPr/>
          <p:nvPr/>
        </p:nvCxnSpPr>
        <p:spPr>
          <a:xfrm>
            <a:off x="1047750" y="4202112"/>
            <a:ext cx="1587" cy="1277937"/>
          </a:xfrm>
          <a:prstGeom prst="straightConnector1">
            <a:avLst/>
          </a:prstGeom>
          <a:noFill/>
          <a:ln cap="flat" cmpd="sng" w="9525">
            <a:solidFill>
              <a:srgbClr val="000000"/>
            </a:solidFill>
            <a:prstDash val="solid"/>
            <a:miter lim="800000"/>
            <a:headEnd len="sm" w="sm" type="none"/>
            <a:tailEnd len="sm" w="sm" type="none"/>
          </a:ln>
        </p:spPr>
      </p:cxnSp>
      <p:sp>
        <p:nvSpPr>
          <p:cNvPr id="1442" name="Google Shape;1442;p24"/>
          <p:cNvSpPr/>
          <p:nvPr/>
        </p:nvSpPr>
        <p:spPr>
          <a:xfrm>
            <a:off x="1009650" y="5461000"/>
            <a:ext cx="79375" cy="79375"/>
          </a:xfrm>
          <a:custGeom>
            <a:rect b="b" l="l" r="r" t="t"/>
            <a:pathLst>
              <a:path extrusionOk="0" h="50" w="50">
                <a:moveTo>
                  <a:pt x="47" y="0"/>
                </a:moveTo>
                <a:lnTo>
                  <a:pt x="0" y="0"/>
                </a:lnTo>
                <a:lnTo>
                  <a:pt x="24" y="50"/>
                </a:lnTo>
                <a:lnTo>
                  <a:pt x="50" y="0"/>
                </a:lnTo>
                <a:lnTo>
                  <a:pt x="4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1443" name="Google Shape;1443;p24"/>
          <p:cNvCxnSpPr/>
          <p:nvPr/>
        </p:nvCxnSpPr>
        <p:spPr>
          <a:xfrm>
            <a:off x="2555875" y="3833812"/>
            <a:ext cx="5307012" cy="1587"/>
          </a:xfrm>
          <a:prstGeom prst="straightConnector1">
            <a:avLst/>
          </a:prstGeom>
          <a:noFill/>
          <a:ln cap="flat" cmpd="sng" w="9525">
            <a:solidFill>
              <a:srgbClr val="000000"/>
            </a:solidFill>
            <a:prstDash val="solid"/>
            <a:miter lim="800000"/>
            <a:headEnd len="sm" w="sm" type="none"/>
            <a:tailEnd len="sm" w="sm" type="none"/>
          </a:ln>
        </p:spPr>
      </p:cxnSp>
      <p:sp>
        <p:nvSpPr>
          <p:cNvPr id="1444" name="Google Shape;1444;p24"/>
          <p:cNvSpPr/>
          <p:nvPr/>
        </p:nvSpPr>
        <p:spPr>
          <a:xfrm>
            <a:off x="7845425" y="3795712"/>
            <a:ext cx="79375" cy="80962"/>
          </a:xfrm>
          <a:custGeom>
            <a:rect b="b" l="l" r="r" t="t"/>
            <a:pathLst>
              <a:path extrusionOk="0" h="51" w="50">
                <a:moveTo>
                  <a:pt x="0" y="0"/>
                </a:moveTo>
                <a:lnTo>
                  <a:pt x="0" y="51"/>
                </a:lnTo>
                <a:lnTo>
                  <a:pt x="50" y="24"/>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445" name="Google Shape;1445;p24"/>
          <p:cNvSpPr txBox="1"/>
          <p:nvPr/>
        </p:nvSpPr>
        <p:spPr>
          <a:xfrm>
            <a:off x="3281362" y="4668837"/>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446" name="Google Shape;1446;p24"/>
          <p:cNvSpPr txBox="1"/>
          <p:nvPr/>
        </p:nvSpPr>
        <p:spPr>
          <a:xfrm>
            <a:off x="3319462" y="4668837"/>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447" name="Google Shape;1447;p24"/>
          <p:cNvSpPr txBox="1"/>
          <p:nvPr/>
        </p:nvSpPr>
        <p:spPr>
          <a:xfrm>
            <a:off x="3394075" y="4668837"/>
            <a:ext cx="698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448" name="Google Shape;1448;p24"/>
          <p:cNvSpPr txBox="1"/>
          <p:nvPr/>
        </p:nvSpPr>
        <p:spPr>
          <a:xfrm>
            <a:off x="3465512" y="4668837"/>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449" name="Google Shape;1449;p24"/>
          <p:cNvSpPr txBox="1"/>
          <p:nvPr/>
        </p:nvSpPr>
        <p:spPr>
          <a:xfrm>
            <a:off x="3503612" y="4668837"/>
            <a:ext cx="4603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450" name="Google Shape;1450;p24"/>
          <p:cNvSpPr txBox="1"/>
          <p:nvPr/>
        </p:nvSpPr>
        <p:spPr>
          <a:xfrm>
            <a:off x="3544887" y="4668837"/>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1451" name="Google Shape;1451;p24"/>
          <p:cNvSpPr txBox="1"/>
          <p:nvPr/>
        </p:nvSpPr>
        <p:spPr>
          <a:xfrm>
            <a:off x="3625850" y="4668837"/>
            <a:ext cx="698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452" name="Google Shape;1452;p24"/>
          <p:cNvSpPr txBox="1"/>
          <p:nvPr/>
        </p:nvSpPr>
        <p:spPr>
          <a:xfrm>
            <a:off x="3690937" y="4668837"/>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453" name="Google Shape;1453;p24"/>
          <p:cNvSpPr txBox="1"/>
          <p:nvPr/>
        </p:nvSpPr>
        <p:spPr>
          <a:xfrm>
            <a:off x="3729037" y="4668837"/>
            <a:ext cx="317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454" name="Google Shape;1454;p24"/>
          <p:cNvSpPr txBox="1"/>
          <p:nvPr/>
        </p:nvSpPr>
        <p:spPr>
          <a:xfrm>
            <a:off x="3762375" y="4668837"/>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455" name="Google Shape;1455;p24"/>
          <p:cNvSpPr txBox="1"/>
          <p:nvPr/>
        </p:nvSpPr>
        <p:spPr>
          <a:xfrm>
            <a:off x="3838575" y="4668837"/>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456" name="Google Shape;1456;p24"/>
          <p:cNvSpPr txBox="1"/>
          <p:nvPr/>
        </p:nvSpPr>
        <p:spPr>
          <a:xfrm>
            <a:off x="3913187" y="4668837"/>
            <a:ext cx="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457" name="Google Shape;1457;p24"/>
          <p:cNvSpPr txBox="1"/>
          <p:nvPr/>
        </p:nvSpPr>
        <p:spPr>
          <a:xfrm>
            <a:off x="3446462" y="4833937"/>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1458" name="Google Shape;1458;p24"/>
          <p:cNvSpPr txBox="1"/>
          <p:nvPr/>
        </p:nvSpPr>
        <p:spPr>
          <a:xfrm>
            <a:off x="3484562" y="4833937"/>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459" name="Google Shape;1459;p24"/>
          <p:cNvSpPr txBox="1"/>
          <p:nvPr/>
        </p:nvSpPr>
        <p:spPr>
          <a:xfrm>
            <a:off x="3563937" y="4833937"/>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460" name="Google Shape;1460;p24"/>
          <p:cNvSpPr txBox="1"/>
          <p:nvPr/>
        </p:nvSpPr>
        <p:spPr>
          <a:xfrm>
            <a:off x="3602037" y="4833937"/>
            <a:ext cx="698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461" name="Google Shape;1461;p24"/>
          <p:cNvSpPr txBox="1"/>
          <p:nvPr/>
        </p:nvSpPr>
        <p:spPr>
          <a:xfrm>
            <a:off x="3668712" y="4833937"/>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462" name="Google Shape;1462;p24"/>
          <p:cNvSpPr/>
          <p:nvPr/>
        </p:nvSpPr>
        <p:spPr>
          <a:xfrm>
            <a:off x="3154362" y="4786312"/>
            <a:ext cx="79375" cy="74612"/>
          </a:xfrm>
          <a:custGeom>
            <a:rect b="b" l="l" r="r" t="t"/>
            <a:pathLst>
              <a:path extrusionOk="0" h="47" w="50">
                <a:moveTo>
                  <a:pt x="0" y="47"/>
                </a:moveTo>
                <a:lnTo>
                  <a:pt x="3" y="0"/>
                </a:lnTo>
                <a:lnTo>
                  <a:pt x="50" y="24"/>
                </a:lnTo>
                <a:lnTo>
                  <a:pt x="3" y="47"/>
                </a:lnTo>
                <a:lnTo>
                  <a:pt x="0" y="4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463" name="Google Shape;1463;p24"/>
          <p:cNvSpPr/>
          <p:nvPr/>
        </p:nvSpPr>
        <p:spPr>
          <a:xfrm>
            <a:off x="3243262" y="4597400"/>
            <a:ext cx="708025" cy="471487"/>
          </a:xfrm>
          <a:custGeom>
            <a:rect b="b" l="l" r="r" t="t"/>
            <a:pathLst>
              <a:path extrusionOk="0" h="297" w="446">
                <a:moveTo>
                  <a:pt x="446" y="294"/>
                </a:moveTo>
                <a:lnTo>
                  <a:pt x="446" y="0"/>
                </a:lnTo>
                <a:lnTo>
                  <a:pt x="0" y="0"/>
                </a:lnTo>
                <a:lnTo>
                  <a:pt x="0" y="297"/>
                </a:lnTo>
                <a:lnTo>
                  <a:pt x="446" y="297"/>
                </a:ln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464" name="Google Shape;1464;p24"/>
          <p:cNvSpPr txBox="1"/>
          <p:nvPr/>
        </p:nvSpPr>
        <p:spPr>
          <a:xfrm>
            <a:off x="4365625" y="4752975"/>
            <a:ext cx="1016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465" name="Google Shape;1465;p24"/>
          <p:cNvSpPr txBox="1"/>
          <p:nvPr/>
        </p:nvSpPr>
        <p:spPr>
          <a:xfrm>
            <a:off x="4464050" y="475297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466" name="Google Shape;1466;p24"/>
          <p:cNvSpPr txBox="1"/>
          <p:nvPr/>
        </p:nvSpPr>
        <p:spPr>
          <a:xfrm>
            <a:off x="4540250" y="475297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467" name="Google Shape;1467;p24"/>
          <p:cNvSpPr/>
          <p:nvPr/>
        </p:nvSpPr>
        <p:spPr>
          <a:xfrm>
            <a:off x="4303712" y="4597400"/>
            <a:ext cx="354012" cy="471487"/>
          </a:xfrm>
          <a:custGeom>
            <a:rect b="b" l="l" r="r" t="t"/>
            <a:pathLst>
              <a:path extrusionOk="0" h="297" w="223">
                <a:moveTo>
                  <a:pt x="220" y="294"/>
                </a:moveTo>
                <a:lnTo>
                  <a:pt x="223" y="0"/>
                </a:lnTo>
                <a:lnTo>
                  <a:pt x="0" y="0"/>
                </a:lnTo>
                <a:lnTo>
                  <a:pt x="0" y="297"/>
                </a:lnTo>
                <a:lnTo>
                  <a:pt x="223" y="297"/>
                </a:ln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468" name="Google Shape;1468;p24"/>
          <p:cNvSpPr txBox="1"/>
          <p:nvPr/>
        </p:nvSpPr>
        <p:spPr>
          <a:xfrm>
            <a:off x="4894262" y="4752975"/>
            <a:ext cx="93662"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469" name="Google Shape;1469;p24"/>
          <p:cNvSpPr txBox="1"/>
          <p:nvPr/>
        </p:nvSpPr>
        <p:spPr>
          <a:xfrm>
            <a:off x="4987925" y="475297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470" name="Google Shape;1470;p24"/>
          <p:cNvSpPr txBox="1"/>
          <p:nvPr/>
        </p:nvSpPr>
        <p:spPr>
          <a:xfrm>
            <a:off x="5064125" y="4752975"/>
            <a:ext cx="1016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1471" name="Google Shape;1471;p24"/>
          <p:cNvSpPr/>
          <p:nvPr/>
        </p:nvSpPr>
        <p:spPr>
          <a:xfrm>
            <a:off x="4657725" y="4597400"/>
            <a:ext cx="708025" cy="471487"/>
          </a:xfrm>
          <a:custGeom>
            <a:rect b="b" l="l" r="r" t="t"/>
            <a:pathLst>
              <a:path extrusionOk="0" h="297" w="446">
                <a:moveTo>
                  <a:pt x="446" y="294"/>
                </a:moveTo>
                <a:lnTo>
                  <a:pt x="446" y="0"/>
                </a:lnTo>
                <a:lnTo>
                  <a:pt x="0" y="0"/>
                </a:lnTo>
                <a:lnTo>
                  <a:pt x="0" y="297"/>
                </a:lnTo>
                <a:lnTo>
                  <a:pt x="446" y="297"/>
                </a:ln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472" name="Google Shape;1472;p24"/>
          <p:cNvSpPr txBox="1"/>
          <p:nvPr/>
        </p:nvSpPr>
        <p:spPr>
          <a:xfrm>
            <a:off x="5576887" y="4668837"/>
            <a:ext cx="1016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473" name="Google Shape;1473;p24"/>
          <p:cNvSpPr txBox="1"/>
          <p:nvPr/>
        </p:nvSpPr>
        <p:spPr>
          <a:xfrm>
            <a:off x="5676900" y="4668837"/>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474" name="Google Shape;1474;p24"/>
          <p:cNvSpPr txBox="1"/>
          <p:nvPr/>
        </p:nvSpPr>
        <p:spPr>
          <a:xfrm>
            <a:off x="5751512" y="4668837"/>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475" name="Google Shape;1475;p24"/>
          <p:cNvSpPr txBox="1"/>
          <p:nvPr/>
        </p:nvSpPr>
        <p:spPr>
          <a:xfrm>
            <a:off x="5789612" y="4668837"/>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476" name="Google Shape;1476;p24"/>
          <p:cNvSpPr txBox="1"/>
          <p:nvPr/>
        </p:nvSpPr>
        <p:spPr>
          <a:xfrm>
            <a:off x="5868987" y="4668837"/>
            <a:ext cx="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477" name="Google Shape;1477;p24"/>
          <p:cNvSpPr txBox="1"/>
          <p:nvPr/>
        </p:nvSpPr>
        <p:spPr>
          <a:xfrm>
            <a:off x="5507037" y="4833937"/>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478" name="Google Shape;1478;p24"/>
          <p:cNvSpPr txBox="1"/>
          <p:nvPr/>
        </p:nvSpPr>
        <p:spPr>
          <a:xfrm>
            <a:off x="5581650" y="4833937"/>
            <a:ext cx="698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479" name="Google Shape;1479;p24"/>
          <p:cNvSpPr txBox="1"/>
          <p:nvPr/>
        </p:nvSpPr>
        <p:spPr>
          <a:xfrm>
            <a:off x="5653087" y="4833937"/>
            <a:ext cx="698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480" name="Google Shape;1480;p24"/>
          <p:cNvSpPr txBox="1"/>
          <p:nvPr/>
        </p:nvSpPr>
        <p:spPr>
          <a:xfrm>
            <a:off x="5722937" y="4833937"/>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481" name="Google Shape;1481;p24"/>
          <p:cNvSpPr txBox="1"/>
          <p:nvPr/>
        </p:nvSpPr>
        <p:spPr>
          <a:xfrm>
            <a:off x="5799137" y="4833937"/>
            <a:ext cx="698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482" name="Google Shape;1482;p24"/>
          <p:cNvSpPr txBox="1"/>
          <p:nvPr/>
        </p:nvSpPr>
        <p:spPr>
          <a:xfrm>
            <a:off x="5864225" y="4833937"/>
            <a:ext cx="698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483" name="Google Shape;1483;p24"/>
          <p:cNvSpPr/>
          <p:nvPr/>
        </p:nvSpPr>
        <p:spPr>
          <a:xfrm>
            <a:off x="5365750" y="4597400"/>
            <a:ext cx="706437" cy="471487"/>
          </a:xfrm>
          <a:custGeom>
            <a:rect b="b" l="l" r="r" t="t"/>
            <a:pathLst>
              <a:path extrusionOk="0" h="297" w="445">
                <a:moveTo>
                  <a:pt x="445" y="294"/>
                </a:moveTo>
                <a:lnTo>
                  <a:pt x="445" y="0"/>
                </a:lnTo>
                <a:lnTo>
                  <a:pt x="0" y="0"/>
                </a:lnTo>
                <a:lnTo>
                  <a:pt x="0" y="297"/>
                </a:lnTo>
                <a:lnTo>
                  <a:pt x="445" y="297"/>
                </a:ln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484" name="Google Shape;1484;p24"/>
          <p:cNvSpPr txBox="1"/>
          <p:nvPr/>
        </p:nvSpPr>
        <p:spPr>
          <a:xfrm>
            <a:off x="6134100" y="4752975"/>
            <a:ext cx="1016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485" name="Google Shape;1485;p24"/>
          <p:cNvSpPr txBox="1"/>
          <p:nvPr/>
        </p:nvSpPr>
        <p:spPr>
          <a:xfrm>
            <a:off x="6232525" y="475297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486" name="Google Shape;1486;p24"/>
          <p:cNvSpPr txBox="1"/>
          <p:nvPr/>
        </p:nvSpPr>
        <p:spPr>
          <a:xfrm>
            <a:off x="6311900" y="475297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487" name="Google Shape;1487;p24"/>
          <p:cNvSpPr/>
          <p:nvPr/>
        </p:nvSpPr>
        <p:spPr>
          <a:xfrm>
            <a:off x="6072187" y="4597400"/>
            <a:ext cx="354012" cy="471487"/>
          </a:xfrm>
          <a:custGeom>
            <a:rect b="b" l="l" r="r" t="t"/>
            <a:pathLst>
              <a:path extrusionOk="0" h="297" w="223">
                <a:moveTo>
                  <a:pt x="223" y="294"/>
                </a:moveTo>
                <a:lnTo>
                  <a:pt x="223" y="0"/>
                </a:lnTo>
                <a:lnTo>
                  <a:pt x="0" y="0"/>
                </a:lnTo>
                <a:lnTo>
                  <a:pt x="0" y="297"/>
                </a:lnTo>
                <a:lnTo>
                  <a:pt x="223" y="297"/>
                </a:ln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1488" name="Google Shape;1488;p24"/>
          <p:cNvCxnSpPr/>
          <p:nvPr/>
        </p:nvCxnSpPr>
        <p:spPr>
          <a:xfrm flipH="1">
            <a:off x="2608262" y="4819650"/>
            <a:ext cx="579437" cy="4762"/>
          </a:xfrm>
          <a:prstGeom prst="straightConnector1">
            <a:avLst/>
          </a:prstGeom>
          <a:noFill/>
          <a:ln cap="flat" cmpd="sng" w="9525">
            <a:solidFill>
              <a:srgbClr val="000000"/>
            </a:solidFill>
            <a:prstDash val="solid"/>
            <a:miter lim="800000"/>
            <a:headEnd len="sm" w="sm" type="none"/>
            <a:tailEnd len="sm" w="sm" type="none"/>
          </a:ln>
        </p:spPr>
      </p:cxnSp>
      <p:sp>
        <p:nvSpPr>
          <p:cNvPr id="1489" name="Google Shape;1489;p24"/>
          <p:cNvSpPr/>
          <p:nvPr/>
        </p:nvSpPr>
        <p:spPr>
          <a:xfrm>
            <a:off x="2551112" y="4786312"/>
            <a:ext cx="74612" cy="74612"/>
          </a:xfrm>
          <a:custGeom>
            <a:rect b="b" l="l" r="r" t="t"/>
            <a:pathLst>
              <a:path extrusionOk="0" h="47" w="47">
                <a:moveTo>
                  <a:pt x="47" y="47"/>
                </a:moveTo>
                <a:lnTo>
                  <a:pt x="47" y="0"/>
                </a:lnTo>
                <a:lnTo>
                  <a:pt x="0" y="24"/>
                </a:lnTo>
                <a:lnTo>
                  <a:pt x="47" y="4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490" name="Google Shape;1490;p24"/>
          <p:cNvSpPr txBox="1"/>
          <p:nvPr/>
        </p:nvSpPr>
        <p:spPr>
          <a:xfrm>
            <a:off x="2735262" y="4862512"/>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491" name="Google Shape;1491;p24"/>
          <p:cNvSpPr txBox="1"/>
          <p:nvPr/>
        </p:nvSpPr>
        <p:spPr>
          <a:xfrm>
            <a:off x="2824162" y="4862512"/>
            <a:ext cx="428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492" name="Google Shape;1492;p24"/>
          <p:cNvSpPr txBox="1"/>
          <p:nvPr/>
        </p:nvSpPr>
        <p:spPr>
          <a:xfrm>
            <a:off x="2867025" y="4862512"/>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493" name="Google Shape;1493;p24"/>
          <p:cNvSpPr txBox="1"/>
          <p:nvPr/>
        </p:nvSpPr>
        <p:spPr>
          <a:xfrm>
            <a:off x="2955925" y="4862512"/>
            <a:ext cx="7620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494" name="Google Shape;1494;p24"/>
          <p:cNvSpPr txBox="1"/>
          <p:nvPr/>
        </p:nvSpPr>
        <p:spPr>
          <a:xfrm>
            <a:off x="3989387" y="5140325"/>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495" name="Google Shape;1495;p24"/>
          <p:cNvSpPr txBox="1"/>
          <p:nvPr/>
        </p:nvSpPr>
        <p:spPr>
          <a:xfrm>
            <a:off x="4025900" y="514032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496" name="Google Shape;1496;p24"/>
          <p:cNvSpPr txBox="1"/>
          <p:nvPr/>
        </p:nvSpPr>
        <p:spPr>
          <a:xfrm>
            <a:off x="4102100" y="5140325"/>
            <a:ext cx="698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497" name="Google Shape;1497;p24"/>
          <p:cNvSpPr txBox="1"/>
          <p:nvPr/>
        </p:nvSpPr>
        <p:spPr>
          <a:xfrm>
            <a:off x="4171950" y="5140325"/>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498" name="Google Shape;1498;p24"/>
          <p:cNvSpPr txBox="1"/>
          <p:nvPr/>
        </p:nvSpPr>
        <p:spPr>
          <a:xfrm>
            <a:off x="4210050" y="5140325"/>
            <a:ext cx="4603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499" name="Google Shape;1499;p24"/>
          <p:cNvSpPr txBox="1"/>
          <p:nvPr/>
        </p:nvSpPr>
        <p:spPr>
          <a:xfrm>
            <a:off x="4252912" y="514032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1500" name="Google Shape;1500;p24"/>
          <p:cNvSpPr txBox="1"/>
          <p:nvPr/>
        </p:nvSpPr>
        <p:spPr>
          <a:xfrm>
            <a:off x="4332287" y="5140325"/>
            <a:ext cx="698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501" name="Google Shape;1501;p24"/>
          <p:cNvSpPr txBox="1"/>
          <p:nvPr/>
        </p:nvSpPr>
        <p:spPr>
          <a:xfrm>
            <a:off x="4398962" y="5140325"/>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502" name="Google Shape;1502;p24"/>
          <p:cNvSpPr txBox="1"/>
          <p:nvPr/>
        </p:nvSpPr>
        <p:spPr>
          <a:xfrm>
            <a:off x="4437062" y="5140325"/>
            <a:ext cx="317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503" name="Google Shape;1503;p24"/>
          <p:cNvSpPr txBox="1"/>
          <p:nvPr/>
        </p:nvSpPr>
        <p:spPr>
          <a:xfrm>
            <a:off x="4468812" y="514032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504" name="Google Shape;1504;p24"/>
          <p:cNvSpPr txBox="1"/>
          <p:nvPr/>
        </p:nvSpPr>
        <p:spPr>
          <a:xfrm>
            <a:off x="4545012" y="514032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505" name="Google Shape;1505;p24"/>
          <p:cNvSpPr txBox="1"/>
          <p:nvPr/>
        </p:nvSpPr>
        <p:spPr>
          <a:xfrm>
            <a:off x="4619625" y="5140325"/>
            <a:ext cx="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506" name="Google Shape;1506;p24"/>
          <p:cNvSpPr txBox="1"/>
          <p:nvPr/>
        </p:nvSpPr>
        <p:spPr>
          <a:xfrm>
            <a:off x="4152900" y="5305425"/>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1507" name="Google Shape;1507;p24"/>
          <p:cNvSpPr txBox="1"/>
          <p:nvPr/>
        </p:nvSpPr>
        <p:spPr>
          <a:xfrm>
            <a:off x="4191000" y="530542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508" name="Google Shape;1508;p24"/>
          <p:cNvSpPr txBox="1"/>
          <p:nvPr/>
        </p:nvSpPr>
        <p:spPr>
          <a:xfrm>
            <a:off x="4271962" y="5305425"/>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509" name="Google Shape;1509;p24"/>
          <p:cNvSpPr txBox="1"/>
          <p:nvPr/>
        </p:nvSpPr>
        <p:spPr>
          <a:xfrm>
            <a:off x="4308475" y="5305425"/>
            <a:ext cx="698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510" name="Google Shape;1510;p24"/>
          <p:cNvSpPr txBox="1"/>
          <p:nvPr/>
        </p:nvSpPr>
        <p:spPr>
          <a:xfrm>
            <a:off x="4375150" y="530542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511" name="Google Shape;1511;p24"/>
          <p:cNvSpPr/>
          <p:nvPr/>
        </p:nvSpPr>
        <p:spPr>
          <a:xfrm>
            <a:off x="4568825" y="5616575"/>
            <a:ext cx="79375" cy="79375"/>
          </a:xfrm>
          <a:custGeom>
            <a:rect b="b" l="l" r="r" t="t"/>
            <a:pathLst>
              <a:path extrusionOk="0" h="50" w="50">
                <a:moveTo>
                  <a:pt x="0" y="50"/>
                </a:moveTo>
                <a:lnTo>
                  <a:pt x="3" y="0"/>
                </a:lnTo>
                <a:lnTo>
                  <a:pt x="50" y="26"/>
                </a:lnTo>
                <a:lnTo>
                  <a:pt x="3" y="50"/>
                </a:lnTo>
                <a:lnTo>
                  <a:pt x="0" y="5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512" name="Google Shape;1512;p24"/>
          <p:cNvSpPr/>
          <p:nvPr/>
        </p:nvSpPr>
        <p:spPr>
          <a:xfrm>
            <a:off x="3951287" y="5068887"/>
            <a:ext cx="706437" cy="471487"/>
          </a:xfrm>
          <a:custGeom>
            <a:rect b="b" l="l" r="r" t="t"/>
            <a:pathLst>
              <a:path extrusionOk="0" h="297" w="445">
                <a:moveTo>
                  <a:pt x="445" y="294"/>
                </a:moveTo>
                <a:lnTo>
                  <a:pt x="445" y="0"/>
                </a:lnTo>
                <a:lnTo>
                  <a:pt x="0" y="0"/>
                </a:lnTo>
                <a:lnTo>
                  <a:pt x="0" y="297"/>
                </a:lnTo>
                <a:lnTo>
                  <a:pt x="445" y="297"/>
                </a:ln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513" name="Google Shape;1513;p24"/>
          <p:cNvSpPr txBox="1"/>
          <p:nvPr/>
        </p:nvSpPr>
        <p:spPr>
          <a:xfrm>
            <a:off x="5073650" y="5224462"/>
            <a:ext cx="1016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514" name="Google Shape;1514;p24"/>
          <p:cNvSpPr txBox="1"/>
          <p:nvPr/>
        </p:nvSpPr>
        <p:spPr>
          <a:xfrm>
            <a:off x="5172075" y="5224462"/>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515" name="Google Shape;1515;p24"/>
          <p:cNvSpPr txBox="1"/>
          <p:nvPr/>
        </p:nvSpPr>
        <p:spPr>
          <a:xfrm>
            <a:off x="5246687" y="5224462"/>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516" name="Google Shape;1516;p24"/>
          <p:cNvSpPr/>
          <p:nvPr/>
        </p:nvSpPr>
        <p:spPr>
          <a:xfrm>
            <a:off x="5011737" y="5068887"/>
            <a:ext cx="354012" cy="471487"/>
          </a:xfrm>
          <a:custGeom>
            <a:rect b="b" l="l" r="r" t="t"/>
            <a:pathLst>
              <a:path extrusionOk="0" h="297" w="223">
                <a:moveTo>
                  <a:pt x="220" y="294"/>
                </a:moveTo>
                <a:lnTo>
                  <a:pt x="223" y="0"/>
                </a:lnTo>
                <a:lnTo>
                  <a:pt x="0" y="0"/>
                </a:lnTo>
                <a:lnTo>
                  <a:pt x="0" y="297"/>
                </a:lnTo>
                <a:lnTo>
                  <a:pt x="223" y="297"/>
                </a:ln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517" name="Google Shape;1517;p24"/>
          <p:cNvSpPr txBox="1"/>
          <p:nvPr/>
        </p:nvSpPr>
        <p:spPr>
          <a:xfrm>
            <a:off x="5600700" y="5224462"/>
            <a:ext cx="93662"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518" name="Google Shape;1518;p24"/>
          <p:cNvSpPr txBox="1"/>
          <p:nvPr/>
        </p:nvSpPr>
        <p:spPr>
          <a:xfrm>
            <a:off x="5694362" y="5224462"/>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519" name="Google Shape;1519;p24"/>
          <p:cNvSpPr txBox="1"/>
          <p:nvPr/>
        </p:nvSpPr>
        <p:spPr>
          <a:xfrm>
            <a:off x="5770562" y="5224462"/>
            <a:ext cx="1016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1520" name="Google Shape;1520;p24"/>
          <p:cNvSpPr/>
          <p:nvPr/>
        </p:nvSpPr>
        <p:spPr>
          <a:xfrm>
            <a:off x="5365750" y="5068887"/>
            <a:ext cx="706437" cy="471487"/>
          </a:xfrm>
          <a:custGeom>
            <a:rect b="b" l="l" r="r" t="t"/>
            <a:pathLst>
              <a:path extrusionOk="0" h="297" w="445">
                <a:moveTo>
                  <a:pt x="445" y="294"/>
                </a:moveTo>
                <a:lnTo>
                  <a:pt x="445" y="0"/>
                </a:lnTo>
                <a:lnTo>
                  <a:pt x="0" y="0"/>
                </a:lnTo>
                <a:lnTo>
                  <a:pt x="0" y="297"/>
                </a:lnTo>
                <a:lnTo>
                  <a:pt x="445" y="297"/>
                </a:ln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521" name="Google Shape;1521;p24"/>
          <p:cNvSpPr txBox="1"/>
          <p:nvPr/>
        </p:nvSpPr>
        <p:spPr>
          <a:xfrm>
            <a:off x="6284912" y="5140325"/>
            <a:ext cx="1016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522" name="Google Shape;1522;p24"/>
          <p:cNvSpPr txBox="1"/>
          <p:nvPr/>
        </p:nvSpPr>
        <p:spPr>
          <a:xfrm>
            <a:off x="6383337" y="514032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523" name="Google Shape;1523;p24"/>
          <p:cNvSpPr txBox="1"/>
          <p:nvPr/>
        </p:nvSpPr>
        <p:spPr>
          <a:xfrm>
            <a:off x="6459537" y="5140325"/>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524" name="Google Shape;1524;p24"/>
          <p:cNvSpPr txBox="1"/>
          <p:nvPr/>
        </p:nvSpPr>
        <p:spPr>
          <a:xfrm>
            <a:off x="6496050" y="514032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525" name="Google Shape;1525;p24"/>
          <p:cNvSpPr txBox="1"/>
          <p:nvPr/>
        </p:nvSpPr>
        <p:spPr>
          <a:xfrm>
            <a:off x="6577012" y="5140325"/>
            <a:ext cx="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526" name="Google Shape;1526;p24"/>
          <p:cNvSpPr txBox="1"/>
          <p:nvPr/>
        </p:nvSpPr>
        <p:spPr>
          <a:xfrm>
            <a:off x="6213475" y="530542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527" name="Google Shape;1527;p24"/>
          <p:cNvSpPr txBox="1"/>
          <p:nvPr/>
        </p:nvSpPr>
        <p:spPr>
          <a:xfrm>
            <a:off x="6289675" y="5305425"/>
            <a:ext cx="698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528" name="Google Shape;1528;p24"/>
          <p:cNvSpPr txBox="1"/>
          <p:nvPr/>
        </p:nvSpPr>
        <p:spPr>
          <a:xfrm>
            <a:off x="6359525" y="5305425"/>
            <a:ext cx="698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529" name="Google Shape;1529;p24"/>
          <p:cNvSpPr txBox="1"/>
          <p:nvPr/>
        </p:nvSpPr>
        <p:spPr>
          <a:xfrm>
            <a:off x="6430962" y="530542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530" name="Google Shape;1530;p24"/>
          <p:cNvSpPr txBox="1"/>
          <p:nvPr/>
        </p:nvSpPr>
        <p:spPr>
          <a:xfrm>
            <a:off x="6505575" y="5305425"/>
            <a:ext cx="698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531" name="Google Shape;1531;p24"/>
          <p:cNvSpPr txBox="1"/>
          <p:nvPr/>
        </p:nvSpPr>
        <p:spPr>
          <a:xfrm>
            <a:off x="6572250" y="5305425"/>
            <a:ext cx="698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532" name="Google Shape;1532;p24"/>
          <p:cNvSpPr/>
          <p:nvPr/>
        </p:nvSpPr>
        <p:spPr>
          <a:xfrm>
            <a:off x="6072187" y="5068887"/>
            <a:ext cx="706437" cy="471487"/>
          </a:xfrm>
          <a:custGeom>
            <a:rect b="b" l="l" r="r" t="t"/>
            <a:pathLst>
              <a:path extrusionOk="0" h="297" w="445">
                <a:moveTo>
                  <a:pt x="445" y="294"/>
                </a:moveTo>
                <a:lnTo>
                  <a:pt x="445" y="0"/>
                </a:lnTo>
                <a:lnTo>
                  <a:pt x="0" y="0"/>
                </a:lnTo>
                <a:lnTo>
                  <a:pt x="0" y="297"/>
                </a:lnTo>
                <a:lnTo>
                  <a:pt x="445" y="297"/>
                </a:ln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533" name="Google Shape;1533;p24"/>
          <p:cNvSpPr txBox="1"/>
          <p:nvPr/>
        </p:nvSpPr>
        <p:spPr>
          <a:xfrm>
            <a:off x="6840537" y="5224462"/>
            <a:ext cx="1016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534" name="Google Shape;1534;p24"/>
          <p:cNvSpPr txBox="1"/>
          <p:nvPr/>
        </p:nvSpPr>
        <p:spPr>
          <a:xfrm>
            <a:off x="6938962" y="5224462"/>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535" name="Google Shape;1535;p24"/>
          <p:cNvSpPr txBox="1"/>
          <p:nvPr/>
        </p:nvSpPr>
        <p:spPr>
          <a:xfrm>
            <a:off x="7019925" y="5224462"/>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536" name="Google Shape;1536;p24"/>
          <p:cNvSpPr/>
          <p:nvPr/>
        </p:nvSpPr>
        <p:spPr>
          <a:xfrm>
            <a:off x="6778625" y="5068887"/>
            <a:ext cx="354012" cy="471487"/>
          </a:xfrm>
          <a:custGeom>
            <a:rect b="b" l="l" r="r" t="t"/>
            <a:pathLst>
              <a:path extrusionOk="0" h="297" w="223">
                <a:moveTo>
                  <a:pt x="223" y="294"/>
                </a:moveTo>
                <a:lnTo>
                  <a:pt x="223" y="0"/>
                </a:lnTo>
                <a:lnTo>
                  <a:pt x="0" y="0"/>
                </a:lnTo>
                <a:lnTo>
                  <a:pt x="0" y="297"/>
                </a:lnTo>
                <a:lnTo>
                  <a:pt x="223" y="297"/>
                </a:ln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1537" name="Google Shape;1537;p24"/>
          <p:cNvCxnSpPr/>
          <p:nvPr/>
        </p:nvCxnSpPr>
        <p:spPr>
          <a:xfrm flipH="1">
            <a:off x="4021137" y="5653087"/>
            <a:ext cx="581025" cy="4762"/>
          </a:xfrm>
          <a:prstGeom prst="straightConnector1">
            <a:avLst/>
          </a:prstGeom>
          <a:noFill/>
          <a:ln cap="flat" cmpd="sng" w="9525">
            <a:solidFill>
              <a:srgbClr val="000000"/>
            </a:solidFill>
            <a:prstDash val="solid"/>
            <a:miter lim="800000"/>
            <a:headEnd len="sm" w="sm" type="none"/>
            <a:tailEnd len="sm" w="sm" type="none"/>
          </a:ln>
        </p:spPr>
      </p:cxnSp>
      <p:sp>
        <p:nvSpPr>
          <p:cNvPr id="1538" name="Google Shape;1538;p24"/>
          <p:cNvSpPr/>
          <p:nvPr/>
        </p:nvSpPr>
        <p:spPr>
          <a:xfrm>
            <a:off x="3965575" y="5616575"/>
            <a:ext cx="74612" cy="79375"/>
          </a:xfrm>
          <a:custGeom>
            <a:rect b="b" l="l" r="r" t="t"/>
            <a:pathLst>
              <a:path extrusionOk="0" h="50" w="47">
                <a:moveTo>
                  <a:pt x="47" y="50"/>
                </a:moveTo>
                <a:lnTo>
                  <a:pt x="47" y="0"/>
                </a:lnTo>
                <a:lnTo>
                  <a:pt x="0" y="26"/>
                </a:lnTo>
                <a:lnTo>
                  <a:pt x="47" y="5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539" name="Google Shape;1539;p24"/>
          <p:cNvSpPr txBox="1"/>
          <p:nvPr/>
        </p:nvSpPr>
        <p:spPr>
          <a:xfrm>
            <a:off x="4149725" y="5695950"/>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540" name="Google Shape;1540;p24"/>
          <p:cNvSpPr txBox="1"/>
          <p:nvPr/>
        </p:nvSpPr>
        <p:spPr>
          <a:xfrm>
            <a:off x="4238625" y="5695950"/>
            <a:ext cx="428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541" name="Google Shape;1541;p24"/>
          <p:cNvSpPr txBox="1"/>
          <p:nvPr/>
        </p:nvSpPr>
        <p:spPr>
          <a:xfrm>
            <a:off x="4281487" y="5695950"/>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542" name="Google Shape;1542;p24"/>
          <p:cNvSpPr txBox="1"/>
          <p:nvPr/>
        </p:nvSpPr>
        <p:spPr>
          <a:xfrm>
            <a:off x="4370387" y="5695950"/>
            <a:ext cx="7620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cxnSp>
        <p:nvCxnSpPr>
          <p:cNvPr id="1543" name="Google Shape;1543;p24"/>
          <p:cNvCxnSpPr/>
          <p:nvPr/>
        </p:nvCxnSpPr>
        <p:spPr>
          <a:xfrm flipH="1" rot="10800000">
            <a:off x="3267075" y="3833812"/>
            <a:ext cx="1587" cy="79375"/>
          </a:xfrm>
          <a:prstGeom prst="straightConnector1">
            <a:avLst/>
          </a:prstGeom>
          <a:noFill/>
          <a:ln cap="flat" cmpd="sng" w="9525">
            <a:solidFill>
              <a:srgbClr val="000000"/>
            </a:solidFill>
            <a:prstDash val="solid"/>
            <a:miter lim="800000"/>
            <a:headEnd len="sm" w="sm" type="none"/>
            <a:tailEnd len="sm" w="sm" type="none"/>
          </a:ln>
        </p:spPr>
      </p:cxnSp>
      <p:sp>
        <p:nvSpPr>
          <p:cNvPr id="1544" name="Google Shape;1544;p24"/>
          <p:cNvSpPr txBox="1"/>
          <p:nvPr/>
        </p:nvSpPr>
        <p:spPr>
          <a:xfrm>
            <a:off x="3221037" y="3606800"/>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cxnSp>
        <p:nvCxnSpPr>
          <p:cNvPr id="1545" name="Google Shape;1545;p24"/>
          <p:cNvCxnSpPr/>
          <p:nvPr/>
        </p:nvCxnSpPr>
        <p:spPr>
          <a:xfrm flipH="1" rot="10800000">
            <a:off x="3975100" y="3833812"/>
            <a:ext cx="1587" cy="79375"/>
          </a:xfrm>
          <a:prstGeom prst="straightConnector1">
            <a:avLst/>
          </a:prstGeom>
          <a:noFill/>
          <a:ln cap="flat" cmpd="sng" w="9525">
            <a:solidFill>
              <a:srgbClr val="000000"/>
            </a:solidFill>
            <a:prstDash val="solid"/>
            <a:miter lim="800000"/>
            <a:headEnd len="sm" w="sm" type="none"/>
            <a:tailEnd len="sm" w="sm" type="none"/>
          </a:ln>
        </p:spPr>
      </p:cxnSp>
      <p:sp>
        <p:nvSpPr>
          <p:cNvPr id="1546" name="Google Shape;1546;p24"/>
          <p:cNvSpPr txBox="1"/>
          <p:nvPr/>
        </p:nvSpPr>
        <p:spPr>
          <a:xfrm>
            <a:off x="3927475" y="3606800"/>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cxnSp>
        <p:nvCxnSpPr>
          <p:cNvPr id="1547" name="Google Shape;1547;p24"/>
          <p:cNvCxnSpPr/>
          <p:nvPr/>
        </p:nvCxnSpPr>
        <p:spPr>
          <a:xfrm flipH="1" rot="10800000">
            <a:off x="4681537" y="3833812"/>
            <a:ext cx="1587" cy="79375"/>
          </a:xfrm>
          <a:prstGeom prst="straightConnector1">
            <a:avLst/>
          </a:prstGeom>
          <a:noFill/>
          <a:ln cap="flat" cmpd="sng" w="9525">
            <a:solidFill>
              <a:srgbClr val="000000"/>
            </a:solidFill>
            <a:prstDash val="solid"/>
            <a:miter lim="800000"/>
            <a:headEnd len="sm" w="sm" type="none"/>
            <a:tailEnd len="sm" w="sm" type="none"/>
          </a:ln>
        </p:spPr>
      </p:cxnSp>
      <p:sp>
        <p:nvSpPr>
          <p:cNvPr id="1548" name="Google Shape;1548;p24"/>
          <p:cNvSpPr txBox="1"/>
          <p:nvPr/>
        </p:nvSpPr>
        <p:spPr>
          <a:xfrm>
            <a:off x="4633912" y="3606800"/>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cxnSp>
        <p:nvCxnSpPr>
          <p:cNvPr id="1549" name="Google Shape;1549;p24"/>
          <p:cNvCxnSpPr/>
          <p:nvPr/>
        </p:nvCxnSpPr>
        <p:spPr>
          <a:xfrm flipH="1" rot="10800000">
            <a:off x="5387975" y="3833812"/>
            <a:ext cx="1587" cy="79375"/>
          </a:xfrm>
          <a:prstGeom prst="straightConnector1">
            <a:avLst/>
          </a:prstGeom>
          <a:noFill/>
          <a:ln cap="flat" cmpd="sng" w="9525">
            <a:solidFill>
              <a:srgbClr val="000000"/>
            </a:solidFill>
            <a:prstDash val="solid"/>
            <a:miter lim="800000"/>
            <a:headEnd len="sm" w="sm" type="none"/>
            <a:tailEnd len="sm" w="sm" type="none"/>
          </a:ln>
        </p:spPr>
      </p:cxnSp>
      <p:sp>
        <p:nvSpPr>
          <p:cNvPr id="1550" name="Google Shape;1550;p24"/>
          <p:cNvSpPr txBox="1"/>
          <p:nvPr/>
        </p:nvSpPr>
        <p:spPr>
          <a:xfrm>
            <a:off x="5341937" y="3606800"/>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cxnSp>
        <p:nvCxnSpPr>
          <p:cNvPr id="1551" name="Google Shape;1551;p24"/>
          <p:cNvCxnSpPr/>
          <p:nvPr/>
        </p:nvCxnSpPr>
        <p:spPr>
          <a:xfrm flipH="1" rot="10800000">
            <a:off x="6096000" y="3833812"/>
            <a:ext cx="1587" cy="79375"/>
          </a:xfrm>
          <a:prstGeom prst="straightConnector1">
            <a:avLst/>
          </a:prstGeom>
          <a:noFill/>
          <a:ln cap="flat" cmpd="sng" w="9525">
            <a:solidFill>
              <a:srgbClr val="000000"/>
            </a:solidFill>
            <a:prstDash val="solid"/>
            <a:miter lim="800000"/>
            <a:headEnd len="sm" w="sm" type="none"/>
            <a:tailEnd len="sm" w="sm" type="none"/>
          </a:ln>
        </p:spPr>
      </p:cxnSp>
      <p:sp>
        <p:nvSpPr>
          <p:cNvPr id="1552" name="Google Shape;1552;p24"/>
          <p:cNvSpPr txBox="1"/>
          <p:nvPr/>
        </p:nvSpPr>
        <p:spPr>
          <a:xfrm>
            <a:off x="6000750" y="3606800"/>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553" name="Google Shape;1553;p24"/>
          <p:cNvSpPr txBox="1"/>
          <p:nvPr/>
        </p:nvSpPr>
        <p:spPr>
          <a:xfrm>
            <a:off x="6086475" y="3606800"/>
            <a:ext cx="160337"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cxnSp>
        <p:nvCxnSpPr>
          <p:cNvPr id="1554" name="Google Shape;1554;p24"/>
          <p:cNvCxnSpPr/>
          <p:nvPr/>
        </p:nvCxnSpPr>
        <p:spPr>
          <a:xfrm flipH="1" rot="10800000">
            <a:off x="6802437" y="3833812"/>
            <a:ext cx="1587" cy="79375"/>
          </a:xfrm>
          <a:prstGeom prst="straightConnector1">
            <a:avLst/>
          </a:prstGeom>
          <a:noFill/>
          <a:ln cap="flat" cmpd="sng" w="9525">
            <a:solidFill>
              <a:srgbClr val="000000"/>
            </a:solidFill>
            <a:prstDash val="solid"/>
            <a:miter lim="800000"/>
            <a:headEnd len="sm" w="sm" type="none"/>
            <a:tailEnd len="sm" w="sm" type="none"/>
          </a:ln>
        </p:spPr>
      </p:cxnSp>
      <p:cxnSp>
        <p:nvCxnSpPr>
          <p:cNvPr id="1555" name="Google Shape;1555;p24"/>
          <p:cNvCxnSpPr/>
          <p:nvPr/>
        </p:nvCxnSpPr>
        <p:spPr>
          <a:xfrm flipH="1" rot="10800000">
            <a:off x="7500937" y="3833812"/>
            <a:ext cx="1587" cy="79375"/>
          </a:xfrm>
          <a:prstGeom prst="straightConnector1">
            <a:avLst/>
          </a:prstGeom>
          <a:noFill/>
          <a:ln cap="flat" cmpd="sng" w="9525">
            <a:solidFill>
              <a:srgbClr val="000000"/>
            </a:solidFill>
            <a:prstDash val="solid"/>
            <a:miter lim="800000"/>
            <a:headEnd len="sm" w="sm" type="none"/>
            <a:tailEnd len="sm" w="sm" type="none"/>
          </a:ln>
        </p:spPr>
      </p:cxnSp>
      <p:sp>
        <p:nvSpPr>
          <p:cNvPr id="1556" name="Google Shape;1556;p24"/>
          <p:cNvSpPr txBox="1"/>
          <p:nvPr/>
        </p:nvSpPr>
        <p:spPr>
          <a:xfrm>
            <a:off x="6708775" y="3606800"/>
            <a:ext cx="160337"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557" name="Google Shape;1557;p24"/>
          <p:cNvSpPr txBox="1"/>
          <p:nvPr/>
        </p:nvSpPr>
        <p:spPr>
          <a:xfrm>
            <a:off x="6792912" y="3606800"/>
            <a:ext cx="160337"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558" name="Google Shape;1558;p24"/>
          <p:cNvSpPr txBox="1"/>
          <p:nvPr/>
        </p:nvSpPr>
        <p:spPr>
          <a:xfrm>
            <a:off x="7400925" y="3603625"/>
            <a:ext cx="160337"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559" name="Google Shape;1559;p24"/>
          <p:cNvSpPr txBox="1"/>
          <p:nvPr/>
        </p:nvSpPr>
        <p:spPr>
          <a:xfrm>
            <a:off x="7491412" y="3603625"/>
            <a:ext cx="160337"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560" name="Google Shape;1560;p24"/>
          <p:cNvSpPr txBox="1"/>
          <p:nvPr/>
        </p:nvSpPr>
        <p:spPr>
          <a:xfrm>
            <a:off x="4030662" y="6021387"/>
            <a:ext cx="1936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561" name="Google Shape;1561;p24"/>
          <p:cNvSpPr/>
          <p:nvPr/>
        </p:nvSpPr>
        <p:spPr>
          <a:xfrm>
            <a:off x="3851275" y="5257800"/>
            <a:ext cx="80962" cy="76200"/>
          </a:xfrm>
          <a:custGeom>
            <a:rect b="b" l="l" r="r" t="t"/>
            <a:pathLst>
              <a:path extrusionOk="0" h="48" w="51">
                <a:moveTo>
                  <a:pt x="0" y="48"/>
                </a:moveTo>
                <a:lnTo>
                  <a:pt x="3" y="0"/>
                </a:lnTo>
                <a:lnTo>
                  <a:pt x="51" y="24"/>
                </a:lnTo>
                <a:lnTo>
                  <a:pt x="3" y="48"/>
                </a:lnTo>
                <a:lnTo>
                  <a:pt x="0" y="48"/>
                </a:lnTo>
                <a:close/>
              </a:path>
            </a:pathLst>
          </a:custGeom>
          <a:solidFill>
            <a:srgbClr val="EB75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562" name="Google Shape;1562;p24"/>
          <p:cNvSpPr/>
          <p:nvPr/>
        </p:nvSpPr>
        <p:spPr>
          <a:xfrm>
            <a:off x="3851275" y="5257800"/>
            <a:ext cx="80962" cy="76200"/>
          </a:xfrm>
          <a:custGeom>
            <a:rect b="b" l="l" r="r" t="t"/>
            <a:pathLst>
              <a:path extrusionOk="0" h="48" w="51">
                <a:moveTo>
                  <a:pt x="0" y="48"/>
                </a:moveTo>
                <a:lnTo>
                  <a:pt x="3" y="0"/>
                </a:lnTo>
                <a:lnTo>
                  <a:pt x="51" y="24"/>
                </a:lnTo>
                <a:lnTo>
                  <a:pt x="3" y="48"/>
                </a:lnTo>
              </a:path>
            </a:pathLst>
          </a:custGeom>
          <a:noFill/>
          <a:ln cap="flat" cmpd="sng" w="19050">
            <a:solidFill>
              <a:srgbClr val="EB75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563" name="Google Shape;1563;p24"/>
          <p:cNvSpPr/>
          <p:nvPr/>
        </p:nvSpPr>
        <p:spPr>
          <a:xfrm>
            <a:off x="3856037" y="5291137"/>
            <a:ext cx="23812" cy="4762"/>
          </a:xfrm>
          <a:custGeom>
            <a:rect b="b" l="l" r="r" t="t"/>
            <a:pathLst>
              <a:path extrusionOk="0" h="3" w="15">
                <a:moveTo>
                  <a:pt x="15" y="0"/>
                </a:moveTo>
                <a:lnTo>
                  <a:pt x="0" y="3"/>
                </a:lnTo>
                <a:lnTo>
                  <a:pt x="15"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564" name="Google Shape;1564;p24"/>
          <p:cNvSpPr/>
          <p:nvPr/>
        </p:nvSpPr>
        <p:spPr>
          <a:xfrm>
            <a:off x="3305175" y="5291137"/>
            <a:ext cx="574675" cy="4762"/>
          </a:xfrm>
          <a:custGeom>
            <a:rect b="b" l="l" r="r" t="t"/>
            <a:pathLst>
              <a:path extrusionOk="0" h="3" w="362">
                <a:moveTo>
                  <a:pt x="362" y="0"/>
                </a:moveTo>
                <a:lnTo>
                  <a:pt x="0" y="3"/>
                </a:lnTo>
                <a:lnTo>
                  <a:pt x="362" y="0"/>
                </a:lnTo>
                <a:close/>
              </a:path>
            </a:pathLst>
          </a:custGeom>
          <a:solidFill>
            <a:srgbClr val="EB75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1565" name="Google Shape;1565;p24"/>
          <p:cNvCxnSpPr/>
          <p:nvPr/>
        </p:nvCxnSpPr>
        <p:spPr>
          <a:xfrm flipH="1">
            <a:off x="3305175" y="5291137"/>
            <a:ext cx="574675" cy="4762"/>
          </a:xfrm>
          <a:prstGeom prst="straightConnector1">
            <a:avLst/>
          </a:prstGeom>
          <a:noFill/>
          <a:ln cap="flat" cmpd="sng" w="9525">
            <a:solidFill>
              <a:srgbClr val="EB7500"/>
            </a:solidFill>
            <a:prstDash val="solid"/>
            <a:miter lim="800000"/>
            <a:headEnd len="sm" w="sm" type="none"/>
            <a:tailEnd len="sm" w="sm" type="none"/>
          </a:ln>
        </p:spPr>
      </p:cxnSp>
      <p:sp>
        <p:nvSpPr>
          <p:cNvPr id="1566" name="Google Shape;1566;p24"/>
          <p:cNvSpPr/>
          <p:nvPr/>
        </p:nvSpPr>
        <p:spPr>
          <a:xfrm>
            <a:off x="3243262" y="5257800"/>
            <a:ext cx="80962" cy="76200"/>
          </a:xfrm>
          <a:custGeom>
            <a:rect b="b" l="l" r="r" t="t"/>
            <a:pathLst>
              <a:path extrusionOk="0" h="48" w="51">
                <a:moveTo>
                  <a:pt x="51" y="48"/>
                </a:moveTo>
                <a:lnTo>
                  <a:pt x="51" y="0"/>
                </a:lnTo>
                <a:lnTo>
                  <a:pt x="0" y="24"/>
                </a:lnTo>
                <a:lnTo>
                  <a:pt x="51" y="48"/>
                </a:lnTo>
                <a:close/>
              </a:path>
            </a:pathLst>
          </a:custGeom>
          <a:solidFill>
            <a:srgbClr val="EB75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567" name="Google Shape;1567;p24"/>
          <p:cNvSpPr/>
          <p:nvPr/>
        </p:nvSpPr>
        <p:spPr>
          <a:xfrm>
            <a:off x="3243262" y="5257800"/>
            <a:ext cx="80962" cy="76200"/>
          </a:xfrm>
          <a:custGeom>
            <a:rect b="b" l="l" r="r" t="t"/>
            <a:pathLst>
              <a:path extrusionOk="0" h="48" w="51">
                <a:moveTo>
                  <a:pt x="51" y="48"/>
                </a:moveTo>
                <a:lnTo>
                  <a:pt x="51" y="0"/>
                </a:lnTo>
                <a:lnTo>
                  <a:pt x="0" y="24"/>
                </a:lnTo>
                <a:lnTo>
                  <a:pt x="51" y="48"/>
                </a:lnTo>
              </a:path>
            </a:pathLst>
          </a:custGeom>
          <a:noFill/>
          <a:ln cap="flat" cmpd="sng" w="19050">
            <a:solidFill>
              <a:srgbClr val="EB75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568" name="Google Shape;1568;p24"/>
          <p:cNvSpPr/>
          <p:nvPr/>
        </p:nvSpPr>
        <p:spPr>
          <a:xfrm>
            <a:off x="3290887" y="5291137"/>
            <a:ext cx="33337" cy="4762"/>
          </a:xfrm>
          <a:custGeom>
            <a:rect b="b" l="l" r="r" t="t"/>
            <a:pathLst>
              <a:path extrusionOk="0" h="3" w="21">
                <a:moveTo>
                  <a:pt x="0" y="0"/>
                </a:moveTo>
                <a:lnTo>
                  <a:pt x="21" y="3"/>
                </a:lnTo>
                <a:lnTo>
                  <a:pt x="0"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569" name="Google Shape;1569;p24"/>
          <p:cNvSpPr txBox="1"/>
          <p:nvPr/>
        </p:nvSpPr>
        <p:spPr>
          <a:xfrm>
            <a:off x="3432175" y="5334000"/>
            <a:ext cx="160337"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570" name="Google Shape;1570;p24"/>
          <p:cNvSpPr txBox="1"/>
          <p:nvPr/>
        </p:nvSpPr>
        <p:spPr>
          <a:xfrm>
            <a:off x="3522662" y="5334000"/>
            <a:ext cx="1174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571" name="Google Shape;1571;p24"/>
          <p:cNvSpPr txBox="1"/>
          <p:nvPr/>
        </p:nvSpPr>
        <p:spPr>
          <a:xfrm>
            <a:off x="3563937" y="5334000"/>
            <a:ext cx="160337"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572" name="Google Shape;1572;p24"/>
          <p:cNvSpPr txBox="1"/>
          <p:nvPr/>
        </p:nvSpPr>
        <p:spPr>
          <a:xfrm>
            <a:off x="3654425" y="5334000"/>
            <a:ext cx="1555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200"/>
              <a:buFont typeface="Arial"/>
              <a:buNone/>
            </a:pPr>
            <a:r>
              <a:rPr b="0" i="0" lang="en-US" sz="1200" u="none" cap="none" strike="noStrike">
                <a:solidFill>
                  <a:srgbClr val="EB75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573" name="Google Shape;1573;p24"/>
          <p:cNvSpPr txBox="1"/>
          <p:nvPr/>
        </p:nvSpPr>
        <p:spPr>
          <a:xfrm>
            <a:off x="1093787" y="4889500"/>
            <a:ext cx="127000"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574" name="Google Shape;1574;p24"/>
          <p:cNvSpPr txBox="1"/>
          <p:nvPr/>
        </p:nvSpPr>
        <p:spPr>
          <a:xfrm>
            <a:off x="1146175" y="4889500"/>
            <a:ext cx="84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575" name="Google Shape;1575;p24"/>
          <p:cNvSpPr txBox="1"/>
          <p:nvPr/>
        </p:nvSpPr>
        <p:spPr>
          <a:xfrm>
            <a:off x="1258887" y="4889500"/>
            <a:ext cx="1555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576" name="Google Shape;1576;p24"/>
          <p:cNvSpPr txBox="1"/>
          <p:nvPr/>
        </p:nvSpPr>
        <p:spPr>
          <a:xfrm>
            <a:off x="1344612" y="4889500"/>
            <a:ext cx="103187"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577" name="Google Shape;1577;p24"/>
          <p:cNvSpPr txBox="1"/>
          <p:nvPr/>
        </p:nvSpPr>
        <p:spPr>
          <a:xfrm>
            <a:off x="1381125" y="4889500"/>
            <a:ext cx="1555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578" name="Google Shape;1578;p24"/>
          <p:cNvSpPr txBox="1"/>
          <p:nvPr/>
        </p:nvSpPr>
        <p:spPr>
          <a:xfrm>
            <a:off x="1466850" y="4889500"/>
            <a:ext cx="150812"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y</a:t>
            </a:r>
            <a:endParaRPr b="0" i="0" sz="1400" u="none" cap="none" strike="noStrike">
              <a:solidFill>
                <a:srgbClr val="000000"/>
              </a:solidFill>
              <a:latin typeface="Arial"/>
              <a:ea typeface="Arial"/>
              <a:cs typeface="Arial"/>
              <a:sym typeface="Arial"/>
            </a:endParaRPr>
          </a:p>
        </p:txBody>
      </p:sp>
      <p:sp>
        <p:nvSpPr>
          <p:cNvPr id="1579" name="Google Shape;1579;p24"/>
          <p:cNvSpPr txBox="1"/>
          <p:nvPr/>
        </p:nvSpPr>
        <p:spPr>
          <a:xfrm>
            <a:off x="1546225" y="4889500"/>
            <a:ext cx="1555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580" name="Google Shape;1580;p24"/>
          <p:cNvSpPr txBox="1"/>
          <p:nvPr/>
        </p:nvSpPr>
        <p:spPr>
          <a:xfrm>
            <a:off x="1636712" y="4889500"/>
            <a:ext cx="160337"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581" name="Google Shape;1581;p24"/>
          <p:cNvSpPr txBox="1"/>
          <p:nvPr/>
        </p:nvSpPr>
        <p:spPr>
          <a:xfrm>
            <a:off x="1720850" y="4889500"/>
            <a:ext cx="1174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582" name="Google Shape;1582;p24"/>
          <p:cNvSpPr txBox="1"/>
          <p:nvPr/>
        </p:nvSpPr>
        <p:spPr>
          <a:xfrm>
            <a:off x="1763712" y="4889500"/>
            <a:ext cx="160337"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1583" name="Google Shape;1583;p24"/>
          <p:cNvSpPr txBox="1"/>
          <p:nvPr/>
        </p:nvSpPr>
        <p:spPr>
          <a:xfrm>
            <a:off x="1852612" y="4889500"/>
            <a:ext cx="127000"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584" name="Google Shape;1584;p24"/>
          <p:cNvSpPr txBox="1"/>
          <p:nvPr/>
        </p:nvSpPr>
        <p:spPr>
          <a:xfrm>
            <a:off x="1905000" y="4889500"/>
            <a:ext cx="1555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585" name="Google Shape;1585;p24"/>
          <p:cNvSpPr txBox="1"/>
          <p:nvPr/>
        </p:nvSpPr>
        <p:spPr>
          <a:xfrm>
            <a:off x="1990725" y="4889500"/>
            <a:ext cx="160337"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586" name="Google Shape;1586;p24"/>
          <p:cNvSpPr txBox="1"/>
          <p:nvPr/>
        </p:nvSpPr>
        <p:spPr>
          <a:xfrm>
            <a:off x="2079625" y="4889500"/>
            <a:ext cx="1555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587" name="Google Shape;1587;p24"/>
          <p:cNvSpPr txBox="1"/>
          <p:nvPr/>
        </p:nvSpPr>
        <p:spPr>
          <a:xfrm>
            <a:off x="2159000" y="4889500"/>
            <a:ext cx="160337"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588" name="Google Shape;1588;p24"/>
          <p:cNvSpPr txBox="1"/>
          <p:nvPr/>
        </p:nvSpPr>
        <p:spPr>
          <a:xfrm>
            <a:off x="2244725" y="4889500"/>
            <a:ext cx="1174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589" name="Google Shape;1589;p24"/>
          <p:cNvSpPr txBox="1"/>
          <p:nvPr/>
        </p:nvSpPr>
        <p:spPr>
          <a:xfrm>
            <a:off x="2287587" y="4889500"/>
            <a:ext cx="1555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590" name="Google Shape;1590;p24"/>
          <p:cNvSpPr txBox="1"/>
          <p:nvPr/>
        </p:nvSpPr>
        <p:spPr>
          <a:xfrm>
            <a:off x="2366962" y="4889500"/>
            <a:ext cx="103187"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591" name="Google Shape;1591;p24"/>
          <p:cNvSpPr txBox="1"/>
          <p:nvPr/>
        </p:nvSpPr>
        <p:spPr>
          <a:xfrm>
            <a:off x="2400300" y="4889500"/>
            <a:ext cx="1555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592" name="Google Shape;1592;p24"/>
          <p:cNvSpPr txBox="1"/>
          <p:nvPr/>
        </p:nvSpPr>
        <p:spPr>
          <a:xfrm>
            <a:off x="2489200" y="4889500"/>
            <a:ext cx="1174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593" name="Google Shape;1593;p24"/>
          <p:cNvSpPr txBox="1"/>
          <p:nvPr/>
        </p:nvSpPr>
        <p:spPr>
          <a:xfrm>
            <a:off x="2532062" y="4889500"/>
            <a:ext cx="127000"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594" name="Google Shape;1594;p24"/>
          <p:cNvSpPr txBox="1"/>
          <p:nvPr/>
        </p:nvSpPr>
        <p:spPr>
          <a:xfrm>
            <a:off x="1000125" y="3362325"/>
            <a:ext cx="179387"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sp>
        <p:nvSpPr>
          <p:cNvPr id="1595" name="Google Shape;1595;p24"/>
          <p:cNvSpPr txBox="1"/>
          <p:nvPr/>
        </p:nvSpPr>
        <p:spPr>
          <a:xfrm>
            <a:off x="1103312" y="3362325"/>
            <a:ext cx="127000"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596" name="Google Shape;1596;p24"/>
          <p:cNvSpPr txBox="1"/>
          <p:nvPr/>
        </p:nvSpPr>
        <p:spPr>
          <a:xfrm>
            <a:off x="1155700" y="3362325"/>
            <a:ext cx="1555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597" name="Google Shape;1597;p24"/>
          <p:cNvSpPr txBox="1"/>
          <p:nvPr/>
        </p:nvSpPr>
        <p:spPr>
          <a:xfrm>
            <a:off x="1244600" y="3362325"/>
            <a:ext cx="160337"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598" name="Google Shape;1598;p24"/>
          <p:cNvSpPr txBox="1"/>
          <p:nvPr/>
        </p:nvSpPr>
        <p:spPr>
          <a:xfrm>
            <a:off x="1330325" y="3362325"/>
            <a:ext cx="127000"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599" name="Google Shape;1599;p24"/>
          <p:cNvSpPr txBox="1"/>
          <p:nvPr/>
        </p:nvSpPr>
        <p:spPr>
          <a:xfrm>
            <a:off x="1381125" y="3362325"/>
            <a:ext cx="1555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600" name="Google Shape;1600;p24"/>
          <p:cNvSpPr txBox="1"/>
          <p:nvPr/>
        </p:nvSpPr>
        <p:spPr>
          <a:xfrm>
            <a:off x="1471612" y="3362325"/>
            <a:ext cx="207962"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1601" name="Google Shape;1601;p24"/>
          <p:cNvSpPr txBox="1"/>
          <p:nvPr/>
        </p:nvSpPr>
        <p:spPr>
          <a:xfrm>
            <a:off x="1603375" y="3362325"/>
            <a:ext cx="1936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602" name="Google Shape;1602;p24"/>
          <p:cNvSpPr txBox="1"/>
          <p:nvPr/>
        </p:nvSpPr>
        <p:spPr>
          <a:xfrm>
            <a:off x="1000125" y="3546475"/>
            <a:ext cx="1555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603" name="Google Shape;1603;p24"/>
          <p:cNvSpPr txBox="1"/>
          <p:nvPr/>
        </p:nvSpPr>
        <p:spPr>
          <a:xfrm>
            <a:off x="1089025" y="3546475"/>
            <a:ext cx="146050"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604" name="Google Shape;1604;p24"/>
          <p:cNvSpPr txBox="1"/>
          <p:nvPr/>
        </p:nvSpPr>
        <p:spPr>
          <a:xfrm>
            <a:off x="1165225" y="3546475"/>
            <a:ext cx="1555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605" name="Google Shape;1605;p24"/>
          <p:cNvSpPr txBox="1"/>
          <p:nvPr/>
        </p:nvSpPr>
        <p:spPr>
          <a:xfrm>
            <a:off x="1254125" y="3546475"/>
            <a:ext cx="1555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606" name="Google Shape;1606;p24"/>
          <p:cNvSpPr txBox="1"/>
          <p:nvPr/>
        </p:nvSpPr>
        <p:spPr>
          <a:xfrm>
            <a:off x="1330325" y="3546475"/>
            <a:ext cx="160337"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1607" name="Google Shape;1607;p24"/>
          <p:cNvSpPr txBox="1"/>
          <p:nvPr/>
        </p:nvSpPr>
        <p:spPr>
          <a:xfrm>
            <a:off x="1419225" y="3546475"/>
            <a:ext cx="1174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608" name="Google Shape;1608;p24"/>
          <p:cNvSpPr txBox="1"/>
          <p:nvPr/>
        </p:nvSpPr>
        <p:spPr>
          <a:xfrm>
            <a:off x="1462087" y="3546475"/>
            <a:ext cx="103187"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609" name="Google Shape;1609;p24"/>
          <p:cNvSpPr txBox="1"/>
          <p:nvPr/>
        </p:nvSpPr>
        <p:spPr>
          <a:xfrm>
            <a:off x="1500187" y="3546475"/>
            <a:ext cx="1555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610" name="Google Shape;1610;p24"/>
          <p:cNvSpPr txBox="1"/>
          <p:nvPr/>
        </p:nvSpPr>
        <p:spPr>
          <a:xfrm>
            <a:off x="1584325" y="3546475"/>
            <a:ext cx="160337"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611" name="Google Shape;1611;p24"/>
          <p:cNvSpPr txBox="1"/>
          <p:nvPr/>
        </p:nvSpPr>
        <p:spPr>
          <a:xfrm>
            <a:off x="1674812" y="3546475"/>
            <a:ext cx="1936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612" name="Google Shape;1612;p24"/>
          <p:cNvSpPr txBox="1"/>
          <p:nvPr/>
        </p:nvSpPr>
        <p:spPr>
          <a:xfrm>
            <a:off x="1000125" y="3735387"/>
            <a:ext cx="1555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613" name="Google Shape;1613;p24"/>
          <p:cNvSpPr txBox="1"/>
          <p:nvPr/>
        </p:nvSpPr>
        <p:spPr>
          <a:xfrm>
            <a:off x="1089025" y="3735387"/>
            <a:ext cx="127000"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614" name="Google Shape;1614;p24"/>
          <p:cNvSpPr txBox="1"/>
          <p:nvPr/>
        </p:nvSpPr>
        <p:spPr>
          <a:xfrm>
            <a:off x="1141412" y="3735387"/>
            <a:ext cx="160337"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615" name="Google Shape;1615;p24"/>
          <p:cNvSpPr txBox="1"/>
          <p:nvPr/>
        </p:nvSpPr>
        <p:spPr>
          <a:xfrm>
            <a:off x="1225550" y="3735387"/>
            <a:ext cx="1555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616" name="Google Shape;1616;p24"/>
          <p:cNvSpPr txBox="1"/>
          <p:nvPr/>
        </p:nvSpPr>
        <p:spPr>
          <a:xfrm>
            <a:off x="1316037" y="3735387"/>
            <a:ext cx="127000"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617" name="Google Shape;1617;p24"/>
          <p:cNvSpPr txBox="1"/>
          <p:nvPr/>
        </p:nvSpPr>
        <p:spPr>
          <a:xfrm>
            <a:off x="1368425" y="3735387"/>
            <a:ext cx="1936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618" name="Google Shape;1618;p24"/>
          <p:cNvSpPr txBox="1"/>
          <p:nvPr/>
        </p:nvSpPr>
        <p:spPr>
          <a:xfrm>
            <a:off x="1000125" y="3919537"/>
            <a:ext cx="127000"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619" name="Google Shape;1619;p24"/>
          <p:cNvSpPr txBox="1"/>
          <p:nvPr/>
        </p:nvSpPr>
        <p:spPr>
          <a:xfrm>
            <a:off x="1052512" y="3919537"/>
            <a:ext cx="103187"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620" name="Google Shape;1620;p24"/>
          <p:cNvSpPr txBox="1"/>
          <p:nvPr/>
        </p:nvSpPr>
        <p:spPr>
          <a:xfrm>
            <a:off x="1089025" y="3919537"/>
            <a:ext cx="160337"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621" name="Google Shape;1621;p24"/>
          <p:cNvSpPr txBox="1"/>
          <p:nvPr/>
        </p:nvSpPr>
        <p:spPr>
          <a:xfrm>
            <a:off x="1174750" y="3919537"/>
            <a:ext cx="1174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622" name="Google Shape;1622;p24"/>
          <p:cNvSpPr txBox="1"/>
          <p:nvPr/>
        </p:nvSpPr>
        <p:spPr>
          <a:xfrm>
            <a:off x="1217612" y="3919537"/>
            <a:ext cx="103187"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623" name="Google Shape;1623;p24"/>
          <p:cNvSpPr txBox="1"/>
          <p:nvPr/>
        </p:nvSpPr>
        <p:spPr>
          <a:xfrm>
            <a:off x="1254125" y="3919537"/>
            <a:ext cx="160337"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624" name="Google Shape;1624;p24"/>
          <p:cNvSpPr txBox="1"/>
          <p:nvPr/>
        </p:nvSpPr>
        <p:spPr>
          <a:xfrm>
            <a:off x="1339850" y="3919537"/>
            <a:ext cx="1555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625" name="Google Shape;1625;p24"/>
          <p:cNvSpPr txBox="1"/>
          <p:nvPr/>
        </p:nvSpPr>
        <p:spPr>
          <a:xfrm>
            <a:off x="1419225" y="3919537"/>
            <a:ext cx="1174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626" name="Google Shape;1626;p24"/>
          <p:cNvSpPr txBox="1"/>
          <p:nvPr/>
        </p:nvSpPr>
        <p:spPr>
          <a:xfrm>
            <a:off x="1462087" y="3919537"/>
            <a:ext cx="127000"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627" name="Google Shape;1627;p24"/>
          <p:cNvSpPr txBox="1"/>
          <p:nvPr/>
        </p:nvSpPr>
        <p:spPr>
          <a:xfrm>
            <a:off x="1514475" y="3919537"/>
            <a:ext cx="160337"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1628" name="Google Shape;1628;p24"/>
          <p:cNvSpPr txBox="1"/>
          <p:nvPr/>
        </p:nvSpPr>
        <p:spPr>
          <a:xfrm>
            <a:off x="1603375" y="3919537"/>
            <a:ext cx="1555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629" name="Google Shape;1629;p24"/>
          <p:cNvSpPr txBox="1"/>
          <p:nvPr/>
        </p:nvSpPr>
        <p:spPr>
          <a:xfrm>
            <a:off x="1679575" y="3919537"/>
            <a:ext cx="1174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630" name="Google Shape;1630;p24"/>
          <p:cNvSpPr txBox="1"/>
          <p:nvPr/>
        </p:nvSpPr>
        <p:spPr>
          <a:xfrm>
            <a:off x="1725612" y="3919537"/>
            <a:ext cx="103187"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631" name="Google Shape;1631;p24"/>
          <p:cNvSpPr txBox="1"/>
          <p:nvPr/>
        </p:nvSpPr>
        <p:spPr>
          <a:xfrm>
            <a:off x="1758950" y="3919537"/>
            <a:ext cx="1555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632" name="Google Shape;1632;p24"/>
          <p:cNvSpPr txBox="1"/>
          <p:nvPr/>
        </p:nvSpPr>
        <p:spPr>
          <a:xfrm>
            <a:off x="1847850" y="3919537"/>
            <a:ext cx="160337"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633" name="Google Shape;1633;p24"/>
          <p:cNvSpPr txBox="1"/>
          <p:nvPr/>
        </p:nvSpPr>
        <p:spPr>
          <a:xfrm>
            <a:off x="1933575" y="3919537"/>
            <a:ext cx="155575"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634" name="Google Shape;1634;p24"/>
          <p:cNvSpPr txBox="1"/>
          <p:nvPr/>
        </p:nvSpPr>
        <p:spPr>
          <a:xfrm>
            <a:off x="2012950" y="3919537"/>
            <a:ext cx="127000" cy="2270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635" name="Google Shape;1635;p24"/>
          <p:cNvSpPr txBox="1"/>
          <p:nvPr/>
        </p:nvSpPr>
        <p:spPr>
          <a:xfrm>
            <a:off x="2360612" y="5972175"/>
            <a:ext cx="4878387"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Delayed branch</a:t>
            </a:r>
            <a:r>
              <a:rPr b="1" i="0" lang="en-US" sz="1600" u="none" cap="none" strike="noStrike">
                <a:solidFill>
                  <a:schemeClr val="dk1"/>
                </a:solidFill>
                <a:latin typeface="Courier New"/>
                <a:ea typeface="Courier New"/>
                <a:cs typeface="Courier New"/>
                <a:sym typeface="Courier New"/>
              </a:rPr>
              <a:t> beq</a:t>
            </a:r>
            <a:r>
              <a:rPr b="1" i="0" lang="en-US" sz="1600" u="none" cap="none" strike="noStrike">
                <a:solidFill>
                  <a:schemeClr val="dk1"/>
                </a:solidFill>
                <a:latin typeface="Tahoma"/>
                <a:ea typeface="Tahoma"/>
                <a:cs typeface="Tahoma"/>
                <a:sym typeface="Tahoma"/>
              </a:rPr>
              <a:t> is followed by </a:t>
            </a:r>
            <a:r>
              <a:rPr b="1" i="0" lang="en-US" sz="1600" u="none" cap="none" strike="noStrike">
                <a:solidFill>
                  <a:schemeClr val="dk1"/>
                </a:solidFill>
                <a:latin typeface="Courier New"/>
                <a:ea typeface="Courier New"/>
                <a:cs typeface="Courier New"/>
                <a:sym typeface="Courier New"/>
              </a:rPr>
              <a:t>add</a:t>
            </a:r>
            <a:r>
              <a:rPr b="1" i="0" lang="en-US" sz="1600" u="none" cap="none" strike="noStrike">
                <a:solidFill>
                  <a:schemeClr val="dk1"/>
                </a:solidFill>
                <a:latin typeface="Tahoma"/>
                <a:ea typeface="Tahoma"/>
                <a:cs typeface="Tahoma"/>
                <a:sym typeface="Tahoma"/>
              </a:rPr>
              <a:t> that 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independent of branch outcome</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9" name="Shape 1639"/>
        <p:cNvGrpSpPr/>
        <p:nvPr/>
      </p:nvGrpSpPr>
      <p:grpSpPr>
        <a:xfrm>
          <a:off x="0" y="0"/>
          <a:ext cx="0" cy="0"/>
          <a:chOff x="0" y="0"/>
          <a:chExt cx="0" cy="0"/>
        </a:xfrm>
      </p:grpSpPr>
      <p:sp>
        <p:nvSpPr>
          <p:cNvPr id="1640" name="Google Shape;1640;p25"/>
          <p:cNvSpPr txBox="1"/>
          <p:nvPr>
            <p:ph type="title"/>
          </p:nvPr>
        </p:nvSpPr>
        <p:spPr>
          <a:xfrm>
            <a:off x="1150937" y="12954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Data Hazards</a:t>
            </a:r>
            <a:br>
              <a:rPr b="0" i="0" lang="en-US" sz="4400" u="none">
                <a:solidFill>
                  <a:schemeClr val="dk2"/>
                </a:solidFill>
                <a:latin typeface="Tahoma"/>
                <a:ea typeface="Tahoma"/>
                <a:cs typeface="Tahoma"/>
                <a:sym typeface="Tahoma"/>
              </a:rPr>
            </a:br>
            <a:endParaRPr/>
          </a:p>
        </p:txBody>
      </p:sp>
      <p:sp>
        <p:nvSpPr>
          <p:cNvPr id="1641" name="Google Shape;1641;p25"/>
          <p:cNvSpPr txBox="1"/>
          <p:nvPr>
            <p:ph idx="1" type="body"/>
          </p:nvPr>
        </p:nvSpPr>
        <p:spPr>
          <a:xfrm>
            <a:off x="1219200" y="17526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Data hazard</a:t>
            </a:r>
            <a:r>
              <a:rPr b="0" i="0" lang="en-US" sz="2000" u="none">
                <a:solidFill>
                  <a:schemeClr val="dk1"/>
                </a:solidFill>
                <a:latin typeface="Tahoma"/>
                <a:ea typeface="Tahoma"/>
                <a:cs typeface="Tahoma"/>
                <a:sym typeface="Tahoma"/>
              </a:rPr>
              <a:t>: instruction needs data from the result of a previous instruction still executing in pipeline</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sng">
                <a:solidFill>
                  <a:schemeClr val="dk1"/>
                </a:solidFill>
                <a:latin typeface="Tahoma"/>
                <a:ea typeface="Tahoma"/>
                <a:cs typeface="Tahoma"/>
                <a:sym typeface="Tahoma"/>
              </a:rPr>
              <a:t>Solution</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Forward</a:t>
            </a:r>
            <a:r>
              <a:rPr b="0" i="0" lang="en-US" sz="2000" u="none">
                <a:solidFill>
                  <a:schemeClr val="dk1"/>
                </a:solidFill>
                <a:latin typeface="Tahoma"/>
                <a:ea typeface="Tahoma"/>
                <a:cs typeface="Tahoma"/>
                <a:sym typeface="Tahoma"/>
              </a:rPr>
              <a:t> data if possible…</a:t>
            </a:r>
            <a:endParaRPr/>
          </a:p>
        </p:txBody>
      </p:sp>
      <p:pic>
        <p:nvPicPr>
          <p:cNvPr descr="F0607" id="1642" name="Google Shape;1642;p25"/>
          <p:cNvPicPr preferRelativeResize="0"/>
          <p:nvPr/>
        </p:nvPicPr>
        <p:blipFill rotWithShape="1">
          <a:blip r:embed="rId3">
            <a:alphaModFix/>
          </a:blip>
          <a:srcRect b="0" l="0" r="0" t="0"/>
          <a:stretch/>
        </p:blipFill>
        <p:spPr>
          <a:xfrm>
            <a:off x="1447800" y="3165475"/>
            <a:ext cx="4648200" cy="873125"/>
          </a:xfrm>
          <a:prstGeom prst="rect">
            <a:avLst/>
          </a:prstGeom>
          <a:noFill/>
          <a:ln>
            <a:noFill/>
          </a:ln>
        </p:spPr>
      </p:pic>
      <p:sp>
        <p:nvSpPr>
          <p:cNvPr id="1643" name="Google Shape;1643;p25"/>
          <p:cNvSpPr txBox="1"/>
          <p:nvPr/>
        </p:nvSpPr>
        <p:spPr>
          <a:xfrm>
            <a:off x="4322762" y="5705475"/>
            <a:ext cx="125412" cy="258762"/>
          </a:xfrm>
          <a:prstGeom prst="rect">
            <a:avLst/>
          </a:prstGeom>
          <a:solidFill>
            <a:srgbClr val="FBE2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644" name="Google Shape;1644;p25"/>
          <p:cNvSpPr txBox="1"/>
          <p:nvPr/>
        </p:nvSpPr>
        <p:spPr>
          <a:xfrm>
            <a:off x="4322762" y="5705475"/>
            <a:ext cx="125412" cy="258762"/>
          </a:xfrm>
          <a:prstGeom prst="rect">
            <a:avLst/>
          </a:prstGeom>
          <a:noFill/>
          <a:ln cap="flat" cmpd="sng" w="9525">
            <a:solidFill>
              <a:srgbClr val="EB75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1645" name="Google Shape;1645;p25"/>
          <p:cNvCxnSpPr/>
          <p:nvPr/>
        </p:nvCxnSpPr>
        <p:spPr>
          <a:xfrm flipH="1" rot="10800000">
            <a:off x="4197350" y="5705475"/>
            <a:ext cx="3175" cy="258762"/>
          </a:xfrm>
          <a:prstGeom prst="straightConnector1">
            <a:avLst/>
          </a:prstGeom>
          <a:noFill/>
          <a:ln cap="flat" cmpd="sng" w="9525">
            <a:solidFill>
              <a:srgbClr val="000000"/>
            </a:solidFill>
            <a:prstDash val="solid"/>
            <a:miter lim="800000"/>
            <a:headEnd len="sm" w="sm" type="none"/>
            <a:tailEnd len="sm" w="sm" type="none"/>
          </a:ln>
        </p:spPr>
      </p:cxnSp>
      <p:cxnSp>
        <p:nvCxnSpPr>
          <p:cNvPr id="1646" name="Google Shape;1646;p25"/>
          <p:cNvCxnSpPr/>
          <p:nvPr/>
        </p:nvCxnSpPr>
        <p:spPr>
          <a:xfrm>
            <a:off x="4197350" y="5705475"/>
            <a:ext cx="125412" cy="1587"/>
          </a:xfrm>
          <a:prstGeom prst="straightConnector1">
            <a:avLst/>
          </a:prstGeom>
          <a:noFill/>
          <a:ln cap="flat" cmpd="sng" w="9525">
            <a:solidFill>
              <a:srgbClr val="000000"/>
            </a:solidFill>
            <a:prstDash val="solid"/>
            <a:miter lim="800000"/>
            <a:headEnd len="sm" w="sm" type="none"/>
            <a:tailEnd len="sm" w="sm" type="none"/>
          </a:ln>
        </p:spPr>
      </p:cxnSp>
      <p:cxnSp>
        <p:nvCxnSpPr>
          <p:cNvPr id="1647" name="Google Shape;1647;p25"/>
          <p:cNvCxnSpPr/>
          <p:nvPr/>
        </p:nvCxnSpPr>
        <p:spPr>
          <a:xfrm>
            <a:off x="4197350" y="5964237"/>
            <a:ext cx="125412" cy="1587"/>
          </a:xfrm>
          <a:prstGeom prst="straightConnector1">
            <a:avLst/>
          </a:prstGeom>
          <a:noFill/>
          <a:ln cap="flat" cmpd="sng" w="9525">
            <a:solidFill>
              <a:srgbClr val="000000"/>
            </a:solidFill>
            <a:prstDash val="solid"/>
            <a:miter lim="800000"/>
            <a:headEnd len="sm" w="sm" type="none"/>
            <a:tailEnd len="sm" w="sm" type="none"/>
          </a:ln>
        </p:spPr>
      </p:cxnSp>
      <p:sp>
        <p:nvSpPr>
          <p:cNvPr id="1648" name="Google Shape;1648;p25"/>
          <p:cNvSpPr txBox="1"/>
          <p:nvPr/>
        </p:nvSpPr>
        <p:spPr>
          <a:xfrm>
            <a:off x="2225675" y="5189537"/>
            <a:ext cx="109537"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649" name="Google Shape;1649;p25"/>
          <p:cNvSpPr txBox="1"/>
          <p:nvPr/>
        </p:nvSpPr>
        <p:spPr>
          <a:xfrm>
            <a:off x="2289175" y="5189537"/>
            <a:ext cx="1127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650" name="Google Shape;1650;p25"/>
          <p:cNvSpPr txBox="1"/>
          <p:nvPr/>
        </p:nvSpPr>
        <p:spPr>
          <a:xfrm>
            <a:off x="2347912" y="5189537"/>
            <a:ext cx="1127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651" name="Google Shape;1651;p25"/>
          <p:cNvSpPr txBox="1"/>
          <p:nvPr/>
        </p:nvSpPr>
        <p:spPr>
          <a:xfrm>
            <a:off x="2411412" y="5189537"/>
            <a:ext cx="8255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652" name="Google Shape;1652;p25"/>
          <p:cNvSpPr txBox="1"/>
          <p:nvPr/>
        </p:nvSpPr>
        <p:spPr>
          <a:xfrm>
            <a:off x="2441575" y="5189537"/>
            <a:ext cx="1127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653" name="Google Shape;1653;p25"/>
          <p:cNvSpPr txBox="1"/>
          <p:nvPr/>
        </p:nvSpPr>
        <p:spPr>
          <a:xfrm>
            <a:off x="2500312" y="5189537"/>
            <a:ext cx="109537"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654" name="Google Shape;1654;p25"/>
          <p:cNvSpPr txBox="1"/>
          <p:nvPr/>
        </p:nvSpPr>
        <p:spPr>
          <a:xfrm>
            <a:off x="2557462" y="5189537"/>
            <a:ext cx="1127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655" name="Google Shape;1655;p25"/>
          <p:cNvSpPr txBox="1"/>
          <p:nvPr/>
        </p:nvSpPr>
        <p:spPr>
          <a:xfrm>
            <a:off x="2619375" y="5189537"/>
            <a:ext cx="8255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656" name="Google Shape;1656;p25"/>
          <p:cNvSpPr txBox="1"/>
          <p:nvPr/>
        </p:nvSpPr>
        <p:spPr>
          <a:xfrm>
            <a:off x="2649537" y="5189537"/>
            <a:ext cx="8255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657" name="Google Shape;1657;p25"/>
          <p:cNvSpPr txBox="1"/>
          <p:nvPr/>
        </p:nvSpPr>
        <p:spPr>
          <a:xfrm>
            <a:off x="2679700" y="5189537"/>
            <a:ext cx="1127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658" name="Google Shape;1658;p25"/>
          <p:cNvSpPr txBox="1"/>
          <p:nvPr/>
        </p:nvSpPr>
        <p:spPr>
          <a:xfrm>
            <a:off x="2741612" y="5189537"/>
            <a:ext cx="8255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659" name="Google Shape;1659;p25"/>
          <p:cNvSpPr txBox="1"/>
          <p:nvPr/>
        </p:nvSpPr>
        <p:spPr>
          <a:xfrm>
            <a:off x="2771775" y="5189537"/>
            <a:ext cx="1127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660" name="Google Shape;1660;p25"/>
          <p:cNvSpPr txBox="1"/>
          <p:nvPr/>
        </p:nvSpPr>
        <p:spPr>
          <a:xfrm>
            <a:off x="2832100" y="5189537"/>
            <a:ext cx="8255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661" name="Google Shape;1661;p25"/>
          <p:cNvSpPr txBox="1"/>
          <p:nvPr/>
        </p:nvSpPr>
        <p:spPr>
          <a:xfrm>
            <a:off x="2863850" y="5189537"/>
            <a:ext cx="8255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662" name="Google Shape;1662;p25"/>
          <p:cNvSpPr txBox="1"/>
          <p:nvPr/>
        </p:nvSpPr>
        <p:spPr>
          <a:xfrm>
            <a:off x="2894012" y="5189537"/>
            <a:ext cx="1127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663" name="Google Shape;1663;p25"/>
          <p:cNvSpPr txBox="1"/>
          <p:nvPr/>
        </p:nvSpPr>
        <p:spPr>
          <a:xfrm>
            <a:off x="2954337" y="5189537"/>
            <a:ext cx="8255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664" name="Google Shape;1664;p25"/>
          <p:cNvSpPr txBox="1"/>
          <p:nvPr/>
        </p:nvSpPr>
        <p:spPr>
          <a:xfrm>
            <a:off x="2986087" y="5189537"/>
            <a:ext cx="1127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cxnSp>
        <p:nvCxnSpPr>
          <p:cNvPr id="1665" name="Google Shape;1665;p25"/>
          <p:cNvCxnSpPr/>
          <p:nvPr/>
        </p:nvCxnSpPr>
        <p:spPr>
          <a:xfrm>
            <a:off x="2117725" y="5130800"/>
            <a:ext cx="1587" cy="706437"/>
          </a:xfrm>
          <a:prstGeom prst="straightConnector1">
            <a:avLst/>
          </a:prstGeom>
          <a:noFill/>
          <a:ln cap="flat" cmpd="sng" w="9525">
            <a:solidFill>
              <a:srgbClr val="000000"/>
            </a:solidFill>
            <a:prstDash val="solid"/>
            <a:miter lim="800000"/>
            <a:headEnd len="sm" w="sm" type="none"/>
            <a:tailEnd len="sm" w="sm" type="none"/>
          </a:ln>
        </p:spPr>
      </p:cxnSp>
      <p:sp>
        <p:nvSpPr>
          <p:cNvPr id="1666" name="Google Shape;1666;p25"/>
          <p:cNvSpPr/>
          <p:nvPr/>
        </p:nvSpPr>
        <p:spPr>
          <a:xfrm>
            <a:off x="2097087" y="5870575"/>
            <a:ext cx="39687" cy="42862"/>
          </a:xfrm>
          <a:custGeom>
            <a:rect b="b" l="l" r="r" t="t"/>
            <a:pathLst>
              <a:path extrusionOk="0" h="27" w="25">
                <a:moveTo>
                  <a:pt x="25" y="0"/>
                </a:moveTo>
                <a:lnTo>
                  <a:pt x="0" y="2"/>
                </a:lnTo>
                <a:lnTo>
                  <a:pt x="13" y="27"/>
                </a:lnTo>
                <a:lnTo>
                  <a:pt x="25" y="2"/>
                </a:lnTo>
                <a:lnTo>
                  <a:pt x="2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667" name="Google Shape;1667;p25"/>
          <p:cNvSpPr txBox="1"/>
          <p:nvPr/>
        </p:nvSpPr>
        <p:spPr>
          <a:xfrm>
            <a:off x="2225675" y="5748337"/>
            <a:ext cx="109537"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668" name="Google Shape;1668;p25"/>
          <p:cNvSpPr txBox="1"/>
          <p:nvPr/>
        </p:nvSpPr>
        <p:spPr>
          <a:xfrm>
            <a:off x="2282825" y="5748337"/>
            <a:ext cx="1127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1669" name="Google Shape;1669;p25"/>
          <p:cNvSpPr txBox="1"/>
          <p:nvPr/>
        </p:nvSpPr>
        <p:spPr>
          <a:xfrm>
            <a:off x="2341562" y="5748337"/>
            <a:ext cx="1127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1670" name="Google Shape;1670;p25"/>
          <p:cNvSpPr txBox="1"/>
          <p:nvPr/>
        </p:nvSpPr>
        <p:spPr>
          <a:xfrm>
            <a:off x="2405062" y="5748337"/>
            <a:ext cx="8255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671" name="Google Shape;1671;p25"/>
          <p:cNvSpPr txBox="1"/>
          <p:nvPr/>
        </p:nvSpPr>
        <p:spPr>
          <a:xfrm>
            <a:off x="2435225" y="5748337"/>
            <a:ext cx="1127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672" name="Google Shape;1672;p25"/>
          <p:cNvSpPr txBox="1"/>
          <p:nvPr/>
        </p:nvSpPr>
        <p:spPr>
          <a:xfrm>
            <a:off x="2497137" y="5748337"/>
            <a:ext cx="8255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673" name="Google Shape;1673;p25"/>
          <p:cNvSpPr txBox="1"/>
          <p:nvPr/>
        </p:nvSpPr>
        <p:spPr>
          <a:xfrm>
            <a:off x="2527300" y="5748337"/>
            <a:ext cx="1127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674" name="Google Shape;1674;p25"/>
          <p:cNvSpPr txBox="1"/>
          <p:nvPr/>
        </p:nvSpPr>
        <p:spPr>
          <a:xfrm>
            <a:off x="2586037" y="5748337"/>
            <a:ext cx="8255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675" name="Google Shape;1675;p25"/>
          <p:cNvSpPr txBox="1"/>
          <p:nvPr/>
        </p:nvSpPr>
        <p:spPr>
          <a:xfrm>
            <a:off x="2619375" y="5748337"/>
            <a:ext cx="8255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676" name="Google Shape;1676;p25"/>
          <p:cNvSpPr txBox="1"/>
          <p:nvPr/>
        </p:nvSpPr>
        <p:spPr>
          <a:xfrm>
            <a:off x="2649537" y="5748337"/>
            <a:ext cx="1127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677" name="Google Shape;1677;p25"/>
          <p:cNvSpPr txBox="1"/>
          <p:nvPr/>
        </p:nvSpPr>
        <p:spPr>
          <a:xfrm>
            <a:off x="2708275" y="5748337"/>
            <a:ext cx="109537"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678" name="Google Shape;1678;p25"/>
          <p:cNvSpPr txBox="1"/>
          <p:nvPr/>
        </p:nvSpPr>
        <p:spPr>
          <a:xfrm>
            <a:off x="2765425" y="5748337"/>
            <a:ext cx="1127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679" name="Google Shape;1679;p25"/>
          <p:cNvSpPr txBox="1"/>
          <p:nvPr/>
        </p:nvSpPr>
        <p:spPr>
          <a:xfrm>
            <a:off x="2827337" y="5748337"/>
            <a:ext cx="8255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680" name="Google Shape;1680;p25"/>
          <p:cNvSpPr txBox="1"/>
          <p:nvPr/>
        </p:nvSpPr>
        <p:spPr>
          <a:xfrm>
            <a:off x="2857500" y="5748337"/>
            <a:ext cx="8255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681" name="Google Shape;1681;p25"/>
          <p:cNvSpPr txBox="1"/>
          <p:nvPr/>
        </p:nvSpPr>
        <p:spPr>
          <a:xfrm>
            <a:off x="2887662" y="5748337"/>
            <a:ext cx="1127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682" name="Google Shape;1682;p25"/>
          <p:cNvSpPr txBox="1"/>
          <p:nvPr/>
        </p:nvSpPr>
        <p:spPr>
          <a:xfrm>
            <a:off x="2951162" y="5748337"/>
            <a:ext cx="8255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683" name="Google Shape;1683;p25"/>
          <p:cNvSpPr txBox="1"/>
          <p:nvPr/>
        </p:nvSpPr>
        <p:spPr>
          <a:xfrm>
            <a:off x="2979737" y="5748337"/>
            <a:ext cx="1127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1684" name="Google Shape;1684;p25"/>
          <p:cNvSpPr txBox="1"/>
          <p:nvPr/>
        </p:nvSpPr>
        <p:spPr>
          <a:xfrm>
            <a:off x="2060575" y="4591050"/>
            <a:ext cx="1254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sp>
        <p:nvSpPr>
          <p:cNvPr id="1685" name="Google Shape;1685;p25"/>
          <p:cNvSpPr txBox="1"/>
          <p:nvPr/>
        </p:nvSpPr>
        <p:spPr>
          <a:xfrm>
            <a:off x="2133600" y="4591050"/>
            <a:ext cx="8890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686" name="Google Shape;1686;p25"/>
          <p:cNvSpPr txBox="1"/>
          <p:nvPr/>
        </p:nvSpPr>
        <p:spPr>
          <a:xfrm>
            <a:off x="2170112" y="4591050"/>
            <a:ext cx="109537"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687" name="Google Shape;1687;p25"/>
          <p:cNvSpPr txBox="1"/>
          <p:nvPr/>
        </p:nvSpPr>
        <p:spPr>
          <a:xfrm>
            <a:off x="2232025" y="4591050"/>
            <a:ext cx="1127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688" name="Google Shape;1688;p25"/>
          <p:cNvSpPr txBox="1"/>
          <p:nvPr/>
        </p:nvSpPr>
        <p:spPr>
          <a:xfrm>
            <a:off x="2292350" y="4591050"/>
            <a:ext cx="8890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689" name="Google Shape;1689;p25"/>
          <p:cNvSpPr txBox="1"/>
          <p:nvPr/>
        </p:nvSpPr>
        <p:spPr>
          <a:xfrm>
            <a:off x="2328862" y="4591050"/>
            <a:ext cx="109537"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690" name="Google Shape;1690;p25"/>
          <p:cNvSpPr txBox="1"/>
          <p:nvPr/>
        </p:nvSpPr>
        <p:spPr>
          <a:xfrm>
            <a:off x="2390775" y="4591050"/>
            <a:ext cx="14605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1691" name="Google Shape;1691;p25"/>
          <p:cNvSpPr txBox="1"/>
          <p:nvPr/>
        </p:nvSpPr>
        <p:spPr>
          <a:xfrm>
            <a:off x="2484437" y="4591050"/>
            <a:ext cx="134937"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692" name="Google Shape;1692;p25"/>
          <p:cNvSpPr txBox="1"/>
          <p:nvPr/>
        </p:nvSpPr>
        <p:spPr>
          <a:xfrm>
            <a:off x="2060575" y="4722812"/>
            <a:ext cx="109537"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693" name="Google Shape;1693;p25"/>
          <p:cNvSpPr txBox="1"/>
          <p:nvPr/>
        </p:nvSpPr>
        <p:spPr>
          <a:xfrm>
            <a:off x="2120900" y="4722812"/>
            <a:ext cx="103187"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694" name="Google Shape;1694;p25"/>
          <p:cNvSpPr txBox="1"/>
          <p:nvPr/>
        </p:nvSpPr>
        <p:spPr>
          <a:xfrm>
            <a:off x="2176462" y="4722812"/>
            <a:ext cx="109537"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695" name="Google Shape;1695;p25"/>
          <p:cNvSpPr txBox="1"/>
          <p:nvPr/>
        </p:nvSpPr>
        <p:spPr>
          <a:xfrm>
            <a:off x="2236787" y="4722812"/>
            <a:ext cx="109537"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696" name="Google Shape;1696;p25"/>
          <p:cNvSpPr txBox="1"/>
          <p:nvPr/>
        </p:nvSpPr>
        <p:spPr>
          <a:xfrm>
            <a:off x="2292350" y="4722812"/>
            <a:ext cx="1127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1697" name="Google Shape;1697;p25"/>
          <p:cNvSpPr txBox="1"/>
          <p:nvPr/>
        </p:nvSpPr>
        <p:spPr>
          <a:xfrm>
            <a:off x="2355850" y="4722812"/>
            <a:ext cx="8255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698" name="Google Shape;1698;p25"/>
          <p:cNvSpPr txBox="1"/>
          <p:nvPr/>
        </p:nvSpPr>
        <p:spPr>
          <a:xfrm>
            <a:off x="2384425" y="4722812"/>
            <a:ext cx="73025"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699" name="Google Shape;1699;p25"/>
          <p:cNvSpPr txBox="1"/>
          <p:nvPr/>
        </p:nvSpPr>
        <p:spPr>
          <a:xfrm>
            <a:off x="2408237" y="4722812"/>
            <a:ext cx="109537"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700" name="Google Shape;1700;p25"/>
          <p:cNvSpPr txBox="1"/>
          <p:nvPr/>
        </p:nvSpPr>
        <p:spPr>
          <a:xfrm>
            <a:off x="2470150" y="4722812"/>
            <a:ext cx="1127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701" name="Google Shape;1701;p25"/>
          <p:cNvSpPr txBox="1"/>
          <p:nvPr/>
        </p:nvSpPr>
        <p:spPr>
          <a:xfrm>
            <a:off x="2530475" y="4722812"/>
            <a:ext cx="134937"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702" name="Google Shape;1702;p25"/>
          <p:cNvSpPr txBox="1"/>
          <p:nvPr/>
        </p:nvSpPr>
        <p:spPr>
          <a:xfrm>
            <a:off x="2060575" y="4851400"/>
            <a:ext cx="109537"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703" name="Google Shape;1703;p25"/>
          <p:cNvSpPr txBox="1"/>
          <p:nvPr/>
        </p:nvSpPr>
        <p:spPr>
          <a:xfrm>
            <a:off x="2120900" y="4851400"/>
            <a:ext cx="8890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704" name="Google Shape;1704;p25"/>
          <p:cNvSpPr txBox="1"/>
          <p:nvPr/>
        </p:nvSpPr>
        <p:spPr>
          <a:xfrm>
            <a:off x="2157412" y="4851400"/>
            <a:ext cx="1127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705" name="Google Shape;1705;p25"/>
          <p:cNvSpPr txBox="1"/>
          <p:nvPr/>
        </p:nvSpPr>
        <p:spPr>
          <a:xfrm>
            <a:off x="2219325" y="4851400"/>
            <a:ext cx="109537"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706" name="Google Shape;1706;p25"/>
          <p:cNvSpPr txBox="1"/>
          <p:nvPr/>
        </p:nvSpPr>
        <p:spPr>
          <a:xfrm>
            <a:off x="2279650" y="4851400"/>
            <a:ext cx="8890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707" name="Google Shape;1707;p25"/>
          <p:cNvSpPr txBox="1"/>
          <p:nvPr/>
        </p:nvSpPr>
        <p:spPr>
          <a:xfrm>
            <a:off x="2319337" y="4851400"/>
            <a:ext cx="134937"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708" name="Google Shape;1708;p25"/>
          <p:cNvSpPr txBox="1"/>
          <p:nvPr/>
        </p:nvSpPr>
        <p:spPr>
          <a:xfrm>
            <a:off x="2060575" y="4984750"/>
            <a:ext cx="8890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709" name="Google Shape;1709;p25"/>
          <p:cNvSpPr txBox="1"/>
          <p:nvPr/>
        </p:nvSpPr>
        <p:spPr>
          <a:xfrm>
            <a:off x="2097087" y="4984750"/>
            <a:ext cx="73025"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710" name="Google Shape;1710;p25"/>
          <p:cNvSpPr txBox="1"/>
          <p:nvPr/>
        </p:nvSpPr>
        <p:spPr>
          <a:xfrm>
            <a:off x="2120900" y="4984750"/>
            <a:ext cx="1127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711" name="Google Shape;1711;p25"/>
          <p:cNvSpPr txBox="1"/>
          <p:nvPr/>
        </p:nvSpPr>
        <p:spPr>
          <a:xfrm>
            <a:off x="2182812" y="4984750"/>
            <a:ext cx="8255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712" name="Google Shape;1712;p25"/>
          <p:cNvSpPr txBox="1"/>
          <p:nvPr/>
        </p:nvSpPr>
        <p:spPr>
          <a:xfrm>
            <a:off x="2212975" y="4984750"/>
            <a:ext cx="73025"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713" name="Google Shape;1713;p25"/>
          <p:cNvSpPr txBox="1"/>
          <p:nvPr/>
        </p:nvSpPr>
        <p:spPr>
          <a:xfrm>
            <a:off x="2236787" y="4984750"/>
            <a:ext cx="1127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714" name="Google Shape;1714;p25"/>
          <p:cNvSpPr txBox="1"/>
          <p:nvPr/>
        </p:nvSpPr>
        <p:spPr>
          <a:xfrm>
            <a:off x="2298700" y="4984750"/>
            <a:ext cx="109537"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715" name="Google Shape;1715;p25"/>
          <p:cNvSpPr txBox="1"/>
          <p:nvPr/>
        </p:nvSpPr>
        <p:spPr>
          <a:xfrm>
            <a:off x="2355850" y="4984750"/>
            <a:ext cx="8255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716" name="Google Shape;1716;p25"/>
          <p:cNvSpPr txBox="1"/>
          <p:nvPr/>
        </p:nvSpPr>
        <p:spPr>
          <a:xfrm>
            <a:off x="2384425" y="4984750"/>
            <a:ext cx="8890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717" name="Google Shape;1717;p25"/>
          <p:cNvSpPr txBox="1"/>
          <p:nvPr/>
        </p:nvSpPr>
        <p:spPr>
          <a:xfrm>
            <a:off x="2420937" y="4984750"/>
            <a:ext cx="1127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1718" name="Google Shape;1718;p25"/>
          <p:cNvSpPr txBox="1"/>
          <p:nvPr/>
        </p:nvSpPr>
        <p:spPr>
          <a:xfrm>
            <a:off x="2481262" y="4984750"/>
            <a:ext cx="109537"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719" name="Google Shape;1719;p25"/>
          <p:cNvSpPr txBox="1"/>
          <p:nvPr/>
        </p:nvSpPr>
        <p:spPr>
          <a:xfrm>
            <a:off x="2536825" y="4984750"/>
            <a:ext cx="8255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720" name="Google Shape;1720;p25"/>
          <p:cNvSpPr txBox="1"/>
          <p:nvPr/>
        </p:nvSpPr>
        <p:spPr>
          <a:xfrm>
            <a:off x="2566987" y="4984750"/>
            <a:ext cx="73025"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721" name="Google Shape;1721;p25"/>
          <p:cNvSpPr txBox="1"/>
          <p:nvPr/>
        </p:nvSpPr>
        <p:spPr>
          <a:xfrm>
            <a:off x="2593975" y="4984750"/>
            <a:ext cx="109537"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722" name="Google Shape;1722;p25"/>
          <p:cNvSpPr txBox="1"/>
          <p:nvPr/>
        </p:nvSpPr>
        <p:spPr>
          <a:xfrm>
            <a:off x="2652712" y="4984750"/>
            <a:ext cx="1127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723" name="Google Shape;1723;p25"/>
          <p:cNvSpPr txBox="1"/>
          <p:nvPr/>
        </p:nvSpPr>
        <p:spPr>
          <a:xfrm>
            <a:off x="2716212" y="4984750"/>
            <a:ext cx="109537"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724" name="Google Shape;1724;p25"/>
          <p:cNvSpPr txBox="1"/>
          <p:nvPr/>
        </p:nvSpPr>
        <p:spPr>
          <a:xfrm>
            <a:off x="2771775" y="4984750"/>
            <a:ext cx="8890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725" name="Google Shape;1725;p25"/>
          <p:cNvSpPr/>
          <p:nvPr/>
        </p:nvSpPr>
        <p:spPr>
          <a:xfrm>
            <a:off x="5137150" y="5133975"/>
            <a:ext cx="134937" cy="260350"/>
          </a:xfrm>
          <a:custGeom>
            <a:rect b="b" l="l" r="r" t="t"/>
            <a:pathLst>
              <a:path extrusionOk="0" h="164" w="85">
                <a:moveTo>
                  <a:pt x="85" y="162"/>
                </a:moveTo>
                <a:lnTo>
                  <a:pt x="0" y="164"/>
                </a:lnTo>
                <a:lnTo>
                  <a:pt x="0" y="0"/>
                </a:lnTo>
                <a:lnTo>
                  <a:pt x="85" y="0"/>
                </a:lnTo>
                <a:lnTo>
                  <a:pt x="85" y="162"/>
                </a:ln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726" name="Google Shape;1726;p25"/>
          <p:cNvSpPr/>
          <p:nvPr/>
        </p:nvSpPr>
        <p:spPr>
          <a:xfrm>
            <a:off x="5137150" y="5133975"/>
            <a:ext cx="134937" cy="260350"/>
          </a:xfrm>
          <a:custGeom>
            <a:rect b="b" l="l" r="r" t="t"/>
            <a:pathLst>
              <a:path extrusionOk="0" h="164" w="85">
                <a:moveTo>
                  <a:pt x="85" y="162"/>
                </a:moveTo>
                <a:lnTo>
                  <a:pt x="0" y="164"/>
                </a:lnTo>
                <a:lnTo>
                  <a:pt x="0" y="0"/>
                </a:lnTo>
                <a:lnTo>
                  <a:pt x="85" y="0"/>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1727" name="Google Shape;1727;p25"/>
          <p:cNvCxnSpPr/>
          <p:nvPr/>
        </p:nvCxnSpPr>
        <p:spPr>
          <a:xfrm flipH="1" rot="10800000">
            <a:off x="5411787" y="5133975"/>
            <a:ext cx="1587" cy="257175"/>
          </a:xfrm>
          <a:prstGeom prst="straightConnector1">
            <a:avLst/>
          </a:prstGeom>
          <a:noFill/>
          <a:ln cap="flat" cmpd="sng" w="9525">
            <a:solidFill>
              <a:srgbClr val="000000"/>
            </a:solidFill>
            <a:prstDash val="solid"/>
            <a:miter lim="800000"/>
            <a:headEnd len="sm" w="sm" type="none"/>
            <a:tailEnd len="sm" w="sm" type="none"/>
          </a:ln>
        </p:spPr>
      </p:cxnSp>
      <p:cxnSp>
        <p:nvCxnSpPr>
          <p:cNvPr id="1728" name="Google Shape;1728;p25"/>
          <p:cNvCxnSpPr/>
          <p:nvPr/>
        </p:nvCxnSpPr>
        <p:spPr>
          <a:xfrm flipH="1">
            <a:off x="5268912" y="5130800"/>
            <a:ext cx="142875" cy="3175"/>
          </a:xfrm>
          <a:prstGeom prst="straightConnector1">
            <a:avLst/>
          </a:prstGeom>
          <a:noFill/>
          <a:ln cap="flat" cmpd="sng" w="9525">
            <a:solidFill>
              <a:srgbClr val="000000"/>
            </a:solidFill>
            <a:prstDash val="solid"/>
            <a:miter lim="800000"/>
            <a:headEnd len="sm" w="sm" type="none"/>
            <a:tailEnd len="sm" w="sm" type="none"/>
          </a:ln>
        </p:spPr>
      </p:cxnSp>
      <p:cxnSp>
        <p:nvCxnSpPr>
          <p:cNvPr id="1729" name="Google Shape;1729;p25"/>
          <p:cNvCxnSpPr/>
          <p:nvPr/>
        </p:nvCxnSpPr>
        <p:spPr>
          <a:xfrm flipH="1">
            <a:off x="5268912" y="5391150"/>
            <a:ext cx="142875" cy="3175"/>
          </a:xfrm>
          <a:prstGeom prst="straightConnector1">
            <a:avLst/>
          </a:prstGeom>
          <a:noFill/>
          <a:ln cap="flat" cmpd="sng" w="9525">
            <a:solidFill>
              <a:srgbClr val="000000"/>
            </a:solidFill>
            <a:prstDash val="solid"/>
            <a:miter lim="800000"/>
            <a:headEnd len="sm" w="sm" type="none"/>
            <a:tailEnd len="sm" w="sm" type="none"/>
          </a:ln>
        </p:spPr>
      </p:cxnSp>
      <p:cxnSp>
        <p:nvCxnSpPr>
          <p:cNvPr id="1730" name="Google Shape;1730;p25"/>
          <p:cNvCxnSpPr/>
          <p:nvPr/>
        </p:nvCxnSpPr>
        <p:spPr>
          <a:xfrm>
            <a:off x="4911725" y="5262562"/>
            <a:ext cx="222250" cy="1587"/>
          </a:xfrm>
          <a:prstGeom prst="straightConnector1">
            <a:avLst/>
          </a:prstGeom>
          <a:noFill/>
          <a:ln cap="flat" cmpd="sng" w="9525">
            <a:solidFill>
              <a:srgbClr val="000000"/>
            </a:solidFill>
            <a:prstDash val="solid"/>
            <a:miter lim="800000"/>
            <a:headEnd len="sm" w="sm" type="none"/>
            <a:tailEnd len="sm" w="sm" type="none"/>
          </a:ln>
        </p:spPr>
      </p:cxnSp>
      <p:sp>
        <p:nvSpPr>
          <p:cNvPr id="1731" name="Google Shape;1731;p25"/>
          <p:cNvSpPr/>
          <p:nvPr/>
        </p:nvSpPr>
        <p:spPr>
          <a:xfrm>
            <a:off x="3794125" y="5133975"/>
            <a:ext cx="125412" cy="260350"/>
          </a:xfrm>
          <a:custGeom>
            <a:rect b="b" l="l" r="r" t="t"/>
            <a:pathLst>
              <a:path extrusionOk="0" h="164" w="79">
                <a:moveTo>
                  <a:pt x="0" y="162"/>
                </a:moveTo>
                <a:lnTo>
                  <a:pt x="79" y="164"/>
                </a:lnTo>
                <a:lnTo>
                  <a:pt x="79" y="0"/>
                </a:lnTo>
                <a:lnTo>
                  <a:pt x="0" y="0"/>
                </a:lnTo>
                <a:lnTo>
                  <a:pt x="0" y="162"/>
                </a:ln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732" name="Google Shape;1732;p25"/>
          <p:cNvSpPr/>
          <p:nvPr/>
        </p:nvSpPr>
        <p:spPr>
          <a:xfrm>
            <a:off x="3794125" y="5133975"/>
            <a:ext cx="125412" cy="260350"/>
          </a:xfrm>
          <a:custGeom>
            <a:rect b="b" l="l" r="r" t="t"/>
            <a:pathLst>
              <a:path extrusionOk="0" h="164" w="79">
                <a:moveTo>
                  <a:pt x="0" y="162"/>
                </a:moveTo>
                <a:lnTo>
                  <a:pt x="79" y="164"/>
                </a:lnTo>
                <a:lnTo>
                  <a:pt x="79" y="0"/>
                </a:lnTo>
                <a:lnTo>
                  <a:pt x="0" y="0"/>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1733" name="Google Shape;1733;p25"/>
          <p:cNvCxnSpPr/>
          <p:nvPr/>
        </p:nvCxnSpPr>
        <p:spPr>
          <a:xfrm flipH="1" rot="10800000">
            <a:off x="3668712" y="5133975"/>
            <a:ext cx="3175" cy="257175"/>
          </a:xfrm>
          <a:prstGeom prst="straightConnector1">
            <a:avLst/>
          </a:prstGeom>
          <a:noFill/>
          <a:ln cap="flat" cmpd="sng" w="9525">
            <a:solidFill>
              <a:srgbClr val="000000"/>
            </a:solidFill>
            <a:prstDash val="solid"/>
            <a:miter lim="800000"/>
            <a:headEnd len="sm" w="sm" type="none"/>
            <a:tailEnd len="sm" w="sm" type="none"/>
          </a:ln>
        </p:spPr>
      </p:cxnSp>
      <p:cxnSp>
        <p:nvCxnSpPr>
          <p:cNvPr id="1734" name="Google Shape;1734;p25"/>
          <p:cNvCxnSpPr/>
          <p:nvPr/>
        </p:nvCxnSpPr>
        <p:spPr>
          <a:xfrm>
            <a:off x="3668712" y="5130800"/>
            <a:ext cx="131762" cy="3175"/>
          </a:xfrm>
          <a:prstGeom prst="straightConnector1">
            <a:avLst/>
          </a:prstGeom>
          <a:noFill/>
          <a:ln cap="flat" cmpd="sng" w="9525">
            <a:solidFill>
              <a:srgbClr val="000000"/>
            </a:solidFill>
            <a:prstDash val="solid"/>
            <a:miter lim="800000"/>
            <a:headEnd len="sm" w="sm" type="none"/>
            <a:tailEnd len="sm" w="sm" type="none"/>
          </a:ln>
        </p:spPr>
      </p:cxnSp>
      <p:cxnSp>
        <p:nvCxnSpPr>
          <p:cNvPr id="1735" name="Google Shape;1735;p25"/>
          <p:cNvCxnSpPr/>
          <p:nvPr/>
        </p:nvCxnSpPr>
        <p:spPr>
          <a:xfrm>
            <a:off x="3668712" y="5391150"/>
            <a:ext cx="131762" cy="3175"/>
          </a:xfrm>
          <a:prstGeom prst="straightConnector1">
            <a:avLst/>
          </a:prstGeom>
          <a:noFill/>
          <a:ln cap="flat" cmpd="sng" w="9525">
            <a:solidFill>
              <a:srgbClr val="000000"/>
            </a:solidFill>
            <a:prstDash val="solid"/>
            <a:miter lim="800000"/>
            <a:headEnd len="sm" w="sm" type="none"/>
            <a:tailEnd len="sm" w="sm" type="none"/>
          </a:ln>
        </p:spPr>
      </p:cxnSp>
      <p:sp>
        <p:nvSpPr>
          <p:cNvPr id="1736" name="Google Shape;1736;p25"/>
          <p:cNvSpPr/>
          <p:nvPr/>
        </p:nvSpPr>
        <p:spPr>
          <a:xfrm>
            <a:off x="3263900" y="5133975"/>
            <a:ext cx="127000" cy="260350"/>
          </a:xfrm>
          <a:custGeom>
            <a:rect b="b" l="l" r="r" t="t"/>
            <a:pathLst>
              <a:path extrusionOk="0" h="164" w="80">
                <a:moveTo>
                  <a:pt x="0" y="162"/>
                </a:moveTo>
                <a:lnTo>
                  <a:pt x="80" y="164"/>
                </a:lnTo>
                <a:lnTo>
                  <a:pt x="80" y="0"/>
                </a:lnTo>
                <a:lnTo>
                  <a:pt x="3" y="0"/>
                </a:lnTo>
                <a:lnTo>
                  <a:pt x="0" y="162"/>
                </a:ln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737" name="Google Shape;1737;p25"/>
          <p:cNvSpPr/>
          <p:nvPr/>
        </p:nvSpPr>
        <p:spPr>
          <a:xfrm>
            <a:off x="3263900" y="5133975"/>
            <a:ext cx="127000" cy="260350"/>
          </a:xfrm>
          <a:custGeom>
            <a:rect b="b" l="l" r="r" t="t"/>
            <a:pathLst>
              <a:path extrusionOk="0" h="164" w="80">
                <a:moveTo>
                  <a:pt x="0" y="162"/>
                </a:moveTo>
                <a:lnTo>
                  <a:pt x="80" y="164"/>
                </a:lnTo>
                <a:lnTo>
                  <a:pt x="80" y="0"/>
                </a:lnTo>
                <a:lnTo>
                  <a:pt x="3" y="0"/>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738" name="Google Shape;1738;p25"/>
          <p:cNvSpPr/>
          <p:nvPr/>
        </p:nvSpPr>
        <p:spPr>
          <a:xfrm>
            <a:off x="3141662" y="5130800"/>
            <a:ext cx="127000" cy="263525"/>
          </a:xfrm>
          <a:custGeom>
            <a:rect b="b" l="l" r="r" t="t"/>
            <a:pathLst>
              <a:path extrusionOk="0" h="166" w="80">
                <a:moveTo>
                  <a:pt x="77" y="0"/>
                </a:moveTo>
                <a:lnTo>
                  <a:pt x="0" y="2"/>
                </a:lnTo>
                <a:lnTo>
                  <a:pt x="0" y="166"/>
                </a:lnTo>
                <a:lnTo>
                  <a:pt x="80" y="166"/>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739" name="Google Shape;1739;p25"/>
          <p:cNvSpPr txBox="1"/>
          <p:nvPr/>
        </p:nvSpPr>
        <p:spPr>
          <a:xfrm>
            <a:off x="3224212" y="5192712"/>
            <a:ext cx="79375"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740" name="Google Shape;1740;p25"/>
          <p:cNvSpPr txBox="1"/>
          <p:nvPr/>
        </p:nvSpPr>
        <p:spPr>
          <a:xfrm>
            <a:off x="3254375" y="5192712"/>
            <a:ext cx="11906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1741" name="Google Shape;1741;p25"/>
          <p:cNvSpPr txBox="1"/>
          <p:nvPr/>
        </p:nvSpPr>
        <p:spPr>
          <a:xfrm>
            <a:off x="3740150" y="5192712"/>
            <a:ext cx="79375"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742" name="Google Shape;1742;p25"/>
          <p:cNvSpPr txBox="1"/>
          <p:nvPr/>
        </p:nvSpPr>
        <p:spPr>
          <a:xfrm>
            <a:off x="3773487" y="5192712"/>
            <a:ext cx="13176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cxnSp>
        <p:nvCxnSpPr>
          <p:cNvPr id="1743" name="Google Shape;1743;p25"/>
          <p:cNvCxnSpPr/>
          <p:nvPr/>
        </p:nvCxnSpPr>
        <p:spPr>
          <a:xfrm>
            <a:off x="3400425" y="5262562"/>
            <a:ext cx="271462" cy="1587"/>
          </a:xfrm>
          <a:prstGeom prst="straightConnector1">
            <a:avLst/>
          </a:prstGeom>
          <a:noFill/>
          <a:ln cap="flat" cmpd="sng" w="9525">
            <a:solidFill>
              <a:srgbClr val="000000"/>
            </a:solidFill>
            <a:prstDash val="solid"/>
            <a:miter lim="800000"/>
            <a:headEnd len="sm" w="sm" type="none"/>
            <a:tailEnd len="sm" w="sm" type="none"/>
          </a:ln>
        </p:spPr>
      </p:cxnSp>
      <p:cxnSp>
        <p:nvCxnSpPr>
          <p:cNvPr id="1744" name="Google Shape;1744;p25"/>
          <p:cNvCxnSpPr/>
          <p:nvPr/>
        </p:nvCxnSpPr>
        <p:spPr>
          <a:xfrm>
            <a:off x="3925887" y="5199062"/>
            <a:ext cx="261937" cy="1587"/>
          </a:xfrm>
          <a:prstGeom prst="straightConnector1">
            <a:avLst/>
          </a:prstGeom>
          <a:noFill/>
          <a:ln cap="flat" cmpd="sng" w="9525">
            <a:solidFill>
              <a:srgbClr val="000000"/>
            </a:solidFill>
            <a:prstDash val="solid"/>
            <a:miter lim="800000"/>
            <a:headEnd len="sm" w="sm" type="none"/>
            <a:tailEnd len="sm" w="sm" type="none"/>
          </a:ln>
        </p:spPr>
      </p:cxnSp>
      <p:cxnSp>
        <p:nvCxnSpPr>
          <p:cNvPr id="1745" name="Google Shape;1745;p25"/>
          <p:cNvCxnSpPr/>
          <p:nvPr/>
        </p:nvCxnSpPr>
        <p:spPr>
          <a:xfrm>
            <a:off x="4379912" y="5262562"/>
            <a:ext cx="284162" cy="1587"/>
          </a:xfrm>
          <a:prstGeom prst="straightConnector1">
            <a:avLst/>
          </a:prstGeom>
          <a:noFill/>
          <a:ln cap="flat" cmpd="sng" w="9525">
            <a:solidFill>
              <a:srgbClr val="000000"/>
            </a:solidFill>
            <a:prstDash val="solid"/>
            <a:miter lim="800000"/>
            <a:headEnd len="sm" w="sm" type="none"/>
            <a:tailEnd len="sm" w="sm" type="none"/>
          </a:ln>
        </p:spPr>
      </p:cxnSp>
      <p:cxnSp>
        <p:nvCxnSpPr>
          <p:cNvPr id="1746" name="Google Shape;1746;p25"/>
          <p:cNvCxnSpPr/>
          <p:nvPr/>
        </p:nvCxnSpPr>
        <p:spPr>
          <a:xfrm>
            <a:off x="3925887" y="5321300"/>
            <a:ext cx="261937" cy="4762"/>
          </a:xfrm>
          <a:prstGeom prst="straightConnector1">
            <a:avLst/>
          </a:prstGeom>
          <a:noFill/>
          <a:ln cap="flat" cmpd="sng" w="9525">
            <a:solidFill>
              <a:srgbClr val="000000"/>
            </a:solidFill>
            <a:prstDash val="solid"/>
            <a:miter lim="800000"/>
            <a:headEnd len="sm" w="sm" type="none"/>
            <a:tailEnd len="sm" w="sm" type="none"/>
          </a:ln>
        </p:spPr>
      </p:cxnSp>
      <p:sp>
        <p:nvSpPr>
          <p:cNvPr id="1747" name="Google Shape;1747;p25"/>
          <p:cNvSpPr/>
          <p:nvPr/>
        </p:nvSpPr>
        <p:spPr>
          <a:xfrm>
            <a:off x="3605212" y="5199062"/>
            <a:ext cx="63500" cy="63500"/>
          </a:xfrm>
          <a:custGeom>
            <a:rect b="b" l="l" r="r" t="t"/>
            <a:pathLst>
              <a:path extrusionOk="0" h="40" w="40">
                <a:moveTo>
                  <a:pt x="0" y="40"/>
                </a:moveTo>
                <a:lnTo>
                  <a:pt x="2" y="0"/>
                </a:lnTo>
                <a:lnTo>
                  <a:pt x="40" y="0"/>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748" name="Google Shape;1748;p25"/>
          <p:cNvSpPr txBox="1"/>
          <p:nvPr/>
        </p:nvSpPr>
        <p:spPr>
          <a:xfrm>
            <a:off x="5192712" y="5192712"/>
            <a:ext cx="168275"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W</a:t>
            </a:r>
            <a:endParaRPr b="0" i="0" sz="1400" u="none" cap="none" strike="noStrike">
              <a:solidFill>
                <a:srgbClr val="000000"/>
              </a:solidFill>
              <a:latin typeface="Arial"/>
              <a:ea typeface="Arial"/>
              <a:cs typeface="Arial"/>
              <a:sym typeface="Arial"/>
            </a:endParaRPr>
          </a:p>
        </p:txBody>
      </p:sp>
      <p:sp>
        <p:nvSpPr>
          <p:cNvPr id="1749" name="Google Shape;1749;p25"/>
          <p:cNvSpPr txBox="1"/>
          <p:nvPr/>
        </p:nvSpPr>
        <p:spPr>
          <a:xfrm>
            <a:off x="5295900" y="5192712"/>
            <a:ext cx="1254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1750" name="Google Shape;1750;p25"/>
          <p:cNvSpPr/>
          <p:nvPr/>
        </p:nvSpPr>
        <p:spPr>
          <a:xfrm>
            <a:off x="4646612" y="5133975"/>
            <a:ext cx="277812" cy="260350"/>
          </a:xfrm>
          <a:custGeom>
            <a:rect b="b" l="l" r="r" t="t"/>
            <a:pathLst>
              <a:path extrusionOk="0" h="164" w="175">
                <a:moveTo>
                  <a:pt x="173" y="162"/>
                </a:moveTo>
                <a:lnTo>
                  <a:pt x="175" y="0"/>
                </a:lnTo>
                <a:lnTo>
                  <a:pt x="0" y="0"/>
                </a:lnTo>
                <a:lnTo>
                  <a:pt x="0" y="164"/>
                </a:lnTo>
                <a:lnTo>
                  <a:pt x="175" y="164"/>
                </a:lnTo>
                <a:lnTo>
                  <a:pt x="173" y="16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751" name="Google Shape;1751;p25"/>
          <p:cNvSpPr/>
          <p:nvPr/>
        </p:nvSpPr>
        <p:spPr>
          <a:xfrm>
            <a:off x="4646612" y="5133975"/>
            <a:ext cx="277812" cy="260350"/>
          </a:xfrm>
          <a:custGeom>
            <a:rect b="b" l="l" r="r" t="t"/>
            <a:pathLst>
              <a:path extrusionOk="0" h="164" w="175">
                <a:moveTo>
                  <a:pt x="173" y="162"/>
                </a:moveTo>
                <a:lnTo>
                  <a:pt x="175" y="0"/>
                </a:lnTo>
                <a:lnTo>
                  <a:pt x="0" y="0"/>
                </a:lnTo>
                <a:lnTo>
                  <a:pt x="0" y="164"/>
                </a:lnTo>
                <a:lnTo>
                  <a:pt x="175" y="164"/>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752" name="Google Shape;1752;p25"/>
          <p:cNvSpPr/>
          <p:nvPr/>
        </p:nvSpPr>
        <p:spPr>
          <a:xfrm>
            <a:off x="4194175" y="5014912"/>
            <a:ext cx="217487" cy="492125"/>
          </a:xfrm>
          <a:custGeom>
            <a:rect b="b" l="l" r="r" t="t"/>
            <a:pathLst>
              <a:path extrusionOk="0" h="310" w="137">
                <a:moveTo>
                  <a:pt x="0" y="0"/>
                </a:moveTo>
                <a:lnTo>
                  <a:pt x="2" y="127"/>
                </a:lnTo>
                <a:lnTo>
                  <a:pt x="39" y="156"/>
                </a:lnTo>
                <a:lnTo>
                  <a:pt x="2" y="185"/>
                </a:lnTo>
                <a:lnTo>
                  <a:pt x="2" y="310"/>
                </a:lnTo>
                <a:lnTo>
                  <a:pt x="137" y="216"/>
                </a:lnTo>
                <a:lnTo>
                  <a:pt x="137" y="96"/>
                </a:lnTo>
                <a:lnTo>
                  <a:pt x="2" y="2"/>
                </a:lnTo>
                <a:lnTo>
                  <a:pt x="0" y="0"/>
                </a:ln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753" name="Google Shape;1753;p25"/>
          <p:cNvSpPr/>
          <p:nvPr/>
        </p:nvSpPr>
        <p:spPr>
          <a:xfrm>
            <a:off x="4194175" y="5014912"/>
            <a:ext cx="217487" cy="492125"/>
          </a:xfrm>
          <a:custGeom>
            <a:rect b="b" l="l" r="r" t="t"/>
            <a:pathLst>
              <a:path extrusionOk="0" h="310" w="137">
                <a:moveTo>
                  <a:pt x="0" y="0"/>
                </a:moveTo>
                <a:lnTo>
                  <a:pt x="2" y="127"/>
                </a:lnTo>
                <a:lnTo>
                  <a:pt x="39" y="156"/>
                </a:lnTo>
                <a:lnTo>
                  <a:pt x="2" y="185"/>
                </a:lnTo>
                <a:lnTo>
                  <a:pt x="2" y="310"/>
                </a:lnTo>
                <a:lnTo>
                  <a:pt x="137" y="216"/>
                </a:lnTo>
                <a:lnTo>
                  <a:pt x="137" y="96"/>
                </a:lnTo>
                <a:lnTo>
                  <a:pt x="2" y="2"/>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754" name="Google Shape;1754;p25"/>
          <p:cNvSpPr txBox="1"/>
          <p:nvPr/>
        </p:nvSpPr>
        <p:spPr>
          <a:xfrm>
            <a:off x="4260850" y="5192712"/>
            <a:ext cx="1254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755" name="Google Shape;1755;p25"/>
          <p:cNvSpPr txBox="1"/>
          <p:nvPr/>
        </p:nvSpPr>
        <p:spPr>
          <a:xfrm>
            <a:off x="4332287" y="5192712"/>
            <a:ext cx="1254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cxnSp>
        <p:nvCxnSpPr>
          <p:cNvPr id="1756" name="Google Shape;1756;p25"/>
          <p:cNvCxnSpPr/>
          <p:nvPr/>
        </p:nvCxnSpPr>
        <p:spPr>
          <a:xfrm>
            <a:off x="5434012" y="5834062"/>
            <a:ext cx="238125" cy="1587"/>
          </a:xfrm>
          <a:prstGeom prst="straightConnector1">
            <a:avLst/>
          </a:prstGeom>
          <a:noFill/>
          <a:ln cap="flat" cmpd="sng" w="9525">
            <a:solidFill>
              <a:srgbClr val="000000"/>
            </a:solidFill>
            <a:prstDash val="solid"/>
            <a:miter lim="800000"/>
            <a:headEnd len="sm" w="sm" type="none"/>
            <a:tailEnd len="sm" w="sm" type="none"/>
          </a:ln>
        </p:spPr>
      </p:cxnSp>
      <p:sp>
        <p:nvSpPr>
          <p:cNvPr id="1757" name="Google Shape;1757;p25"/>
          <p:cNvSpPr txBox="1"/>
          <p:nvPr/>
        </p:nvSpPr>
        <p:spPr>
          <a:xfrm>
            <a:off x="3790950" y="5705475"/>
            <a:ext cx="122237" cy="258762"/>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758" name="Google Shape;1758;p25"/>
          <p:cNvSpPr txBox="1"/>
          <p:nvPr/>
        </p:nvSpPr>
        <p:spPr>
          <a:xfrm>
            <a:off x="3790950" y="5705475"/>
            <a:ext cx="122237" cy="258762"/>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759" name="Google Shape;1759;p25"/>
          <p:cNvSpPr txBox="1"/>
          <p:nvPr/>
        </p:nvSpPr>
        <p:spPr>
          <a:xfrm>
            <a:off x="3665537" y="5705475"/>
            <a:ext cx="125412" cy="258762"/>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760" name="Google Shape;1760;p25"/>
          <p:cNvSpPr txBox="1"/>
          <p:nvPr/>
        </p:nvSpPr>
        <p:spPr>
          <a:xfrm>
            <a:off x="3748087" y="5767387"/>
            <a:ext cx="79375"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761" name="Google Shape;1761;p25"/>
          <p:cNvSpPr txBox="1"/>
          <p:nvPr/>
        </p:nvSpPr>
        <p:spPr>
          <a:xfrm>
            <a:off x="3776662" y="5767387"/>
            <a:ext cx="11906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1762" name="Google Shape;1762;p25"/>
          <p:cNvSpPr txBox="1"/>
          <p:nvPr/>
        </p:nvSpPr>
        <p:spPr>
          <a:xfrm>
            <a:off x="4267200" y="5767387"/>
            <a:ext cx="79375"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763" name="Google Shape;1763;p25"/>
          <p:cNvSpPr txBox="1"/>
          <p:nvPr/>
        </p:nvSpPr>
        <p:spPr>
          <a:xfrm>
            <a:off x="4295775" y="5767387"/>
            <a:ext cx="13176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cxnSp>
        <p:nvCxnSpPr>
          <p:cNvPr id="1764" name="Google Shape;1764;p25"/>
          <p:cNvCxnSpPr/>
          <p:nvPr/>
        </p:nvCxnSpPr>
        <p:spPr>
          <a:xfrm>
            <a:off x="3925887" y="5834062"/>
            <a:ext cx="268287" cy="1587"/>
          </a:xfrm>
          <a:prstGeom prst="straightConnector1">
            <a:avLst/>
          </a:prstGeom>
          <a:noFill/>
          <a:ln cap="flat" cmpd="sng" w="9525">
            <a:solidFill>
              <a:srgbClr val="000000"/>
            </a:solidFill>
            <a:prstDash val="solid"/>
            <a:miter lim="800000"/>
            <a:headEnd len="sm" w="sm" type="none"/>
            <a:tailEnd len="sm" w="sm" type="none"/>
          </a:ln>
        </p:spPr>
      </p:cxnSp>
      <p:cxnSp>
        <p:nvCxnSpPr>
          <p:cNvPr id="1765" name="Google Shape;1765;p25"/>
          <p:cNvCxnSpPr/>
          <p:nvPr/>
        </p:nvCxnSpPr>
        <p:spPr>
          <a:xfrm>
            <a:off x="4905375" y="5834062"/>
            <a:ext cx="280987" cy="1587"/>
          </a:xfrm>
          <a:prstGeom prst="straightConnector1">
            <a:avLst/>
          </a:prstGeom>
          <a:noFill/>
          <a:ln cap="flat" cmpd="sng" w="9525">
            <a:solidFill>
              <a:srgbClr val="000000"/>
            </a:solidFill>
            <a:prstDash val="solid"/>
            <a:miter lim="800000"/>
            <a:headEnd len="sm" w="sm" type="none"/>
            <a:tailEnd len="sm" w="sm" type="none"/>
          </a:ln>
        </p:spPr>
      </p:cxnSp>
      <p:cxnSp>
        <p:nvCxnSpPr>
          <p:cNvPr id="1766" name="Google Shape;1766;p25"/>
          <p:cNvCxnSpPr/>
          <p:nvPr/>
        </p:nvCxnSpPr>
        <p:spPr>
          <a:xfrm>
            <a:off x="4448175" y="5894387"/>
            <a:ext cx="261937" cy="3175"/>
          </a:xfrm>
          <a:prstGeom prst="straightConnector1">
            <a:avLst/>
          </a:prstGeom>
          <a:noFill/>
          <a:ln cap="flat" cmpd="sng" w="9525">
            <a:solidFill>
              <a:srgbClr val="000000"/>
            </a:solidFill>
            <a:prstDash val="solid"/>
            <a:miter lim="800000"/>
            <a:headEnd len="sm" w="sm" type="none"/>
            <a:tailEnd len="sm" w="sm" type="none"/>
          </a:ln>
        </p:spPr>
      </p:cxnSp>
      <p:sp>
        <p:nvSpPr>
          <p:cNvPr id="1767" name="Google Shape;1767;p25"/>
          <p:cNvSpPr/>
          <p:nvPr/>
        </p:nvSpPr>
        <p:spPr>
          <a:xfrm>
            <a:off x="4130675" y="5772150"/>
            <a:ext cx="63500" cy="61912"/>
          </a:xfrm>
          <a:custGeom>
            <a:rect b="b" l="l" r="r" t="t"/>
            <a:pathLst>
              <a:path extrusionOk="0" h="39" w="40">
                <a:moveTo>
                  <a:pt x="0" y="39"/>
                </a:moveTo>
                <a:lnTo>
                  <a:pt x="0" y="0"/>
                </a:lnTo>
                <a:lnTo>
                  <a:pt x="40" y="0"/>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768" name="Google Shape;1768;p25"/>
          <p:cNvSpPr txBox="1"/>
          <p:nvPr/>
        </p:nvSpPr>
        <p:spPr>
          <a:xfrm>
            <a:off x="5186362" y="5757862"/>
            <a:ext cx="14605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1769" name="Google Shape;1769;p25"/>
          <p:cNvSpPr txBox="1"/>
          <p:nvPr/>
        </p:nvSpPr>
        <p:spPr>
          <a:xfrm>
            <a:off x="5278437" y="5757862"/>
            <a:ext cx="1254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770" name="Google Shape;1770;p25"/>
          <p:cNvSpPr txBox="1"/>
          <p:nvPr/>
        </p:nvSpPr>
        <p:spPr>
          <a:xfrm>
            <a:off x="5351462" y="5757862"/>
            <a:ext cx="14605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1771" name="Google Shape;1771;p25"/>
          <p:cNvSpPr/>
          <p:nvPr/>
        </p:nvSpPr>
        <p:spPr>
          <a:xfrm>
            <a:off x="4719637" y="5586412"/>
            <a:ext cx="215900" cy="493712"/>
          </a:xfrm>
          <a:custGeom>
            <a:rect b="b" l="l" r="r" t="t"/>
            <a:pathLst>
              <a:path extrusionOk="0" h="311" w="136">
                <a:moveTo>
                  <a:pt x="0" y="0"/>
                </a:moveTo>
                <a:lnTo>
                  <a:pt x="0" y="125"/>
                </a:lnTo>
                <a:lnTo>
                  <a:pt x="38" y="156"/>
                </a:lnTo>
                <a:lnTo>
                  <a:pt x="0" y="186"/>
                </a:lnTo>
                <a:lnTo>
                  <a:pt x="0" y="311"/>
                </a:lnTo>
                <a:lnTo>
                  <a:pt x="136" y="217"/>
                </a:lnTo>
                <a:lnTo>
                  <a:pt x="136" y="96"/>
                </a:lnTo>
                <a:lnTo>
                  <a:pt x="0" y="0"/>
                </a:ln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772" name="Google Shape;1772;p25"/>
          <p:cNvSpPr/>
          <p:nvPr/>
        </p:nvSpPr>
        <p:spPr>
          <a:xfrm>
            <a:off x="4719637" y="5586412"/>
            <a:ext cx="215900" cy="493712"/>
          </a:xfrm>
          <a:custGeom>
            <a:rect b="b" l="l" r="r" t="t"/>
            <a:pathLst>
              <a:path extrusionOk="0" h="311" w="136">
                <a:moveTo>
                  <a:pt x="0" y="0"/>
                </a:moveTo>
                <a:lnTo>
                  <a:pt x="0" y="125"/>
                </a:lnTo>
                <a:lnTo>
                  <a:pt x="38" y="156"/>
                </a:lnTo>
                <a:lnTo>
                  <a:pt x="0" y="186"/>
                </a:lnTo>
                <a:lnTo>
                  <a:pt x="0" y="311"/>
                </a:lnTo>
                <a:lnTo>
                  <a:pt x="136" y="217"/>
                </a:lnTo>
                <a:lnTo>
                  <a:pt x="136" y="96"/>
                </a:lnTo>
                <a:lnTo>
                  <a:pt x="0" y="0"/>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773" name="Google Shape;1773;p25"/>
          <p:cNvSpPr txBox="1"/>
          <p:nvPr/>
        </p:nvSpPr>
        <p:spPr>
          <a:xfrm>
            <a:off x="4783137" y="5767387"/>
            <a:ext cx="1254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774" name="Google Shape;1774;p25"/>
          <p:cNvSpPr txBox="1"/>
          <p:nvPr/>
        </p:nvSpPr>
        <p:spPr>
          <a:xfrm>
            <a:off x="4856162" y="5767387"/>
            <a:ext cx="1254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775" name="Google Shape;1775;p25"/>
          <p:cNvSpPr txBox="1"/>
          <p:nvPr/>
        </p:nvSpPr>
        <p:spPr>
          <a:xfrm>
            <a:off x="2738437" y="4851400"/>
            <a:ext cx="11906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776" name="Google Shape;1776;p25"/>
          <p:cNvSpPr txBox="1"/>
          <p:nvPr/>
        </p:nvSpPr>
        <p:spPr>
          <a:xfrm>
            <a:off x="2805112" y="4851400"/>
            <a:ext cx="73025"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777" name="Google Shape;1777;p25"/>
          <p:cNvSpPr txBox="1"/>
          <p:nvPr/>
        </p:nvSpPr>
        <p:spPr>
          <a:xfrm>
            <a:off x="2827337" y="4851400"/>
            <a:ext cx="14605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1778" name="Google Shape;1778;p25"/>
          <p:cNvSpPr txBox="1"/>
          <p:nvPr/>
        </p:nvSpPr>
        <p:spPr>
          <a:xfrm>
            <a:off x="2921000" y="4851400"/>
            <a:ext cx="109537"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cxnSp>
        <p:nvCxnSpPr>
          <p:cNvPr id="1779" name="Google Shape;1779;p25"/>
          <p:cNvCxnSpPr/>
          <p:nvPr/>
        </p:nvCxnSpPr>
        <p:spPr>
          <a:xfrm>
            <a:off x="3025775" y="4918075"/>
            <a:ext cx="2762250" cy="1587"/>
          </a:xfrm>
          <a:prstGeom prst="straightConnector1">
            <a:avLst/>
          </a:prstGeom>
          <a:noFill/>
          <a:ln cap="flat" cmpd="sng" w="9525">
            <a:solidFill>
              <a:srgbClr val="000000"/>
            </a:solidFill>
            <a:prstDash val="solid"/>
            <a:miter lim="800000"/>
            <a:headEnd len="sm" w="sm" type="none"/>
            <a:tailEnd len="sm" w="sm" type="none"/>
          </a:ln>
        </p:spPr>
      </p:cxnSp>
      <p:sp>
        <p:nvSpPr>
          <p:cNvPr id="1780" name="Google Shape;1780;p25"/>
          <p:cNvSpPr/>
          <p:nvPr/>
        </p:nvSpPr>
        <p:spPr>
          <a:xfrm>
            <a:off x="5757862" y="4889500"/>
            <a:ext cx="57150" cy="55562"/>
          </a:xfrm>
          <a:custGeom>
            <a:rect b="b" l="l" r="r" t="t"/>
            <a:pathLst>
              <a:path extrusionOk="0" h="35" w="36">
                <a:moveTo>
                  <a:pt x="0" y="0"/>
                </a:moveTo>
                <a:lnTo>
                  <a:pt x="0" y="35"/>
                </a:lnTo>
                <a:lnTo>
                  <a:pt x="36" y="18"/>
                </a:lnTo>
                <a:lnTo>
                  <a:pt x="0" y="2"/>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1781" name="Google Shape;1781;p25"/>
          <p:cNvCxnSpPr/>
          <p:nvPr/>
        </p:nvCxnSpPr>
        <p:spPr>
          <a:xfrm flipH="1" rot="10800000">
            <a:off x="3522662" y="4918075"/>
            <a:ext cx="1587" cy="53975"/>
          </a:xfrm>
          <a:prstGeom prst="straightConnector1">
            <a:avLst/>
          </a:prstGeom>
          <a:noFill/>
          <a:ln cap="flat" cmpd="sng" w="9525">
            <a:solidFill>
              <a:srgbClr val="000000"/>
            </a:solidFill>
            <a:prstDash val="solid"/>
            <a:miter lim="800000"/>
            <a:headEnd len="sm" w="sm" type="none"/>
            <a:tailEnd len="sm" w="sm" type="none"/>
          </a:ln>
        </p:spPr>
      </p:cxnSp>
      <p:sp>
        <p:nvSpPr>
          <p:cNvPr id="1782" name="Google Shape;1782;p25"/>
          <p:cNvSpPr txBox="1"/>
          <p:nvPr/>
        </p:nvSpPr>
        <p:spPr>
          <a:xfrm>
            <a:off x="3489325" y="4756150"/>
            <a:ext cx="1127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cxnSp>
        <p:nvCxnSpPr>
          <p:cNvPr id="1783" name="Google Shape;1783;p25"/>
          <p:cNvCxnSpPr/>
          <p:nvPr/>
        </p:nvCxnSpPr>
        <p:spPr>
          <a:xfrm flipH="1" rot="10800000">
            <a:off x="4017962" y="4918075"/>
            <a:ext cx="1587" cy="53975"/>
          </a:xfrm>
          <a:prstGeom prst="straightConnector1">
            <a:avLst/>
          </a:prstGeom>
          <a:noFill/>
          <a:ln cap="flat" cmpd="sng" w="9525">
            <a:solidFill>
              <a:srgbClr val="000000"/>
            </a:solidFill>
            <a:prstDash val="solid"/>
            <a:miter lim="800000"/>
            <a:headEnd len="sm" w="sm" type="none"/>
            <a:tailEnd len="sm" w="sm" type="none"/>
          </a:ln>
        </p:spPr>
      </p:cxnSp>
      <p:sp>
        <p:nvSpPr>
          <p:cNvPr id="1784" name="Google Shape;1784;p25"/>
          <p:cNvSpPr txBox="1"/>
          <p:nvPr/>
        </p:nvSpPr>
        <p:spPr>
          <a:xfrm>
            <a:off x="3986212" y="4756150"/>
            <a:ext cx="1127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cxnSp>
        <p:nvCxnSpPr>
          <p:cNvPr id="1785" name="Google Shape;1785;p25"/>
          <p:cNvCxnSpPr/>
          <p:nvPr/>
        </p:nvCxnSpPr>
        <p:spPr>
          <a:xfrm flipH="1" rot="10800000">
            <a:off x="4514850" y="4918075"/>
            <a:ext cx="1587" cy="53975"/>
          </a:xfrm>
          <a:prstGeom prst="straightConnector1">
            <a:avLst/>
          </a:prstGeom>
          <a:noFill/>
          <a:ln cap="flat" cmpd="sng" w="9525">
            <a:solidFill>
              <a:srgbClr val="000000"/>
            </a:solidFill>
            <a:prstDash val="solid"/>
            <a:miter lim="800000"/>
            <a:headEnd len="sm" w="sm" type="none"/>
            <a:tailEnd len="sm" w="sm" type="none"/>
          </a:ln>
        </p:spPr>
      </p:cxnSp>
      <p:sp>
        <p:nvSpPr>
          <p:cNvPr id="1786" name="Google Shape;1786;p25"/>
          <p:cNvSpPr txBox="1"/>
          <p:nvPr/>
        </p:nvSpPr>
        <p:spPr>
          <a:xfrm>
            <a:off x="4481512" y="4756150"/>
            <a:ext cx="1127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cxnSp>
        <p:nvCxnSpPr>
          <p:cNvPr id="1787" name="Google Shape;1787;p25"/>
          <p:cNvCxnSpPr/>
          <p:nvPr/>
        </p:nvCxnSpPr>
        <p:spPr>
          <a:xfrm flipH="1" rot="10800000">
            <a:off x="5010150" y="4918075"/>
            <a:ext cx="1587" cy="53975"/>
          </a:xfrm>
          <a:prstGeom prst="straightConnector1">
            <a:avLst/>
          </a:prstGeom>
          <a:noFill/>
          <a:ln cap="flat" cmpd="sng" w="9525">
            <a:solidFill>
              <a:srgbClr val="000000"/>
            </a:solidFill>
            <a:prstDash val="solid"/>
            <a:miter lim="800000"/>
            <a:headEnd len="sm" w="sm" type="none"/>
            <a:tailEnd len="sm" w="sm" type="none"/>
          </a:ln>
        </p:spPr>
      </p:cxnSp>
      <p:sp>
        <p:nvSpPr>
          <p:cNvPr id="1788" name="Google Shape;1788;p25"/>
          <p:cNvSpPr txBox="1"/>
          <p:nvPr/>
        </p:nvSpPr>
        <p:spPr>
          <a:xfrm>
            <a:off x="4978400" y="4756150"/>
            <a:ext cx="1127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cxnSp>
        <p:nvCxnSpPr>
          <p:cNvPr id="1789" name="Google Shape;1789;p25"/>
          <p:cNvCxnSpPr/>
          <p:nvPr/>
        </p:nvCxnSpPr>
        <p:spPr>
          <a:xfrm flipH="1" rot="10800000">
            <a:off x="5507037" y="4918075"/>
            <a:ext cx="1587" cy="53975"/>
          </a:xfrm>
          <a:prstGeom prst="straightConnector1">
            <a:avLst/>
          </a:prstGeom>
          <a:noFill/>
          <a:ln cap="flat" cmpd="sng" w="9525">
            <a:solidFill>
              <a:srgbClr val="000000"/>
            </a:solidFill>
            <a:prstDash val="solid"/>
            <a:miter lim="800000"/>
            <a:headEnd len="sm" w="sm" type="none"/>
            <a:tailEnd len="sm" w="sm" type="none"/>
          </a:ln>
        </p:spPr>
      </p:cxnSp>
      <p:sp>
        <p:nvSpPr>
          <p:cNvPr id="1790" name="Google Shape;1790;p25"/>
          <p:cNvSpPr txBox="1"/>
          <p:nvPr/>
        </p:nvSpPr>
        <p:spPr>
          <a:xfrm>
            <a:off x="5440362" y="4756150"/>
            <a:ext cx="1127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791" name="Google Shape;1791;p25"/>
          <p:cNvSpPr txBox="1"/>
          <p:nvPr/>
        </p:nvSpPr>
        <p:spPr>
          <a:xfrm>
            <a:off x="5503862" y="4756150"/>
            <a:ext cx="1127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792" name="Google Shape;1792;p25"/>
          <p:cNvSpPr/>
          <p:nvPr/>
        </p:nvSpPr>
        <p:spPr>
          <a:xfrm>
            <a:off x="4454525" y="5246687"/>
            <a:ext cx="53975" cy="49212"/>
          </a:xfrm>
          <a:custGeom>
            <a:rect b="b" l="l" r="r" t="t"/>
            <a:pathLst>
              <a:path extrusionOk="0" h="31" w="34">
                <a:moveTo>
                  <a:pt x="17" y="29"/>
                </a:moveTo>
                <a:lnTo>
                  <a:pt x="19" y="31"/>
                </a:lnTo>
                <a:lnTo>
                  <a:pt x="21" y="29"/>
                </a:lnTo>
                <a:lnTo>
                  <a:pt x="23" y="29"/>
                </a:lnTo>
                <a:lnTo>
                  <a:pt x="25" y="27"/>
                </a:lnTo>
                <a:lnTo>
                  <a:pt x="28" y="25"/>
                </a:lnTo>
                <a:lnTo>
                  <a:pt x="30" y="25"/>
                </a:lnTo>
                <a:lnTo>
                  <a:pt x="32" y="22"/>
                </a:lnTo>
                <a:lnTo>
                  <a:pt x="32" y="20"/>
                </a:lnTo>
                <a:lnTo>
                  <a:pt x="32" y="16"/>
                </a:lnTo>
                <a:lnTo>
                  <a:pt x="34" y="14"/>
                </a:lnTo>
                <a:lnTo>
                  <a:pt x="32" y="12"/>
                </a:lnTo>
                <a:lnTo>
                  <a:pt x="32" y="10"/>
                </a:lnTo>
                <a:lnTo>
                  <a:pt x="32" y="8"/>
                </a:lnTo>
                <a:lnTo>
                  <a:pt x="30" y="6"/>
                </a:lnTo>
                <a:lnTo>
                  <a:pt x="28" y="4"/>
                </a:lnTo>
                <a:lnTo>
                  <a:pt x="25" y="2"/>
                </a:lnTo>
                <a:lnTo>
                  <a:pt x="23" y="0"/>
                </a:lnTo>
                <a:lnTo>
                  <a:pt x="21" y="0"/>
                </a:lnTo>
                <a:lnTo>
                  <a:pt x="19" y="0"/>
                </a:lnTo>
                <a:lnTo>
                  <a:pt x="17" y="0"/>
                </a:lnTo>
                <a:lnTo>
                  <a:pt x="15" y="0"/>
                </a:lnTo>
                <a:lnTo>
                  <a:pt x="13" y="0"/>
                </a:lnTo>
                <a:lnTo>
                  <a:pt x="9" y="0"/>
                </a:lnTo>
                <a:lnTo>
                  <a:pt x="7" y="2"/>
                </a:lnTo>
                <a:lnTo>
                  <a:pt x="7" y="4"/>
                </a:lnTo>
                <a:lnTo>
                  <a:pt x="5" y="6"/>
                </a:lnTo>
                <a:lnTo>
                  <a:pt x="3" y="8"/>
                </a:lnTo>
                <a:lnTo>
                  <a:pt x="3" y="10"/>
                </a:lnTo>
                <a:lnTo>
                  <a:pt x="0" y="12"/>
                </a:lnTo>
                <a:lnTo>
                  <a:pt x="0" y="14"/>
                </a:lnTo>
                <a:lnTo>
                  <a:pt x="0" y="16"/>
                </a:lnTo>
                <a:lnTo>
                  <a:pt x="3" y="20"/>
                </a:lnTo>
                <a:lnTo>
                  <a:pt x="3" y="22"/>
                </a:lnTo>
                <a:lnTo>
                  <a:pt x="5" y="25"/>
                </a:lnTo>
                <a:lnTo>
                  <a:pt x="7" y="25"/>
                </a:lnTo>
                <a:lnTo>
                  <a:pt x="7" y="27"/>
                </a:lnTo>
                <a:lnTo>
                  <a:pt x="9" y="29"/>
                </a:lnTo>
                <a:lnTo>
                  <a:pt x="13" y="29"/>
                </a:lnTo>
                <a:lnTo>
                  <a:pt x="15" y="31"/>
                </a:lnTo>
                <a:lnTo>
                  <a:pt x="17" y="31"/>
                </a:lnTo>
                <a:lnTo>
                  <a:pt x="17" y="29"/>
                </a:lnTo>
                <a:close/>
              </a:path>
            </a:pathLst>
          </a:custGeom>
          <a:solidFill>
            <a:srgbClr val="EB75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793" name="Google Shape;1793;p25"/>
          <p:cNvSpPr/>
          <p:nvPr/>
        </p:nvSpPr>
        <p:spPr>
          <a:xfrm>
            <a:off x="4578350" y="5741987"/>
            <a:ext cx="49212" cy="49212"/>
          </a:xfrm>
          <a:custGeom>
            <a:rect b="b" l="l" r="r" t="t"/>
            <a:pathLst>
              <a:path extrusionOk="0" h="31" w="31">
                <a:moveTo>
                  <a:pt x="14" y="29"/>
                </a:moveTo>
                <a:lnTo>
                  <a:pt x="18" y="31"/>
                </a:lnTo>
                <a:lnTo>
                  <a:pt x="20" y="29"/>
                </a:lnTo>
                <a:lnTo>
                  <a:pt x="22" y="29"/>
                </a:lnTo>
                <a:lnTo>
                  <a:pt x="25" y="27"/>
                </a:lnTo>
                <a:lnTo>
                  <a:pt x="27" y="27"/>
                </a:lnTo>
                <a:lnTo>
                  <a:pt x="27" y="25"/>
                </a:lnTo>
                <a:lnTo>
                  <a:pt x="29" y="23"/>
                </a:lnTo>
                <a:lnTo>
                  <a:pt x="31" y="21"/>
                </a:lnTo>
                <a:lnTo>
                  <a:pt x="31" y="17"/>
                </a:lnTo>
                <a:lnTo>
                  <a:pt x="31" y="15"/>
                </a:lnTo>
                <a:lnTo>
                  <a:pt x="31" y="13"/>
                </a:lnTo>
                <a:lnTo>
                  <a:pt x="31" y="10"/>
                </a:lnTo>
                <a:lnTo>
                  <a:pt x="29" y="8"/>
                </a:lnTo>
                <a:lnTo>
                  <a:pt x="27" y="6"/>
                </a:lnTo>
                <a:lnTo>
                  <a:pt x="27" y="4"/>
                </a:lnTo>
                <a:lnTo>
                  <a:pt x="25" y="2"/>
                </a:lnTo>
                <a:lnTo>
                  <a:pt x="22" y="0"/>
                </a:lnTo>
                <a:lnTo>
                  <a:pt x="20" y="0"/>
                </a:lnTo>
                <a:lnTo>
                  <a:pt x="18" y="0"/>
                </a:lnTo>
                <a:lnTo>
                  <a:pt x="14" y="0"/>
                </a:lnTo>
                <a:lnTo>
                  <a:pt x="12" y="0"/>
                </a:lnTo>
                <a:lnTo>
                  <a:pt x="10" y="0"/>
                </a:lnTo>
                <a:lnTo>
                  <a:pt x="8" y="0"/>
                </a:lnTo>
                <a:lnTo>
                  <a:pt x="6" y="2"/>
                </a:lnTo>
                <a:lnTo>
                  <a:pt x="4" y="4"/>
                </a:lnTo>
                <a:lnTo>
                  <a:pt x="2" y="6"/>
                </a:lnTo>
                <a:lnTo>
                  <a:pt x="2" y="8"/>
                </a:lnTo>
                <a:lnTo>
                  <a:pt x="0" y="10"/>
                </a:lnTo>
                <a:lnTo>
                  <a:pt x="0" y="13"/>
                </a:lnTo>
                <a:lnTo>
                  <a:pt x="0" y="15"/>
                </a:lnTo>
                <a:lnTo>
                  <a:pt x="0" y="17"/>
                </a:lnTo>
                <a:lnTo>
                  <a:pt x="0" y="21"/>
                </a:lnTo>
                <a:lnTo>
                  <a:pt x="2" y="23"/>
                </a:lnTo>
                <a:lnTo>
                  <a:pt x="2" y="25"/>
                </a:lnTo>
                <a:lnTo>
                  <a:pt x="4" y="27"/>
                </a:lnTo>
                <a:lnTo>
                  <a:pt x="6" y="27"/>
                </a:lnTo>
                <a:lnTo>
                  <a:pt x="8" y="29"/>
                </a:lnTo>
                <a:lnTo>
                  <a:pt x="10" y="29"/>
                </a:lnTo>
                <a:lnTo>
                  <a:pt x="12" y="31"/>
                </a:lnTo>
                <a:lnTo>
                  <a:pt x="14" y="31"/>
                </a:lnTo>
                <a:lnTo>
                  <a:pt x="14" y="29"/>
                </a:lnTo>
                <a:close/>
              </a:path>
            </a:pathLst>
          </a:custGeom>
          <a:solidFill>
            <a:srgbClr val="EB75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1794" name="Google Shape;1794;p25"/>
          <p:cNvCxnSpPr/>
          <p:nvPr/>
        </p:nvCxnSpPr>
        <p:spPr>
          <a:xfrm>
            <a:off x="4478337" y="5268912"/>
            <a:ext cx="125412" cy="496887"/>
          </a:xfrm>
          <a:prstGeom prst="straightConnector1">
            <a:avLst/>
          </a:prstGeom>
          <a:noFill/>
          <a:ln cap="flat" cmpd="sng" w="15875">
            <a:solidFill>
              <a:schemeClr val="hlink"/>
            </a:solidFill>
            <a:prstDash val="solid"/>
            <a:miter lim="800000"/>
            <a:headEnd len="sm" w="sm" type="none"/>
            <a:tailEnd len="sm" w="sm" type="none"/>
          </a:ln>
        </p:spPr>
      </p:cxnSp>
      <p:cxnSp>
        <p:nvCxnSpPr>
          <p:cNvPr id="1795" name="Google Shape;1795;p25"/>
          <p:cNvCxnSpPr/>
          <p:nvPr/>
        </p:nvCxnSpPr>
        <p:spPr>
          <a:xfrm>
            <a:off x="4445000" y="5765800"/>
            <a:ext cx="268287" cy="1587"/>
          </a:xfrm>
          <a:prstGeom prst="straightConnector1">
            <a:avLst/>
          </a:prstGeom>
          <a:noFill/>
          <a:ln cap="flat" cmpd="sng" w="15875">
            <a:solidFill>
              <a:srgbClr val="EB7500"/>
            </a:solidFill>
            <a:prstDash val="solid"/>
            <a:miter lim="800000"/>
            <a:headEnd len="sm" w="sm" type="none"/>
            <a:tailEnd len="sm" w="sm" type="none"/>
          </a:ln>
        </p:spPr>
      </p:cxnSp>
      <p:sp>
        <p:nvSpPr>
          <p:cNvPr id="1796" name="Google Shape;1796;p25"/>
          <p:cNvSpPr txBox="1"/>
          <p:nvPr/>
        </p:nvSpPr>
        <p:spPr>
          <a:xfrm>
            <a:off x="4664075" y="5192712"/>
            <a:ext cx="14605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1797" name="Google Shape;1797;p25"/>
          <p:cNvSpPr txBox="1"/>
          <p:nvPr/>
        </p:nvSpPr>
        <p:spPr>
          <a:xfrm>
            <a:off x="4756150" y="5192712"/>
            <a:ext cx="1254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798" name="Google Shape;1798;p25"/>
          <p:cNvSpPr txBox="1"/>
          <p:nvPr/>
        </p:nvSpPr>
        <p:spPr>
          <a:xfrm>
            <a:off x="4829175" y="5192712"/>
            <a:ext cx="14605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1799" name="Google Shape;1799;p25"/>
          <p:cNvSpPr/>
          <p:nvPr/>
        </p:nvSpPr>
        <p:spPr>
          <a:xfrm>
            <a:off x="5659437" y="5705475"/>
            <a:ext cx="138112" cy="258762"/>
          </a:xfrm>
          <a:custGeom>
            <a:rect b="b" l="l" r="r" t="t"/>
            <a:pathLst>
              <a:path extrusionOk="0" h="163" w="87">
                <a:moveTo>
                  <a:pt x="85" y="163"/>
                </a:moveTo>
                <a:lnTo>
                  <a:pt x="0" y="163"/>
                </a:lnTo>
                <a:lnTo>
                  <a:pt x="0" y="0"/>
                </a:lnTo>
                <a:lnTo>
                  <a:pt x="87" y="0"/>
                </a:lnTo>
                <a:lnTo>
                  <a:pt x="85" y="163"/>
                </a:ln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800" name="Google Shape;1800;p25"/>
          <p:cNvSpPr/>
          <p:nvPr/>
        </p:nvSpPr>
        <p:spPr>
          <a:xfrm>
            <a:off x="5659437" y="5705475"/>
            <a:ext cx="138112" cy="258762"/>
          </a:xfrm>
          <a:custGeom>
            <a:rect b="b" l="l" r="r" t="t"/>
            <a:pathLst>
              <a:path extrusionOk="0" h="163" w="87">
                <a:moveTo>
                  <a:pt x="85" y="163"/>
                </a:moveTo>
                <a:lnTo>
                  <a:pt x="0" y="163"/>
                </a:lnTo>
                <a:lnTo>
                  <a:pt x="0" y="0"/>
                </a:lnTo>
                <a:lnTo>
                  <a:pt x="87" y="0"/>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1801" name="Google Shape;1801;p25"/>
          <p:cNvCxnSpPr/>
          <p:nvPr/>
        </p:nvCxnSpPr>
        <p:spPr>
          <a:xfrm flipH="1" rot="10800000">
            <a:off x="5934075" y="5705475"/>
            <a:ext cx="1587" cy="258762"/>
          </a:xfrm>
          <a:prstGeom prst="straightConnector1">
            <a:avLst/>
          </a:prstGeom>
          <a:noFill/>
          <a:ln cap="flat" cmpd="sng" w="9525">
            <a:solidFill>
              <a:srgbClr val="000000"/>
            </a:solidFill>
            <a:prstDash val="solid"/>
            <a:miter lim="800000"/>
            <a:headEnd len="sm" w="sm" type="none"/>
            <a:tailEnd len="sm" w="sm" type="none"/>
          </a:ln>
        </p:spPr>
      </p:cxnSp>
      <p:cxnSp>
        <p:nvCxnSpPr>
          <p:cNvPr id="1802" name="Google Shape;1802;p25"/>
          <p:cNvCxnSpPr/>
          <p:nvPr/>
        </p:nvCxnSpPr>
        <p:spPr>
          <a:xfrm flipH="1">
            <a:off x="5791200" y="5705475"/>
            <a:ext cx="142875" cy="1587"/>
          </a:xfrm>
          <a:prstGeom prst="straightConnector1">
            <a:avLst/>
          </a:prstGeom>
          <a:noFill/>
          <a:ln cap="flat" cmpd="sng" w="9525">
            <a:solidFill>
              <a:srgbClr val="000000"/>
            </a:solidFill>
            <a:prstDash val="solid"/>
            <a:miter lim="800000"/>
            <a:headEnd len="sm" w="sm" type="none"/>
            <a:tailEnd len="sm" w="sm" type="none"/>
          </a:ln>
        </p:spPr>
      </p:cxnSp>
      <p:cxnSp>
        <p:nvCxnSpPr>
          <p:cNvPr id="1803" name="Google Shape;1803;p25"/>
          <p:cNvCxnSpPr/>
          <p:nvPr/>
        </p:nvCxnSpPr>
        <p:spPr>
          <a:xfrm flipH="1">
            <a:off x="5791200" y="5964237"/>
            <a:ext cx="142875" cy="1587"/>
          </a:xfrm>
          <a:prstGeom prst="straightConnector1">
            <a:avLst/>
          </a:prstGeom>
          <a:noFill/>
          <a:ln cap="flat" cmpd="sng" w="9525">
            <a:solidFill>
              <a:srgbClr val="000000"/>
            </a:solidFill>
            <a:prstDash val="solid"/>
            <a:miter lim="800000"/>
            <a:headEnd len="sm" w="sm" type="none"/>
            <a:tailEnd len="sm" w="sm" type="none"/>
          </a:ln>
        </p:spPr>
      </p:cxnSp>
      <p:sp>
        <p:nvSpPr>
          <p:cNvPr id="1804" name="Google Shape;1804;p25"/>
          <p:cNvSpPr txBox="1"/>
          <p:nvPr/>
        </p:nvSpPr>
        <p:spPr>
          <a:xfrm>
            <a:off x="5715000" y="5767387"/>
            <a:ext cx="168275"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W</a:t>
            </a:r>
            <a:endParaRPr b="0" i="0" sz="1400" u="none" cap="none" strike="noStrike">
              <a:solidFill>
                <a:srgbClr val="000000"/>
              </a:solidFill>
              <a:latin typeface="Arial"/>
              <a:ea typeface="Arial"/>
              <a:cs typeface="Arial"/>
              <a:sym typeface="Arial"/>
            </a:endParaRPr>
          </a:p>
        </p:txBody>
      </p:sp>
      <p:sp>
        <p:nvSpPr>
          <p:cNvPr id="1805" name="Google Shape;1805;p25"/>
          <p:cNvSpPr txBox="1"/>
          <p:nvPr/>
        </p:nvSpPr>
        <p:spPr>
          <a:xfrm>
            <a:off x="5821362" y="5767387"/>
            <a:ext cx="1254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1806" name="Google Shape;1806;p25"/>
          <p:cNvSpPr/>
          <p:nvPr/>
        </p:nvSpPr>
        <p:spPr>
          <a:xfrm>
            <a:off x="5173662" y="5705475"/>
            <a:ext cx="273050" cy="258762"/>
          </a:xfrm>
          <a:custGeom>
            <a:rect b="b" l="l" r="r" t="t"/>
            <a:pathLst>
              <a:path extrusionOk="0" h="163" w="172">
                <a:moveTo>
                  <a:pt x="172" y="163"/>
                </a:moveTo>
                <a:lnTo>
                  <a:pt x="172" y="0"/>
                </a:lnTo>
                <a:lnTo>
                  <a:pt x="0" y="0"/>
                </a:lnTo>
                <a:lnTo>
                  <a:pt x="0" y="163"/>
                </a:lnTo>
                <a:lnTo>
                  <a:pt x="172" y="16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807" name="Google Shape;1807;p25"/>
          <p:cNvSpPr/>
          <p:nvPr/>
        </p:nvSpPr>
        <p:spPr>
          <a:xfrm>
            <a:off x="5173662" y="5705475"/>
            <a:ext cx="273050" cy="258762"/>
          </a:xfrm>
          <a:custGeom>
            <a:rect b="b" l="l" r="r" t="t"/>
            <a:pathLst>
              <a:path extrusionOk="0" h="163" w="172">
                <a:moveTo>
                  <a:pt x="172" y="163"/>
                </a:moveTo>
                <a:lnTo>
                  <a:pt x="172" y="0"/>
                </a:lnTo>
                <a:lnTo>
                  <a:pt x="0" y="0"/>
                </a:lnTo>
                <a:lnTo>
                  <a:pt x="0" y="163"/>
                </a:lnTo>
                <a:lnTo>
                  <a:pt x="172" y="163"/>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808" name="Google Shape;1808;p25"/>
          <p:cNvSpPr txBox="1"/>
          <p:nvPr/>
        </p:nvSpPr>
        <p:spPr>
          <a:xfrm>
            <a:off x="5186362" y="5767387"/>
            <a:ext cx="14605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1809" name="Google Shape;1809;p25"/>
          <p:cNvSpPr txBox="1"/>
          <p:nvPr/>
        </p:nvSpPr>
        <p:spPr>
          <a:xfrm>
            <a:off x="5278437" y="5767387"/>
            <a:ext cx="125412"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810" name="Google Shape;1810;p25"/>
          <p:cNvSpPr txBox="1"/>
          <p:nvPr/>
        </p:nvSpPr>
        <p:spPr>
          <a:xfrm>
            <a:off x="5351462" y="5767387"/>
            <a:ext cx="146050" cy="158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1811" name="Google Shape;1811;p25"/>
          <p:cNvSpPr txBox="1"/>
          <p:nvPr/>
        </p:nvSpPr>
        <p:spPr>
          <a:xfrm>
            <a:off x="6248400" y="3398837"/>
            <a:ext cx="2127250" cy="6397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Instruction pipeline diagram: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shade indicates use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left=write, right=read</a:t>
            </a:r>
            <a:endParaRPr b="0" i="0" sz="1400" u="none" cap="none" strike="noStrike">
              <a:solidFill>
                <a:srgbClr val="000000"/>
              </a:solidFill>
              <a:latin typeface="Arial"/>
              <a:ea typeface="Arial"/>
              <a:cs typeface="Arial"/>
              <a:sym typeface="Arial"/>
            </a:endParaRPr>
          </a:p>
        </p:txBody>
      </p:sp>
      <p:sp>
        <p:nvSpPr>
          <p:cNvPr id="1812" name="Google Shape;1812;p25"/>
          <p:cNvSpPr txBox="1"/>
          <p:nvPr/>
        </p:nvSpPr>
        <p:spPr>
          <a:xfrm>
            <a:off x="6248400" y="5045075"/>
            <a:ext cx="2362200"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Without forwarding – blue line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data has to go back in time;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with forwarding – red line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data is available in time </a:t>
            </a:r>
            <a:endParaRPr b="0" i="0" sz="1400" u="none" cap="none" strike="noStrike">
              <a:solidFill>
                <a:srgbClr val="000000"/>
              </a:solidFill>
              <a:latin typeface="Arial"/>
              <a:ea typeface="Arial"/>
              <a:cs typeface="Arial"/>
              <a:sym typeface="Arial"/>
            </a:endParaRPr>
          </a:p>
        </p:txBody>
      </p:sp>
      <p:cxnSp>
        <p:nvCxnSpPr>
          <p:cNvPr id="1813" name="Google Shape;1813;p25"/>
          <p:cNvCxnSpPr/>
          <p:nvPr/>
        </p:nvCxnSpPr>
        <p:spPr>
          <a:xfrm flipH="1">
            <a:off x="4572000" y="5257800"/>
            <a:ext cx="457200" cy="533400"/>
          </a:xfrm>
          <a:prstGeom prst="straightConnector1">
            <a:avLst/>
          </a:prstGeom>
          <a:noFill/>
          <a:ln cap="flat" cmpd="sng" w="25400">
            <a:solidFill>
              <a:schemeClr val="folHlink"/>
            </a:solidFill>
            <a:prstDash val="solid"/>
            <a:miter lim="800000"/>
            <a:headEnd len="sm" w="sm" type="none"/>
            <a:tailEnd len="sm" w="sm" type="none"/>
          </a:ln>
        </p:spPr>
      </p:cxn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26"/>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Data Hazards</a:t>
            </a:r>
            <a:endParaRPr/>
          </a:p>
        </p:txBody>
      </p:sp>
      <p:sp>
        <p:nvSpPr>
          <p:cNvPr id="1819" name="Google Shape;1819;p26"/>
          <p:cNvSpPr txBox="1"/>
          <p:nvPr>
            <p:ph idx="1" type="body"/>
          </p:nvPr>
        </p:nvSpPr>
        <p:spPr>
          <a:xfrm>
            <a:off x="1182687" y="17526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Forwarding may not be enough</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e.g., if an R-type instruction following a load uses the result of the load – called </a:t>
            </a:r>
            <a:r>
              <a:rPr b="0" i="1" lang="en-US" sz="1800" u="none">
                <a:solidFill>
                  <a:schemeClr val="dk1"/>
                </a:solidFill>
                <a:latin typeface="Tahoma"/>
                <a:ea typeface="Tahoma"/>
                <a:cs typeface="Tahoma"/>
                <a:sym typeface="Tahoma"/>
              </a:rPr>
              <a:t>load-use data hazard</a:t>
            </a:r>
            <a:endParaRPr/>
          </a:p>
        </p:txBody>
      </p:sp>
      <p:sp>
        <p:nvSpPr>
          <p:cNvPr id="1820" name="Google Shape;1820;p26"/>
          <p:cNvSpPr txBox="1"/>
          <p:nvPr/>
        </p:nvSpPr>
        <p:spPr>
          <a:xfrm>
            <a:off x="2505075" y="3800475"/>
            <a:ext cx="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821" name="Google Shape;1821;p26"/>
          <p:cNvSpPr txBox="1"/>
          <p:nvPr/>
        </p:nvSpPr>
        <p:spPr>
          <a:xfrm>
            <a:off x="2555875" y="3933825"/>
            <a:ext cx="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822" name="Google Shape;1822;p26"/>
          <p:cNvSpPr txBox="1"/>
          <p:nvPr/>
        </p:nvSpPr>
        <p:spPr>
          <a:xfrm>
            <a:off x="2333625" y="4070350"/>
            <a:ext cx="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823" name="Google Shape;1823;p26"/>
          <p:cNvSpPr txBox="1"/>
          <p:nvPr/>
        </p:nvSpPr>
        <p:spPr>
          <a:xfrm>
            <a:off x="2760662" y="2868612"/>
            <a:ext cx="698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824" name="Google Shape;1824;p26"/>
          <p:cNvSpPr txBox="1"/>
          <p:nvPr/>
        </p:nvSpPr>
        <p:spPr>
          <a:xfrm>
            <a:off x="2828925" y="2868612"/>
            <a:ext cx="254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825" name="Google Shape;1825;p26"/>
          <p:cNvSpPr txBox="1"/>
          <p:nvPr/>
        </p:nvSpPr>
        <p:spPr>
          <a:xfrm>
            <a:off x="2855912" y="2868612"/>
            <a:ext cx="952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1826" name="Google Shape;1826;p26"/>
          <p:cNvSpPr txBox="1"/>
          <p:nvPr/>
        </p:nvSpPr>
        <p:spPr>
          <a:xfrm>
            <a:off x="2947987" y="286861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cxnSp>
        <p:nvCxnSpPr>
          <p:cNvPr id="1827" name="Google Shape;1827;p26"/>
          <p:cNvCxnSpPr/>
          <p:nvPr/>
        </p:nvCxnSpPr>
        <p:spPr>
          <a:xfrm>
            <a:off x="3057525" y="2933700"/>
            <a:ext cx="3600450" cy="4762"/>
          </a:xfrm>
          <a:prstGeom prst="straightConnector1">
            <a:avLst/>
          </a:prstGeom>
          <a:noFill/>
          <a:ln cap="flat" cmpd="sng" w="9525">
            <a:solidFill>
              <a:srgbClr val="000000"/>
            </a:solidFill>
            <a:prstDash val="solid"/>
            <a:miter lim="800000"/>
            <a:headEnd len="sm" w="sm" type="none"/>
            <a:tailEnd len="sm" w="sm" type="none"/>
          </a:ln>
        </p:spPr>
      </p:cxnSp>
      <p:cxnSp>
        <p:nvCxnSpPr>
          <p:cNvPr id="1828" name="Google Shape;1828;p26"/>
          <p:cNvCxnSpPr/>
          <p:nvPr/>
        </p:nvCxnSpPr>
        <p:spPr>
          <a:xfrm flipH="1" rot="10800000">
            <a:off x="3570287" y="2938462"/>
            <a:ext cx="3175" cy="53975"/>
          </a:xfrm>
          <a:prstGeom prst="straightConnector1">
            <a:avLst/>
          </a:prstGeom>
          <a:noFill/>
          <a:ln cap="flat" cmpd="sng" w="9525">
            <a:solidFill>
              <a:srgbClr val="000000"/>
            </a:solidFill>
            <a:prstDash val="solid"/>
            <a:miter lim="800000"/>
            <a:headEnd len="sm" w="sm" type="none"/>
            <a:tailEnd len="sm" w="sm" type="none"/>
          </a:ln>
        </p:spPr>
      </p:cxnSp>
      <p:sp>
        <p:nvSpPr>
          <p:cNvPr id="1829" name="Google Shape;1829;p26"/>
          <p:cNvSpPr txBox="1"/>
          <p:nvPr/>
        </p:nvSpPr>
        <p:spPr>
          <a:xfrm>
            <a:off x="3535362" y="277018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cxnSp>
        <p:nvCxnSpPr>
          <p:cNvPr id="1830" name="Google Shape;1830;p26"/>
          <p:cNvCxnSpPr/>
          <p:nvPr/>
        </p:nvCxnSpPr>
        <p:spPr>
          <a:xfrm flipH="1" rot="10800000">
            <a:off x="4083050" y="2938462"/>
            <a:ext cx="3175" cy="53975"/>
          </a:xfrm>
          <a:prstGeom prst="straightConnector1">
            <a:avLst/>
          </a:prstGeom>
          <a:noFill/>
          <a:ln cap="flat" cmpd="sng" w="9525">
            <a:solidFill>
              <a:srgbClr val="000000"/>
            </a:solidFill>
            <a:prstDash val="solid"/>
            <a:miter lim="800000"/>
            <a:headEnd len="sm" w="sm" type="none"/>
            <a:tailEnd len="sm" w="sm" type="none"/>
          </a:ln>
        </p:spPr>
      </p:cxnSp>
      <p:sp>
        <p:nvSpPr>
          <p:cNvPr id="1831" name="Google Shape;1831;p26"/>
          <p:cNvSpPr txBox="1"/>
          <p:nvPr/>
        </p:nvSpPr>
        <p:spPr>
          <a:xfrm>
            <a:off x="4048125" y="277018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cxnSp>
        <p:nvCxnSpPr>
          <p:cNvPr id="1832" name="Google Shape;1832;p26"/>
          <p:cNvCxnSpPr/>
          <p:nvPr/>
        </p:nvCxnSpPr>
        <p:spPr>
          <a:xfrm flipH="1" rot="10800000">
            <a:off x="4594225" y="2938462"/>
            <a:ext cx="3175" cy="53975"/>
          </a:xfrm>
          <a:prstGeom prst="straightConnector1">
            <a:avLst/>
          </a:prstGeom>
          <a:noFill/>
          <a:ln cap="flat" cmpd="sng" w="9525">
            <a:solidFill>
              <a:srgbClr val="000000"/>
            </a:solidFill>
            <a:prstDash val="solid"/>
            <a:miter lim="800000"/>
            <a:headEnd len="sm" w="sm" type="none"/>
            <a:tailEnd len="sm" w="sm" type="none"/>
          </a:ln>
        </p:spPr>
      </p:cxnSp>
      <p:sp>
        <p:nvSpPr>
          <p:cNvPr id="1833" name="Google Shape;1833;p26"/>
          <p:cNvSpPr txBox="1"/>
          <p:nvPr/>
        </p:nvSpPr>
        <p:spPr>
          <a:xfrm>
            <a:off x="4560887" y="277018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cxnSp>
        <p:nvCxnSpPr>
          <p:cNvPr id="1834" name="Google Shape;1834;p26"/>
          <p:cNvCxnSpPr/>
          <p:nvPr/>
        </p:nvCxnSpPr>
        <p:spPr>
          <a:xfrm flipH="1" rot="10800000">
            <a:off x="5106987" y="2938462"/>
            <a:ext cx="3175" cy="53975"/>
          </a:xfrm>
          <a:prstGeom prst="straightConnector1">
            <a:avLst/>
          </a:prstGeom>
          <a:noFill/>
          <a:ln cap="flat" cmpd="sng" w="9525">
            <a:solidFill>
              <a:srgbClr val="000000"/>
            </a:solidFill>
            <a:prstDash val="solid"/>
            <a:miter lim="800000"/>
            <a:headEnd len="sm" w="sm" type="none"/>
            <a:tailEnd len="sm" w="sm" type="none"/>
          </a:ln>
        </p:spPr>
      </p:cxnSp>
      <p:sp>
        <p:nvSpPr>
          <p:cNvPr id="1835" name="Google Shape;1835;p26"/>
          <p:cNvSpPr txBox="1"/>
          <p:nvPr/>
        </p:nvSpPr>
        <p:spPr>
          <a:xfrm>
            <a:off x="5072062" y="277018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cxnSp>
        <p:nvCxnSpPr>
          <p:cNvPr id="1836" name="Google Shape;1836;p26"/>
          <p:cNvCxnSpPr/>
          <p:nvPr/>
        </p:nvCxnSpPr>
        <p:spPr>
          <a:xfrm flipH="1" rot="10800000">
            <a:off x="5619750" y="2938462"/>
            <a:ext cx="3175" cy="53975"/>
          </a:xfrm>
          <a:prstGeom prst="straightConnector1">
            <a:avLst/>
          </a:prstGeom>
          <a:noFill/>
          <a:ln cap="flat" cmpd="sng" w="9525">
            <a:solidFill>
              <a:srgbClr val="000000"/>
            </a:solidFill>
            <a:prstDash val="solid"/>
            <a:miter lim="800000"/>
            <a:headEnd len="sm" w="sm" type="none"/>
            <a:tailEnd len="sm" w="sm" type="none"/>
          </a:ln>
        </p:spPr>
      </p:cxnSp>
      <p:sp>
        <p:nvSpPr>
          <p:cNvPr id="1837" name="Google Shape;1837;p26"/>
          <p:cNvSpPr txBox="1"/>
          <p:nvPr/>
        </p:nvSpPr>
        <p:spPr>
          <a:xfrm>
            <a:off x="5551487" y="277018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838" name="Google Shape;1838;p26"/>
          <p:cNvSpPr txBox="1"/>
          <p:nvPr/>
        </p:nvSpPr>
        <p:spPr>
          <a:xfrm>
            <a:off x="5616575" y="277018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cxnSp>
        <p:nvCxnSpPr>
          <p:cNvPr id="1839" name="Google Shape;1839;p26"/>
          <p:cNvCxnSpPr/>
          <p:nvPr/>
        </p:nvCxnSpPr>
        <p:spPr>
          <a:xfrm flipH="1" rot="10800000">
            <a:off x="6130925" y="2938462"/>
            <a:ext cx="4762" cy="53975"/>
          </a:xfrm>
          <a:prstGeom prst="straightConnector1">
            <a:avLst/>
          </a:prstGeom>
          <a:noFill/>
          <a:ln cap="flat" cmpd="sng" w="9525">
            <a:solidFill>
              <a:srgbClr val="000000"/>
            </a:solidFill>
            <a:prstDash val="solid"/>
            <a:miter lim="800000"/>
            <a:headEnd len="sm" w="sm" type="none"/>
            <a:tailEnd len="sm" w="sm" type="none"/>
          </a:ln>
        </p:spPr>
      </p:cxnSp>
      <p:sp>
        <p:nvSpPr>
          <p:cNvPr id="1840" name="Google Shape;1840;p26"/>
          <p:cNvSpPr txBox="1"/>
          <p:nvPr/>
        </p:nvSpPr>
        <p:spPr>
          <a:xfrm>
            <a:off x="6062662" y="277018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841" name="Google Shape;1841;p26"/>
          <p:cNvSpPr txBox="1"/>
          <p:nvPr/>
        </p:nvSpPr>
        <p:spPr>
          <a:xfrm>
            <a:off x="6127750" y="277018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842" name="Google Shape;1842;p26"/>
          <p:cNvSpPr txBox="1"/>
          <p:nvPr/>
        </p:nvSpPr>
        <p:spPr>
          <a:xfrm>
            <a:off x="6569075" y="277018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843" name="Google Shape;1843;p26"/>
          <p:cNvSpPr txBox="1"/>
          <p:nvPr/>
        </p:nvSpPr>
        <p:spPr>
          <a:xfrm>
            <a:off x="6630987" y="277018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cxnSp>
        <p:nvCxnSpPr>
          <p:cNvPr id="1844" name="Google Shape;1844;p26"/>
          <p:cNvCxnSpPr/>
          <p:nvPr/>
        </p:nvCxnSpPr>
        <p:spPr>
          <a:xfrm>
            <a:off x="3057525" y="2933700"/>
            <a:ext cx="4113212" cy="4762"/>
          </a:xfrm>
          <a:prstGeom prst="straightConnector1">
            <a:avLst/>
          </a:prstGeom>
          <a:noFill/>
          <a:ln cap="flat" cmpd="sng" w="9525">
            <a:solidFill>
              <a:srgbClr val="000000"/>
            </a:solidFill>
            <a:prstDash val="solid"/>
            <a:miter lim="800000"/>
            <a:headEnd len="sm" w="sm" type="none"/>
            <a:tailEnd len="sm" w="sm" type="none"/>
          </a:ln>
        </p:spPr>
      </p:cxnSp>
      <p:sp>
        <p:nvSpPr>
          <p:cNvPr id="1845" name="Google Shape;1845;p26"/>
          <p:cNvSpPr/>
          <p:nvPr/>
        </p:nvSpPr>
        <p:spPr>
          <a:xfrm>
            <a:off x="7153275" y="2906712"/>
            <a:ext cx="57150" cy="58737"/>
          </a:xfrm>
          <a:custGeom>
            <a:rect b="b" l="l" r="r" t="t"/>
            <a:pathLst>
              <a:path extrusionOk="0" h="37" w="36">
                <a:moveTo>
                  <a:pt x="0" y="0"/>
                </a:moveTo>
                <a:lnTo>
                  <a:pt x="2" y="37"/>
                </a:lnTo>
                <a:lnTo>
                  <a:pt x="36" y="20"/>
                </a:lnTo>
                <a:lnTo>
                  <a:pt x="2"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1846" name="Google Shape;1846;p26"/>
          <p:cNvCxnSpPr/>
          <p:nvPr/>
        </p:nvCxnSpPr>
        <p:spPr>
          <a:xfrm flipH="1" rot="10800000">
            <a:off x="6643687" y="2938462"/>
            <a:ext cx="1587" cy="53975"/>
          </a:xfrm>
          <a:prstGeom prst="straightConnector1">
            <a:avLst/>
          </a:prstGeom>
          <a:noFill/>
          <a:ln cap="flat" cmpd="sng" w="9525">
            <a:solidFill>
              <a:srgbClr val="000000"/>
            </a:solidFill>
            <a:prstDash val="solid"/>
            <a:miter lim="800000"/>
            <a:headEnd len="sm" w="sm" type="none"/>
            <a:tailEnd len="sm" w="sm" type="none"/>
          </a:ln>
        </p:spPr>
      </p:cxnSp>
      <p:sp>
        <p:nvSpPr>
          <p:cNvPr id="1847" name="Google Shape;1847;p26"/>
          <p:cNvSpPr txBox="1"/>
          <p:nvPr/>
        </p:nvSpPr>
        <p:spPr>
          <a:xfrm>
            <a:off x="2244725" y="3556000"/>
            <a:ext cx="254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848" name="Google Shape;1848;p26"/>
          <p:cNvSpPr txBox="1"/>
          <p:nvPr/>
        </p:nvSpPr>
        <p:spPr>
          <a:xfrm>
            <a:off x="2271712" y="3556000"/>
            <a:ext cx="825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w</a:t>
            </a:r>
            <a:endParaRPr b="0" i="0" sz="1400" u="none" cap="none" strike="noStrike">
              <a:solidFill>
                <a:srgbClr val="000000"/>
              </a:solidFill>
              <a:latin typeface="Arial"/>
              <a:ea typeface="Arial"/>
              <a:cs typeface="Arial"/>
              <a:sym typeface="Arial"/>
            </a:endParaRPr>
          </a:p>
        </p:txBody>
      </p:sp>
      <p:sp>
        <p:nvSpPr>
          <p:cNvPr id="1849" name="Google Shape;1849;p26"/>
          <p:cNvSpPr txBox="1"/>
          <p:nvPr/>
        </p:nvSpPr>
        <p:spPr>
          <a:xfrm>
            <a:off x="2354262" y="3556000"/>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850" name="Google Shape;1850;p26"/>
          <p:cNvSpPr txBox="1"/>
          <p:nvPr/>
        </p:nvSpPr>
        <p:spPr>
          <a:xfrm>
            <a:off x="2384425" y="3556000"/>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851" name="Google Shape;1851;p26"/>
          <p:cNvSpPr txBox="1"/>
          <p:nvPr/>
        </p:nvSpPr>
        <p:spPr>
          <a:xfrm>
            <a:off x="2449512" y="3556000"/>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852" name="Google Shape;1852;p26"/>
          <p:cNvSpPr txBox="1"/>
          <p:nvPr/>
        </p:nvSpPr>
        <p:spPr>
          <a:xfrm>
            <a:off x="2503487" y="3556000"/>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853" name="Google Shape;1853;p26"/>
          <p:cNvSpPr txBox="1"/>
          <p:nvPr/>
        </p:nvSpPr>
        <p:spPr>
          <a:xfrm>
            <a:off x="2568575" y="3556000"/>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8080"/>
              </a:buClr>
              <a:buSzPts val="900"/>
              <a:buFont typeface="Arial"/>
              <a:buNone/>
            </a:pPr>
            <a:r>
              <a:rPr b="0" i="0" lang="en-US" sz="900" u="none" cap="none" strike="noStrike">
                <a:solidFill>
                  <a:srgbClr val="FF808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854" name="Google Shape;1854;p26"/>
          <p:cNvSpPr txBox="1"/>
          <p:nvPr/>
        </p:nvSpPr>
        <p:spPr>
          <a:xfrm>
            <a:off x="2600325" y="3556000"/>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8080"/>
              </a:buClr>
              <a:buSzPts val="900"/>
              <a:buFont typeface="Arial"/>
              <a:buNone/>
            </a:pPr>
            <a:r>
              <a:rPr b="0" i="0" lang="en-US" sz="900" u="none" cap="none" strike="noStrike">
                <a:solidFill>
                  <a:srgbClr val="FF808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855" name="Google Shape;1855;p26"/>
          <p:cNvSpPr txBox="1"/>
          <p:nvPr/>
        </p:nvSpPr>
        <p:spPr>
          <a:xfrm>
            <a:off x="2630487" y="3556000"/>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856" name="Google Shape;1856;p26"/>
          <p:cNvSpPr txBox="1"/>
          <p:nvPr/>
        </p:nvSpPr>
        <p:spPr>
          <a:xfrm>
            <a:off x="2695575" y="3556000"/>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857" name="Google Shape;1857;p26"/>
          <p:cNvSpPr txBox="1"/>
          <p:nvPr/>
        </p:nvSpPr>
        <p:spPr>
          <a:xfrm>
            <a:off x="2757487" y="3556000"/>
            <a:ext cx="381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858" name="Google Shape;1858;p26"/>
          <p:cNvSpPr txBox="1"/>
          <p:nvPr/>
        </p:nvSpPr>
        <p:spPr>
          <a:xfrm>
            <a:off x="2798762" y="3556000"/>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859" name="Google Shape;1859;p26"/>
          <p:cNvSpPr txBox="1"/>
          <p:nvPr/>
        </p:nvSpPr>
        <p:spPr>
          <a:xfrm>
            <a:off x="2859087" y="3556000"/>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860" name="Google Shape;1860;p26"/>
          <p:cNvSpPr txBox="1"/>
          <p:nvPr/>
        </p:nvSpPr>
        <p:spPr>
          <a:xfrm>
            <a:off x="2890837" y="3556000"/>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861" name="Google Shape;1861;p26"/>
          <p:cNvSpPr txBox="1"/>
          <p:nvPr/>
        </p:nvSpPr>
        <p:spPr>
          <a:xfrm>
            <a:off x="2954337" y="3556000"/>
            <a:ext cx="381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cxnSp>
        <p:nvCxnSpPr>
          <p:cNvPr id="1862" name="Google Shape;1862;p26"/>
          <p:cNvCxnSpPr/>
          <p:nvPr/>
        </p:nvCxnSpPr>
        <p:spPr>
          <a:xfrm>
            <a:off x="2114550" y="3511550"/>
            <a:ext cx="4762" cy="779462"/>
          </a:xfrm>
          <a:prstGeom prst="straightConnector1">
            <a:avLst/>
          </a:prstGeom>
          <a:noFill/>
          <a:ln cap="flat" cmpd="sng" w="9525">
            <a:solidFill>
              <a:srgbClr val="000000"/>
            </a:solidFill>
            <a:prstDash val="solid"/>
            <a:miter lim="800000"/>
            <a:headEnd len="sm" w="sm" type="none"/>
            <a:tailEnd len="sm" w="sm" type="none"/>
          </a:ln>
        </p:spPr>
      </p:cxnSp>
      <p:sp>
        <p:nvSpPr>
          <p:cNvPr id="1863" name="Google Shape;1863;p26"/>
          <p:cNvSpPr/>
          <p:nvPr/>
        </p:nvSpPr>
        <p:spPr>
          <a:xfrm>
            <a:off x="2093912" y="4291012"/>
            <a:ext cx="44450" cy="44450"/>
          </a:xfrm>
          <a:custGeom>
            <a:rect b="b" l="l" r="r" t="t"/>
            <a:pathLst>
              <a:path extrusionOk="0" h="28" w="28">
                <a:moveTo>
                  <a:pt x="26" y="0"/>
                </a:moveTo>
                <a:lnTo>
                  <a:pt x="0" y="3"/>
                </a:lnTo>
                <a:lnTo>
                  <a:pt x="15" y="28"/>
                </a:lnTo>
                <a:lnTo>
                  <a:pt x="28" y="3"/>
                </a:lnTo>
                <a:lnTo>
                  <a:pt x="2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864" name="Google Shape;1864;p26"/>
          <p:cNvSpPr txBox="1"/>
          <p:nvPr/>
        </p:nvSpPr>
        <p:spPr>
          <a:xfrm>
            <a:off x="2244725" y="4138612"/>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865" name="Google Shape;1865;p26"/>
          <p:cNvSpPr txBox="1"/>
          <p:nvPr/>
        </p:nvSpPr>
        <p:spPr>
          <a:xfrm>
            <a:off x="2303462" y="413861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1866" name="Google Shape;1866;p26"/>
          <p:cNvSpPr txBox="1"/>
          <p:nvPr/>
        </p:nvSpPr>
        <p:spPr>
          <a:xfrm>
            <a:off x="2366962" y="413861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1867" name="Google Shape;1867;p26"/>
          <p:cNvSpPr txBox="1"/>
          <p:nvPr/>
        </p:nvSpPr>
        <p:spPr>
          <a:xfrm>
            <a:off x="2428875" y="4138612"/>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868" name="Google Shape;1868;p26"/>
          <p:cNvSpPr txBox="1"/>
          <p:nvPr/>
        </p:nvSpPr>
        <p:spPr>
          <a:xfrm>
            <a:off x="2459037" y="413861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869" name="Google Shape;1869;p26"/>
          <p:cNvSpPr txBox="1"/>
          <p:nvPr/>
        </p:nvSpPr>
        <p:spPr>
          <a:xfrm>
            <a:off x="2524125" y="4138612"/>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870" name="Google Shape;1870;p26"/>
          <p:cNvSpPr txBox="1"/>
          <p:nvPr/>
        </p:nvSpPr>
        <p:spPr>
          <a:xfrm>
            <a:off x="2555875" y="413861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871" name="Google Shape;1871;p26"/>
          <p:cNvSpPr txBox="1"/>
          <p:nvPr/>
        </p:nvSpPr>
        <p:spPr>
          <a:xfrm>
            <a:off x="2620962" y="4138612"/>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872" name="Google Shape;1872;p26"/>
          <p:cNvSpPr txBox="1"/>
          <p:nvPr/>
        </p:nvSpPr>
        <p:spPr>
          <a:xfrm>
            <a:off x="2651125" y="4138612"/>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873" name="Google Shape;1873;p26"/>
          <p:cNvSpPr txBox="1"/>
          <p:nvPr/>
        </p:nvSpPr>
        <p:spPr>
          <a:xfrm>
            <a:off x="2681287" y="413861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874" name="Google Shape;1874;p26"/>
          <p:cNvSpPr txBox="1"/>
          <p:nvPr/>
        </p:nvSpPr>
        <p:spPr>
          <a:xfrm>
            <a:off x="2746375" y="4138612"/>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875" name="Google Shape;1875;p26"/>
          <p:cNvSpPr txBox="1"/>
          <p:nvPr/>
        </p:nvSpPr>
        <p:spPr>
          <a:xfrm>
            <a:off x="2801937" y="413861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876" name="Google Shape;1876;p26"/>
          <p:cNvSpPr txBox="1"/>
          <p:nvPr/>
        </p:nvSpPr>
        <p:spPr>
          <a:xfrm>
            <a:off x="2867025" y="4138612"/>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877" name="Google Shape;1877;p26"/>
          <p:cNvSpPr txBox="1"/>
          <p:nvPr/>
        </p:nvSpPr>
        <p:spPr>
          <a:xfrm>
            <a:off x="2897187" y="4138612"/>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900"/>
              <a:buFont typeface="Arial"/>
              <a:buNone/>
            </a:pPr>
            <a:r>
              <a:rPr b="0" i="0" lang="en-US" sz="900" u="none" cap="none" strike="noStrike">
                <a:solidFill>
                  <a:srgbClr val="EB75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878" name="Google Shape;1878;p26"/>
          <p:cNvSpPr txBox="1"/>
          <p:nvPr/>
        </p:nvSpPr>
        <p:spPr>
          <a:xfrm>
            <a:off x="2927350" y="413861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879" name="Google Shape;1879;p26"/>
          <p:cNvSpPr txBox="1"/>
          <p:nvPr/>
        </p:nvSpPr>
        <p:spPr>
          <a:xfrm>
            <a:off x="2992437" y="4138612"/>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880" name="Google Shape;1880;p26"/>
          <p:cNvSpPr txBox="1"/>
          <p:nvPr/>
        </p:nvSpPr>
        <p:spPr>
          <a:xfrm>
            <a:off x="3024187" y="413861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1881" name="Google Shape;1881;p26"/>
          <p:cNvSpPr txBox="1"/>
          <p:nvPr/>
        </p:nvSpPr>
        <p:spPr>
          <a:xfrm>
            <a:off x="2057400" y="2909887"/>
            <a:ext cx="762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sp>
        <p:nvSpPr>
          <p:cNvPr id="1882" name="Google Shape;1882;p26"/>
          <p:cNvSpPr txBox="1"/>
          <p:nvPr/>
        </p:nvSpPr>
        <p:spPr>
          <a:xfrm>
            <a:off x="2132012" y="2909887"/>
            <a:ext cx="381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883" name="Google Shape;1883;p26"/>
          <p:cNvSpPr txBox="1"/>
          <p:nvPr/>
        </p:nvSpPr>
        <p:spPr>
          <a:xfrm>
            <a:off x="2170112" y="290988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884" name="Google Shape;1884;p26"/>
          <p:cNvSpPr txBox="1"/>
          <p:nvPr/>
        </p:nvSpPr>
        <p:spPr>
          <a:xfrm>
            <a:off x="2230437" y="290988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885" name="Google Shape;1885;p26"/>
          <p:cNvSpPr txBox="1"/>
          <p:nvPr/>
        </p:nvSpPr>
        <p:spPr>
          <a:xfrm>
            <a:off x="2295525" y="2909887"/>
            <a:ext cx="381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886" name="Google Shape;1886;p26"/>
          <p:cNvSpPr txBox="1"/>
          <p:nvPr/>
        </p:nvSpPr>
        <p:spPr>
          <a:xfrm>
            <a:off x="2333625" y="290988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887" name="Google Shape;1887;p26"/>
          <p:cNvSpPr txBox="1"/>
          <p:nvPr/>
        </p:nvSpPr>
        <p:spPr>
          <a:xfrm>
            <a:off x="2398712" y="2909887"/>
            <a:ext cx="952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1888" name="Google Shape;1888;p26"/>
          <p:cNvSpPr txBox="1"/>
          <p:nvPr/>
        </p:nvSpPr>
        <p:spPr>
          <a:xfrm>
            <a:off x="2057400" y="304323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889" name="Google Shape;1889;p26"/>
          <p:cNvSpPr txBox="1"/>
          <p:nvPr/>
        </p:nvSpPr>
        <p:spPr>
          <a:xfrm>
            <a:off x="2117725" y="3043237"/>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890" name="Google Shape;1890;p26"/>
          <p:cNvSpPr txBox="1"/>
          <p:nvPr/>
        </p:nvSpPr>
        <p:spPr>
          <a:xfrm>
            <a:off x="2176462" y="304323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891" name="Google Shape;1891;p26"/>
          <p:cNvSpPr txBox="1"/>
          <p:nvPr/>
        </p:nvSpPr>
        <p:spPr>
          <a:xfrm>
            <a:off x="2238375" y="3043237"/>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892" name="Google Shape;1892;p26"/>
          <p:cNvSpPr txBox="1"/>
          <p:nvPr/>
        </p:nvSpPr>
        <p:spPr>
          <a:xfrm>
            <a:off x="2295525" y="304323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1893" name="Google Shape;1893;p26"/>
          <p:cNvSpPr txBox="1"/>
          <p:nvPr/>
        </p:nvSpPr>
        <p:spPr>
          <a:xfrm>
            <a:off x="2357437" y="3043237"/>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894" name="Google Shape;1894;p26"/>
          <p:cNvSpPr txBox="1"/>
          <p:nvPr/>
        </p:nvSpPr>
        <p:spPr>
          <a:xfrm>
            <a:off x="2390775" y="3043237"/>
            <a:ext cx="254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895" name="Google Shape;1895;p26"/>
          <p:cNvSpPr txBox="1"/>
          <p:nvPr/>
        </p:nvSpPr>
        <p:spPr>
          <a:xfrm>
            <a:off x="2416175" y="304323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896" name="Google Shape;1896;p26"/>
          <p:cNvSpPr txBox="1"/>
          <p:nvPr/>
        </p:nvSpPr>
        <p:spPr>
          <a:xfrm>
            <a:off x="2479675" y="304323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897" name="Google Shape;1897;p26"/>
          <p:cNvSpPr txBox="1"/>
          <p:nvPr/>
        </p:nvSpPr>
        <p:spPr>
          <a:xfrm>
            <a:off x="2057400" y="317976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898" name="Google Shape;1898;p26"/>
          <p:cNvSpPr txBox="1"/>
          <p:nvPr/>
        </p:nvSpPr>
        <p:spPr>
          <a:xfrm>
            <a:off x="2117725" y="3179762"/>
            <a:ext cx="381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899" name="Google Shape;1899;p26"/>
          <p:cNvSpPr txBox="1"/>
          <p:nvPr/>
        </p:nvSpPr>
        <p:spPr>
          <a:xfrm>
            <a:off x="2155825" y="317976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900" name="Google Shape;1900;p26"/>
          <p:cNvSpPr txBox="1"/>
          <p:nvPr/>
        </p:nvSpPr>
        <p:spPr>
          <a:xfrm>
            <a:off x="2220912" y="317976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901" name="Google Shape;1901;p26"/>
          <p:cNvSpPr txBox="1"/>
          <p:nvPr/>
        </p:nvSpPr>
        <p:spPr>
          <a:xfrm>
            <a:off x="2282825" y="3179762"/>
            <a:ext cx="381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902" name="Google Shape;1902;p26"/>
          <p:cNvSpPr txBox="1"/>
          <p:nvPr/>
        </p:nvSpPr>
        <p:spPr>
          <a:xfrm>
            <a:off x="2057400" y="3313112"/>
            <a:ext cx="381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903" name="Google Shape;1903;p26"/>
          <p:cNvSpPr txBox="1"/>
          <p:nvPr/>
        </p:nvSpPr>
        <p:spPr>
          <a:xfrm>
            <a:off x="2093912" y="3313112"/>
            <a:ext cx="254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904" name="Google Shape;1904;p26"/>
          <p:cNvSpPr txBox="1"/>
          <p:nvPr/>
        </p:nvSpPr>
        <p:spPr>
          <a:xfrm>
            <a:off x="2117725" y="331311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905" name="Google Shape;1905;p26"/>
          <p:cNvSpPr txBox="1"/>
          <p:nvPr/>
        </p:nvSpPr>
        <p:spPr>
          <a:xfrm>
            <a:off x="2182812" y="3313112"/>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906" name="Google Shape;1906;p26"/>
          <p:cNvSpPr txBox="1"/>
          <p:nvPr/>
        </p:nvSpPr>
        <p:spPr>
          <a:xfrm>
            <a:off x="2214562" y="3313112"/>
            <a:ext cx="254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907" name="Google Shape;1907;p26"/>
          <p:cNvSpPr txBox="1"/>
          <p:nvPr/>
        </p:nvSpPr>
        <p:spPr>
          <a:xfrm>
            <a:off x="2238375" y="331311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908" name="Google Shape;1908;p26"/>
          <p:cNvSpPr txBox="1"/>
          <p:nvPr/>
        </p:nvSpPr>
        <p:spPr>
          <a:xfrm>
            <a:off x="2303462" y="3313112"/>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909" name="Google Shape;1909;p26"/>
          <p:cNvSpPr txBox="1"/>
          <p:nvPr/>
        </p:nvSpPr>
        <p:spPr>
          <a:xfrm>
            <a:off x="2357437" y="3313112"/>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910" name="Google Shape;1910;p26"/>
          <p:cNvSpPr txBox="1"/>
          <p:nvPr/>
        </p:nvSpPr>
        <p:spPr>
          <a:xfrm>
            <a:off x="2390775" y="3313112"/>
            <a:ext cx="381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911" name="Google Shape;1911;p26"/>
          <p:cNvSpPr txBox="1"/>
          <p:nvPr/>
        </p:nvSpPr>
        <p:spPr>
          <a:xfrm>
            <a:off x="2428875" y="331311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1912" name="Google Shape;1912;p26"/>
          <p:cNvSpPr txBox="1"/>
          <p:nvPr/>
        </p:nvSpPr>
        <p:spPr>
          <a:xfrm>
            <a:off x="2490787" y="3313112"/>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913" name="Google Shape;1913;p26"/>
          <p:cNvSpPr txBox="1"/>
          <p:nvPr/>
        </p:nvSpPr>
        <p:spPr>
          <a:xfrm>
            <a:off x="2547937" y="3313112"/>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914" name="Google Shape;1914;p26"/>
          <p:cNvSpPr txBox="1"/>
          <p:nvPr/>
        </p:nvSpPr>
        <p:spPr>
          <a:xfrm>
            <a:off x="2579687" y="3313112"/>
            <a:ext cx="254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915" name="Google Shape;1915;p26"/>
          <p:cNvSpPr txBox="1"/>
          <p:nvPr/>
        </p:nvSpPr>
        <p:spPr>
          <a:xfrm>
            <a:off x="2606675" y="331311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916" name="Google Shape;1916;p26"/>
          <p:cNvSpPr txBox="1"/>
          <p:nvPr/>
        </p:nvSpPr>
        <p:spPr>
          <a:xfrm>
            <a:off x="2668587" y="331311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917" name="Google Shape;1917;p26"/>
          <p:cNvSpPr txBox="1"/>
          <p:nvPr/>
        </p:nvSpPr>
        <p:spPr>
          <a:xfrm>
            <a:off x="2733675" y="3313112"/>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918" name="Google Shape;1918;p26"/>
          <p:cNvSpPr txBox="1"/>
          <p:nvPr/>
        </p:nvSpPr>
        <p:spPr>
          <a:xfrm>
            <a:off x="2787650" y="3313112"/>
            <a:ext cx="381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919" name="Google Shape;1919;p26"/>
          <p:cNvSpPr/>
          <p:nvPr/>
        </p:nvSpPr>
        <p:spPr>
          <a:xfrm>
            <a:off x="5249862" y="3502025"/>
            <a:ext cx="130175" cy="269875"/>
          </a:xfrm>
          <a:custGeom>
            <a:rect b="b" l="l" r="r" t="t"/>
            <a:pathLst>
              <a:path extrusionOk="0" h="170" w="82">
                <a:moveTo>
                  <a:pt x="80" y="170"/>
                </a:moveTo>
                <a:lnTo>
                  <a:pt x="0" y="170"/>
                </a:lnTo>
                <a:lnTo>
                  <a:pt x="0" y="0"/>
                </a:lnTo>
                <a:lnTo>
                  <a:pt x="82" y="0"/>
                </a:lnTo>
                <a:lnTo>
                  <a:pt x="80" y="170"/>
                </a:ln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920" name="Google Shape;1920;p26"/>
          <p:cNvSpPr/>
          <p:nvPr/>
        </p:nvSpPr>
        <p:spPr>
          <a:xfrm>
            <a:off x="5249862" y="3502025"/>
            <a:ext cx="130175" cy="269875"/>
          </a:xfrm>
          <a:custGeom>
            <a:rect b="b" l="l" r="r" t="t"/>
            <a:pathLst>
              <a:path extrusionOk="0" h="170" w="82">
                <a:moveTo>
                  <a:pt x="80" y="170"/>
                </a:moveTo>
                <a:lnTo>
                  <a:pt x="0" y="170"/>
                </a:lnTo>
                <a:lnTo>
                  <a:pt x="0" y="0"/>
                </a:lnTo>
                <a:lnTo>
                  <a:pt x="82" y="0"/>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921" name="Google Shape;1921;p26"/>
          <p:cNvSpPr txBox="1"/>
          <p:nvPr/>
        </p:nvSpPr>
        <p:spPr>
          <a:xfrm>
            <a:off x="5373687" y="3502025"/>
            <a:ext cx="133350" cy="269875"/>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1922" name="Google Shape;1922;p26"/>
          <p:cNvCxnSpPr/>
          <p:nvPr/>
        </p:nvCxnSpPr>
        <p:spPr>
          <a:xfrm>
            <a:off x="5003800" y="3632200"/>
            <a:ext cx="246062" cy="1587"/>
          </a:xfrm>
          <a:prstGeom prst="straightConnector1">
            <a:avLst/>
          </a:prstGeom>
          <a:noFill/>
          <a:ln cap="flat" cmpd="sng" w="9525">
            <a:solidFill>
              <a:srgbClr val="000000"/>
            </a:solidFill>
            <a:prstDash val="solid"/>
            <a:miter lim="800000"/>
            <a:headEnd len="sm" w="sm" type="none"/>
            <a:tailEnd len="sm" w="sm" type="none"/>
          </a:ln>
        </p:spPr>
      </p:cxnSp>
      <p:sp>
        <p:nvSpPr>
          <p:cNvPr id="1923" name="Google Shape;1923;p26"/>
          <p:cNvSpPr/>
          <p:nvPr/>
        </p:nvSpPr>
        <p:spPr>
          <a:xfrm>
            <a:off x="3849687" y="3502025"/>
            <a:ext cx="130175" cy="255587"/>
          </a:xfrm>
          <a:custGeom>
            <a:rect b="b" l="l" r="r" t="t"/>
            <a:pathLst>
              <a:path extrusionOk="0" h="161" w="82">
                <a:moveTo>
                  <a:pt x="0" y="159"/>
                </a:moveTo>
                <a:lnTo>
                  <a:pt x="82" y="161"/>
                </a:lnTo>
                <a:lnTo>
                  <a:pt x="82" y="0"/>
                </a:lnTo>
                <a:lnTo>
                  <a:pt x="0" y="0"/>
                </a:lnTo>
                <a:lnTo>
                  <a:pt x="0" y="159"/>
                </a:ln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924" name="Google Shape;1924;p26"/>
          <p:cNvSpPr/>
          <p:nvPr/>
        </p:nvSpPr>
        <p:spPr>
          <a:xfrm>
            <a:off x="3849687" y="3502025"/>
            <a:ext cx="130175" cy="255587"/>
          </a:xfrm>
          <a:custGeom>
            <a:rect b="b" l="l" r="r" t="t"/>
            <a:pathLst>
              <a:path extrusionOk="0" h="161" w="82">
                <a:moveTo>
                  <a:pt x="0" y="159"/>
                </a:moveTo>
                <a:lnTo>
                  <a:pt x="82" y="161"/>
                </a:lnTo>
                <a:lnTo>
                  <a:pt x="82" y="0"/>
                </a:lnTo>
                <a:lnTo>
                  <a:pt x="0" y="0"/>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925" name="Google Shape;1925;p26"/>
          <p:cNvSpPr txBox="1"/>
          <p:nvPr/>
        </p:nvSpPr>
        <p:spPr>
          <a:xfrm>
            <a:off x="4875212" y="3508375"/>
            <a:ext cx="142875" cy="269875"/>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1926" name="Google Shape;1926;p26"/>
          <p:cNvCxnSpPr/>
          <p:nvPr/>
        </p:nvCxnSpPr>
        <p:spPr>
          <a:xfrm flipH="1" rot="10800000">
            <a:off x="3719512" y="3494087"/>
            <a:ext cx="4762" cy="266700"/>
          </a:xfrm>
          <a:prstGeom prst="straightConnector1">
            <a:avLst/>
          </a:prstGeom>
          <a:noFill/>
          <a:ln cap="flat" cmpd="sng" w="9525">
            <a:solidFill>
              <a:srgbClr val="000000"/>
            </a:solidFill>
            <a:prstDash val="solid"/>
            <a:miter lim="800000"/>
            <a:headEnd len="sm" w="sm" type="none"/>
            <a:tailEnd len="sm" w="sm" type="none"/>
          </a:ln>
        </p:spPr>
      </p:cxnSp>
      <p:cxnSp>
        <p:nvCxnSpPr>
          <p:cNvPr id="1927" name="Google Shape;1927;p26"/>
          <p:cNvCxnSpPr/>
          <p:nvPr/>
        </p:nvCxnSpPr>
        <p:spPr>
          <a:xfrm>
            <a:off x="3719512" y="3498850"/>
            <a:ext cx="138112" cy="3175"/>
          </a:xfrm>
          <a:prstGeom prst="straightConnector1">
            <a:avLst/>
          </a:prstGeom>
          <a:noFill/>
          <a:ln cap="flat" cmpd="sng" w="9525">
            <a:solidFill>
              <a:srgbClr val="000000"/>
            </a:solidFill>
            <a:prstDash val="solid"/>
            <a:miter lim="800000"/>
            <a:headEnd len="sm" w="sm" type="none"/>
            <a:tailEnd len="sm" w="sm" type="none"/>
          </a:ln>
        </p:spPr>
      </p:cxnSp>
      <p:cxnSp>
        <p:nvCxnSpPr>
          <p:cNvPr id="1928" name="Google Shape;1928;p26"/>
          <p:cNvCxnSpPr/>
          <p:nvPr/>
        </p:nvCxnSpPr>
        <p:spPr>
          <a:xfrm>
            <a:off x="3719512" y="3754437"/>
            <a:ext cx="138112" cy="3175"/>
          </a:xfrm>
          <a:prstGeom prst="straightConnector1">
            <a:avLst/>
          </a:prstGeom>
          <a:noFill/>
          <a:ln cap="flat" cmpd="sng" w="9525">
            <a:solidFill>
              <a:srgbClr val="000000"/>
            </a:solidFill>
            <a:prstDash val="solid"/>
            <a:miter lim="800000"/>
            <a:headEnd len="sm" w="sm" type="none"/>
            <a:tailEnd len="sm" w="sm" type="none"/>
          </a:ln>
        </p:spPr>
      </p:cxnSp>
      <p:sp>
        <p:nvSpPr>
          <p:cNvPr id="1929" name="Google Shape;1929;p26"/>
          <p:cNvSpPr/>
          <p:nvPr/>
        </p:nvSpPr>
        <p:spPr>
          <a:xfrm>
            <a:off x="3303587" y="3502025"/>
            <a:ext cx="130175" cy="255587"/>
          </a:xfrm>
          <a:custGeom>
            <a:rect b="b" l="l" r="r" t="t"/>
            <a:pathLst>
              <a:path extrusionOk="0" h="161" w="82">
                <a:moveTo>
                  <a:pt x="0" y="159"/>
                </a:moveTo>
                <a:lnTo>
                  <a:pt x="82" y="161"/>
                </a:lnTo>
                <a:lnTo>
                  <a:pt x="82" y="0"/>
                </a:lnTo>
                <a:lnTo>
                  <a:pt x="2" y="0"/>
                </a:lnTo>
                <a:lnTo>
                  <a:pt x="0" y="159"/>
                </a:ln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930" name="Google Shape;1930;p26"/>
          <p:cNvSpPr/>
          <p:nvPr/>
        </p:nvSpPr>
        <p:spPr>
          <a:xfrm>
            <a:off x="3303587" y="3502025"/>
            <a:ext cx="130175" cy="255587"/>
          </a:xfrm>
          <a:custGeom>
            <a:rect b="b" l="l" r="r" t="t"/>
            <a:pathLst>
              <a:path extrusionOk="0" h="161" w="82">
                <a:moveTo>
                  <a:pt x="0" y="159"/>
                </a:moveTo>
                <a:lnTo>
                  <a:pt x="82" y="161"/>
                </a:lnTo>
                <a:lnTo>
                  <a:pt x="82" y="0"/>
                </a:lnTo>
                <a:lnTo>
                  <a:pt x="2" y="0"/>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931" name="Google Shape;1931;p26"/>
          <p:cNvSpPr/>
          <p:nvPr/>
        </p:nvSpPr>
        <p:spPr>
          <a:xfrm>
            <a:off x="3176587" y="3498850"/>
            <a:ext cx="130175" cy="258762"/>
          </a:xfrm>
          <a:custGeom>
            <a:rect b="b" l="l" r="r" t="t"/>
            <a:pathLst>
              <a:path extrusionOk="0" h="163" w="82">
                <a:moveTo>
                  <a:pt x="80" y="0"/>
                </a:moveTo>
                <a:lnTo>
                  <a:pt x="0" y="2"/>
                </a:lnTo>
                <a:lnTo>
                  <a:pt x="0" y="163"/>
                </a:lnTo>
                <a:lnTo>
                  <a:pt x="82" y="163"/>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932" name="Google Shape;1932;p26"/>
          <p:cNvSpPr txBox="1"/>
          <p:nvPr/>
        </p:nvSpPr>
        <p:spPr>
          <a:xfrm>
            <a:off x="3262312" y="3552825"/>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933" name="Google Shape;1933;p26"/>
          <p:cNvSpPr txBox="1"/>
          <p:nvPr/>
        </p:nvSpPr>
        <p:spPr>
          <a:xfrm>
            <a:off x="3292475" y="3552825"/>
            <a:ext cx="698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1934" name="Google Shape;1934;p26"/>
          <p:cNvSpPr txBox="1"/>
          <p:nvPr/>
        </p:nvSpPr>
        <p:spPr>
          <a:xfrm>
            <a:off x="3798887" y="3552825"/>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935" name="Google Shape;1935;p26"/>
          <p:cNvSpPr txBox="1"/>
          <p:nvPr/>
        </p:nvSpPr>
        <p:spPr>
          <a:xfrm>
            <a:off x="3829050" y="3552825"/>
            <a:ext cx="825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cxnSp>
        <p:nvCxnSpPr>
          <p:cNvPr id="1936" name="Google Shape;1936;p26"/>
          <p:cNvCxnSpPr/>
          <p:nvPr/>
        </p:nvCxnSpPr>
        <p:spPr>
          <a:xfrm>
            <a:off x="3446462" y="3627437"/>
            <a:ext cx="277812" cy="1587"/>
          </a:xfrm>
          <a:prstGeom prst="straightConnector1">
            <a:avLst/>
          </a:prstGeom>
          <a:noFill/>
          <a:ln cap="flat" cmpd="sng" w="9525">
            <a:solidFill>
              <a:srgbClr val="000000"/>
            </a:solidFill>
            <a:prstDash val="solid"/>
            <a:miter lim="800000"/>
            <a:headEnd len="sm" w="sm" type="none"/>
            <a:tailEnd len="sm" w="sm" type="none"/>
          </a:ln>
        </p:spPr>
      </p:cxnSp>
      <p:cxnSp>
        <p:nvCxnSpPr>
          <p:cNvPr id="1937" name="Google Shape;1937;p26"/>
          <p:cNvCxnSpPr/>
          <p:nvPr/>
        </p:nvCxnSpPr>
        <p:spPr>
          <a:xfrm>
            <a:off x="3986212" y="3562350"/>
            <a:ext cx="269875" cy="4762"/>
          </a:xfrm>
          <a:prstGeom prst="straightConnector1">
            <a:avLst/>
          </a:prstGeom>
          <a:noFill/>
          <a:ln cap="flat" cmpd="sng" w="9525">
            <a:solidFill>
              <a:srgbClr val="000000"/>
            </a:solidFill>
            <a:prstDash val="solid"/>
            <a:miter lim="800000"/>
            <a:headEnd len="sm" w="sm" type="none"/>
            <a:tailEnd len="sm" w="sm" type="none"/>
          </a:ln>
        </p:spPr>
      </p:cxnSp>
      <p:cxnSp>
        <p:nvCxnSpPr>
          <p:cNvPr id="1938" name="Google Shape;1938;p26"/>
          <p:cNvCxnSpPr/>
          <p:nvPr/>
        </p:nvCxnSpPr>
        <p:spPr>
          <a:xfrm>
            <a:off x="4457700" y="3627437"/>
            <a:ext cx="276225" cy="1587"/>
          </a:xfrm>
          <a:prstGeom prst="straightConnector1">
            <a:avLst/>
          </a:prstGeom>
          <a:noFill/>
          <a:ln cap="flat" cmpd="sng" w="9525">
            <a:solidFill>
              <a:srgbClr val="000000"/>
            </a:solidFill>
            <a:prstDash val="solid"/>
            <a:miter lim="800000"/>
            <a:headEnd len="sm" w="sm" type="none"/>
            <a:tailEnd len="sm" w="sm" type="none"/>
          </a:ln>
        </p:spPr>
      </p:cxnSp>
      <p:cxnSp>
        <p:nvCxnSpPr>
          <p:cNvPr id="1939" name="Google Shape;1939;p26"/>
          <p:cNvCxnSpPr/>
          <p:nvPr/>
        </p:nvCxnSpPr>
        <p:spPr>
          <a:xfrm>
            <a:off x="3986212" y="3692525"/>
            <a:ext cx="269875" cy="1587"/>
          </a:xfrm>
          <a:prstGeom prst="straightConnector1">
            <a:avLst/>
          </a:prstGeom>
          <a:noFill/>
          <a:ln cap="flat" cmpd="sng" w="9525">
            <a:solidFill>
              <a:srgbClr val="000000"/>
            </a:solidFill>
            <a:prstDash val="solid"/>
            <a:miter lim="800000"/>
            <a:headEnd len="sm" w="sm" type="none"/>
            <a:tailEnd len="sm" w="sm" type="none"/>
          </a:ln>
        </p:spPr>
      </p:cxnSp>
      <p:sp>
        <p:nvSpPr>
          <p:cNvPr id="1940" name="Google Shape;1940;p26"/>
          <p:cNvSpPr/>
          <p:nvPr/>
        </p:nvSpPr>
        <p:spPr>
          <a:xfrm>
            <a:off x="3659187" y="3567112"/>
            <a:ext cx="65087" cy="60325"/>
          </a:xfrm>
          <a:custGeom>
            <a:rect b="b" l="l" r="r" t="t"/>
            <a:pathLst>
              <a:path extrusionOk="0" h="38" w="41">
                <a:moveTo>
                  <a:pt x="0" y="38"/>
                </a:moveTo>
                <a:lnTo>
                  <a:pt x="0" y="0"/>
                </a:lnTo>
                <a:lnTo>
                  <a:pt x="41" y="0"/>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941" name="Google Shape;1941;p26"/>
          <p:cNvSpPr txBox="1"/>
          <p:nvPr/>
        </p:nvSpPr>
        <p:spPr>
          <a:xfrm>
            <a:off x="5294312" y="3565525"/>
            <a:ext cx="1079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W</a:t>
            </a:r>
            <a:endParaRPr b="0" i="0" sz="1400" u="none" cap="none" strike="noStrike">
              <a:solidFill>
                <a:srgbClr val="000000"/>
              </a:solidFill>
              <a:latin typeface="Arial"/>
              <a:ea typeface="Arial"/>
              <a:cs typeface="Arial"/>
              <a:sym typeface="Arial"/>
            </a:endParaRPr>
          </a:p>
        </p:txBody>
      </p:sp>
      <p:sp>
        <p:nvSpPr>
          <p:cNvPr id="1942" name="Google Shape;1942;p26"/>
          <p:cNvSpPr txBox="1"/>
          <p:nvPr/>
        </p:nvSpPr>
        <p:spPr>
          <a:xfrm>
            <a:off x="5403850" y="3565525"/>
            <a:ext cx="762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1943" name="Google Shape;1943;p26"/>
          <p:cNvSpPr/>
          <p:nvPr/>
        </p:nvSpPr>
        <p:spPr>
          <a:xfrm>
            <a:off x="4733925" y="3505200"/>
            <a:ext cx="284162" cy="269875"/>
          </a:xfrm>
          <a:custGeom>
            <a:rect b="b" l="l" r="r" t="t"/>
            <a:pathLst>
              <a:path extrusionOk="0" h="170" w="179">
                <a:moveTo>
                  <a:pt x="177" y="170"/>
                </a:moveTo>
                <a:lnTo>
                  <a:pt x="179" y="0"/>
                </a:lnTo>
                <a:lnTo>
                  <a:pt x="0" y="0"/>
                </a:lnTo>
                <a:lnTo>
                  <a:pt x="0" y="170"/>
                </a:lnTo>
                <a:lnTo>
                  <a:pt x="179" y="170"/>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944" name="Google Shape;1944;p26"/>
          <p:cNvSpPr txBox="1"/>
          <p:nvPr/>
        </p:nvSpPr>
        <p:spPr>
          <a:xfrm>
            <a:off x="4748212" y="3565525"/>
            <a:ext cx="952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1945" name="Google Shape;1945;p26"/>
          <p:cNvSpPr txBox="1"/>
          <p:nvPr/>
        </p:nvSpPr>
        <p:spPr>
          <a:xfrm>
            <a:off x="4843462" y="3565525"/>
            <a:ext cx="762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946" name="Google Shape;1946;p26"/>
          <p:cNvSpPr txBox="1"/>
          <p:nvPr/>
        </p:nvSpPr>
        <p:spPr>
          <a:xfrm>
            <a:off x="4919662" y="3565525"/>
            <a:ext cx="952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1947" name="Google Shape;1947;p26"/>
          <p:cNvSpPr/>
          <p:nvPr/>
        </p:nvSpPr>
        <p:spPr>
          <a:xfrm>
            <a:off x="4267200" y="3371850"/>
            <a:ext cx="222250" cy="512762"/>
          </a:xfrm>
          <a:custGeom>
            <a:rect b="b" l="l" r="r" t="t"/>
            <a:pathLst>
              <a:path extrusionOk="0" h="323" w="140">
                <a:moveTo>
                  <a:pt x="0" y="0"/>
                </a:moveTo>
                <a:lnTo>
                  <a:pt x="0" y="131"/>
                </a:lnTo>
                <a:lnTo>
                  <a:pt x="38" y="161"/>
                </a:lnTo>
                <a:lnTo>
                  <a:pt x="0" y="192"/>
                </a:lnTo>
                <a:lnTo>
                  <a:pt x="0" y="323"/>
                </a:lnTo>
                <a:lnTo>
                  <a:pt x="140" y="224"/>
                </a:lnTo>
                <a:lnTo>
                  <a:pt x="140" y="99"/>
                </a:lnTo>
                <a:lnTo>
                  <a:pt x="0" y="2"/>
                </a:lnTo>
                <a:lnTo>
                  <a:pt x="0" y="0"/>
                </a:ln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948" name="Google Shape;1948;p26"/>
          <p:cNvSpPr/>
          <p:nvPr/>
        </p:nvSpPr>
        <p:spPr>
          <a:xfrm>
            <a:off x="4267200" y="3371850"/>
            <a:ext cx="222250" cy="512762"/>
          </a:xfrm>
          <a:custGeom>
            <a:rect b="b" l="l" r="r" t="t"/>
            <a:pathLst>
              <a:path extrusionOk="0" h="323" w="140">
                <a:moveTo>
                  <a:pt x="0" y="0"/>
                </a:moveTo>
                <a:lnTo>
                  <a:pt x="0" y="131"/>
                </a:lnTo>
                <a:lnTo>
                  <a:pt x="38" y="161"/>
                </a:lnTo>
                <a:lnTo>
                  <a:pt x="0" y="192"/>
                </a:lnTo>
                <a:lnTo>
                  <a:pt x="0" y="323"/>
                </a:lnTo>
                <a:lnTo>
                  <a:pt x="140" y="224"/>
                </a:lnTo>
                <a:lnTo>
                  <a:pt x="140" y="99"/>
                </a:lnTo>
                <a:lnTo>
                  <a:pt x="0" y="2"/>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949" name="Google Shape;1949;p26"/>
          <p:cNvSpPr txBox="1"/>
          <p:nvPr/>
        </p:nvSpPr>
        <p:spPr>
          <a:xfrm>
            <a:off x="4338637" y="3559175"/>
            <a:ext cx="762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950" name="Google Shape;1950;p26"/>
          <p:cNvSpPr txBox="1"/>
          <p:nvPr/>
        </p:nvSpPr>
        <p:spPr>
          <a:xfrm>
            <a:off x="4413250" y="3559175"/>
            <a:ext cx="762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951" name="Google Shape;1951;p26"/>
          <p:cNvSpPr/>
          <p:nvPr/>
        </p:nvSpPr>
        <p:spPr>
          <a:xfrm>
            <a:off x="5092700" y="3611562"/>
            <a:ext cx="52387" cy="50800"/>
          </a:xfrm>
          <a:custGeom>
            <a:rect b="b" l="l" r="r" t="t"/>
            <a:pathLst>
              <a:path extrusionOk="0" h="32" w="33">
                <a:moveTo>
                  <a:pt x="15" y="30"/>
                </a:moveTo>
                <a:lnTo>
                  <a:pt x="18" y="30"/>
                </a:lnTo>
                <a:lnTo>
                  <a:pt x="22" y="30"/>
                </a:lnTo>
                <a:lnTo>
                  <a:pt x="24" y="30"/>
                </a:lnTo>
                <a:lnTo>
                  <a:pt x="26" y="28"/>
                </a:lnTo>
                <a:lnTo>
                  <a:pt x="26" y="25"/>
                </a:lnTo>
                <a:lnTo>
                  <a:pt x="28" y="23"/>
                </a:lnTo>
                <a:lnTo>
                  <a:pt x="31" y="23"/>
                </a:lnTo>
                <a:lnTo>
                  <a:pt x="31" y="19"/>
                </a:lnTo>
                <a:lnTo>
                  <a:pt x="33" y="17"/>
                </a:lnTo>
                <a:lnTo>
                  <a:pt x="33" y="15"/>
                </a:lnTo>
                <a:lnTo>
                  <a:pt x="33" y="13"/>
                </a:lnTo>
                <a:lnTo>
                  <a:pt x="31" y="10"/>
                </a:lnTo>
                <a:lnTo>
                  <a:pt x="31" y="8"/>
                </a:lnTo>
                <a:lnTo>
                  <a:pt x="28" y="6"/>
                </a:lnTo>
                <a:lnTo>
                  <a:pt x="26" y="4"/>
                </a:lnTo>
                <a:lnTo>
                  <a:pt x="26" y="2"/>
                </a:lnTo>
                <a:lnTo>
                  <a:pt x="24" y="0"/>
                </a:lnTo>
                <a:lnTo>
                  <a:pt x="22" y="0"/>
                </a:lnTo>
                <a:lnTo>
                  <a:pt x="18" y="0"/>
                </a:lnTo>
                <a:lnTo>
                  <a:pt x="15" y="0"/>
                </a:lnTo>
                <a:lnTo>
                  <a:pt x="13" y="0"/>
                </a:lnTo>
                <a:lnTo>
                  <a:pt x="11" y="0"/>
                </a:lnTo>
                <a:lnTo>
                  <a:pt x="9" y="0"/>
                </a:lnTo>
                <a:lnTo>
                  <a:pt x="7" y="2"/>
                </a:lnTo>
                <a:lnTo>
                  <a:pt x="5" y="4"/>
                </a:lnTo>
                <a:lnTo>
                  <a:pt x="3" y="6"/>
                </a:lnTo>
                <a:lnTo>
                  <a:pt x="3" y="8"/>
                </a:lnTo>
                <a:lnTo>
                  <a:pt x="0" y="10"/>
                </a:lnTo>
                <a:lnTo>
                  <a:pt x="0" y="13"/>
                </a:lnTo>
                <a:lnTo>
                  <a:pt x="0" y="15"/>
                </a:lnTo>
                <a:lnTo>
                  <a:pt x="0" y="17"/>
                </a:lnTo>
                <a:lnTo>
                  <a:pt x="0" y="19"/>
                </a:lnTo>
                <a:lnTo>
                  <a:pt x="3" y="23"/>
                </a:lnTo>
                <a:lnTo>
                  <a:pt x="5" y="25"/>
                </a:lnTo>
                <a:lnTo>
                  <a:pt x="7" y="28"/>
                </a:lnTo>
                <a:lnTo>
                  <a:pt x="9" y="30"/>
                </a:lnTo>
                <a:lnTo>
                  <a:pt x="11" y="30"/>
                </a:lnTo>
                <a:lnTo>
                  <a:pt x="13" y="30"/>
                </a:lnTo>
                <a:lnTo>
                  <a:pt x="15" y="32"/>
                </a:lnTo>
                <a:lnTo>
                  <a:pt x="15" y="30"/>
                </a:lnTo>
                <a:close/>
              </a:path>
            </a:pathLst>
          </a:custGeom>
          <a:solidFill>
            <a:srgbClr val="EB75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grpSp>
        <p:nvGrpSpPr>
          <p:cNvPr id="1952" name="Google Shape;1952;p26"/>
          <p:cNvGrpSpPr/>
          <p:nvPr/>
        </p:nvGrpSpPr>
        <p:grpSpPr>
          <a:xfrm>
            <a:off x="3719512" y="3910012"/>
            <a:ext cx="2339975" cy="509587"/>
            <a:chOff x="2707" y="3294"/>
            <a:chExt cx="1474" cy="321"/>
          </a:xfrm>
        </p:grpSpPr>
        <p:cxnSp>
          <p:nvCxnSpPr>
            <p:cNvPr id="1953" name="Google Shape;1953;p26"/>
            <p:cNvCxnSpPr/>
            <p:nvPr/>
          </p:nvCxnSpPr>
          <p:spPr>
            <a:xfrm>
              <a:off x="3217" y="3406"/>
              <a:ext cx="170" cy="2"/>
            </a:xfrm>
            <a:prstGeom prst="straightConnector1">
              <a:avLst/>
            </a:prstGeom>
            <a:noFill/>
            <a:ln cap="flat" cmpd="sng" w="17450">
              <a:solidFill>
                <a:srgbClr val="EB7500"/>
              </a:solidFill>
              <a:prstDash val="solid"/>
              <a:miter lim="800000"/>
              <a:headEnd len="sm" w="sm" type="none"/>
              <a:tailEnd len="sm" w="sm" type="none"/>
            </a:ln>
          </p:spPr>
        </p:cxnSp>
        <p:sp>
          <p:nvSpPr>
            <p:cNvPr id="1954" name="Google Shape;1954;p26"/>
            <p:cNvSpPr/>
            <p:nvPr/>
          </p:nvSpPr>
          <p:spPr>
            <a:xfrm>
              <a:off x="3133" y="3372"/>
              <a:ext cx="82" cy="161"/>
            </a:xfrm>
            <a:custGeom>
              <a:rect b="b" l="l" r="r" t="t"/>
              <a:pathLst>
                <a:path extrusionOk="0" h="161" w="82">
                  <a:moveTo>
                    <a:pt x="0" y="159"/>
                  </a:moveTo>
                  <a:lnTo>
                    <a:pt x="82" y="161"/>
                  </a:lnTo>
                  <a:lnTo>
                    <a:pt x="82" y="0"/>
                  </a:lnTo>
                  <a:lnTo>
                    <a:pt x="0" y="0"/>
                  </a:lnTo>
                  <a:lnTo>
                    <a:pt x="0" y="159"/>
                  </a:lnTo>
                  <a:close/>
                </a:path>
              </a:pathLst>
            </a:custGeom>
            <a:solidFill>
              <a:srgbClr val="FBE2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955" name="Google Shape;1955;p26"/>
            <p:cNvSpPr/>
            <p:nvPr/>
          </p:nvSpPr>
          <p:spPr>
            <a:xfrm>
              <a:off x="3133" y="3372"/>
              <a:ext cx="82" cy="161"/>
            </a:xfrm>
            <a:custGeom>
              <a:rect b="b" l="l" r="r" t="t"/>
              <a:pathLst>
                <a:path extrusionOk="0" h="161" w="82">
                  <a:moveTo>
                    <a:pt x="0" y="159"/>
                  </a:moveTo>
                  <a:lnTo>
                    <a:pt x="82" y="161"/>
                  </a:lnTo>
                  <a:lnTo>
                    <a:pt x="82" y="0"/>
                  </a:lnTo>
                  <a:lnTo>
                    <a:pt x="0" y="0"/>
                  </a:lnTo>
                </a:path>
              </a:pathLst>
            </a:custGeom>
            <a:noFill/>
            <a:ln cap="flat" cmpd="sng" w="9525">
              <a:solidFill>
                <a:srgbClr val="EB75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1956" name="Google Shape;1956;p26"/>
            <p:cNvCxnSpPr/>
            <p:nvPr/>
          </p:nvCxnSpPr>
          <p:spPr>
            <a:xfrm flipH="1" rot="10800000">
              <a:off x="3052" y="3367"/>
              <a:ext cx="2" cy="168"/>
            </a:xfrm>
            <a:prstGeom prst="straightConnector1">
              <a:avLst/>
            </a:prstGeom>
            <a:noFill/>
            <a:ln cap="flat" cmpd="sng" w="9525">
              <a:solidFill>
                <a:srgbClr val="000000"/>
              </a:solidFill>
              <a:prstDash val="solid"/>
              <a:miter lim="800000"/>
              <a:headEnd len="sm" w="sm" type="none"/>
              <a:tailEnd len="sm" w="sm" type="none"/>
            </a:ln>
          </p:spPr>
        </p:cxnSp>
        <p:cxnSp>
          <p:nvCxnSpPr>
            <p:cNvPr id="1957" name="Google Shape;1957;p26"/>
            <p:cNvCxnSpPr/>
            <p:nvPr/>
          </p:nvCxnSpPr>
          <p:spPr>
            <a:xfrm>
              <a:off x="3052" y="3369"/>
              <a:ext cx="81" cy="3"/>
            </a:xfrm>
            <a:prstGeom prst="straightConnector1">
              <a:avLst/>
            </a:prstGeom>
            <a:noFill/>
            <a:ln cap="flat" cmpd="sng" w="9525">
              <a:solidFill>
                <a:srgbClr val="000000"/>
              </a:solidFill>
              <a:prstDash val="solid"/>
              <a:miter lim="800000"/>
              <a:headEnd len="sm" w="sm" type="none"/>
              <a:tailEnd len="sm" w="sm" type="none"/>
            </a:ln>
          </p:spPr>
        </p:cxnSp>
        <p:cxnSp>
          <p:nvCxnSpPr>
            <p:cNvPr id="1958" name="Google Shape;1958;p26"/>
            <p:cNvCxnSpPr/>
            <p:nvPr/>
          </p:nvCxnSpPr>
          <p:spPr>
            <a:xfrm>
              <a:off x="3052" y="3531"/>
              <a:ext cx="81" cy="2"/>
            </a:xfrm>
            <a:prstGeom prst="straightConnector1">
              <a:avLst/>
            </a:prstGeom>
            <a:noFill/>
            <a:ln cap="flat" cmpd="sng" w="9525">
              <a:solidFill>
                <a:srgbClr val="000000"/>
              </a:solidFill>
              <a:prstDash val="solid"/>
              <a:miter lim="800000"/>
              <a:headEnd len="sm" w="sm" type="none"/>
              <a:tailEnd len="sm" w="sm" type="none"/>
            </a:ln>
          </p:spPr>
        </p:cxnSp>
        <p:sp>
          <p:nvSpPr>
            <p:cNvPr id="1959" name="Google Shape;1959;p26"/>
            <p:cNvSpPr/>
            <p:nvPr/>
          </p:nvSpPr>
          <p:spPr>
            <a:xfrm>
              <a:off x="4003" y="3367"/>
              <a:ext cx="90" cy="179"/>
            </a:xfrm>
            <a:custGeom>
              <a:rect b="b" l="l" r="r" t="t"/>
              <a:pathLst>
                <a:path extrusionOk="0" h="179" w="90">
                  <a:moveTo>
                    <a:pt x="88" y="179"/>
                  </a:moveTo>
                  <a:lnTo>
                    <a:pt x="0" y="179"/>
                  </a:lnTo>
                  <a:lnTo>
                    <a:pt x="0" y="0"/>
                  </a:lnTo>
                  <a:lnTo>
                    <a:pt x="90" y="0"/>
                  </a:lnTo>
                  <a:lnTo>
                    <a:pt x="88" y="179"/>
                  </a:ln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960" name="Google Shape;1960;p26"/>
            <p:cNvSpPr/>
            <p:nvPr/>
          </p:nvSpPr>
          <p:spPr>
            <a:xfrm>
              <a:off x="4003" y="3367"/>
              <a:ext cx="90" cy="179"/>
            </a:xfrm>
            <a:custGeom>
              <a:rect b="b" l="l" r="r" t="t"/>
              <a:pathLst>
                <a:path extrusionOk="0" h="179" w="90">
                  <a:moveTo>
                    <a:pt x="88" y="179"/>
                  </a:moveTo>
                  <a:lnTo>
                    <a:pt x="0" y="179"/>
                  </a:lnTo>
                  <a:lnTo>
                    <a:pt x="0" y="0"/>
                  </a:lnTo>
                  <a:lnTo>
                    <a:pt x="90" y="0"/>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961" name="Google Shape;1961;p26"/>
            <p:cNvSpPr txBox="1"/>
            <p:nvPr/>
          </p:nvSpPr>
          <p:spPr>
            <a:xfrm>
              <a:off x="4089" y="3367"/>
              <a:ext cx="92" cy="179"/>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1962" name="Google Shape;1962;p26"/>
            <p:cNvCxnSpPr/>
            <p:nvPr/>
          </p:nvCxnSpPr>
          <p:spPr>
            <a:xfrm>
              <a:off x="3867" y="3456"/>
              <a:ext cx="136" cy="2"/>
            </a:xfrm>
            <a:prstGeom prst="straightConnector1">
              <a:avLst/>
            </a:prstGeom>
            <a:noFill/>
            <a:ln cap="flat" cmpd="sng" w="9525">
              <a:solidFill>
                <a:srgbClr val="000000"/>
              </a:solidFill>
              <a:prstDash val="solid"/>
              <a:miter lim="800000"/>
              <a:headEnd len="sm" w="sm" type="none"/>
              <a:tailEnd len="sm" w="sm" type="none"/>
            </a:ln>
          </p:spPr>
        </p:cxnSp>
        <p:sp>
          <p:nvSpPr>
            <p:cNvPr id="1963" name="Google Shape;1963;p26"/>
            <p:cNvSpPr/>
            <p:nvPr/>
          </p:nvSpPr>
          <p:spPr>
            <a:xfrm>
              <a:off x="2787" y="3376"/>
              <a:ext cx="82" cy="161"/>
            </a:xfrm>
            <a:custGeom>
              <a:rect b="b" l="l" r="r" t="t"/>
              <a:pathLst>
                <a:path extrusionOk="0" h="161" w="82">
                  <a:moveTo>
                    <a:pt x="0" y="159"/>
                  </a:moveTo>
                  <a:lnTo>
                    <a:pt x="82" y="161"/>
                  </a:lnTo>
                  <a:lnTo>
                    <a:pt x="82" y="0"/>
                  </a:lnTo>
                  <a:lnTo>
                    <a:pt x="0" y="0"/>
                  </a:lnTo>
                  <a:lnTo>
                    <a:pt x="0" y="159"/>
                  </a:ln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964" name="Google Shape;1964;p26"/>
            <p:cNvSpPr/>
            <p:nvPr/>
          </p:nvSpPr>
          <p:spPr>
            <a:xfrm>
              <a:off x="2787" y="3376"/>
              <a:ext cx="82" cy="161"/>
            </a:xfrm>
            <a:custGeom>
              <a:rect b="b" l="l" r="r" t="t"/>
              <a:pathLst>
                <a:path extrusionOk="0" h="161" w="82">
                  <a:moveTo>
                    <a:pt x="0" y="159"/>
                  </a:moveTo>
                  <a:lnTo>
                    <a:pt x="82" y="161"/>
                  </a:lnTo>
                  <a:lnTo>
                    <a:pt x="82" y="0"/>
                  </a:lnTo>
                  <a:lnTo>
                    <a:pt x="0" y="0"/>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965" name="Google Shape;1965;p26"/>
            <p:cNvSpPr/>
            <p:nvPr/>
          </p:nvSpPr>
          <p:spPr>
            <a:xfrm>
              <a:off x="2707" y="3374"/>
              <a:ext cx="80" cy="163"/>
            </a:xfrm>
            <a:custGeom>
              <a:rect b="b" l="l" r="r" t="t"/>
              <a:pathLst>
                <a:path extrusionOk="0" h="163" w="80">
                  <a:moveTo>
                    <a:pt x="80" y="0"/>
                  </a:moveTo>
                  <a:lnTo>
                    <a:pt x="0" y="2"/>
                  </a:lnTo>
                  <a:lnTo>
                    <a:pt x="0" y="163"/>
                  </a:lnTo>
                  <a:lnTo>
                    <a:pt x="80" y="163"/>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966" name="Google Shape;1966;p26"/>
            <p:cNvSpPr txBox="1"/>
            <p:nvPr/>
          </p:nvSpPr>
          <p:spPr>
            <a:xfrm>
              <a:off x="2759" y="3406"/>
              <a:ext cx="2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967" name="Google Shape;1967;p26"/>
            <p:cNvSpPr txBox="1"/>
            <p:nvPr/>
          </p:nvSpPr>
          <p:spPr>
            <a:xfrm>
              <a:off x="2781" y="3406"/>
              <a:ext cx="44"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1968" name="Google Shape;1968;p26"/>
            <p:cNvSpPr txBox="1"/>
            <p:nvPr/>
          </p:nvSpPr>
          <p:spPr>
            <a:xfrm>
              <a:off x="3097" y="3406"/>
              <a:ext cx="2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969" name="Google Shape;1969;p26"/>
            <p:cNvSpPr txBox="1"/>
            <p:nvPr/>
          </p:nvSpPr>
          <p:spPr>
            <a:xfrm>
              <a:off x="3116" y="3406"/>
              <a:ext cx="52"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cxnSp>
          <p:nvCxnSpPr>
            <p:cNvPr id="1970" name="Google Shape;1970;p26"/>
            <p:cNvCxnSpPr/>
            <p:nvPr/>
          </p:nvCxnSpPr>
          <p:spPr>
            <a:xfrm>
              <a:off x="2875" y="3456"/>
              <a:ext cx="175" cy="1"/>
            </a:xfrm>
            <a:prstGeom prst="straightConnector1">
              <a:avLst/>
            </a:prstGeom>
            <a:noFill/>
            <a:ln cap="flat" cmpd="sng" w="9525">
              <a:solidFill>
                <a:srgbClr val="000000"/>
              </a:solidFill>
              <a:prstDash val="solid"/>
              <a:miter lim="800000"/>
              <a:headEnd len="sm" w="sm" type="none"/>
              <a:tailEnd len="sm" w="sm" type="none"/>
            </a:ln>
          </p:spPr>
        </p:cxnSp>
        <p:cxnSp>
          <p:nvCxnSpPr>
            <p:cNvPr id="1971" name="Google Shape;1971;p26"/>
            <p:cNvCxnSpPr/>
            <p:nvPr/>
          </p:nvCxnSpPr>
          <p:spPr>
            <a:xfrm>
              <a:off x="3512" y="3456"/>
              <a:ext cx="174" cy="1"/>
            </a:xfrm>
            <a:prstGeom prst="straightConnector1">
              <a:avLst/>
            </a:prstGeom>
            <a:noFill/>
            <a:ln cap="flat" cmpd="sng" w="9525">
              <a:solidFill>
                <a:srgbClr val="000000"/>
              </a:solidFill>
              <a:prstDash val="solid"/>
              <a:miter lim="800000"/>
              <a:headEnd len="sm" w="sm" type="none"/>
              <a:tailEnd len="sm" w="sm" type="none"/>
            </a:ln>
          </p:spPr>
        </p:cxnSp>
        <p:cxnSp>
          <p:nvCxnSpPr>
            <p:cNvPr id="1972" name="Google Shape;1972;p26"/>
            <p:cNvCxnSpPr/>
            <p:nvPr/>
          </p:nvCxnSpPr>
          <p:spPr>
            <a:xfrm>
              <a:off x="3215" y="3496"/>
              <a:ext cx="179" cy="1"/>
            </a:xfrm>
            <a:prstGeom prst="straightConnector1">
              <a:avLst/>
            </a:prstGeom>
            <a:noFill/>
            <a:ln cap="flat" cmpd="sng" w="9525">
              <a:solidFill>
                <a:srgbClr val="000000"/>
              </a:solidFill>
              <a:prstDash val="solid"/>
              <a:miter lim="800000"/>
              <a:headEnd len="sm" w="sm" type="none"/>
              <a:tailEnd len="sm" w="sm" type="none"/>
            </a:ln>
          </p:spPr>
        </p:cxnSp>
        <p:sp>
          <p:nvSpPr>
            <p:cNvPr id="1973" name="Google Shape;1973;p26"/>
            <p:cNvSpPr/>
            <p:nvPr/>
          </p:nvSpPr>
          <p:spPr>
            <a:xfrm>
              <a:off x="3009" y="3415"/>
              <a:ext cx="41" cy="41"/>
            </a:xfrm>
            <a:custGeom>
              <a:rect b="b" l="l" r="r" t="t"/>
              <a:pathLst>
                <a:path extrusionOk="0" h="41" w="41">
                  <a:moveTo>
                    <a:pt x="0" y="41"/>
                  </a:moveTo>
                  <a:lnTo>
                    <a:pt x="0" y="0"/>
                  </a:lnTo>
                  <a:lnTo>
                    <a:pt x="41" y="0"/>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974" name="Google Shape;1974;p26"/>
            <p:cNvSpPr txBox="1"/>
            <p:nvPr/>
          </p:nvSpPr>
          <p:spPr>
            <a:xfrm>
              <a:off x="4039" y="3408"/>
              <a:ext cx="68"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W</a:t>
              </a:r>
              <a:endParaRPr b="0" i="0" sz="1400" u="none" cap="none" strike="noStrike">
                <a:solidFill>
                  <a:srgbClr val="000000"/>
                </a:solidFill>
                <a:latin typeface="Arial"/>
                <a:ea typeface="Arial"/>
                <a:cs typeface="Arial"/>
                <a:sym typeface="Arial"/>
              </a:endParaRPr>
            </a:p>
          </p:txBody>
        </p:sp>
        <p:sp>
          <p:nvSpPr>
            <p:cNvPr id="1975" name="Google Shape;1975;p26"/>
            <p:cNvSpPr txBox="1"/>
            <p:nvPr/>
          </p:nvSpPr>
          <p:spPr>
            <a:xfrm>
              <a:off x="4108" y="3408"/>
              <a:ext cx="48"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1976" name="Google Shape;1976;p26"/>
            <p:cNvSpPr/>
            <p:nvPr/>
          </p:nvSpPr>
          <p:spPr>
            <a:xfrm>
              <a:off x="3686" y="3378"/>
              <a:ext cx="179" cy="170"/>
            </a:xfrm>
            <a:custGeom>
              <a:rect b="b" l="l" r="r" t="t"/>
              <a:pathLst>
                <a:path extrusionOk="0" h="170" w="179">
                  <a:moveTo>
                    <a:pt x="179" y="168"/>
                  </a:moveTo>
                  <a:lnTo>
                    <a:pt x="179" y="0"/>
                  </a:lnTo>
                  <a:lnTo>
                    <a:pt x="0" y="0"/>
                  </a:lnTo>
                  <a:lnTo>
                    <a:pt x="0" y="170"/>
                  </a:lnTo>
                  <a:lnTo>
                    <a:pt x="179" y="170"/>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977" name="Google Shape;1977;p26"/>
            <p:cNvSpPr txBox="1"/>
            <p:nvPr/>
          </p:nvSpPr>
          <p:spPr>
            <a:xfrm>
              <a:off x="3695" y="3416"/>
              <a:ext cx="6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1978" name="Google Shape;1978;p26"/>
            <p:cNvSpPr txBox="1"/>
            <p:nvPr/>
          </p:nvSpPr>
          <p:spPr>
            <a:xfrm>
              <a:off x="3755" y="3416"/>
              <a:ext cx="48"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979" name="Google Shape;1979;p26"/>
            <p:cNvSpPr txBox="1"/>
            <p:nvPr/>
          </p:nvSpPr>
          <p:spPr>
            <a:xfrm>
              <a:off x="3803" y="3416"/>
              <a:ext cx="6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1980" name="Google Shape;1980;p26"/>
            <p:cNvSpPr/>
            <p:nvPr/>
          </p:nvSpPr>
          <p:spPr>
            <a:xfrm>
              <a:off x="3392" y="3294"/>
              <a:ext cx="140" cy="321"/>
            </a:xfrm>
            <a:custGeom>
              <a:rect b="b" l="l" r="r" t="t"/>
              <a:pathLst>
                <a:path extrusionOk="0" h="321" w="140">
                  <a:moveTo>
                    <a:pt x="0" y="0"/>
                  </a:moveTo>
                  <a:lnTo>
                    <a:pt x="0" y="131"/>
                  </a:lnTo>
                  <a:lnTo>
                    <a:pt x="38" y="162"/>
                  </a:lnTo>
                  <a:lnTo>
                    <a:pt x="0" y="192"/>
                  </a:lnTo>
                  <a:lnTo>
                    <a:pt x="0" y="321"/>
                  </a:lnTo>
                  <a:lnTo>
                    <a:pt x="140" y="224"/>
                  </a:lnTo>
                  <a:lnTo>
                    <a:pt x="140" y="99"/>
                  </a:lnTo>
                  <a:lnTo>
                    <a:pt x="0" y="2"/>
                  </a:lnTo>
                  <a:lnTo>
                    <a:pt x="0" y="0"/>
                  </a:ln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981" name="Google Shape;1981;p26"/>
            <p:cNvSpPr/>
            <p:nvPr/>
          </p:nvSpPr>
          <p:spPr>
            <a:xfrm>
              <a:off x="3392" y="3294"/>
              <a:ext cx="140" cy="321"/>
            </a:xfrm>
            <a:custGeom>
              <a:rect b="b" l="l" r="r" t="t"/>
              <a:pathLst>
                <a:path extrusionOk="0" h="321" w="140">
                  <a:moveTo>
                    <a:pt x="0" y="0"/>
                  </a:moveTo>
                  <a:lnTo>
                    <a:pt x="0" y="131"/>
                  </a:lnTo>
                  <a:lnTo>
                    <a:pt x="38" y="162"/>
                  </a:lnTo>
                  <a:lnTo>
                    <a:pt x="0" y="192"/>
                  </a:lnTo>
                  <a:lnTo>
                    <a:pt x="0" y="321"/>
                  </a:lnTo>
                  <a:lnTo>
                    <a:pt x="140" y="224"/>
                  </a:lnTo>
                  <a:lnTo>
                    <a:pt x="140" y="99"/>
                  </a:lnTo>
                  <a:lnTo>
                    <a:pt x="0" y="2"/>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982" name="Google Shape;1982;p26"/>
            <p:cNvSpPr txBox="1"/>
            <p:nvPr/>
          </p:nvSpPr>
          <p:spPr>
            <a:xfrm>
              <a:off x="3439" y="3416"/>
              <a:ext cx="48"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983" name="Google Shape;1983;p26"/>
            <p:cNvSpPr txBox="1"/>
            <p:nvPr/>
          </p:nvSpPr>
          <p:spPr>
            <a:xfrm>
              <a:off x="3486" y="3416"/>
              <a:ext cx="48"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984" name="Google Shape;1984;p26"/>
            <p:cNvSpPr/>
            <p:nvPr/>
          </p:nvSpPr>
          <p:spPr>
            <a:xfrm>
              <a:off x="3297" y="3391"/>
              <a:ext cx="32" cy="32"/>
            </a:xfrm>
            <a:custGeom>
              <a:rect b="b" l="l" r="r" t="t"/>
              <a:pathLst>
                <a:path extrusionOk="0" h="32" w="32">
                  <a:moveTo>
                    <a:pt x="17" y="30"/>
                  </a:moveTo>
                  <a:lnTo>
                    <a:pt x="19" y="32"/>
                  </a:lnTo>
                  <a:lnTo>
                    <a:pt x="22" y="32"/>
                  </a:lnTo>
                  <a:lnTo>
                    <a:pt x="24" y="30"/>
                  </a:lnTo>
                  <a:lnTo>
                    <a:pt x="26" y="28"/>
                  </a:lnTo>
                  <a:lnTo>
                    <a:pt x="28" y="28"/>
                  </a:lnTo>
                  <a:lnTo>
                    <a:pt x="30" y="26"/>
                  </a:lnTo>
                  <a:lnTo>
                    <a:pt x="32" y="24"/>
                  </a:lnTo>
                  <a:lnTo>
                    <a:pt x="32" y="21"/>
                  </a:lnTo>
                  <a:lnTo>
                    <a:pt x="32" y="19"/>
                  </a:lnTo>
                  <a:lnTo>
                    <a:pt x="32" y="15"/>
                  </a:lnTo>
                  <a:lnTo>
                    <a:pt x="32" y="13"/>
                  </a:lnTo>
                  <a:lnTo>
                    <a:pt x="32" y="11"/>
                  </a:lnTo>
                  <a:lnTo>
                    <a:pt x="32" y="9"/>
                  </a:lnTo>
                  <a:lnTo>
                    <a:pt x="30" y="6"/>
                  </a:lnTo>
                  <a:lnTo>
                    <a:pt x="28" y="4"/>
                  </a:lnTo>
                  <a:lnTo>
                    <a:pt x="26" y="2"/>
                  </a:lnTo>
                  <a:lnTo>
                    <a:pt x="24" y="2"/>
                  </a:lnTo>
                  <a:lnTo>
                    <a:pt x="22" y="0"/>
                  </a:lnTo>
                  <a:lnTo>
                    <a:pt x="19" y="0"/>
                  </a:lnTo>
                  <a:lnTo>
                    <a:pt x="17" y="0"/>
                  </a:lnTo>
                  <a:lnTo>
                    <a:pt x="15" y="0"/>
                  </a:lnTo>
                  <a:lnTo>
                    <a:pt x="13" y="0"/>
                  </a:lnTo>
                  <a:lnTo>
                    <a:pt x="11" y="2"/>
                  </a:lnTo>
                  <a:lnTo>
                    <a:pt x="9" y="2"/>
                  </a:lnTo>
                  <a:lnTo>
                    <a:pt x="6" y="4"/>
                  </a:lnTo>
                  <a:lnTo>
                    <a:pt x="4" y="6"/>
                  </a:lnTo>
                  <a:lnTo>
                    <a:pt x="2" y="9"/>
                  </a:lnTo>
                  <a:lnTo>
                    <a:pt x="2" y="11"/>
                  </a:lnTo>
                  <a:lnTo>
                    <a:pt x="2" y="13"/>
                  </a:lnTo>
                  <a:lnTo>
                    <a:pt x="0" y="15"/>
                  </a:lnTo>
                  <a:lnTo>
                    <a:pt x="2" y="19"/>
                  </a:lnTo>
                  <a:lnTo>
                    <a:pt x="2" y="21"/>
                  </a:lnTo>
                  <a:lnTo>
                    <a:pt x="2" y="24"/>
                  </a:lnTo>
                  <a:lnTo>
                    <a:pt x="4" y="26"/>
                  </a:lnTo>
                  <a:lnTo>
                    <a:pt x="6" y="28"/>
                  </a:lnTo>
                  <a:lnTo>
                    <a:pt x="9" y="28"/>
                  </a:lnTo>
                  <a:lnTo>
                    <a:pt x="11" y="30"/>
                  </a:lnTo>
                  <a:lnTo>
                    <a:pt x="13" y="32"/>
                  </a:lnTo>
                  <a:lnTo>
                    <a:pt x="15" y="32"/>
                  </a:lnTo>
                  <a:lnTo>
                    <a:pt x="17" y="32"/>
                  </a:lnTo>
                  <a:lnTo>
                    <a:pt x="17" y="30"/>
                  </a:lnTo>
                  <a:close/>
                </a:path>
              </a:pathLst>
            </a:custGeom>
            <a:solidFill>
              <a:srgbClr val="EB75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grpSp>
      <p:cxnSp>
        <p:nvCxnSpPr>
          <p:cNvPr id="1985" name="Google Shape;1985;p26"/>
          <p:cNvCxnSpPr/>
          <p:nvPr/>
        </p:nvCxnSpPr>
        <p:spPr>
          <a:xfrm flipH="1">
            <a:off x="4710112" y="3605212"/>
            <a:ext cx="381000" cy="457200"/>
          </a:xfrm>
          <a:prstGeom prst="straightConnector1">
            <a:avLst/>
          </a:prstGeom>
          <a:noFill/>
          <a:ln cap="flat" cmpd="sng" w="25400">
            <a:solidFill>
              <a:schemeClr val="folHlink"/>
            </a:solidFill>
            <a:prstDash val="solid"/>
            <a:miter lim="800000"/>
            <a:headEnd len="sm" w="sm" type="none"/>
            <a:tailEnd len="sm" w="sm" type="none"/>
          </a:ln>
        </p:spPr>
      </p:cxnSp>
      <p:pic>
        <p:nvPicPr>
          <p:cNvPr descr="F0609" id="1986" name="Google Shape;1986;p26"/>
          <p:cNvPicPr preferRelativeResize="0"/>
          <p:nvPr/>
        </p:nvPicPr>
        <p:blipFill rotWithShape="1">
          <a:blip r:embed="rId3">
            <a:alphaModFix/>
          </a:blip>
          <a:srcRect b="0" l="0" r="0" t="0"/>
          <a:stretch/>
        </p:blipFill>
        <p:spPr>
          <a:xfrm>
            <a:off x="1981200" y="4597400"/>
            <a:ext cx="5181600" cy="2108200"/>
          </a:xfrm>
          <a:prstGeom prst="rect">
            <a:avLst/>
          </a:prstGeom>
          <a:noFill/>
          <a:ln>
            <a:noFill/>
          </a:ln>
        </p:spPr>
      </p:pic>
      <p:sp>
        <p:nvSpPr>
          <p:cNvPr id="1987" name="Google Shape;1987;p26"/>
          <p:cNvSpPr txBox="1"/>
          <p:nvPr/>
        </p:nvSpPr>
        <p:spPr>
          <a:xfrm>
            <a:off x="6400800" y="5181600"/>
            <a:ext cx="2470150" cy="6397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With a one-stage stall, forwarding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can get the data to the </a:t>
            </a:r>
            <a:r>
              <a:rPr b="0" i="0" lang="en-US" sz="1200" u="none" cap="none" strike="noStrike">
                <a:solidFill>
                  <a:schemeClr val="dk1"/>
                </a:solidFill>
                <a:latin typeface="Courier New"/>
                <a:ea typeface="Courier New"/>
                <a:cs typeface="Courier New"/>
                <a:sym typeface="Courier New"/>
              </a:rPr>
              <a:t>sub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instruction in time</a:t>
            </a:r>
            <a:endParaRPr b="0" i="0" sz="1400" u="none" cap="none" strike="noStrike">
              <a:solidFill>
                <a:srgbClr val="000000"/>
              </a:solidFill>
              <a:latin typeface="Arial"/>
              <a:ea typeface="Arial"/>
              <a:cs typeface="Arial"/>
              <a:sym typeface="Arial"/>
            </a:endParaRPr>
          </a:p>
        </p:txBody>
      </p:sp>
      <p:sp>
        <p:nvSpPr>
          <p:cNvPr id="1988" name="Google Shape;1988;p26"/>
          <p:cNvSpPr txBox="1"/>
          <p:nvPr/>
        </p:nvSpPr>
        <p:spPr>
          <a:xfrm>
            <a:off x="6461125" y="3384550"/>
            <a:ext cx="2189162" cy="6397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Without a stall it is impossible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to provide input to the</a:t>
            </a:r>
            <a:r>
              <a:rPr b="0" i="0" lang="en-US" sz="1200" u="none" cap="none" strike="noStrike">
                <a:solidFill>
                  <a:schemeClr val="dk1"/>
                </a:solidFill>
                <a:latin typeface="Courier New"/>
                <a:ea typeface="Courier New"/>
                <a:cs typeface="Courier New"/>
                <a:sym typeface="Courier New"/>
              </a:rPr>
              <a:t> sub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instruction in time</a:t>
            </a:r>
            <a:endParaRPr b="0" i="0" sz="1400" u="none" cap="none" strike="noStrike">
              <a:solidFill>
                <a:srgbClr val="000000"/>
              </a:solidFill>
              <a:latin typeface="Arial"/>
              <a:ea typeface="Arial"/>
              <a:cs typeface="Arial"/>
              <a:sym typeface="Arial"/>
            </a:endParaRPr>
          </a:p>
        </p:txBody>
      </p:sp>
      <p:cxnSp>
        <p:nvCxnSpPr>
          <p:cNvPr id="1989" name="Google Shape;1989;p26"/>
          <p:cNvCxnSpPr/>
          <p:nvPr/>
        </p:nvCxnSpPr>
        <p:spPr>
          <a:xfrm flipH="1">
            <a:off x="4724400" y="3657600"/>
            <a:ext cx="838200" cy="381000"/>
          </a:xfrm>
          <a:prstGeom prst="straightConnector1">
            <a:avLst/>
          </a:prstGeom>
          <a:noFill/>
          <a:ln cap="flat" cmpd="sng" w="25400">
            <a:solidFill>
              <a:schemeClr val="folHlink"/>
            </a:solidFill>
            <a:prstDash val="solid"/>
            <a:miter lim="800000"/>
            <a:headEnd len="sm" w="sm" type="none"/>
            <a:tailEnd len="sm" w="sm" type="none"/>
          </a:ln>
        </p:spPr>
      </p:cxn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3" name="Shape 1993"/>
        <p:cNvGrpSpPr/>
        <p:nvPr/>
      </p:nvGrpSpPr>
      <p:grpSpPr>
        <a:xfrm>
          <a:off x="0" y="0"/>
          <a:ext cx="0" cy="0"/>
          <a:chOff x="0" y="0"/>
          <a:chExt cx="0" cy="0"/>
        </a:xfrm>
      </p:grpSpPr>
      <p:sp>
        <p:nvSpPr>
          <p:cNvPr id="1994" name="Google Shape;1994;p27"/>
          <p:cNvSpPr txBox="1"/>
          <p:nvPr>
            <p:ph type="title"/>
          </p:nvPr>
        </p:nvSpPr>
        <p:spPr>
          <a:xfrm>
            <a:off x="657225" y="617537"/>
            <a:ext cx="8334375"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Reordering Code to Avoid Pipeline Stall (Software Solution)</a:t>
            </a:r>
            <a:endParaRPr/>
          </a:p>
        </p:txBody>
      </p:sp>
      <p:sp>
        <p:nvSpPr>
          <p:cNvPr id="1995" name="Google Shape;1995;p27"/>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Example:</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lw $t0, 0($t1)</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lw $t2, 4($t1)</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sw $t2, 0($t1)</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sw $t0, 4($t1)</a:t>
            </a:r>
            <a:endParaRPr/>
          </a:p>
          <a:p>
            <a:pPr indent="-342900" lvl="0" marL="342900" rtl="0" algn="l">
              <a:lnSpc>
                <a:spcPct val="100000"/>
              </a:lnSpc>
              <a:spcBef>
                <a:spcPts val="400"/>
              </a:spcBef>
              <a:spcAft>
                <a:spcPts val="0"/>
              </a:spcAft>
              <a:buSzPts val="1200"/>
              <a:buNone/>
            </a:pPr>
            <a:r>
              <a:t/>
            </a:r>
            <a:endParaRPr b="0" i="0" sz="2000" u="none">
              <a:solidFill>
                <a:schemeClr val="dk1"/>
              </a:solidFill>
              <a:latin typeface="Courier New"/>
              <a:ea typeface="Courier New"/>
              <a:cs typeface="Courier New"/>
              <a:sym typeface="Courier New"/>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Reordered code:</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lw $t0, 0($t1)</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lw $t2, 4($t1)</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sw $t0, 4($t1)</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sw $t2, 0($t1)</a:t>
            </a:r>
            <a:endParaRPr/>
          </a:p>
          <a:p>
            <a:pPr indent="-266700" lvl="0" marL="342900" rtl="0" algn="l">
              <a:lnSpc>
                <a:spcPct val="100000"/>
              </a:lnSpc>
              <a:spcBef>
                <a:spcPts val="400"/>
              </a:spcBef>
              <a:spcAft>
                <a:spcPts val="0"/>
              </a:spcAft>
              <a:buSzPts val="1200"/>
              <a:buNone/>
            </a:pPr>
            <a:r>
              <a:t/>
            </a:r>
            <a:endParaRPr b="0" i="0" sz="2000" u="none">
              <a:solidFill>
                <a:schemeClr val="dk1"/>
              </a:solidFill>
              <a:latin typeface="Courier New"/>
              <a:ea typeface="Courier New"/>
              <a:cs typeface="Courier New"/>
              <a:sym typeface="Courier New"/>
            </a:endParaRPr>
          </a:p>
        </p:txBody>
      </p:sp>
      <p:sp>
        <p:nvSpPr>
          <p:cNvPr id="1996" name="Google Shape;1996;p27"/>
          <p:cNvSpPr/>
          <p:nvPr/>
        </p:nvSpPr>
        <p:spPr>
          <a:xfrm>
            <a:off x="3352800" y="2971800"/>
            <a:ext cx="457200" cy="381000"/>
          </a:xfrm>
          <a:custGeom>
            <a:rect b="b" l="l" r="r" t="t"/>
            <a:pathLst>
              <a:path extrusionOk="0" h="240" w="288">
                <a:moveTo>
                  <a:pt x="48" y="0"/>
                </a:moveTo>
                <a:cubicBezTo>
                  <a:pt x="124" y="16"/>
                  <a:pt x="200" y="32"/>
                  <a:pt x="240" y="48"/>
                </a:cubicBezTo>
                <a:cubicBezTo>
                  <a:pt x="280" y="64"/>
                  <a:pt x="288" y="72"/>
                  <a:pt x="288" y="96"/>
                </a:cubicBezTo>
                <a:cubicBezTo>
                  <a:pt x="288" y="120"/>
                  <a:pt x="288" y="168"/>
                  <a:pt x="240" y="192"/>
                </a:cubicBezTo>
                <a:cubicBezTo>
                  <a:pt x="192" y="216"/>
                  <a:pt x="96" y="228"/>
                  <a:pt x="0" y="240"/>
                </a:cubicBezTo>
              </a:path>
            </a:pathLst>
          </a:custGeom>
          <a:noFill/>
          <a:ln cap="flat" cmpd="sng" w="9525">
            <a:solidFill>
              <a:schemeClr val="hlink"/>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997" name="Google Shape;1997;p27"/>
          <p:cNvSpPr txBox="1"/>
          <p:nvPr/>
        </p:nvSpPr>
        <p:spPr>
          <a:xfrm>
            <a:off x="3803650" y="3001962"/>
            <a:ext cx="996950"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200"/>
              <a:buFont typeface="Tahoma"/>
              <a:buNone/>
            </a:pPr>
            <a:r>
              <a:rPr b="0" i="0" lang="en-US" sz="1200" u="none" cap="none" strike="noStrike">
                <a:solidFill>
                  <a:schemeClr val="hlink"/>
                </a:solidFill>
                <a:latin typeface="Tahoma"/>
                <a:ea typeface="Tahoma"/>
                <a:cs typeface="Tahoma"/>
                <a:sym typeface="Tahoma"/>
              </a:rPr>
              <a:t>Data hazard</a:t>
            </a:r>
            <a:endParaRPr b="0" i="0" sz="1400" u="none" cap="none" strike="noStrike">
              <a:solidFill>
                <a:srgbClr val="000000"/>
              </a:solidFill>
              <a:latin typeface="Arial"/>
              <a:ea typeface="Arial"/>
              <a:cs typeface="Arial"/>
              <a:sym typeface="Arial"/>
            </a:endParaRPr>
          </a:p>
        </p:txBody>
      </p:sp>
      <p:sp>
        <p:nvSpPr>
          <p:cNvPr id="1998" name="Google Shape;1998;p27"/>
          <p:cNvSpPr/>
          <p:nvPr/>
        </p:nvSpPr>
        <p:spPr>
          <a:xfrm>
            <a:off x="3352800" y="5486400"/>
            <a:ext cx="520700" cy="457200"/>
          </a:xfrm>
          <a:custGeom>
            <a:rect b="b" l="l" r="r" t="t"/>
            <a:pathLst>
              <a:path extrusionOk="0" h="288" w="328">
                <a:moveTo>
                  <a:pt x="0" y="0"/>
                </a:moveTo>
                <a:cubicBezTo>
                  <a:pt x="124" y="4"/>
                  <a:pt x="248" y="8"/>
                  <a:pt x="288" y="48"/>
                </a:cubicBezTo>
                <a:cubicBezTo>
                  <a:pt x="328" y="88"/>
                  <a:pt x="288" y="200"/>
                  <a:pt x="240" y="240"/>
                </a:cubicBezTo>
                <a:cubicBezTo>
                  <a:pt x="192" y="280"/>
                  <a:pt x="96" y="284"/>
                  <a:pt x="0" y="288"/>
                </a:cubicBezTo>
              </a:path>
            </a:pathLst>
          </a:custGeom>
          <a:noFill/>
          <a:ln cap="flat" cmpd="sng" w="9525">
            <a:solidFill>
              <a:schemeClr val="hlink"/>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999" name="Google Shape;1999;p27"/>
          <p:cNvSpPr txBox="1"/>
          <p:nvPr/>
        </p:nvSpPr>
        <p:spPr>
          <a:xfrm>
            <a:off x="4479925" y="3003550"/>
            <a:ext cx="184150"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000" name="Google Shape;2000;p27"/>
          <p:cNvSpPr txBox="1"/>
          <p:nvPr/>
        </p:nvSpPr>
        <p:spPr>
          <a:xfrm>
            <a:off x="3810000" y="5516562"/>
            <a:ext cx="1084262"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200"/>
              <a:buFont typeface="Tahoma"/>
              <a:buNone/>
            </a:pPr>
            <a:r>
              <a:rPr b="0" i="0" lang="en-US" sz="1200" u="none" cap="none" strike="noStrike">
                <a:solidFill>
                  <a:schemeClr val="hlink"/>
                </a:solidFill>
                <a:latin typeface="Tahoma"/>
                <a:ea typeface="Tahoma"/>
                <a:cs typeface="Tahoma"/>
                <a:sym typeface="Tahoma"/>
              </a:rPr>
              <a:t>Interchanged</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4" name="Shape 2004"/>
        <p:cNvGrpSpPr/>
        <p:nvPr/>
      </p:nvGrpSpPr>
      <p:grpSpPr>
        <a:xfrm>
          <a:off x="0" y="0"/>
          <a:ext cx="0" cy="0"/>
          <a:chOff x="0" y="0"/>
          <a:chExt cx="0" cy="0"/>
        </a:xfrm>
      </p:grpSpPr>
      <p:sp>
        <p:nvSpPr>
          <p:cNvPr id="2005" name="Google Shape;2005;p28"/>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Pipelined Datapath</a:t>
            </a:r>
            <a:endParaRPr/>
          </a:p>
        </p:txBody>
      </p:sp>
      <p:sp>
        <p:nvSpPr>
          <p:cNvPr id="2006" name="Google Shape;2006;p28"/>
          <p:cNvSpPr txBox="1"/>
          <p:nvPr>
            <p:ph idx="1" type="body"/>
          </p:nvPr>
        </p:nvSpPr>
        <p:spPr>
          <a:xfrm>
            <a:off x="1182687" y="2017712"/>
            <a:ext cx="7808912" cy="4611687"/>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We now move to actually building a pipelined datapath</a:t>
            </a:r>
            <a:endParaRPr/>
          </a:p>
          <a:p>
            <a:pPr indent="-609600" lvl="0" marL="6096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First recall the 5 steps in instruction execution</a:t>
            </a:r>
            <a:endParaRPr/>
          </a:p>
          <a:p>
            <a:pPr indent="-533400" lvl="1" marL="990600" rtl="0" algn="l">
              <a:lnSpc>
                <a:spcPct val="100000"/>
              </a:lnSpc>
              <a:spcBef>
                <a:spcPts val="360"/>
              </a:spcBef>
              <a:spcAft>
                <a:spcPts val="0"/>
              </a:spcAft>
              <a:buClr>
                <a:schemeClr val="hlink"/>
              </a:buClr>
              <a:buSzPts val="990"/>
              <a:buFont typeface="Noto Sans Symbols"/>
              <a:buAutoNum type="arabicPeriod"/>
            </a:pPr>
            <a:r>
              <a:rPr b="0" i="0" lang="en-US" sz="1800" u="none">
                <a:solidFill>
                  <a:schemeClr val="dk1"/>
                </a:solidFill>
                <a:latin typeface="Tahoma"/>
                <a:ea typeface="Tahoma"/>
                <a:cs typeface="Tahoma"/>
                <a:sym typeface="Tahoma"/>
              </a:rPr>
              <a:t>Instruction Fetch &amp; PC Increment (IF)</a:t>
            </a:r>
            <a:endParaRPr/>
          </a:p>
          <a:p>
            <a:pPr indent="-533400" lvl="1" marL="990600" rtl="0" algn="l">
              <a:lnSpc>
                <a:spcPct val="100000"/>
              </a:lnSpc>
              <a:spcBef>
                <a:spcPts val="360"/>
              </a:spcBef>
              <a:spcAft>
                <a:spcPts val="0"/>
              </a:spcAft>
              <a:buClr>
                <a:schemeClr val="hlink"/>
              </a:buClr>
              <a:buSzPts val="990"/>
              <a:buFont typeface="Noto Sans Symbols"/>
              <a:buAutoNum type="arabicPeriod"/>
            </a:pPr>
            <a:r>
              <a:rPr b="0" i="0" lang="en-US" sz="1800" u="none">
                <a:solidFill>
                  <a:schemeClr val="dk1"/>
                </a:solidFill>
                <a:latin typeface="Tahoma"/>
                <a:ea typeface="Tahoma"/>
                <a:cs typeface="Tahoma"/>
                <a:sym typeface="Tahoma"/>
              </a:rPr>
              <a:t>Instruction Decode and Register Read (ID)</a:t>
            </a:r>
            <a:endParaRPr/>
          </a:p>
          <a:p>
            <a:pPr indent="-533400" lvl="1" marL="990600" rtl="0" algn="l">
              <a:lnSpc>
                <a:spcPct val="100000"/>
              </a:lnSpc>
              <a:spcBef>
                <a:spcPts val="360"/>
              </a:spcBef>
              <a:spcAft>
                <a:spcPts val="0"/>
              </a:spcAft>
              <a:buClr>
                <a:schemeClr val="hlink"/>
              </a:buClr>
              <a:buSzPts val="990"/>
              <a:buFont typeface="Noto Sans Symbols"/>
              <a:buAutoNum type="arabicPeriod"/>
            </a:pPr>
            <a:r>
              <a:rPr b="0" i="0" lang="en-US" sz="1800" u="none">
                <a:solidFill>
                  <a:schemeClr val="dk1"/>
                </a:solidFill>
                <a:latin typeface="Tahoma"/>
                <a:ea typeface="Tahoma"/>
                <a:cs typeface="Tahoma"/>
                <a:sym typeface="Tahoma"/>
              </a:rPr>
              <a:t>Execution or calculate address (EX)</a:t>
            </a:r>
            <a:endParaRPr/>
          </a:p>
          <a:p>
            <a:pPr indent="-533400" lvl="1" marL="990600" rtl="0" algn="l">
              <a:lnSpc>
                <a:spcPct val="100000"/>
              </a:lnSpc>
              <a:spcBef>
                <a:spcPts val="360"/>
              </a:spcBef>
              <a:spcAft>
                <a:spcPts val="0"/>
              </a:spcAft>
              <a:buClr>
                <a:schemeClr val="hlink"/>
              </a:buClr>
              <a:buSzPts val="990"/>
              <a:buFont typeface="Noto Sans Symbols"/>
              <a:buAutoNum type="arabicPeriod"/>
            </a:pPr>
            <a:r>
              <a:rPr b="0" i="0" lang="en-US" sz="1800" u="none">
                <a:solidFill>
                  <a:schemeClr val="dk1"/>
                </a:solidFill>
                <a:latin typeface="Tahoma"/>
                <a:ea typeface="Tahoma"/>
                <a:cs typeface="Tahoma"/>
                <a:sym typeface="Tahoma"/>
              </a:rPr>
              <a:t>Memory access (MEM)</a:t>
            </a:r>
            <a:endParaRPr/>
          </a:p>
          <a:p>
            <a:pPr indent="-533400" lvl="1" marL="990600" rtl="0" algn="l">
              <a:lnSpc>
                <a:spcPct val="100000"/>
              </a:lnSpc>
              <a:spcBef>
                <a:spcPts val="360"/>
              </a:spcBef>
              <a:spcAft>
                <a:spcPts val="0"/>
              </a:spcAft>
              <a:buClr>
                <a:schemeClr val="hlink"/>
              </a:buClr>
              <a:buSzPts val="990"/>
              <a:buFont typeface="Noto Sans Symbols"/>
              <a:buAutoNum type="arabicPeriod"/>
            </a:pPr>
            <a:r>
              <a:rPr b="0" i="0" lang="en-US" sz="1800" u="none">
                <a:solidFill>
                  <a:schemeClr val="dk1"/>
                </a:solidFill>
                <a:latin typeface="Tahoma"/>
                <a:ea typeface="Tahoma"/>
                <a:cs typeface="Tahoma"/>
                <a:sym typeface="Tahoma"/>
              </a:rPr>
              <a:t>Write result into register (WB)</a:t>
            </a:r>
            <a:endParaRPr/>
          </a:p>
          <a:p>
            <a:pPr indent="-609600" lvl="0" marL="6096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Review: single-cycle processor</a:t>
            </a:r>
            <a:endParaRPr/>
          </a:p>
          <a:p>
            <a:pPr indent="-533400" lvl="1" marL="99060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all 5 steps done in a single clock cycle</a:t>
            </a:r>
            <a:endParaRPr/>
          </a:p>
          <a:p>
            <a:pPr indent="-533400" lvl="1" marL="99060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dedicated hardware required for each step</a:t>
            </a:r>
            <a:endParaRPr/>
          </a:p>
          <a:p>
            <a:pPr indent="-541020" lvl="0" marL="609600" rtl="0" algn="l">
              <a:lnSpc>
                <a:spcPct val="100000"/>
              </a:lnSpc>
              <a:spcBef>
                <a:spcPts val="360"/>
              </a:spcBef>
              <a:spcAft>
                <a:spcPts val="0"/>
              </a:spcAft>
              <a:buClr>
                <a:schemeClr val="folHlink"/>
              </a:buClr>
              <a:buSzPts val="1080"/>
              <a:buFont typeface="Noto Sans Symbols"/>
              <a:buNone/>
            </a:pPr>
            <a:r>
              <a:t/>
            </a:r>
            <a:endParaRPr b="0" i="0" sz="1800" u="none">
              <a:solidFill>
                <a:schemeClr val="dk1"/>
              </a:solidFill>
              <a:latin typeface="Tahoma"/>
              <a:ea typeface="Tahoma"/>
              <a:cs typeface="Tahoma"/>
              <a:sym typeface="Tahoma"/>
            </a:endParaRPr>
          </a:p>
          <a:p>
            <a:pPr indent="-609600" lvl="0" marL="609600" rtl="0" algn="l">
              <a:lnSpc>
                <a:spcPct val="100000"/>
              </a:lnSpc>
              <a:spcBef>
                <a:spcPts val="400"/>
              </a:spcBef>
              <a:spcAft>
                <a:spcPts val="0"/>
              </a:spcAft>
              <a:buClr>
                <a:schemeClr val="folHlink"/>
              </a:buClr>
              <a:buSzPts val="1200"/>
              <a:buFont typeface="Noto Sans Symbols"/>
              <a:buChar char="■"/>
            </a:pPr>
            <a:r>
              <a:rPr b="0" i="1" lang="en-US" sz="2000" u="none">
                <a:solidFill>
                  <a:schemeClr val="dk1"/>
                </a:solidFill>
                <a:latin typeface="Times New Roman"/>
                <a:ea typeface="Times New Roman"/>
                <a:cs typeface="Times New Roman"/>
                <a:sym typeface="Times New Roman"/>
              </a:rPr>
              <a:t>What happens if we break the execution into multiple cycles, but keep the extra hardware? </a:t>
            </a:r>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0" name="Shape 2010"/>
        <p:cNvGrpSpPr/>
        <p:nvPr/>
      </p:nvGrpSpPr>
      <p:grpSpPr>
        <a:xfrm>
          <a:off x="0" y="0"/>
          <a:ext cx="0" cy="0"/>
          <a:chOff x="0" y="0"/>
          <a:chExt cx="0" cy="0"/>
        </a:xfrm>
      </p:grpSpPr>
      <p:sp>
        <p:nvSpPr>
          <p:cNvPr id="2011" name="Google Shape;2011;p29"/>
          <p:cNvSpPr txBox="1"/>
          <p:nvPr>
            <p:ph type="title"/>
          </p:nvPr>
        </p:nvSpPr>
        <p:spPr>
          <a:xfrm>
            <a:off x="512762" y="762000"/>
            <a:ext cx="80216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Review - Single-Cycle Datapath “Steps”</a:t>
            </a:r>
            <a:endParaRPr/>
          </a:p>
        </p:txBody>
      </p:sp>
      <p:sp>
        <p:nvSpPr>
          <p:cNvPr id="2012" name="Google Shape;2012;p29"/>
          <p:cNvSpPr txBox="1"/>
          <p:nvPr/>
        </p:nvSpPr>
        <p:spPr>
          <a:xfrm>
            <a:off x="2901950" y="4024312"/>
            <a:ext cx="1381125" cy="1074737"/>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grpSp>
        <p:nvGrpSpPr>
          <p:cNvPr id="2013" name="Google Shape;2013;p29"/>
          <p:cNvGrpSpPr/>
          <p:nvPr/>
        </p:nvGrpSpPr>
        <p:grpSpPr>
          <a:xfrm>
            <a:off x="2667000" y="4506912"/>
            <a:ext cx="238125" cy="101600"/>
            <a:chOff x="1680" y="2503"/>
            <a:chExt cx="150" cy="64"/>
          </a:xfrm>
        </p:grpSpPr>
        <p:sp>
          <p:nvSpPr>
            <p:cNvPr id="2014" name="Google Shape;2014;p29"/>
            <p:cNvSpPr/>
            <p:nvPr/>
          </p:nvSpPr>
          <p:spPr>
            <a:xfrm>
              <a:off x="1755" y="2503"/>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015" name="Google Shape;2015;p29"/>
            <p:cNvCxnSpPr/>
            <p:nvPr/>
          </p:nvCxnSpPr>
          <p:spPr>
            <a:xfrm flipH="1">
              <a:off x="1680" y="2535"/>
              <a:ext cx="113" cy="1"/>
            </a:xfrm>
            <a:prstGeom prst="straightConnector1">
              <a:avLst/>
            </a:prstGeom>
            <a:noFill/>
            <a:ln cap="flat" cmpd="sng" w="25400">
              <a:solidFill>
                <a:srgbClr val="000000"/>
              </a:solidFill>
              <a:prstDash val="solid"/>
              <a:miter lim="800000"/>
              <a:headEnd len="sm" w="sm" type="none"/>
              <a:tailEnd len="sm" w="sm" type="none"/>
            </a:ln>
          </p:spPr>
        </p:cxnSp>
      </p:grpSp>
      <p:grpSp>
        <p:nvGrpSpPr>
          <p:cNvPr id="2016" name="Google Shape;2016;p29"/>
          <p:cNvGrpSpPr/>
          <p:nvPr/>
        </p:nvGrpSpPr>
        <p:grpSpPr>
          <a:xfrm>
            <a:off x="3170237" y="3721100"/>
            <a:ext cx="85725" cy="307975"/>
            <a:chOff x="1997" y="2008"/>
            <a:chExt cx="54" cy="194"/>
          </a:xfrm>
        </p:grpSpPr>
        <p:sp>
          <p:nvSpPr>
            <p:cNvPr id="2017" name="Google Shape;2017;p29"/>
            <p:cNvSpPr/>
            <p:nvPr/>
          </p:nvSpPr>
          <p:spPr>
            <a:xfrm>
              <a:off x="1997" y="2137"/>
              <a:ext cx="54" cy="65"/>
            </a:xfrm>
            <a:custGeom>
              <a:rect b="b" l="l" r="r" t="t"/>
              <a:pathLst>
                <a:path extrusionOk="0" h="65" w="54">
                  <a:moveTo>
                    <a:pt x="27" y="65"/>
                  </a:moveTo>
                  <a:lnTo>
                    <a:pt x="0" y="0"/>
                  </a:lnTo>
                  <a:lnTo>
                    <a:pt x="54" y="0"/>
                  </a:lnTo>
                  <a:lnTo>
                    <a:pt x="27" y="65"/>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018" name="Google Shape;2018;p29"/>
            <p:cNvCxnSpPr/>
            <p:nvPr/>
          </p:nvCxnSpPr>
          <p:spPr>
            <a:xfrm>
              <a:off x="2024" y="2008"/>
              <a:ext cx="1" cy="172"/>
            </a:xfrm>
            <a:prstGeom prst="straightConnector1">
              <a:avLst/>
            </a:prstGeom>
            <a:noFill/>
            <a:ln cap="flat" cmpd="sng" w="17450">
              <a:solidFill>
                <a:srgbClr val="440000"/>
              </a:solidFill>
              <a:prstDash val="solid"/>
              <a:miter lim="800000"/>
              <a:headEnd len="sm" w="sm" type="none"/>
              <a:tailEnd len="sm" w="sm" type="none"/>
            </a:ln>
          </p:spPr>
        </p:cxnSp>
      </p:grpSp>
      <p:grpSp>
        <p:nvGrpSpPr>
          <p:cNvPr id="2019" name="Google Shape;2019;p29"/>
          <p:cNvGrpSpPr/>
          <p:nvPr/>
        </p:nvGrpSpPr>
        <p:grpSpPr>
          <a:xfrm>
            <a:off x="3554412" y="3721100"/>
            <a:ext cx="84137" cy="307975"/>
            <a:chOff x="2239" y="2008"/>
            <a:chExt cx="53" cy="194"/>
          </a:xfrm>
        </p:grpSpPr>
        <p:sp>
          <p:nvSpPr>
            <p:cNvPr id="2020" name="Google Shape;2020;p29"/>
            <p:cNvSpPr/>
            <p:nvPr/>
          </p:nvSpPr>
          <p:spPr>
            <a:xfrm>
              <a:off x="2239" y="2137"/>
              <a:ext cx="53" cy="65"/>
            </a:xfrm>
            <a:custGeom>
              <a:rect b="b" l="l" r="r" t="t"/>
              <a:pathLst>
                <a:path extrusionOk="0" h="65" w="53">
                  <a:moveTo>
                    <a:pt x="26" y="65"/>
                  </a:moveTo>
                  <a:lnTo>
                    <a:pt x="0" y="0"/>
                  </a:lnTo>
                  <a:lnTo>
                    <a:pt x="53" y="0"/>
                  </a:lnTo>
                  <a:lnTo>
                    <a:pt x="26" y="65"/>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021" name="Google Shape;2021;p29"/>
            <p:cNvCxnSpPr/>
            <p:nvPr/>
          </p:nvCxnSpPr>
          <p:spPr>
            <a:xfrm>
              <a:off x="2265" y="2008"/>
              <a:ext cx="1" cy="172"/>
            </a:xfrm>
            <a:prstGeom prst="straightConnector1">
              <a:avLst/>
            </a:prstGeom>
            <a:noFill/>
            <a:ln cap="flat" cmpd="sng" w="17450">
              <a:solidFill>
                <a:srgbClr val="440000"/>
              </a:solidFill>
              <a:prstDash val="solid"/>
              <a:miter lim="800000"/>
              <a:headEnd len="sm" w="sm" type="none"/>
              <a:tailEnd len="sm" w="sm" type="none"/>
            </a:ln>
          </p:spPr>
        </p:cxnSp>
      </p:grpSp>
      <p:cxnSp>
        <p:nvCxnSpPr>
          <p:cNvPr id="2022" name="Google Shape;2022;p29"/>
          <p:cNvCxnSpPr/>
          <p:nvPr/>
        </p:nvCxnSpPr>
        <p:spPr>
          <a:xfrm flipH="1">
            <a:off x="3170237" y="3824287"/>
            <a:ext cx="76200" cy="76200"/>
          </a:xfrm>
          <a:prstGeom prst="straightConnector1">
            <a:avLst/>
          </a:prstGeom>
          <a:noFill/>
          <a:ln cap="flat" cmpd="sng" w="9525">
            <a:solidFill>
              <a:srgbClr val="440000"/>
            </a:solidFill>
            <a:prstDash val="solid"/>
            <a:miter lim="800000"/>
            <a:headEnd len="sm" w="sm" type="none"/>
            <a:tailEnd len="sm" w="sm" type="none"/>
          </a:ln>
        </p:spPr>
      </p:cxnSp>
      <p:sp>
        <p:nvSpPr>
          <p:cNvPr id="2023" name="Google Shape;2023;p29"/>
          <p:cNvSpPr txBox="1"/>
          <p:nvPr/>
        </p:nvSpPr>
        <p:spPr>
          <a:xfrm>
            <a:off x="3255962" y="3816350"/>
            <a:ext cx="57150"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cxnSp>
        <p:nvCxnSpPr>
          <p:cNvPr id="2024" name="Google Shape;2024;p29"/>
          <p:cNvCxnSpPr/>
          <p:nvPr/>
        </p:nvCxnSpPr>
        <p:spPr>
          <a:xfrm flipH="1">
            <a:off x="3554412" y="3824287"/>
            <a:ext cx="76200" cy="76200"/>
          </a:xfrm>
          <a:prstGeom prst="straightConnector1">
            <a:avLst/>
          </a:prstGeom>
          <a:noFill/>
          <a:ln cap="flat" cmpd="sng" w="9525">
            <a:solidFill>
              <a:srgbClr val="440000"/>
            </a:solidFill>
            <a:prstDash val="solid"/>
            <a:miter lim="800000"/>
            <a:headEnd len="sm" w="sm" type="none"/>
            <a:tailEnd len="sm" w="sm" type="none"/>
          </a:ln>
        </p:spPr>
      </p:cxnSp>
      <p:sp>
        <p:nvSpPr>
          <p:cNvPr id="2025" name="Google Shape;2025;p29"/>
          <p:cNvSpPr txBox="1"/>
          <p:nvPr/>
        </p:nvSpPr>
        <p:spPr>
          <a:xfrm>
            <a:off x="3638550" y="3816350"/>
            <a:ext cx="57150"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cxnSp>
        <p:nvCxnSpPr>
          <p:cNvPr id="2026" name="Google Shape;2026;p29"/>
          <p:cNvCxnSpPr/>
          <p:nvPr/>
        </p:nvCxnSpPr>
        <p:spPr>
          <a:xfrm flipH="1">
            <a:off x="2436812" y="4097337"/>
            <a:ext cx="76200" cy="76200"/>
          </a:xfrm>
          <a:prstGeom prst="straightConnector1">
            <a:avLst/>
          </a:prstGeom>
          <a:noFill/>
          <a:ln cap="flat" cmpd="sng" w="9525">
            <a:solidFill>
              <a:srgbClr val="440000"/>
            </a:solidFill>
            <a:prstDash val="solid"/>
            <a:miter lim="800000"/>
            <a:headEnd len="sm" w="sm" type="none"/>
            <a:tailEnd len="sm" w="sm" type="none"/>
          </a:ln>
        </p:spPr>
      </p:cxnSp>
      <p:sp>
        <p:nvSpPr>
          <p:cNvPr id="2027" name="Google Shape;2027;p29"/>
          <p:cNvSpPr txBox="1"/>
          <p:nvPr/>
        </p:nvSpPr>
        <p:spPr>
          <a:xfrm>
            <a:off x="2522537" y="3783012"/>
            <a:ext cx="114300"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16</a:t>
            </a:r>
            <a:endParaRPr b="0" i="0" sz="1400" u="none" cap="none" strike="noStrike">
              <a:solidFill>
                <a:srgbClr val="000000"/>
              </a:solidFill>
              <a:latin typeface="Arial"/>
              <a:ea typeface="Arial"/>
              <a:cs typeface="Arial"/>
              <a:sym typeface="Arial"/>
            </a:endParaRPr>
          </a:p>
        </p:txBody>
      </p:sp>
      <p:sp>
        <p:nvSpPr>
          <p:cNvPr id="2028" name="Google Shape;2028;p29"/>
          <p:cNvSpPr txBox="1"/>
          <p:nvPr/>
        </p:nvSpPr>
        <p:spPr>
          <a:xfrm>
            <a:off x="3987800" y="4191000"/>
            <a:ext cx="2286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RD1</a:t>
            </a:r>
            <a:endParaRPr b="0" i="0" sz="1400" u="none" cap="none" strike="noStrike">
              <a:solidFill>
                <a:srgbClr val="000000"/>
              </a:solidFill>
              <a:latin typeface="Arial"/>
              <a:ea typeface="Arial"/>
              <a:cs typeface="Arial"/>
              <a:sym typeface="Arial"/>
            </a:endParaRPr>
          </a:p>
        </p:txBody>
      </p:sp>
      <p:sp>
        <p:nvSpPr>
          <p:cNvPr id="2029" name="Google Shape;2029;p29"/>
          <p:cNvSpPr txBox="1"/>
          <p:nvPr/>
        </p:nvSpPr>
        <p:spPr>
          <a:xfrm>
            <a:off x="3987800" y="4684712"/>
            <a:ext cx="2286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RD2</a:t>
            </a:r>
            <a:endParaRPr b="0" i="0" sz="1400" u="none" cap="none" strike="noStrike">
              <a:solidFill>
                <a:srgbClr val="000000"/>
              </a:solidFill>
              <a:latin typeface="Arial"/>
              <a:ea typeface="Arial"/>
              <a:cs typeface="Arial"/>
              <a:sym typeface="Arial"/>
            </a:endParaRPr>
          </a:p>
        </p:txBody>
      </p:sp>
      <p:sp>
        <p:nvSpPr>
          <p:cNvPr id="2030" name="Google Shape;2030;p29"/>
          <p:cNvSpPr txBox="1"/>
          <p:nvPr/>
        </p:nvSpPr>
        <p:spPr>
          <a:xfrm>
            <a:off x="3109912" y="4037012"/>
            <a:ext cx="2286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RN1</a:t>
            </a:r>
            <a:endParaRPr b="0" i="0" sz="1400" u="none" cap="none" strike="noStrike">
              <a:solidFill>
                <a:srgbClr val="000000"/>
              </a:solidFill>
              <a:latin typeface="Arial"/>
              <a:ea typeface="Arial"/>
              <a:cs typeface="Arial"/>
              <a:sym typeface="Arial"/>
            </a:endParaRPr>
          </a:p>
        </p:txBody>
      </p:sp>
      <p:sp>
        <p:nvSpPr>
          <p:cNvPr id="2031" name="Google Shape;2031;p29"/>
          <p:cNvSpPr txBox="1"/>
          <p:nvPr/>
        </p:nvSpPr>
        <p:spPr>
          <a:xfrm>
            <a:off x="3494087" y="4037012"/>
            <a:ext cx="2286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RN2</a:t>
            </a:r>
            <a:endParaRPr b="0" i="0" sz="1400" u="none" cap="none" strike="noStrike">
              <a:solidFill>
                <a:srgbClr val="000000"/>
              </a:solidFill>
              <a:latin typeface="Arial"/>
              <a:ea typeface="Arial"/>
              <a:cs typeface="Arial"/>
              <a:sym typeface="Arial"/>
            </a:endParaRPr>
          </a:p>
        </p:txBody>
      </p:sp>
      <p:sp>
        <p:nvSpPr>
          <p:cNvPr id="2032" name="Google Shape;2032;p29"/>
          <p:cNvSpPr txBox="1"/>
          <p:nvPr/>
        </p:nvSpPr>
        <p:spPr>
          <a:xfrm>
            <a:off x="3878262" y="4037012"/>
            <a:ext cx="190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WN</a:t>
            </a:r>
            <a:endParaRPr b="0" i="0" sz="1400" u="none" cap="none" strike="noStrike">
              <a:solidFill>
                <a:srgbClr val="000000"/>
              </a:solidFill>
              <a:latin typeface="Arial"/>
              <a:ea typeface="Arial"/>
              <a:cs typeface="Arial"/>
              <a:sym typeface="Arial"/>
            </a:endParaRPr>
          </a:p>
        </p:txBody>
      </p:sp>
      <p:sp>
        <p:nvSpPr>
          <p:cNvPr id="2033" name="Google Shape;2033;p29"/>
          <p:cNvSpPr txBox="1"/>
          <p:nvPr/>
        </p:nvSpPr>
        <p:spPr>
          <a:xfrm>
            <a:off x="2957512" y="4497387"/>
            <a:ext cx="190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WD</a:t>
            </a:r>
            <a:endParaRPr b="0" i="0" sz="1400" u="none" cap="none" strike="noStrike">
              <a:solidFill>
                <a:srgbClr val="000000"/>
              </a:solidFill>
              <a:latin typeface="Arial"/>
              <a:ea typeface="Arial"/>
              <a:cs typeface="Arial"/>
              <a:sym typeface="Arial"/>
            </a:endParaRPr>
          </a:p>
        </p:txBody>
      </p:sp>
      <p:sp>
        <p:nvSpPr>
          <p:cNvPr id="2034" name="Google Shape;2034;p29"/>
          <p:cNvSpPr txBox="1"/>
          <p:nvPr/>
        </p:nvSpPr>
        <p:spPr>
          <a:xfrm>
            <a:off x="3094037" y="4284662"/>
            <a:ext cx="91440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Register File</a:t>
            </a:r>
            <a:endParaRPr b="0" i="0" sz="1400" u="none" cap="none" strike="noStrike">
              <a:solidFill>
                <a:srgbClr val="000000"/>
              </a:solidFill>
              <a:latin typeface="Arial"/>
              <a:ea typeface="Arial"/>
              <a:cs typeface="Arial"/>
              <a:sym typeface="Arial"/>
            </a:endParaRPr>
          </a:p>
        </p:txBody>
      </p:sp>
      <p:sp>
        <p:nvSpPr>
          <p:cNvPr id="2035" name="Google Shape;2035;p29"/>
          <p:cNvSpPr/>
          <p:nvPr/>
        </p:nvSpPr>
        <p:spPr>
          <a:xfrm>
            <a:off x="5472112" y="4021137"/>
            <a:ext cx="460375" cy="1073150"/>
          </a:xfrm>
          <a:custGeom>
            <a:rect b="b" l="l" r="r" t="t"/>
            <a:pathLst>
              <a:path extrusionOk="0" h="676" w="290">
                <a:moveTo>
                  <a:pt x="0" y="0"/>
                </a:moveTo>
                <a:lnTo>
                  <a:pt x="0" y="290"/>
                </a:lnTo>
                <a:lnTo>
                  <a:pt x="48" y="338"/>
                </a:lnTo>
                <a:lnTo>
                  <a:pt x="0" y="386"/>
                </a:lnTo>
                <a:lnTo>
                  <a:pt x="0" y="676"/>
                </a:lnTo>
                <a:lnTo>
                  <a:pt x="290" y="531"/>
                </a:lnTo>
                <a:lnTo>
                  <a:pt x="290" y="145"/>
                </a:lnTo>
                <a:lnTo>
                  <a:pt x="0" y="0"/>
                </a:lnTo>
                <a:close/>
              </a:path>
            </a:pathLst>
          </a:cu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036" name="Google Shape;2036;p29"/>
          <p:cNvSpPr/>
          <p:nvPr/>
        </p:nvSpPr>
        <p:spPr>
          <a:xfrm>
            <a:off x="5489575" y="4037012"/>
            <a:ext cx="460375" cy="1074737"/>
          </a:xfrm>
          <a:custGeom>
            <a:rect b="b" l="l" r="r" t="t"/>
            <a:pathLst>
              <a:path extrusionOk="0" h="677" w="290">
                <a:moveTo>
                  <a:pt x="0" y="0"/>
                </a:moveTo>
                <a:lnTo>
                  <a:pt x="0" y="290"/>
                </a:lnTo>
                <a:lnTo>
                  <a:pt x="48" y="339"/>
                </a:lnTo>
                <a:lnTo>
                  <a:pt x="0" y="387"/>
                </a:lnTo>
                <a:lnTo>
                  <a:pt x="0" y="677"/>
                </a:lnTo>
                <a:lnTo>
                  <a:pt x="290" y="532"/>
                </a:lnTo>
                <a:lnTo>
                  <a:pt x="290" y="14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grpSp>
        <p:nvGrpSpPr>
          <p:cNvPr id="2037" name="Google Shape;2037;p29"/>
          <p:cNvGrpSpPr/>
          <p:nvPr/>
        </p:nvGrpSpPr>
        <p:grpSpPr>
          <a:xfrm>
            <a:off x="4278312" y="4198937"/>
            <a:ext cx="1201737" cy="103187"/>
            <a:chOff x="2695" y="2309"/>
            <a:chExt cx="757" cy="65"/>
          </a:xfrm>
        </p:grpSpPr>
        <p:sp>
          <p:nvSpPr>
            <p:cNvPr id="2038" name="Google Shape;2038;p29"/>
            <p:cNvSpPr/>
            <p:nvPr/>
          </p:nvSpPr>
          <p:spPr>
            <a:xfrm>
              <a:off x="3377" y="2309"/>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039" name="Google Shape;2039;p29"/>
            <p:cNvCxnSpPr/>
            <p:nvPr/>
          </p:nvCxnSpPr>
          <p:spPr>
            <a:xfrm flipH="1">
              <a:off x="2695" y="2342"/>
              <a:ext cx="720" cy="1"/>
            </a:xfrm>
            <a:prstGeom prst="straightConnector1">
              <a:avLst/>
            </a:prstGeom>
            <a:noFill/>
            <a:ln cap="flat" cmpd="sng" w="25400">
              <a:solidFill>
                <a:srgbClr val="000000"/>
              </a:solidFill>
              <a:prstDash val="solid"/>
              <a:miter lim="800000"/>
              <a:headEnd len="sm" w="sm" type="none"/>
              <a:tailEnd len="sm" w="sm" type="none"/>
            </a:ln>
          </p:spPr>
        </p:cxnSp>
      </p:grpSp>
      <p:cxnSp>
        <p:nvCxnSpPr>
          <p:cNvPr id="2040" name="Google Shape;2040;p29"/>
          <p:cNvCxnSpPr/>
          <p:nvPr/>
        </p:nvCxnSpPr>
        <p:spPr>
          <a:xfrm flipH="1">
            <a:off x="5932487" y="4557712"/>
            <a:ext cx="571500" cy="1587"/>
          </a:xfrm>
          <a:prstGeom prst="straightConnector1">
            <a:avLst/>
          </a:prstGeom>
          <a:noFill/>
          <a:ln cap="flat" cmpd="sng" w="25400">
            <a:solidFill>
              <a:srgbClr val="000000"/>
            </a:solidFill>
            <a:prstDash val="solid"/>
            <a:miter lim="800000"/>
            <a:headEnd len="sm" w="sm" type="none"/>
            <a:tailEnd len="sm" w="sm" type="none"/>
          </a:ln>
        </p:spPr>
      </p:cxnSp>
      <p:sp>
        <p:nvSpPr>
          <p:cNvPr id="2041" name="Google Shape;2041;p29"/>
          <p:cNvSpPr txBox="1"/>
          <p:nvPr/>
        </p:nvSpPr>
        <p:spPr>
          <a:xfrm>
            <a:off x="5540375" y="4284662"/>
            <a:ext cx="3127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ALU</a:t>
            </a:r>
            <a:endParaRPr b="0" i="0" sz="1400" u="none" cap="none" strike="noStrike">
              <a:solidFill>
                <a:srgbClr val="000000"/>
              </a:solidFill>
              <a:latin typeface="Arial"/>
              <a:ea typeface="Arial"/>
              <a:cs typeface="Arial"/>
              <a:sym typeface="Arial"/>
            </a:endParaRPr>
          </a:p>
        </p:txBody>
      </p:sp>
      <p:cxnSp>
        <p:nvCxnSpPr>
          <p:cNvPr id="2042" name="Google Shape;2042;p29"/>
          <p:cNvCxnSpPr/>
          <p:nvPr/>
        </p:nvCxnSpPr>
        <p:spPr>
          <a:xfrm flipH="1">
            <a:off x="2667000" y="6510337"/>
            <a:ext cx="6411912" cy="1587"/>
          </a:xfrm>
          <a:prstGeom prst="straightConnector1">
            <a:avLst/>
          </a:prstGeom>
          <a:noFill/>
          <a:ln cap="flat" cmpd="sng" w="25400">
            <a:solidFill>
              <a:srgbClr val="000000"/>
            </a:solidFill>
            <a:prstDash val="solid"/>
            <a:miter lim="800000"/>
            <a:headEnd len="sm" w="sm" type="none"/>
            <a:tailEnd len="sm" w="sm" type="none"/>
          </a:ln>
        </p:spPr>
      </p:cxnSp>
      <p:cxnSp>
        <p:nvCxnSpPr>
          <p:cNvPr id="2043" name="Google Shape;2043;p29"/>
          <p:cNvCxnSpPr/>
          <p:nvPr/>
        </p:nvCxnSpPr>
        <p:spPr>
          <a:xfrm>
            <a:off x="9078912" y="5359400"/>
            <a:ext cx="1587" cy="1150937"/>
          </a:xfrm>
          <a:prstGeom prst="straightConnector1">
            <a:avLst/>
          </a:prstGeom>
          <a:noFill/>
          <a:ln cap="flat" cmpd="sng" w="25400">
            <a:solidFill>
              <a:srgbClr val="000000"/>
            </a:solidFill>
            <a:prstDash val="solid"/>
            <a:miter lim="800000"/>
            <a:headEnd len="sm" w="sm" type="none"/>
            <a:tailEnd len="sm" w="sm" type="none"/>
          </a:ln>
        </p:spPr>
      </p:cxnSp>
      <p:cxnSp>
        <p:nvCxnSpPr>
          <p:cNvPr id="2044" name="Google Shape;2044;p29"/>
          <p:cNvCxnSpPr/>
          <p:nvPr/>
        </p:nvCxnSpPr>
        <p:spPr>
          <a:xfrm>
            <a:off x="2667000" y="4557712"/>
            <a:ext cx="1587" cy="1952625"/>
          </a:xfrm>
          <a:prstGeom prst="straightConnector1">
            <a:avLst/>
          </a:prstGeom>
          <a:noFill/>
          <a:ln cap="flat" cmpd="sng" w="25400">
            <a:solidFill>
              <a:srgbClr val="000000"/>
            </a:solidFill>
            <a:prstDash val="solid"/>
            <a:miter lim="800000"/>
            <a:headEnd len="sm" w="sm" type="none"/>
            <a:tailEnd len="sm" w="sm" type="none"/>
          </a:ln>
        </p:spPr>
      </p:cxnSp>
      <p:cxnSp>
        <p:nvCxnSpPr>
          <p:cNvPr id="2045" name="Google Shape;2045;p29"/>
          <p:cNvCxnSpPr/>
          <p:nvPr/>
        </p:nvCxnSpPr>
        <p:spPr>
          <a:xfrm flipH="1">
            <a:off x="2019300" y="3713162"/>
            <a:ext cx="1952625" cy="1587"/>
          </a:xfrm>
          <a:prstGeom prst="straightConnector1">
            <a:avLst/>
          </a:prstGeom>
          <a:noFill/>
          <a:ln cap="flat" cmpd="sng" w="25400">
            <a:solidFill>
              <a:srgbClr val="440000"/>
            </a:solidFill>
            <a:prstDash val="solid"/>
            <a:miter lim="800000"/>
            <a:headEnd len="sm" w="sm" type="none"/>
            <a:tailEnd len="sm" w="sm" type="none"/>
          </a:ln>
        </p:spPr>
      </p:cxnSp>
      <p:grpSp>
        <p:nvGrpSpPr>
          <p:cNvPr id="2046" name="Google Shape;2046;p29"/>
          <p:cNvGrpSpPr/>
          <p:nvPr/>
        </p:nvGrpSpPr>
        <p:grpSpPr>
          <a:xfrm>
            <a:off x="4278312" y="4694237"/>
            <a:ext cx="819150" cy="101600"/>
            <a:chOff x="2695" y="2621"/>
            <a:chExt cx="516" cy="64"/>
          </a:xfrm>
        </p:grpSpPr>
        <p:sp>
          <p:nvSpPr>
            <p:cNvPr id="2047" name="Google Shape;2047;p29"/>
            <p:cNvSpPr/>
            <p:nvPr/>
          </p:nvSpPr>
          <p:spPr>
            <a:xfrm>
              <a:off x="3136" y="2621"/>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048" name="Google Shape;2048;p29"/>
            <p:cNvCxnSpPr/>
            <p:nvPr/>
          </p:nvCxnSpPr>
          <p:spPr>
            <a:xfrm flipH="1">
              <a:off x="2695" y="2653"/>
              <a:ext cx="478" cy="1"/>
            </a:xfrm>
            <a:prstGeom prst="straightConnector1">
              <a:avLst/>
            </a:prstGeom>
            <a:noFill/>
            <a:ln cap="flat" cmpd="sng" w="25400">
              <a:solidFill>
                <a:srgbClr val="000000"/>
              </a:solidFill>
              <a:prstDash val="solid"/>
              <a:miter lim="800000"/>
              <a:headEnd len="sm" w="sm" type="none"/>
              <a:tailEnd len="sm" w="sm" type="none"/>
            </a:ln>
          </p:spPr>
        </p:cxnSp>
      </p:grpSp>
      <p:grpSp>
        <p:nvGrpSpPr>
          <p:cNvPr id="2049" name="Google Shape;2049;p29"/>
          <p:cNvGrpSpPr/>
          <p:nvPr/>
        </p:nvGrpSpPr>
        <p:grpSpPr>
          <a:xfrm>
            <a:off x="4738687" y="5000625"/>
            <a:ext cx="358775" cy="103187"/>
            <a:chOff x="2985" y="2814"/>
            <a:chExt cx="226" cy="65"/>
          </a:xfrm>
        </p:grpSpPr>
        <p:sp>
          <p:nvSpPr>
            <p:cNvPr id="2050" name="Google Shape;2050;p29"/>
            <p:cNvSpPr/>
            <p:nvPr/>
          </p:nvSpPr>
          <p:spPr>
            <a:xfrm>
              <a:off x="3136" y="2814"/>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051" name="Google Shape;2051;p29"/>
            <p:cNvCxnSpPr/>
            <p:nvPr/>
          </p:nvCxnSpPr>
          <p:spPr>
            <a:xfrm flipH="1">
              <a:off x="2985" y="2847"/>
              <a:ext cx="188" cy="1"/>
            </a:xfrm>
            <a:prstGeom prst="straightConnector1">
              <a:avLst/>
            </a:prstGeom>
            <a:noFill/>
            <a:ln cap="flat" cmpd="sng" w="25400">
              <a:solidFill>
                <a:srgbClr val="000000"/>
              </a:solidFill>
              <a:prstDash val="solid"/>
              <a:miter lim="800000"/>
              <a:headEnd len="sm" w="sm" type="none"/>
              <a:tailEnd len="sm" w="sm" type="none"/>
            </a:ln>
          </p:spPr>
        </p:cxnSp>
      </p:grpSp>
      <p:cxnSp>
        <p:nvCxnSpPr>
          <p:cNvPr id="2052" name="Google Shape;2052;p29"/>
          <p:cNvCxnSpPr/>
          <p:nvPr/>
        </p:nvCxnSpPr>
        <p:spPr>
          <a:xfrm>
            <a:off x="4738687" y="3517900"/>
            <a:ext cx="1587" cy="1995487"/>
          </a:xfrm>
          <a:prstGeom prst="straightConnector1">
            <a:avLst/>
          </a:prstGeom>
          <a:noFill/>
          <a:ln cap="flat" cmpd="sng" w="25400">
            <a:solidFill>
              <a:srgbClr val="000000"/>
            </a:solidFill>
            <a:prstDash val="solid"/>
            <a:miter lim="800000"/>
            <a:headEnd len="sm" w="sm" type="none"/>
            <a:tailEnd len="sm" w="sm" type="none"/>
          </a:ln>
        </p:spPr>
      </p:cxnSp>
      <p:grpSp>
        <p:nvGrpSpPr>
          <p:cNvPr id="2053" name="Google Shape;2053;p29"/>
          <p:cNvGrpSpPr/>
          <p:nvPr/>
        </p:nvGrpSpPr>
        <p:grpSpPr>
          <a:xfrm>
            <a:off x="3865562" y="5175250"/>
            <a:ext cx="263525" cy="692150"/>
            <a:chOff x="2435" y="2924"/>
            <a:chExt cx="166" cy="436"/>
          </a:xfrm>
        </p:grpSpPr>
        <p:sp>
          <p:nvSpPr>
            <p:cNvPr id="2054" name="Google Shape;2054;p29"/>
            <p:cNvSpPr/>
            <p:nvPr/>
          </p:nvSpPr>
          <p:spPr>
            <a:xfrm>
              <a:off x="2435" y="2924"/>
              <a:ext cx="166" cy="436"/>
            </a:xfrm>
            <a:prstGeom prst="roundRect">
              <a:avLst>
                <a:gd fmla="val 10800" name="adj"/>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055" name="Google Shape;2055;p29"/>
            <p:cNvSpPr txBox="1"/>
            <p:nvPr/>
          </p:nvSpPr>
          <p:spPr>
            <a:xfrm>
              <a:off x="2496" y="2943"/>
              <a:ext cx="48"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2056" name="Google Shape;2056;p29"/>
            <p:cNvSpPr txBox="1"/>
            <p:nvPr/>
          </p:nvSpPr>
          <p:spPr>
            <a:xfrm>
              <a:off x="2496" y="3024"/>
              <a:ext cx="48"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2057" name="Google Shape;2057;p29"/>
            <p:cNvSpPr txBox="1"/>
            <p:nvPr/>
          </p:nvSpPr>
          <p:spPr>
            <a:xfrm>
              <a:off x="2496" y="3104"/>
              <a:ext cx="44"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2058" name="Google Shape;2058;p29"/>
            <p:cNvSpPr txBox="1"/>
            <p:nvPr/>
          </p:nvSpPr>
          <p:spPr>
            <a:xfrm>
              <a:off x="2496" y="3185"/>
              <a:ext cx="52"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2059" name="Google Shape;2059;p29"/>
            <p:cNvSpPr txBox="1"/>
            <p:nvPr/>
          </p:nvSpPr>
          <p:spPr>
            <a:xfrm>
              <a:off x="2496" y="3265"/>
              <a:ext cx="52"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grpSp>
      <p:cxnSp>
        <p:nvCxnSpPr>
          <p:cNvPr id="2060" name="Google Shape;2060;p29"/>
          <p:cNvCxnSpPr/>
          <p:nvPr/>
        </p:nvCxnSpPr>
        <p:spPr>
          <a:xfrm flipH="1">
            <a:off x="3587750" y="5478462"/>
            <a:ext cx="76200" cy="76200"/>
          </a:xfrm>
          <a:prstGeom prst="straightConnector1">
            <a:avLst/>
          </a:prstGeom>
          <a:noFill/>
          <a:ln cap="flat" cmpd="sng" w="9525">
            <a:solidFill>
              <a:srgbClr val="440000"/>
            </a:solidFill>
            <a:prstDash val="solid"/>
            <a:miter lim="800000"/>
            <a:headEnd len="sm" w="sm" type="none"/>
            <a:tailEnd len="sm" w="sm" type="none"/>
          </a:ln>
        </p:spPr>
      </p:cxnSp>
      <p:sp>
        <p:nvSpPr>
          <p:cNvPr id="2061" name="Google Shape;2061;p29"/>
          <p:cNvSpPr txBox="1"/>
          <p:nvPr/>
        </p:nvSpPr>
        <p:spPr>
          <a:xfrm>
            <a:off x="3595687" y="5351462"/>
            <a:ext cx="114300"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16</a:t>
            </a:r>
            <a:endParaRPr b="0" i="0" sz="1400" u="none" cap="none" strike="noStrike">
              <a:solidFill>
                <a:srgbClr val="000000"/>
              </a:solidFill>
              <a:latin typeface="Arial"/>
              <a:ea typeface="Arial"/>
              <a:cs typeface="Arial"/>
              <a:sym typeface="Arial"/>
            </a:endParaRPr>
          </a:p>
        </p:txBody>
      </p:sp>
      <p:grpSp>
        <p:nvGrpSpPr>
          <p:cNvPr id="2062" name="Google Shape;2062;p29"/>
          <p:cNvGrpSpPr/>
          <p:nvPr/>
        </p:nvGrpSpPr>
        <p:grpSpPr>
          <a:xfrm>
            <a:off x="2479675" y="5461000"/>
            <a:ext cx="1389062" cy="103187"/>
            <a:chOff x="1562" y="3104"/>
            <a:chExt cx="875" cy="65"/>
          </a:xfrm>
        </p:grpSpPr>
        <p:sp>
          <p:nvSpPr>
            <p:cNvPr id="2063" name="Google Shape;2063;p29"/>
            <p:cNvSpPr/>
            <p:nvPr/>
          </p:nvSpPr>
          <p:spPr>
            <a:xfrm>
              <a:off x="2362" y="3104"/>
              <a:ext cx="75" cy="65"/>
            </a:xfrm>
            <a:custGeom>
              <a:rect b="b" l="l" r="r" t="t"/>
              <a:pathLst>
                <a:path extrusionOk="0" h="65" w="75">
                  <a:moveTo>
                    <a:pt x="75" y="33"/>
                  </a:moveTo>
                  <a:lnTo>
                    <a:pt x="0" y="65"/>
                  </a:lnTo>
                  <a:lnTo>
                    <a:pt x="0" y="0"/>
                  </a:lnTo>
                  <a:lnTo>
                    <a:pt x="75" y="33"/>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064" name="Google Shape;2064;p29"/>
            <p:cNvCxnSpPr/>
            <p:nvPr/>
          </p:nvCxnSpPr>
          <p:spPr>
            <a:xfrm flipH="1">
              <a:off x="1562" y="3137"/>
              <a:ext cx="838" cy="1"/>
            </a:xfrm>
            <a:prstGeom prst="straightConnector1">
              <a:avLst/>
            </a:prstGeom>
            <a:noFill/>
            <a:ln cap="flat" cmpd="sng" w="25400">
              <a:solidFill>
                <a:srgbClr val="440000"/>
              </a:solidFill>
              <a:prstDash val="solid"/>
              <a:miter lim="800000"/>
              <a:headEnd len="sm" w="sm" type="none"/>
              <a:tailEnd len="sm" w="sm" type="none"/>
            </a:ln>
          </p:spPr>
        </p:cxnSp>
      </p:grpSp>
      <p:cxnSp>
        <p:nvCxnSpPr>
          <p:cNvPr id="2065" name="Google Shape;2065;p29"/>
          <p:cNvCxnSpPr/>
          <p:nvPr/>
        </p:nvCxnSpPr>
        <p:spPr>
          <a:xfrm flipH="1">
            <a:off x="4202112" y="5478462"/>
            <a:ext cx="76200" cy="76200"/>
          </a:xfrm>
          <a:prstGeom prst="straightConnector1">
            <a:avLst/>
          </a:prstGeom>
          <a:noFill/>
          <a:ln cap="flat" cmpd="sng" w="9525">
            <a:solidFill>
              <a:srgbClr val="000000"/>
            </a:solidFill>
            <a:prstDash val="solid"/>
            <a:miter lim="800000"/>
            <a:headEnd len="sm" w="sm" type="none"/>
            <a:tailEnd len="sm" w="sm" type="none"/>
          </a:ln>
        </p:spPr>
      </p:cxnSp>
      <p:sp>
        <p:nvSpPr>
          <p:cNvPr id="2066" name="Google Shape;2066;p29"/>
          <p:cNvSpPr txBox="1"/>
          <p:nvPr/>
        </p:nvSpPr>
        <p:spPr>
          <a:xfrm>
            <a:off x="4176712" y="5351462"/>
            <a:ext cx="114300"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32</a:t>
            </a:r>
            <a:endParaRPr b="0" i="0" sz="1400" u="none" cap="none" strike="noStrike">
              <a:solidFill>
                <a:srgbClr val="000000"/>
              </a:solidFill>
              <a:latin typeface="Arial"/>
              <a:ea typeface="Arial"/>
              <a:cs typeface="Arial"/>
              <a:sym typeface="Arial"/>
            </a:endParaRPr>
          </a:p>
        </p:txBody>
      </p:sp>
      <p:cxnSp>
        <p:nvCxnSpPr>
          <p:cNvPr id="2067" name="Google Shape;2067;p29"/>
          <p:cNvCxnSpPr/>
          <p:nvPr/>
        </p:nvCxnSpPr>
        <p:spPr>
          <a:xfrm flipH="1">
            <a:off x="4124325" y="5513387"/>
            <a:ext cx="614362" cy="1587"/>
          </a:xfrm>
          <a:prstGeom prst="straightConnector1">
            <a:avLst/>
          </a:prstGeom>
          <a:noFill/>
          <a:ln cap="flat" cmpd="sng" w="25400">
            <a:solidFill>
              <a:srgbClr val="000000"/>
            </a:solidFill>
            <a:prstDash val="solid"/>
            <a:miter lim="800000"/>
            <a:headEnd len="sm" w="sm" type="none"/>
            <a:tailEnd len="sm" w="sm" type="none"/>
          </a:ln>
        </p:spPr>
      </p:cxnSp>
      <p:cxnSp>
        <p:nvCxnSpPr>
          <p:cNvPr id="2068" name="Google Shape;2068;p29"/>
          <p:cNvCxnSpPr/>
          <p:nvPr/>
        </p:nvCxnSpPr>
        <p:spPr>
          <a:xfrm>
            <a:off x="2479675" y="3713162"/>
            <a:ext cx="1587" cy="1800225"/>
          </a:xfrm>
          <a:prstGeom prst="straightConnector1">
            <a:avLst/>
          </a:prstGeom>
          <a:noFill/>
          <a:ln cap="flat" cmpd="sng" w="25400">
            <a:solidFill>
              <a:srgbClr val="440000"/>
            </a:solidFill>
            <a:prstDash val="solid"/>
            <a:miter lim="800000"/>
            <a:headEnd len="sm" w="sm" type="none"/>
            <a:tailEnd len="sm" w="sm" type="none"/>
          </a:ln>
        </p:spPr>
      </p:cxnSp>
      <p:sp>
        <p:nvSpPr>
          <p:cNvPr id="2069" name="Google Shape;2069;p29"/>
          <p:cNvSpPr txBox="1"/>
          <p:nvPr/>
        </p:nvSpPr>
        <p:spPr>
          <a:xfrm>
            <a:off x="6738937" y="4672012"/>
            <a:ext cx="1150937" cy="1074737"/>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070" name="Google Shape;2070;p29"/>
          <p:cNvCxnSpPr/>
          <p:nvPr/>
        </p:nvCxnSpPr>
        <p:spPr>
          <a:xfrm flipH="1">
            <a:off x="8848725" y="5359400"/>
            <a:ext cx="230187" cy="1587"/>
          </a:xfrm>
          <a:prstGeom prst="straightConnector1">
            <a:avLst/>
          </a:prstGeom>
          <a:noFill/>
          <a:ln cap="flat" cmpd="sng" w="25400">
            <a:solidFill>
              <a:srgbClr val="000000"/>
            </a:solidFill>
            <a:prstDash val="solid"/>
            <a:miter lim="800000"/>
            <a:headEnd len="sm" w="sm" type="none"/>
            <a:tailEnd len="sm" w="sm" type="none"/>
          </a:ln>
        </p:spPr>
      </p:cxnSp>
      <p:sp>
        <p:nvSpPr>
          <p:cNvPr id="2071" name="Google Shape;2071;p29"/>
          <p:cNvSpPr txBox="1"/>
          <p:nvPr/>
        </p:nvSpPr>
        <p:spPr>
          <a:xfrm>
            <a:off x="7672387" y="5145087"/>
            <a:ext cx="1651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RD</a:t>
            </a:r>
            <a:endParaRPr b="0" i="0" sz="1400" u="none" cap="none" strike="noStrike">
              <a:solidFill>
                <a:srgbClr val="000000"/>
              </a:solidFill>
              <a:latin typeface="Arial"/>
              <a:ea typeface="Arial"/>
              <a:cs typeface="Arial"/>
              <a:sym typeface="Arial"/>
            </a:endParaRPr>
          </a:p>
        </p:txBody>
      </p:sp>
      <p:sp>
        <p:nvSpPr>
          <p:cNvPr id="2072" name="Google Shape;2072;p29"/>
          <p:cNvSpPr txBox="1"/>
          <p:nvPr/>
        </p:nvSpPr>
        <p:spPr>
          <a:xfrm>
            <a:off x="6794500" y="5418137"/>
            <a:ext cx="190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WD</a:t>
            </a:r>
            <a:endParaRPr b="0" i="0" sz="1400" u="none" cap="none" strike="noStrike">
              <a:solidFill>
                <a:srgbClr val="000000"/>
              </a:solidFill>
              <a:latin typeface="Arial"/>
              <a:ea typeface="Arial"/>
              <a:cs typeface="Arial"/>
              <a:sym typeface="Arial"/>
            </a:endParaRPr>
          </a:p>
        </p:txBody>
      </p:sp>
      <p:sp>
        <p:nvSpPr>
          <p:cNvPr id="2073" name="Google Shape;2073;p29"/>
          <p:cNvSpPr txBox="1"/>
          <p:nvPr/>
        </p:nvSpPr>
        <p:spPr>
          <a:xfrm>
            <a:off x="7118350" y="5010150"/>
            <a:ext cx="32861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Data</a:t>
            </a:r>
            <a:endParaRPr b="0" i="0" sz="1400" u="none" cap="none" strike="noStrike">
              <a:solidFill>
                <a:srgbClr val="000000"/>
              </a:solidFill>
              <a:latin typeface="Arial"/>
              <a:ea typeface="Arial"/>
              <a:cs typeface="Arial"/>
              <a:sym typeface="Arial"/>
            </a:endParaRPr>
          </a:p>
        </p:txBody>
      </p:sp>
      <p:sp>
        <p:nvSpPr>
          <p:cNvPr id="2074" name="Google Shape;2074;p29"/>
          <p:cNvSpPr txBox="1"/>
          <p:nvPr/>
        </p:nvSpPr>
        <p:spPr>
          <a:xfrm>
            <a:off x="6999287" y="5164137"/>
            <a:ext cx="58261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Memory</a:t>
            </a:r>
            <a:endParaRPr b="0" i="0" sz="1400" u="none" cap="none" strike="noStrike">
              <a:solidFill>
                <a:srgbClr val="000000"/>
              </a:solidFill>
              <a:latin typeface="Arial"/>
              <a:ea typeface="Arial"/>
              <a:cs typeface="Arial"/>
              <a:sym typeface="Arial"/>
            </a:endParaRPr>
          </a:p>
        </p:txBody>
      </p:sp>
      <p:grpSp>
        <p:nvGrpSpPr>
          <p:cNvPr id="2075" name="Google Shape;2075;p29"/>
          <p:cNvGrpSpPr/>
          <p:nvPr/>
        </p:nvGrpSpPr>
        <p:grpSpPr>
          <a:xfrm>
            <a:off x="6503987" y="4848225"/>
            <a:ext cx="238125" cy="101600"/>
            <a:chOff x="4097" y="2718"/>
            <a:chExt cx="150" cy="64"/>
          </a:xfrm>
        </p:grpSpPr>
        <p:sp>
          <p:nvSpPr>
            <p:cNvPr id="2076" name="Google Shape;2076;p29"/>
            <p:cNvSpPr/>
            <p:nvPr/>
          </p:nvSpPr>
          <p:spPr>
            <a:xfrm>
              <a:off x="4172" y="2718"/>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077" name="Google Shape;2077;p29"/>
            <p:cNvCxnSpPr/>
            <p:nvPr/>
          </p:nvCxnSpPr>
          <p:spPr>
            <a:xfrm flipH="1">
              <a:off x="4097" y="2750"/>
              <a:ext cx="113" cy="1"/>
            </a:xfrm>
            <a:prstGeom prst="straightConnector1">
              <a:avLst/>
            </a:prstGeom>
            <a:noFill/>
            <a:ln cap="flat" cmpd="sng" w="25400">
              <a:solidFill>
                <a:srgbClr val="000000"/>
              </a:solidFill>
              <a:prstDash val="solid"/>
              <a:miter lim="800000"/>
              <a:headEnd len="sm" w="sm" type="none"/>
              <a:tailEnd len="sm" w="sm" type="none"/>
            </a:ln>
          </p:spPr>
        </p:cxnSp>
      </p:grpSp>
      <p:sp>
        <p:nvSpPr>
          <p:cNvPr id="2078" name="Google Shape;2078;p29"/>
          <p:cNvSpPr txBox="1"/>
          <p:nvPr/>
        </p:nvSpPr>
        <p:spPr>
          <a:xfrm>
            <a:off x="6794500" y="4838700"/>
            <a:ext cx="3302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ADDR</a:t>
            </a:r>
            <a:endParaRPr b="0" i="0" sz="1400" u="none" cap="none" strike="noStrike">
              <a:solidFill>
                <a:srgbClr val="000000"/>
              </a:solidFill>
              <a:latin typeface="Arial"/>
              <a:ea typeface="Arial"/>
              <a:cs typeface="Arial"/>
              <a:sym typeface="Arial"/>
            </a:endParaRPr>
          </a:p>
        </p:txBody>
      </p:sp>
      <p:cxnSp>
        <p:nvCxnSpPr>
          <p:cNvPr id="2079" name="Google Shape;2079;p29"/>
          <p:cNvCxnSpPr/>
          <p:nvPr/>
        </p:nvCxnSpPr>
        <p:spPr>
          <a:xfrm>
            <a:off x="6503987" y="4557712"/>
            <a:ext cx="1587" cy="1458912"/>
          </a:xfrm>
          <a:prstGeom prst="straightConnector1">
            <a:avLst/>
          </a:prstGeom>
          <a:noFill/>
          <a:ln cap="flat" cmpd="sng" w="25400">
            <a:solidFill>
              <a:srgbClr val="000000"/>
            </a:solidFill>
            <a:prstDash val="solid"/>
            <a:miter lim="800000"/>
            <a:headEnd len="sm" w="sm" type="none"/>
            <a:tailEnd len="sm" w="sm" type="none"/>
          </a:ln>
        </p:spPr>
      </p:cxnSp>
      <p:cxnSp>
        <p:nvCxnSpPr>
          <p:cNvPr id="2080" name="Google Shape;2080;p29"/>
          <p:cNvCxnSpPr/>
          <p:nvPr/>
        </p:nvCxnSpPr>
        <p:spPr>
          <a:xfrm flipH="1">
            <a:off x="3937000" y="3824287"/>
            <a:ext cx="77787" cy="76200"/>
          </a:xfrm>
          <a:prstGeom prst="straightConnector1">
            <a:avLst/>
          </a:prstGeom>
          <a:noFill/>
          <a:ln cap="flat" cmpd="sng" w="9525">
            <a:solidFill>
              <a:srgbClr val="440000"/>
            </a:solidFill>
            <a:prstDash val="solid"/>
            <a:miter lim="800000"/>
            <a:headEnd len="sm" w="sm" type="none"/>
            <a:tailEnd len="sm" w="sm" type="none"/>
          </a:ln>
        </p:spPr>
      </p:cxnSp>
      <p:sp>
        <p:nvSpPr>
          <p:cNvPr id="2081" name="Google Shape;2081;p29"/>
          <p:cNvSpPr txBox="1"/>
          <p:nvPr/>
        </p:nvSpPr>
        <p:spPr>
          <a:xfrm>
            <a:off x="4022725" y="3816350"/>
            <a:ext cx="57150"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grpSp>
        <p:nvGrpSpPr>
          <p:cNvPr id="2082" name="Google Shape;2082;p29"/>
          <p:cNvGrpSpPr/>
          <p:nvPr/>
        </p:nvGrpSpPr>
        <p:grpSpPr>
          <a:xfrm>
            <a:off x="3937000" y="3721100"/>
            <a:ext cx="85725" cy="307975"/>
            <a:chOff x="2480" y="2008"/>
            <a:chExt cx="54" cy="194"/>
          </a:xfrm>
        </p:grpSpPr>
        <p:sp>
          <p:nvSpPr>
            <p:cNvPr id="2083" name="Google Shape;2083;p29"/>
            <p:cNvSpPr/>
            <p:nvPr/>
          </p:nvSpPr>
          <p:spPr>
            <a:xfrm>
              <a:off x="2480" y="2137"/>
              <a:ext cx="54" cy="65"/>
            </a:xfrm>
            <a:custGeom>
              <a:rect b="b" l="l" r="r" t="t"/>
              <a:pathLst>
                <a:path extrusionOk="0" h="65" w="54">
                  <a:moveTo>
                    <a:pt x="27" y="65"/>
                  </a:moveTo>
                  <a:lnTo>
                    <a:pt x="0" y="0"/>
                  </a:lnTo>
                  <a:lnTo>
                    <a:pt x="54" y="0"/>
                  </a:lnTo>
                  <a:lnTo>
                    <a:pt x="27" y="65"/>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084" name="Google Shape;2084;p29"/>
            <p:cNvCxnSpPr/>
            <p:nvPr/>
          </p:nvCxnSpPr>
          <p:spPr>
            <a:xfrm>
              <a:off x="2507" y="2008"/>
              <a:ext cx="1" cy="172"/>
            </a:xfrm>
            <a:prstGeom prst="straightConnector1">
              <a:avLst/>
            </a:prstGeom>
            <a:noFill/>
            <a:ln cap="flat" cmpd="sng" w="17450">
              <a:solidFill>
                <a:srgbClr val="440000"/>
              </a:solidFill>
              <a:prstDash val="solid"/>
              <a:miter lim="800000"/>
              <a:headEnd len="sm" w="sm" type="none"/>
              <a:tailEnd len="sm" w="sm" type="none"/>
            </a:ln>
          </p:spPr>
        </p:cxnSp>
      </p:grpSp>
      <p:grpSp>
        <p:nvGrpSpPr>
          <p:cNvPr id="2085" name="Google Shape;2085;p29"/>
          <p:cNvGrpSpPr/>
          <p:nvPr/>
        </p:nvGrpSpPr>
        <p:grpSpPr>
          <a:xfrm>
            <a:off x="5276850" y="4848225"/>
            <a:ext cx="203200" cy="101600"/>
            <a:chOff x="3324" y="2718"/>
            <a:chExt cx="128" cy="64"/>
          </a:xfrm>
        </p:grpSpPr>
        <p:sp>
          <p:nvSpPr>
            <p:cNvPr id="2086" name="Google Shape;2086;p29"/>
            <p:cNvSpPr/>
            <p:nvPr/>
          </p:nvSpPr>
          <p:spPr>
            <a:xfrm>
              <a:off x="3377" y="2718"/>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087" name="Google Shape;2087;p29"/>
            <p:cNvCxnSpPr/>
            <p:nvPr/>
          </p:nvCxnSpPr>
          <p:spPr>
            <a:xfrm flipH="1">
              <a:off x="3324" y="2750"/>
              <a:ext cx="91" cy="1"/>
            </a:xfrm>
            <a:prstGeom prst="straightConnector1">
              <a:avLst/>
            </a:prstGeom>
            <a:noFill/>
            <a:ln cap="flat" cmpd="sng" w="25400">
              <a:solidFill>
                <a:srgbClr val="000000"/>
              </a:solidFill>
              <a:prstDash val="solid"/>
              <a:miter lim="800000"/>
              <a:headEnd len="sm" w="sm" type="none"/>
              <a:tailEnd len="sm" w="sm" type="none"/>
            </a:ln>
          </p:spPr>
        </p:cxnSp>
      </p:grpSp>
      <p:sp>
        <p:nvSpPr>
          <p:cNvPr id="2088" name="Google Shape;2088;p29"/>
          <p:cNvSpPr txBox="1"/>
          <p:nvPr/>
        </p:nvSpPr>
        <p:spPr>
          <a:xfrm>
            <a:off x="2684462" y="3568700"/>
            <a:ext cx="6223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440000"/>
              </a:buClr>
              <a:buSzPts val="900"/>
              <a:buFont typeface="Arial"/>
              <a:buNone/>
            </a:pPr>
            <a:r>
              <a:rPr b="1" i="0" lang="en-US" sz="900" u="none" cap="none" strike="noStrike">
                <a:solidFill>
                  <a:srgbClr val="440000"/>
                </a:solidFill>
                <a:latin typeface="Arial"/>
                <a:ea typeface="Arial"/>
                <a:cs typeface="Arial"/>
                <a:sym typeface="Arial"/>
              </a:rPr>
              <a:t>Instruction </a:t>
            </a:r>
            <a:endParaRPr b="0" i="0" sz="1400" u="none" cap="none" strike="noStrike">
              <a:solidFill>
                <a:srgbClr val="000000"/>
              </a:solidFill>
              <a:latin typeface="Arial"/>
              <a:ea typeface="Arial"/>
              <a:cs typeface="Arial"/>
              <a:sym typeface="Arial"/>
            </a:endParaRPr>
          </a:p>
        </p:txBody>
      </p:sp>
      <p:sp>
        <p:nvSpPr>
          <p:cNvPr id="2089" name="Google Shape;2089;p29"/>
          <p:cNvSpPr txBox="1"/>
          <p:nvPr/>
        </p:nvSpPr>
        <p:spPr>
          <a:xfrm>
            <a:off x="3375025" y="3578225"/>
            <a:ext cx="68262"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440000"/>
              </a:buClr>
              <a:buSzPts val="900"/>
              <a:buFont typeface="Courier New"/>
              <a:buNone/>
            </a:pPr>
            <a:r>
              <a:rPr b="1" i="0" lang="en-US" sz="900" u="none" cap="none" strike="noStrike">
                <a:solidFill>
                  <a:srgbClr val="440000"/>
                </a:solidFill>
                <a:latin typeface="Courier New"/>
                <a:ea typeface="Courier New"/>
                <a:cs typeface="Courier New"/>
                <a:sym typeface="Courier New"/>
              </a:rPr>
              <a:t>I</a:t>
            </a:r>
            <a:endParaRPr b="0" i="0" sz="1400" u="none" cap="none" strike="noStrike">
              <a:solidFill>
                <a:srgbClr val="000000"/>
              </a:solidFill>
              <a:latin typeface="Arial"/>
              <a:ea typeface="Arial"/>
              <a:cs typeface="Arial"/>
              <a:sym typeface="Arial"/>
            </a:endParaRPr>
          </a:p>
        </p:txBody>
      </p:sp>
      <p:cxnSp>
        <p:nvCxnSpPr>
          <p:cNvPr id="2090" name="Google Shape;2090;p29"/>
          <p:cNvCxnSpPr/>
          <p:nvPr/>
        </p:nvCxnSpPr>
        <p:spPr>
          <a:xfrm flipH="1">
            <a:off x="2052637" y="3670300"/>
            <a:ext cx="77787" cy="77787"/>
          </a:xfrm>
          <a:prstGeom prst="straightConnector1">
            <a:avLst/>
          </a:prstGeom>
          <a:noFill/>
          <a:ln cap="flat" cmpd="sng" w="9525">
            <a:solidFill>
              <a:srgbClr val="440000"/>
            </a:solidFill>
            <a:prstDash val="solid"/>
            <a:miter lim="800000"/>
            <a:headEnd len="sm" w="sm" type="none"/>
            <a:tailEnd len="sm" w="sm" type="none"/>
          </a:ln>
        </p:spPr>
      </p:cxnSp>
      <p:sp>
        <p:nvSpPr>
          <p:cNvPr id="2091" name="Google Shape;2091;p29"/>
          <p:cNvSpPr txBox="1"/>
          <p:nvPr/>
        </p:nvSpPr>
        <p:spPr>
          <a:xfrm>
            <a:off x="2062162" y="3740150"/>
            <a:ext cx="114300"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32</a:t>
            </a:r>
            <a:endParaRPr b="0" i="0" sz="1400" u="none" cap="none" strike="noStrike">
              <a:solidFill>
                <a:srgbClr val="000000"/>
              </a:solidFill>
              <a:latin typeface="Arial"/>
              <a:ea typeface="Arial"/>
              <a:cs typeface="Arial"/>
              <a:sym typeface="Arial"/>
            </a:endParaRPr>
          </a:p>
        </p:txBody>
      </p:sp>
      <p:grpSp>
        <p:nvGrpSpPr>
          <p:cNvPr id="2092" name="Google Shape;2092;p29"/>
          <p:cNvGrpSpPr/>
          <p:nvPr/>
        </p:nvGrpSpPr>
        <p:grpSpPr>
          <a:xfrm>
            <a:off x="5080000" y="4633912"/>
            <a:ext cx="169862" cy="554037"/>
            <a:chOff x="3200" y="2583"/>
            <a:chExt cx="107" cy="349"/>
          </a:xfrm>
        </p:grpSpPr>
        <p:sp>
          <p:nvSpPr>
            <p:cNvPr id="2093" name="Google Shape;2093;p29"/>
            <p:cNvSpPr/>
            <p:nvPr/>
          </p:nvSpPr>
          <p:spPr>
            <a:xfrm>
              <a:off x="3200" y="2583"/>
              <a:ext cx="97" cy="339"/>
            </a:xfrm>
            <a:custGeom>
              <a:rect b="b" l="l" r="r" t="t"/>
              <a:pathLst>
                <a:path extrusionOk="0" h="339" w="97">
                  <a:moveTo>
                    <a:pt x="0" y="0"/>
                  </a:moveTo>
                  <a:lnTo>
                    <a:pt x="0" y="339"/>
                  </a:lnTo>
                  <a:lnTo>
                    <a:pt x="97" y="269"/>
                  </a:lnTo>
                  <a:lnTo>
                    <a:pt x="97" y="76"/>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094" name="Google Shape;2094;p29"/>
            <p:cNvSpPr/>
            <p:nvPr/>
          </p:nvSpPr>
          <p:spPr>
            <a:xfrm>
              <a:off x="3211" y="2594"/>
              <a:ext cx="96" cy="338"/>
            </a:xfrm>
            <a:custGeom>
              <a:rect b="b" l="l" r="r" t="t"/>
              <a:pathLst>
                <a:path extrusionOk="0" h="338" w="96">
                  <a:moveTo>
                    <a:pt x="0" y="0"/>
                  </a:moveTo>
                  <a:lnTo>
                    <a:pt x="0" y="338"/>
                  </a:lnTo>
                  <a:lnTo>
                    <a:pt x="96" y="269"/>
                  </a:lnTo>
                  <a:lnTo>
                    <a:pt x="96" y="7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095" name="Google Shape;2095;p29"/>
            <p:cNvSpPr txBox="1"/>
            <p:nvPr/>
          </p:nvSpPr>
          <p:spPr>
            <a:xfrm>
              <a:off x="3232" y="2664"/>
              <a:ext cx="47" cy="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2096" name="Google Shape;2096;p29"/>
            <p:cNvSpPr txBox="1"/>
            <p:nvPr/>
          </p:nvSpPr>
          <p:spPr>
            <a:xfrm>
              <a:off x="3232" y="2728"/>
              <a:ext cx="40" cy="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2097" name="Google Shape;2097;p29"/>
            <p:cNvSpPr txBox="1"/>
            <p:nvPr/>
          </p:nvSpPr>
          <p:spPr>
            <a:xfrm>
              <a:off x="3238" y="2793"/>
              <a:ext cx="37" cy="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grpSp>
      <p:grpSp>
        <p:nvGrpSpPr>
          <p:cNvPr id="2098" name="Google Shape;2098;p29"/>
          <p:cNvGrpSpPr/>
          <p:nvPr/>
        </p:nvGrpSpPr>
        <p:grpSpPr>
          <a:xfrm>
            <a:off x="7885112" y="5154612"/>
            <a:ext cx="776287" cy="101600"/>
            <a:chOff x="4967" y="2911"/>
            <a:chExt cx="489" cy="64"/>
          </a:xfrm>
        </p:grpSpPr>
        <p:sp>
          <p:nvSpPr>
            <p:cNvPr id="2099" name="Google Shape;2099;p29"/>
            <p:cNvSpPr/>
            <p:nvPr/>
          </p:nvSpPr>
          <p:spPr>
            <a:xfrm>
              <a:off x="5381" y="2911"/>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100" name="Google Shape;2100;p29"/>
            <p:cNvCxnSpPr/>
            <p:nvPr/>
          </p:nvCxnSpPr>
          <p:spPr>
            <a:xfrm flipH="1">
              <a:off x="4967" y="2943"/>
              <a:ext cx="451" cy="1"/>
            </a:xfrm>
            <a:prstGeom prst="straightConnector1">
              <a:avLst/>
            </a:prstGeom>
            <a:noFill/>
            <a:ln cap="flat" cmpd="sng" w="25400">
              <a:solidFill>
                <a:srgbClr val="000000"/>
              </a:solidFill>
              <a:prstDash val="solid"/>
              <a:miter lim="800000"/>
              <a:headEnd len="sm" w="sm" type="none"/>
              <a:tailEnd len="sm" w="sm" type="none"/>
            </a:ln>
          </p:spPr>
        </p:cxnSp>
      </p:grpSp>
      <p:grpSp>
        <p:nvGrpSpPr>
          <p:cNvPr id="2101" name="Google Shape;2101;p29"/>
          <p:cNvGrpSpPr/>
          <p:nvPr/>
        </p:nvGrpSpPr>
        <p:grpSpPr>
          <a:xfrm>
            <a:off x="8345487" y="5427662"/>
            <a:ext cx="358775" cy="101600"/>
            <a:chOff x="5257" y="3083"/>
            <a:chExt cx="226" cy="64"/>
          </a:xfrm>
        </p:grpSpPr>
        <p:sp>
          <p:nvSpPr>
            <p:cNvPr id="2102" name="Google Shape;2102;p29"/>
            <p:cNvSpPr/>
            <p:nvPr/>
          </p:nvSpPr>
          <p:spPr>
            <a:xfrm>
              <a:off x="5408" y="3083"/>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103" name="Google Shape;2103;p29"/>
            <p:cNvCxnSpPr/>
            <p:nvPr/>
          </p:nvCxnSpPr>
          <p:spPr>
            <a:xfrm flipH="1">
              <a:off x="5257" y="3115"/>
              <a:ext cx="188" cy="1"/>
            </a:xfrm>
            <a:prstGeom prst="straightConnector1">
              <a:avLst/>
            </a:prstGeom>
            <a:noFill/>
            <a:ln cap="flat" cmpd="sng" w="25400">
              <a:solidFill>
                <a:srgbClr val="000000"/>
              </a:solidFill>
              <a:prstDash val="solid"/>
              <a:miter lim="800000"/>
              <a:headEnd len="sm" w="sm" type="none"/>
              <a:tailEnd len="sm" w="sm" type="none"/>
            </a:ln>
          </p:spPr>
        </p:cxnSp>
      </p:grpSp>
      <p:grpSp>
        <p:nvGrpSpPr>
          <p:cNvPr id="2104" name="Google Shape;2104;p29"/>
          <p:cNvGrpSpPr/>
          <p:nvPr/>
        </p:nvGrpSpPr>
        <p:grpSpPr>
          <a:xfrm>
            <a:off x="4857750" y="5427662"/>
            <a:ext cx="1884362" cy="101600"/>
            <a:chOff x="3060" y="3083"/>
            <a:chExt cx="1187" cy="64"/>
          </a:xfrm>
        </p:grpSpPr>
        <p:sp>
          <p:nvSpPr>
            <p:cNvPr id="2105" name="Google Shape;2105;p29"/>
            <p:cNvSpPr/>
            <p:nvPr/>
          </p:nvSpPr>
          <p:spPr>
            <a:xfrm>
              <a:off x="4172" y="3083"/>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106" name="Google Shape;2106;p29"/>
            <p:cNvCxnSpPr/>
            <p:nvPr/>
          </p:nvCxnSpPr>
          <p:spPr>
            <a:xfrm flipH="1">
              <a:off x="3060" y="3115"/>
              <a:ext cx="1150" cy="1"/>
            </a:xfrm>
            <a:prstGeom prst="straightConnector1">
              <a:avLst/>
            </a:prstGeom>
            <a:noFill/>
            <a:ln cap="flat" cmpd="sng" w="25400">
              <a:solidFill>
                <a:srgbClr val="000000"/>
              </a:solidFill>
              <a:prstDash val="solid"/>
              <a:miter lim="800000"/>
              <a:headEnd len="sm" w="sm" type="none"/>
              <a:tailEnd len="sm" w="sm" type="none"/>
            </a:ln>
          </p:spPr>
        </p:cxnSp>
      </p:grpSp>
      <p:cxnSp>
        <p:nvCxnSpPr>
          <p:cNvPr id="2107" name="Google Shape;2107;p29"/>
          <p:cNvCxnSpPr/>
          <p:nvPr/>
        </p:nvCxnSpPr>
        <p:spPr>
          <a:xfrm>
            <a:off x="4857750" y="4745037"/>
            <a:ext cx="1587" cy="733425"/>
          </a:xfrm>
          <a:prstGeom prst="straightConnector1">
            <a:avLst/>
          </a:prstGeom>
          <a:noFill/>
          <a:ln cap="flat" cmpd="sng" w="25400">
            <a:solidFill>
              <a:srgbClr val="000000"/>
            </a:solidFill>
            <a:prstDash val="solid"/>
            <a:miter lim="800000"/>
            <a:headEnd len="sm" w="sm" type="none"/>
            <a:tailEnd len="sm" w="sm" type="none"/>
          </a:ln>
        </p:spPr>
      </p:cxnSp>
      <p:sp>
        <p:nvSpPr>
          <p:cNvPr id="2108" name="Google Shape;2108;p29"/>
          <p:cNvSpPr/>
          <p:nvPr/>
        </p:nvSpPr>
        <p:spPr>
          <a:xfrm>
            <a:off x="4837112" y="4732337"/>
            <a:ext cx="42862" cy="34925"/>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109" name="Google Shape;2109;p29"/>
          <p:cNvCxnSpPr/>
          <p:nvPr/>
        </p:nvCxnSpPr>
        <p:spPr>
          <a:xfrm flipH="1">
            <a:off x="6503987" y="6016625"/>
            <a:ext cx="1841500" cy="1587"/>
          </a:xfrm>
          <a:prstGeom prst="straightConnector1">
            <a:avLst/>
          </a:prstGeom>
          <a:noFill/>
          <a:ln cap="flat" cmpd="sng" w="25400">
            <a:solidFill>
              <a:srgbClr val="000000"/>
            </a:solidFill>
            <a:prstDash val="solid"/>
            <a:miter lim="800000"/>
            <a:headEnd len="sm" w="sm" type="none"/>
            <a:tailEnd len="sm" w="sm" type="none"/>
          </a:ln>
        </p:spPr>
      </p:cxnSp>
      <p:cxnSp>
        <p:nvCxnSpPr>
          <p:cNvPr id="2110" name="Google Shape;2110;p29"/>
          <p:cNvCxnSpPr/>
          <p:nvPr/>
        </p:nvCxnSpPr>
        <p:spPr>
          <a:xfrm>
            <a:off x="8345487" y="5478462"/>
            <a:ext cx="1587" cy="538162"/>
          </a:xfrm>
          <a:prstGeom prst="straightConnector1">
            <a:avLst/>
          </a:prstGeom>
          <a:noFill/>
          <a:ln cap="flat" cmpd="sng" w="25400">
            <a:solidFill>
              <a:srgbClr val="000000"/>
            </a:solidFill>
            <a:prstDash val="solid"/>
            <a:miter lim="800000"/>
            <a:headEnd len="sm" w="sm" type="none"/>
            <a:tailEnd len="sm" w="sm" type="none"/>
          </a:ln>
        </p:spPr>
      </p:cxnSp>
      <p:grpSp>
        <p:nvGrpSpPr>
          <p:cNvPr id="2111" name="Google Shape;2111;p29"/>
          <p:cNvGrpSpPr/>
          <p:nvPr/>
        </p:nvGrpSpPr>
        <p:grpSpPr>
          <a:xfrm>
            <a:off x="5353050" y="3465512"/>
            <a:ext cx="315912" cy="103187"/>
            <a:chOff x="3372" y="1847"/>
            <a:chExt cx="199" cy="65"/>
          </a:xfrm>
        </p:grpSpPr>
        <p:sp>
          <p:nvSpPr>
            <p:cNvPr id="2112" name="Google Shape;2112;p29"/>
            <p:cNvSpPr/>
            <p:nvPr/>
          </p:nvSpPr>
          <p:spPr>
            <a:xfrm>
              <a:off x="3495" y="1847"/>
              <a:ext cx="76" cy="65"/>
            </a:xfrm>
            <a:custGeom>
              <a:rect b="b" l="l" r="r" t="t"/>
              <a:pathLst>
                <a:path extrusionOk="0" h="65" w="76">
                  <a:moveTo>
                    <a:pt x="76" y="33"/>
                  </a:moveTo>
                  <a:lnTo>
                    <a:pt x="0" y="65"/>
                  </a:lnTo>
                  <a:lnTo>
                    <a:pt x="0" y="0"/>
                  </a:lnTo>
                  <a:lnTo>
                    <a:pt x="76"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113" name="Google Shape;2113;p29"/>
            <p:cNvCxnSpPr/>
            <p:nvPr/>
          </p:nvCxnSpPr>
          <p:spPr>
            <a:xfrm flipH="1">
              <a:off x="3372" y="1880"/>
              <a:ext cx="161" cy="1"/>
            </a:xfrm>
            <a:prstGeom prst="straightConnector1">
              <a:avLst/>
            </a:prstGeom>
            <a:noFill/>
            <a:ln cap="flat" cmpd="sng" w="25400">
              <a:solidFill>
                <a:srgbClr val="000000"/>
              </a:solidFill>
              <a:prstDash val="solid"/>
              <a:miter lim="800000"/>
              <a:headEnd len="sm" w="sm" type="none"/>
              <a:tailEnd len="sm" w="sm" type="none"/>
            </a:ln>
          </p:spPr>
        </p:cxnSp>
      </p:grpSp>
      <p:sp>
        <p:nvSpPr>
          <p:cNvPr id="2114" name="Google Shape;2114;p29"/>
          <p:cNvSpPr/>
          <p:nvPr/>
        </p:nvSpPr>
        <p:spPr>
          <a:xfrm>
            <a:off x="4973637" y="3367087"/>
            <a:ext cx="384175" cy="307975"/>
          </a:xfrm>
          <a:prstGeom prst="roundRect">
            <a:avLst>
              <a:gd fmla="val 9969" name="adj"/>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115" name="Google Shape;2115;p29"/>
          <p:cNvSpPr txBox="1"/>
          <p:nvPr/>
        </p:nvSpPr>
        <p:spPr>
          <a:xfrm>
            <a:off x="4994275" y="3422650"/>
            <a:ext cx="276225"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Courier New"/>
              <a:buNone/>
            </a:pPr>
            <a:r>
              <a:rPr b="1" i="0" lang="en-US" sz="1200" u="none" cap="none" strike="noStrike">
                <a:solidFill>
                  <a:srgbClr val="000000"/>
                </a:solidFill>
                <a:latin typeface="Courier New"/>
                <a:ea typeface="Courier New"/>
                <a:cs typeface="Courier New"/>
                <a:sym typeface="Courier New"/>
              </a:rPr>
              <a:t>&lt;&lt;2</a:t>
            </a:r>
            <a:endParaRPr b="0" i="0" sz="1400" u="none" cap="none" strike="noStrike">
              <a:solidFill>
                <a:srgbClr val="000000"/>
              </a:solidFill>
              <a:latin typeface="Arial"/>
              <a:ea typeface="Arial"/>
              <a:cs typeface="Arial"/>
              <a:sym typeface="Arial"/>
            </a:endParaRPr>
          </a:p>
        </p:txBody>
      </p:sp>
      <p:grpSp>
        <p:nvGrpSpPr>
          <p:cNvPr id="2116" name="Google Shape;2116;p29"/>
          <p:cNvGrpSpPr/>
          <p:nvPr/>
        </p:nvGrpSpPr>
        <p:grpSpPr>
          <a:xfrm>
            <a:off x="1941512" y="2928937"/>
            <a:ext cx="3727450" cy="101600"/>
            <a:chOff x="1223" y="1509"/>
            <a:chExt cx="2348" cy="64"/>
          </a:xfrm>
        </p:grpSpPr>
        <p:sp>
          <p:nvSpPr>
            <p:cNvPr id="2117" name="Google Shape;2117;p29"/>
            <p:cNvSpPr/>
            <p:nvPr/>
          </p:nvSpPr>
          <p:spPr>
            <a:xfrm>
              <a:off x="3495" y="1509"/>
              <a:ext cx="76" cy="64"/>
            </a:xfrm>
            <a:custGeom>
              <a:rect b="b" l="l" r="r" t="t"/>
              <a:pathLst>
                <a:path extrusionOk="0" h="64" w="76">
                  <a:moveTo>
                    <a:pt x="76" y="32"/>
                  </a:moveTo>
                  <a:lnTo>
                    <a:pt x="0" y="64"/>
                  </a:lnTo>
                  <a:lnTo>
                    <a:pt x="0" y="0"/>
                  </a:lnTo>
                  <a:lnTo>
                    <a:pt x="76"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118" name="Google Shape;2118;p29"/>
            <p:cNvCxnSpPr/>
            <p:nvPr/>
          </p:nvCxnSpPr>
          <p:spPr>
            <a:xfrm flipH="1">
              <a:off x="1223" y="1541"/>
              <a:ext cx="2310" cy="1"/>
            </a:xfrm>
            <a:prstGeom prst="straightConnector1">
              <a:avLst/>
            </a:prstGeom>
            <a:noFill/>
            <a:ln cap="flat" cmpd="sng" w="25400">
              <a:solidFill>
                <a:srgbClr val="000000"/>
              </a:solidFill>
              <a:prstDash val="solid"/>
              <a:miter lim="800000"/>
              <a:headEnd len="sm" w="sm" type="none"/>
              <a:tailEnd len="sm" w="sm" type="none"/>
            </a:ln>
          </p:spPr>
        </p:cxnSp>
      </p:grpSp>
      <p:sp>
        <p:nvSpPr>
          <p:cNvPr id="2119" name="Google Shape;2119;p29"/>
          <p:cNvSpPr txBox="1"/>
          <p:nvPr/>
        </p:nvSpPr>
        <p:spPr>
          <a:xfrm>
            <a:off x="906462" y="3487737"/>
            <a:ext cx="1116012" cy="1074737"/>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120" name="Google Shape;2120;p29"/>
          <p:cNvSpPr txBox="1"/>
          <p:nvPr/>
        </p:nvSpPr>
        <p:spPr>
          <a:xfrm>
            <a:off x="1804987" y="3652837"/>
            <a:ext cx="1651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RD</a:t>
            </a:r>
            <a:endParaRPr b="0" i="0" sz="1400" u="none" cap="none" strike="noStrike">
              <a:solidFill>
                <a:srgbClr val="000000"/>
              </a:solidFill>
              <a:latin typeface="Arial"/>
              <a:ea typeface="Arial"/>
              <a:cs typeface="Arial"/>
              <a:sym typeface="Arial"/>
            </a:endParaRPr>
          </a:p>
        </p:txBody>
      </p:sp>
      <p:sp>
        <p:nvSpPr>
          <p:cNvPr id="2121" name="Google Shape;2121;p29"/>
          <p:cNvSpPr txBox="1"/>
          <p:nvPr/>
        </p:nvSpPr>
        <p:spPr>
          <a:xfrm>
            <a:off x="1063625" y="3824287"/>
            <a:ext cx="78898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Instruction</a:t>
            </a:r>
            <a:endParaRPr b="0" i="0" sz="1400" u="none" cap="none" strike="noStrike">
              <a:solidFill>
                <a:srgbClr val="000000"/>
              </a:solidFill>
              <a:latin typeface="Arial"/>
              <a:ea typeface="Arial"/>
              <a:cs typeface="Arial"/>
              <a:sym typeface="Arial"/>
            </a:endParaRPr>
          </a:p>
        </p:txBody>
      </p:sp>
      <p:sp>
        <p:nvSpPr>
          <p:cNvPr id="2122" name="Google Shape;2122;p29"/>
          <p:cNvSpPr txBox="1"/>
          <p:nvPr/>
        </p:nvSpPr>
        <p:spPr>
          <a:xfrm>
            <a:off x="1166812" y="3978275"/>
            <a:ext cx="58261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Memory</a:t>
            </a:r>
            <a:endParaRPr b="0" i="0" sz="1400" u="none" cap="none" strike="noStrike">
              <a:solidFill>
                <a:srgbClr val="000000"/>
              </a:solidFill>
              <a:latin typeface="Arial"/>
              <a:ea typeface="Arial"/>
              <a:cs typeface="Arial"/>
              <a:sym typeface="Arial"/>
            </a:endParaRPr>
          </a:p>
        </p:txBody>
      </p:sp>
      <p:sp>
        <p:nvSpPr>
          <p:cNvPr id="2123" name="Google Shape;2123;p29"/>
          <p:cNvSpPr txBox="1"/>
          <p:nvPr/>
        </p:nvSpPr>
        <p:spPr>
          <a:xfrm>
            <a:off x="962025" y="3652837"/>
            <a:ext cx="3302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ADDR</a:t>
            </a:r>
            <a:endParaRPr b="0" i="0" sz="1400" u="none" cap="none" strike="noStrike">
              <a:solidFill>
                <a:srgbClr val="000000"/>
              </a:solidFill>
              <a:latin typeface="Arial"/>
              <a:ea typeface="Arial"/>
              <a:cs typeface="Arial"/>
              <a:sym typeface="Arial"/>
            </a:endParaRPr>
          </a:p>
        </p:txBody>
      </p:sp>
      <p:sp>
        <p:nvSpPr>
          <p:cNvPr id="2124" name="Google Shape;2124;p29"/>
          <p:cNvSpPr txBox="1"/>
          <p:nvPr/>
        </p:nvSpPr>
        <p:spPr>
          <a:xfrm>
            <a:off x="292100" y="3179762"/>
            <a:ext cx="306387" cy="1074737"/>
          </a:xfrm>
          <a:prstGeom prst="rect">
            <a:avLst/>
          </a:prstGeom>
          <a:solidFill>
            <a:srgbClr val="FFFFFF"/>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grpSp>
        <p:nvGrpSpPr>
          <p:cNvPr id="2125" name="Google Shape;2125;p29"/>
          <p:cNvGrpSpPr/>
          <p:nvPr/>
        </p:nvGrpSpPr>
        <p:grpSpPr>
          <a:xfrm>
            <a:off x="57150" y="3662362"/>
            <a:ext cx="239712" cy="101600"/>
            <a:chOff x="36" y="1971"/>
            <a:chExt cx="151" cy="64"/>
          </a:xfrm>
        </p:grpSpPr>
        <p:sp>
          <p:nvSpPr>
            <p:cNvPr id="2126" name="Google Shape;2126;p29"/>
            <p:cNvSpPr/>
            <p:nvPr/>
          </p:nvSpPr>
          <p:spPr>
            <a:xfrm>
              <a:off x="112" y="1971"/>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127" name="Google Shape;2127;p29"/>
            <p:cNvCxnSpPr/>
            <p:nvPr/>
          </p:nvCxnSpPr>
          <p:spPr>
            <a:xfrm flipH="1">
              <a:off x="36" y="2003"/>
              <a:ext cx="113" cy="1"/>
            </a:xfrm>
            <a:prstGeom prst="straightConnector1">
              <a:avLst/>
            </a:prstGeom>
            <a:noFill/>
            <a:ln cap="flat" cmpd="sng" w="25400">
              <a:solidFill>
                <a:srgbClr val="000000"/>
              </a:solidFill>
              <a:prstDash val="solid"/>
              <a:miter lim="800000"/>
              <a:headEnd len="sm" w="sm" type="none"/>
              <a:tailEnd len="sm" w="sm" type="none"/>
            </a:ln>
          </p:spPr>
        </p:cxnSp>
      </p:grpSp>
      <p:grpSp>
        <p:nvGrpSpPr>
          <p:cNvPr id="2128" name="Google Shape;2128;p29"/>
          <p:cNvGrpSpPr/>
          <p:nvPr/>
        </p:nvGrpSpPr>
        <p:grpSpPr>
          <a:xfrm>
            <a:off x="595312" y="3662362"/>
            <a:ext cx="314325" cy="101600"/>
            <a:chOff x="375" y="1971"/>
            <a:chExt cx="198" cy="64"/>
          </a:xfrm>
        </p:grpSpPr>
        <p:sp>
          <p:nvSpPr>
            <p:cNvPr id="2129" name="Google Shape;2129;p29"/>
            <p:cNvSpPr/>
            <p:nvPr/>
          </p:nvSpPr>
          <p:spPr>
            <a:xfrm>
              <a:off x="498" y="1971"/>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130" name="Google Shape;2130;p29"/>
            <p:cNvCxnSpPr/>
            <p:nvPr/>
          </p:nvCxnSpPr>
          <p:spPr>
            <a:xfrm flipH="1">
              <a:off x="375" y="2003"/>
              <a:ext cx="161" cy="1"/>
            </a:xfrm>
            <a:prstGeom prst="straightConnector1">
              <a:avLst/>
            </a:prstGeom>
            <a:noFill/>
            <a:ln cap="flat" cmpd="sng" w="25400">
              <a:solidFill>
                <a:srgbClr val="000000"/>
              </a:solidFill>
              <a:prstDash val="solid"/>
              <a:miter lim="800000"/>
              <a:headEnd len="sm" w="sm" type="none"/>
              <a:tailEnd len="sm" w="sm" type="none"/>
            </a:ln>
          </p:spPr>
        </p:cxnSp>
      </p:grpSp>
      <p:sp>
        <p:nvSpPr>
          <p:cNvPr id="2131" name="Google Shape;2131;p29"/>
          <p:cNvSpPr txBox="1"/>
          <p:nvPr/>
        </p:nvSpPr>
        <p:spPr>
          <a:xfrm>
            <a:off x="339725" y="3363912"/>
            <a:ext cx="211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PC</a:t>
            </a:r>
            <a:endParaRPr b="0" i="0" sz="1400" u="none" cap="none" strike="noStrike">
              <a:solidFill>
                <a:srgbClr val="000000"/>
              </a:solidFill>
              <a:latin typeface="Arial"/>
              <a:ea typeface="Arial"/>
              <a:cs typeface="Arial"/>
              <a:sym typeface="Arial"/>
            </a:endParaRPr>
          </a:p>
        </p:txBody>
      </p:sp>
      <p:grpSp>
        <p:nvGrpSpPr>
          <p:cNvPr id="2132" name="Google Shape;2132;p29"/>
          <p:cNvGrpSpPr/>
          <p:nvPr/>
        </p:nvGrpSpPr>
        <p:grpSpPr>
          <a:xfrm>
            <a:off x="714375" y="2544762"/>
            <a:ext cx="852487" cy="103187"/>
            <a:chOff x="450" y="1267"/>
            <a:chExt cx="537" cy="65"/>
          </a:xfrm>
        </p:grpSpPr>
        <p:sp>
          <p:nvSpPr>
            <p:cNvPr id="2133" name="Google Shape;2133;p29"/>
            <p:cNvSpPr/>
            <p:nvPr/>
          </p:nvSpPr>
          <p:spPr>
            <a:xfrm>
              <a:off x="912" y="1267"/>
              <a:ext cx="75" cy="65"/>
            </a:xfrm>
            <a:custGeom>
              <a:rect b="b" l="l" r="r" t="t"/>
              <a:pathLst>
                <a:path extrusionOk="0" h="65" w="75">
                  <a:moveTo>
                    <a:pt x="75" y="32"/>
                  </a:moveTo>
                  <a:lnTo>
                    <a:pt x="0" y="65"/>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134" name="Google Shape;2134;p29"/>
            <p:cNvCxnSpPr/>
            <p:nvPr/>
          </p:nvCxnSpPr>
          <p:spPr>
            <a:xfrm flipH="1">
              <a:off x="450" y="1299"/>
              <a:ext cx="499" cy="1"/>
            </a:xfrm>
            <a:prstGeom prst="straightConnector1">
              <a:avLst/>
            </a:prstGeom>
            <a:noFill/>
            <a:ln cap="flat" cmpd="sng" w="25400">
              <a:solidFill>
                <a:srgbClr val="000000"/>
              </a:solidFill>
              <a:prstDash val="solid"/>
              <a:miter lim="800000"/>
              <a:headEnd len="sm" w="sm" type="none"/>
              <a:tailEnd len="sm" w="sm" type="none"/>
            </a:ln>
          </p:spPr>
        </p:cxnSp>
      </p:grpSp>
      <p:sp>
        <p:nvSpPr>
          <p:cNvPr id="2135" name="Google Shape;2135;p29"/>
          <p:cNvSpPr txBox="1"/>
          <p:nvPr/>
        </p:nvSpPr>
        <p:spPr>
          <a:xfrm>
            <a:off x="1038225" y="306546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grpSp>
        <p:nvGrpSpPr>
          <p:cNvPr id="2136" name="Google Shape;2136;p29"/>
          <p:cNvGrpSpPr/>
          <p:nvPr/>
        </p:nvGrpSpPr>
        <p:grpSpPr>
          <a:xfrm>
            <a:off x="1174750" y="3082925"/>
            <a:ext cx="392112" cy="101600"/>
            <a:chOff x="740" y="1606"/>
            <a:chExt cx="247" cy="64"/>
          </a:xfrm>
        </p:grpSpPr>
        <p:sp>
          <p:nvSpPr>
            <p:cNvPr id="2137" name="Google Shape;2137;p29"/>
            <p:cNvSpPr/>
            <p:nvPr/>
          </p:nvSpPr>
          <p:spPr>
            <a:xfrm>
              <a:off x="912" y="1606"/>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138" name="Google Shape;2138;p29"/>
            <p:cNvCxnSpPr/>
            <p:nvPr/>
          </p:nvCxnSpPr>
          <p:spPr>
            <a:xfrm flipH="1">
              <a:off x="740" y="1638"/>
              <a:ext cx="209" cy="1"/>
            </a:xfrm>
            <a:prstGeom prst="straightConnector1">
              <a:avLst/>
            </a:prstGeom>
            <a:noFill/>
            <a:ln cap="flat" cmpd="sng" w="25400">
              <a:solidFill>
                <a:srgbClr val="000000"/>
              </a:solidFill>
              <a:prstDash val="solid"/>
              <a:miter lim="800000"/>
              <a:headEnd len="sm" w="sm" type="none"/>
              <a:tailEnd len="sm" w="sm" type="none"/>
            </a:ln>
          </p:spPr>
        </p:cxnSp>
      </p:grpSp>
      <p:grpSp>
        <p:nvGrpSpPr>
          <p:cNvPr id="2139" name="Google Shape;2139;p29"/>
          <p:cNvGrpSpPr/>
          <p:nvPr/>
        </p:nvGrpSpPr>
        <p:grpSpPr>
          <a:xfrm>
            <a:off x="1558925" y="2408237"/>
            <a:ext cx="400050" cy="938212"/>
            <a:chOff x="982" y="1181"/>
            <a:chExt cx="252" cy="591"/>
          </a:xfrm>
        </p:grpSpPr>
        <p:sp>
          <p:nvSpPr>
            <p:cNvPr id="2140" name="Google Shape;2140;p29"/>
            <p:cNvSpPr/>
            <p:nvPr/>
          </p:nvSpPr>
          <p:spPr>
            <a:xfrm>
              <a:off x="982" y="1181"/>
              <a:ext cx="241" cy="580"/>
            </a:xfrm>
            <a:custGeom>
              <a:rect b="b" l="l" r="r" t="t"/>
              <a:pathLst>
                <a:path extrusionOk="0" h="580" w="241">
                  <a:moveTo>
                    <a:pt x="0" y="0"/>
                  </a:moveTo>
                  <a:lnTo>
                    <a:pt x="0" y="242"/>
                  </a:lnTo>
                  <a:lnTo>
                    <a:pt x="48" y="290"/>
                  </a:lnTo>
                  <a:lnTo>
                    <a:pt x="0" y="339"/>
                  </a:lnTo>
                  <a:lnTo>
                    <a:pt x="0" y="580"/>
                  </a:lnTo>
                  <a:lnTo>
                    <a:pt x="241" y="435"/>
                  </a:lnTo>
                  <a:lnTo>
                    <a:pt x="241" y="145"/>
                  </a:lnTo>
                  <a:lnTo>
                    <a:pt x="0" y="0"/>
                  </a:lnTo>
                  <a:close/>
                </a:path>
              </a:pathLst>
            </a:cu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141" name="Google Shape;2141;p29"/>
            <p:cNvSpPr/>
            <p:nvPr/>
          </p:nvSpPr>
          <p:spPr>
            <a:xfrm>
              <a:off x="992" y="1192"/>
              <a:ext cx="242" cy="580"/>
            </a:xfrm>
            <a:custGeom>
              <a:rect b="b" l="l" r="r" t="t"/>
              <a:pathLst>
                <a:path extrusionOk="0" h="580" w="242">
                  <a:moveTo>
                    <a:pt x="0" y="0"/>
                  </a:moveTo>
                  <a:lnTo>
                    <a:pt x="0" y="242"/>
                  </a:lnTo>
                  <a:lnTo>
                    <a:pt x="49" y="290"/>
                  </a:lnTo>
                  <a:lnTo>
                    <a:pt x="0" y="338"/>
                  </a:lnTo>
                  <a:lnTo>
                    <a:pt x="0" y="580"/>
                  </a:lnTo>
                  <a:lnTo>
                    <a:pt x="242" y="435"/>
                  </a:lnTo>
                  <a:lnTo>
                    <a:pt x="242" y="14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142" name="Google Shape;2142;p29"/>
            <p:cNvSpPr txBox="1"/>
            <p:nvPr/>
          </p:nvSpPr>
          <p:spPr>
            <a:xfrm>
              <a:off x="1019" y="1326"/>
              <a:ext cx="15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ADD</a:t>
              </a:r>
              <a:endParaRPr b="0" i="0" sz="1400" u="none" cap="none" strike="noStrike">
                <a:solidFill>
                  <a:srgbClr val="000000"/>
                </a:solidFill>
                <a:latin typeface="Arial"/>
                <a:ea typeface="Arial"/>
                <a:cs typeface="Arial"/>
                <a:sym typeface="Arial"/>
              </a:endParaRPr>
            </a:p>
          </p:txBody>
        </p:sp>
      </p:grpSp>
      <p:cxnSp>
        <p:nvCxnSpPr>
          <p:cNvPr id="2143" name="Google Shape;2143;p29"/>
          <p:cNvCxnSpPr/>
          <p:nvPr/>
        </p:nvCxnSpPr>
        <p:spPr>
          <a:xfrm>
            <a:off x="714375" y="2595562"/>
            <a:ext cx="1587" cy="1117600"/>
          </a:xfrm>
          <a:prstGeom prst="straightConnector1">
            <a:avLst/>
          </a:prstGeom>
          <a:noFill/>
          <a:ln cap="flat" cmpd="sng" w="25400">
            <a:solidFill>
              <a:srgbClr val="000000"/>
            </a:solidFill>
            <a:prstDash val="solid"/>
            <a:miter lim="800000"/>
            <a:headEnd len="sm" w="sm" type="none"/>
            <a:tailEnd len="sm" w="sm" type="none"/>
          </a:ln>
        </p:spPr>
      </p:cxnSp>
      <p:cxnSp>
        <p:nvCxnSpPr>
          <p:cNvPr id="2144" name="Google Shape;2144;p29"/>
          <p:cNvCxnSpPr/>
          <p:nvPr/>
        </p:nvCxnSpPr>
        <p:spPr>
          <a:xfrm>
            <a:off x="57150" y="2212975"/>
            <a:ext cx="1587" cy="1500187"/>
          </a:xfrm>
          <a:prstGeom prst="straightConnector1">
            <a:avLst/>
          </a:prstGeom>
          <a:noFill/>
          <a:ln cap="flat" cmpd="sng" w="25400">
            <a:solidFill>
              <a:srgbClr val="000000"/>
            </a:solidFill>
            <a:prstDash val="solid"/>
            <a:miter lim="800000"/>
            <a:headEnd len="sm" w="sm" type="none"/>
            <a:tailEnd len="sm" w="sm" type="none"/>
          </a:ln>
        </p:spPr>
      </p:cxnSp>
      <p:cxnSp>
        <p:nvCxnSpPr>
          <p:cNvPr id="2145" name="Google Shape;2145;p29"/>
          <p:cNvCxnSpPr/>
          <p:nvPr/>
        </p:nvCxnSpPr>
        <p:spPr>
          <a:xfrm flipH="1">
            <a:off x="1098550" y="2101850"/>
            <a:ext cx="5405437" cy="1587"/>
          </a:xfrm>
          <a:prstGeom prst="straightConnector1">
            <a:avLst/>
          </a:prstGeom>
          <a:noFill/>
          <a:ln cap="flat" cmpd="sng" w="25400">
            <a:solidFill>
              <a:srgbClr val="000000"/>
            </a:solidFill>
            <a:prstDash val="solid"/>
            <a:miter lim="800000"/>
            <a:headEnd len="sm" w="sm" type="none"/>
            <a:tailEnd len="sm" w="sm" type="none"/>
          </a:ln>
        </p:spPr>
      </p:cxnSp>
      <p:grpSp>
        <p:nvGrpSpPr>
          <p:cNvPr id="2146" name="Google Shape;2146;p29"/>
          <p:cNvGrpSpPr/>
          <p:nvPr/>
        </p:nvGrpSpPr>
        <p:grpSpPr>
          <a:xfrm>
            <a:off x="5659437" y="2792412"/>
            <a:ext cx="401637" cy="938212"/>
            <a:chOff x="3565" y="1423"/>
            <a:chExt cx="253" cy="591"/>
          </a:xfrm>
        </p:grpSpPr>
        <p:sp>
          <p:nvSpPr>
            <p:cNvPr id="2147" name="Google Shape;2147;p29"/>
            <p:cNvSpPr/>
            <p:nvPr/>
          </p:nvSpPr>
          <p:spPr>
            <a:xfrm>
              <a:off x="3565" y="1423"/>
              <a:ext cx="242" cy="580"/>
            </a:xfrm>
            <a:custGeom>
              <a:rect b="b" l="l" r="r" t="t"/>
              <a:pathLst>
                <a:path extrusionOk="0" h="580" w="242">
                  <a:moveTo>
                    <a:pt x="0" y="0"/>
                  </a:moveTo>
                  <a:lnTo>
                    <a:pt x="0" y="242"/>
                  </a:lnTo>
                  <a:lnTo>
                    <a:pt x="49" y="290"/>
                  </a:lnTo>
                  <a:lnTo>
                    <a:pt x="0" y="338"/>
                  </a:lnTo>
                  <a:lnTo>
                    <a:pt x="0" y="580"/>
                  </a:lnTo>
                  <a:lnTo>
                    <a:pt x="242" y="435"/>
                  </a:lnTo>
                  <a:lnTo>
                    <a:pt x="242" y="145"/>
                  </a:lnTo>
                  <a:lnTo>
                    <a:pt x="0" y="0"/>
                  </a:lnTo>
                  <a:close/>
                </a:path>
              </a:pathLst>
            </a:cu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148" name="Google Shape;2148;p29"/>
            <p:cNvSpPr/>
            <p:nvPr/>
          </p:nvSpPr>
          <p:spPr>
            <a:xfrm>
              <a:off x="3576" y="1434"/>
              <a:ext cx="242" cy="580"/>
            </a:xfrm>
            <a:custGeom>
              <a:rect b="b" l="l" r="r" t="t"/>
              <a:pathLst>
                <a:path extrusionOk="0" h="580" w="242">
                  <a:moveTo>
                    <a:pt x="0" y="0"/>
                  </a:moveTo>
                  <a:lnTo>
                    <a:pt x="0" y="241"/>
                  </a:lnTo>
                  <a:lnTo>
                    <a:pt x="48" y="290"/>
                  </a:lnTo>
                  <a:lnTo>
                    <a:pt x="0" y="338"/>
                  </a:lnTo>
                  <a:lnTo>
                    <a:pt x="0" y="580"/>
                  </a:lnTo>
                  <a:lnTo>
                    <a:pt x="242" y="435"/>
                  </a:lnTo>
                  <a:lnTo>
                    <a:pt x="242" y="14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149" name="Google Shape;2149;p29"/>
            <p:cNvSpPr txBox="1"/>
            <p:nvPr/>
          </p:nvSpPr>
          <p:spPr>
            <a:xfrm>
              <a:off x="3603" y="1568"/>
              <a:ext cx="15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ADD</a:t>
              </a:r>
              <a:endParaRPr b="0" i="0" sz="1400" u="none" cap="none" strike="noStrike">
                <a:solidFill>
                  <a:srgbClr val="000000"/>
                </a:solidFill>
                <a:latin typeface="Arial"/>
                <a:ea typeface="Arial"/>
                <a:cs typeface="Arial"/>
                <a:sym typeface="Arial"/>
              </a:endParaRPr>
            </a:p>
          </p:txBody>
        </p:sp>
      </p:grpSp>
      <p:grpSp>
        <p:nvGrpSpPr>
          <p:cNvPr id="2150" name="Google Shape;2150;p29"/>
          <p:cNvGrpSpPr/>
          <p:nvPr/>
        </p:nvGrpSpPr>
        <p:grpSpPr>
          <a:xfrm>
            <a:off x="8686800" y="5053012"/>
            <a:ext cx="169862" cy="554037"/>
            <a:chOff x="5472" y="2847"/>
            <a:chExt cx="107" cy="349"/>
          </a:xfrm>
        </p:grpSpPr>
        <p:sp>
          <p:nvSpPr>
            <p:cNvPr id="2151" name="Google Shape;2151;p29"/>
            <p:cNvSpPr/>
            <p:nvPr/>
          </p:nvSpPr>
          <p:spPr>
            <a:xfrm>
              <a:off x="5472" y="2847"/>
              <a:ext cx="97" cy="338"/>
            </a:xfrm>
            <a:custGeom>
              <a:rect b="b" l="l" r="r" t="t"/>
              <a:pathLst>
                <a:path extrusionOk="0" h="338" w="97">
                  <a:moveTo>
                    <a:pt x="0" y="0"/>
                  </a:moveTo>
                  <a:lnTo>
                    <a:pt x="0" y="338"/>
                  </a:lnTo>
                  <a:lnTo>
                    <a:pt x="97" y="268"/>
                  </a:lnTo>
                  <a:lnTo>
                    <a:pt x="97" y="7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152" name="Google Shape;2152;p29"/>
            <p:cNvSpPr/>
            <p:nvPr/>
          </p:nvSpPr>
          <p:spPr>
            <a:xfrm>
              <a:off x="5483" y="2857"/>
              <a:ext cx="96" cy="339"/>
            </a:xfrm>
            <a:custGeom>
              <a:rect b="b" l="l" r="r" t="t"/>
              <a:pathLst>
                <a:path extrusionOk="0" h="339" w="96">
                  <a:moveTo>
                    <a:pt x="0" y="0"/>
                  </a:moveTo>
                  <a:lnTo>
                    <a:pt x="0" y="339"/>
                  </a:lnTo>
                  <a:lnTo>
                    <a:pt x="96" y="269"/>
                  </a:lnTo>
                  <a:lnTo>
                    <a:pt x="96" y="7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153" name="Google Shape;2153;p29"/>
            <p:cNvSpPr txBox="1"/>
            <p:nvPr/>
          </p:nvSpPr>
          <p:spPr>
            <a:xfrm>
              <a:off x="5504" y="2927"/>
              <a:ext cx="47" cy="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2154" name="Google Shape;2154;p29"/>
            <p:cNvSpPr txBox="1"/>
            <p:nvPr/>
          </p:nvSpPr>
          <p:spPr>
            <a:xfrm>
              <a:off x="5504" y="2991"/>
              <a:ext cx="40" cy="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2155" name="Google Shape;2155;p29"/>
            <p:cNvSpPr txBox="1"/>
            <p:nvPr/>
          </p:nvSpPr>
          <p:spPr>
            <a:xfrm>
              <a:off x="5510" y="3056"/>
              <a:ext cx="37" cy="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grpSp>
      <p:grpSp>
        <p:nvGrpSpPr>
          <p:cNvPr id="2156" name="Google Shape;2156;p29"/>
          <p:cNvGrpSpPr/>
          <p:nvPr/>
        </p:nvGrpSpPr>
        <p:grpSpPr>
          <a:xfrm>
            <a:off x="4738687" y="3465512"/>
            <a:ext cx="204787" cy="103187"/>
            <a:chOff x="2985" y="1847"/>
            <a:chExt cx="129" cy="65"/>
          </a:xfrm>
        </p:grpSpPr>
        <p:sp>
          <p:nvSpPr>
            <p:cNvPr id="2157" name="Google Shape;2157;p29"/>
            <p:cNvSpPr/>
            <p:nvPr/>
          </p:nvSpPr>
          <p:spPr>
            <a:xfrm>
              <a:off x="3039" y="1847"/>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158" name="Google Shape;2158;p29"/>
            <p:cNvCxnSpPr/>
            <p:nvPr/>
          </p:nvCxnSpPr>
          <p:spPr>
            <a:xfrm flipH="1">
              <a:off x="2985" y="1880"/>
              <a:ext cx="91" cy="1"/>
            </a:xfrm>
            <a:prstGeom prst="straightConnector1">
              <a:avLst/>
            </a:prstGeom>
            <a:noFill/>
            <a:ln cap="flat" cmpd="sng" w="25400">
              <a:solidFill>
                <a:srgbClr val="000000"/>
              </a:solidFill>
              <a:prstDash val="solid"/>
              <a:miter lim="800000"/>
              <a:headEnd len="sm" w="sm" type="none"/>
              <a:tailEnd len="sm" w="sm" type="none"/>
            </a:ln>
          </p:spPr>
        </p:cxnSp>
      </p:grpSp>
      <p:sp>
        <p:nvSpPr>
          <p:cNvPr id="2159" name="Google Shape;2159;p29"/>
          <p:cNvSpPr/>
          <p:nvPr/>
        </p:nvSpPr>
        <p:spPr>
          <a:xfrm>
            <a:off x="4725987" y="5038725"/>
            <a:ext cx="34925" cy="34925"/>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160" name="Google Shape;2160;p29"/>
          <p:cNvCxnSpPr/>
          <p:nvPr/>
        </p:nvCxnSpPr>
        <p:spPr>
          <a:xfrm flipH="1">
            <a:off x="6043612" y="3252787"/>
            <a:ext cx="460375" cy="1587"/>
          </a:xfrm>
          <a:prstGeom prst="straightConnector1">
            <a:avLst/>
          </a:prstGeom>
          <a:noFill/>
          <a:ln cap="flat" cmpd="sng" w="25400">
            <a:solidFill>
              <a:srgbClr val="000000"/>
            </a:solidFill>
            <a:prstDash val="solid"/>
            <a:miter lim="800000"/>
            <a:headEnd len="sm" w="sm" type="none"/>
            <a:tailEnd len="sm" w="sm" type="none"/>
          </a:ln>
        </p:spPr>
      </p:cxnSp>
      <p:grpSp>
        <p:nvGrpSpPr>
          <p:cNvPr id="2161" name="Google Shape;2161;p29"/>
          <p:cNvGrpSpPr/>
          <p:nvPr/>
        </p:nvGrpSpPr>
        <p:grpSpPr>
          <a:xfrm>
            <a:off x="884237" y="1947862"/>
            <a:ext cx="273050" cy="554037"/>
            <a:chOff x="557" y="891"/>
            <a:chExt cx="172" cy="349"/>
          </a:xfrm>
        </p:grpSpPr>
        <p:sp>
          <p:nvSpPr>
            <p:cNvPr id="2162" name="Google Shape;2162;p29"/>
            <p:cNvSpPr/>
            <p:nvPr/>
          </p:nvSpPr>
          <p:spPr>
            <a:xfrm>
              <a:off x="590" y="891"/>
              <a:ext cx="96" cy="339"/>
            </a:xfrm>
            <a:custGeom>
              <a:rect b="b" l="l" r="r" t="t"/>
              <a:pathLst>
                <a:path extrusionOk="0" h="339" w="96">
                  <a:moveTo>
                    <a:pt x="96" y="0"/>
                  </a:moveTo>
                  <a:lnTo>
                    <a:pt x="96" y="339"/>
                  </a:lnTo>
                  <a:lnTo>
                    <a:pt x="0" y="269"/>
                  </a:lnTo>
                  <a:lnTo>
                    <a:pt x="0" y="75"/>
                  </a:lnTo>
                  <a:lnTo>
                    <a:pt x="96"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163" name="Google Shape;2163;p29"/>
            <p:cNvSpPr/>
            <p:nvPr/>
          </p:nvSpPr>
          <p:spPr>
            <a:xfrm>
              <a:off x="600" y="902"/>
              <a:ext cx="97" cy="338"/>
            </a:xfrm>
            <a:custGeom>
              <a:rect b="b" l="l" r="r" t="t"/>
              <a:pathLst>
                <a:path extrusionOk="0" h="338" w="97">
                  <a:moveTo>
                    <a:pt x="97" y="0"/>
                  </a:moveTo>
                  <a:lnTo>
                    <a:pt x="97" y="338"/>
                  </a:lnTo>
                  <a:lnTo>
                    <a:pt x="0" y="268"/>
                  </a:lnTo>
                  <a:lnTo>
                    <a:pt x="0" y="75"/>
                  </a:lnTo>
                  <a:lnTo>
                    <a:pt x="97"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pic>
          <p:nvPicPr>
            <p:cNvPr id="2164" name="Google Shape;2164;p29"/>
            <p:cNvPicPr preferRelativeResize="0"/>
            <p:nvPr/>
          </p:nvPicPr>
          <p:blipFill rotWithShape="1">
            <a:blip r:embed="rId3">
              <a:alphaModFix/>
            </a:blip>
            <a:srcRect b="0" l="0" r="0" t="0"/>
            <a:stretch/>
          </p:blipFill>
          <p:spPr>
            <a:xfrm>
              <a:off x="557" y="977"/>
              <a:ext cx="172" cy="193"/>
            </a:xfrm>
            <a:prstGeom prst="rect">
              <a:avLst/>
            </a:prstGeom>
            <a:noFill/>
            <a:ln>
              <a:noFill/>
            </a:ln>
          </p:spPr>
        </p:pic>
      </p:grpSp>
      <p:cxnSp>
        <p:nvCxnSpPr>
          <p:cNvPr id="2165" name="Google Shape;2165;p29"/>
          <p:cNvCxnSpPr/>
          <p:nvPr/>
        </p:nvCxnSpPr>
        <p:spPr>
          <a:xfrm flipH="1">
            <a:off x="1098550" y="2332037"/>
            <a:ext cx="996950" cy="1587"/>
          </a:xfrm>
          <a:prstGeom prst="straightConnector1">
            <a:avLst/>
          </a:prstGeom>
          <a:noFill/>
          <a:ln cap="flat" cmpd="sng" w="25400">
            <a:solidFill>
              <a:srgbClr val="000000"/>
            </a:solidFill>
            <a:prstDash val="solid"/>
            <a:miter lim="800000"/>
            <a:headEnd len="sm" w="sm" type="none"/>
            <a:tailEnd len="sm" w="sm" type="none"/>
          </a:ln>
        </p:spPr>
      </p:cxnSp>
      <p:cxnSp>
        <p:nvCxnSpPr>
          <p:cNvPr id="2166" name="Google Shape;2166;p29"/>
          <p:cNvCxnSpPr/>
          <p:nvPr/>
        </p:nvCxnSpPr>
        <p:spPr>
          <a:xfrm flipH="1">
            <a:off x="57150" y="2212975"/>
            <a:ext cx="844550" cy="1587"/>
          </a:xfrm>
          <a:prstGeom prst="straightConnector1">
            <a:avLst/>
          </a:prstGeom>
          <a:noFill/>
          <a:ln cap="flat" cmpd="sng" w="25400">
            <a:solidFill>
              <a:srgbClr val="000000"/>
            </a:solidFill>
            <a:prstDash val="solid"/>
            <a:miter lim="800000"/>
            <a:headEnd len="sm" w="sm" type="none"/>
            <a:tailEnd len="sm" w="sm" type="none"/>
          </a:ln>
        </p:spPr>
      </p:cxnSp>
      <p:cxnSp>
        <p:nvCxnSpPr>
          <p:cNvPr id="2167" name="Google Shape;2167;p29"/>
          <p:cNvCxnSpPr/>
          <p:nvPr/>
        </p:nvCxnSpPr>
        <p:spPr>
          <a:xfrm>
            <a:off x="2095500" y="2332037"/>
            <a:ext cx="1587" cy="647700"/>
          </a:xfrm>
          <a:prstGeom prst="straightConnector1">
            <a:avLst/>
          </a:prstGeom>
          <a:noFill/>
          <a:ln cap="flat" cmpd="sng" w="25400">
            <a:solidFill>
              <a:srgbClr val="000000"/>
            </a:solidFill>
            <a:prstDash val="solid"/>
            <a:miter lim="800000"/>
            <a:headEnd len="sm" w="sm" type="none"/>
            <a:tailEnd len="sm" w="sm" type="none"/>
          </a:ln>
        </p:spPr>
      </p:cxnSp>
      <p:sp>
        <p:nvSpPr>
          <p:cNvPr id="2168" name="Google Shape;2168;p29"/>
          <p:cNvSpPr/>
          <p:nvPr/>
        </p:nvSpPr>
        <p:spPr>
          <a:xfrm>
            <a:off x="2074862" y="2967037"/>
            <a:ext cx="42862" cy="34925"/>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169" name="Google Shape;2169;p29"/>
          <p:cNvCxnSpPr/>
          <p:nvPr/>
        </p:nvCxnSpPr>
        <p:spPr>
          <a:xfrm>
            <a:off x="6503987" y="2101850"/>
            <a:ext cx="1587" cy="1150937"/>
          </a:xfrm>
          <a:prstGeom prst="straightConnector1">
            <a:avLst/>
          </a:prstGeom>
          <a:noFill/>
          <a:ln cap="flat" cmpd="sng" w="25400">
            <a:solidFill>
              <a:srgbClr val="000000"/>
            </a:solidFill>
            <a:prstDash val="solid"/>
            <a:miter lim="800000"/>
            <a:headEnd len="sm" w="sm" type="none"/>
            <a:tailEnd len="sm" w="sm" type="none"/>
          </a:ln>
        </p:spPr>
      </p:cxnSp>
      <p:cxnSp>
        <p:nvCxnSpPr>
          <p:cNvPr id="2170" name="Google Shape;2170;p29"/>
          <p:cNvCxnSpPr/>
          <p:nvPr/>
        </p:nvCxnSpPr>
        <p:spPr>
          <a:xfrm>
            <a:off x="6503987" y="4557712"/>
            <a:ext cx="1587" cy="341312"/>
          </a:xfrm>
          <a:prstGeom prst="straightConnector1">
            <a:avLst/>
          </a:prstGeom>
          <a:noFill/>
          <a:ln cap="flat" cmpd="sng" w="25400">
            <a:solidFill>
              <a:srgbClr val="000000"/>
            </a:solidFill>
            <a:prstDash val="solid"/>
            <a:miter lim="800000"/>
            <a:headEnd len="sm" w="sm" type="none"/>
            <a:tailEnd len="sm" w="sm" type="none"/>
          </a:ln>
        </p:spPr>
      </p:cxnSp>
      <p:cxnSp>
        <p:nvCxnSpPr>
          <p:cNvPr id="2171" name="Google Shape;2171;p29"/>
          <p:cNvCxnSpPr/>
          <p:nvPr/>
        </p:nvCxnSpPr>
        <p:spPr>
          <a:xfrm flipH="1">
            <a:off x="2820987" y="3670300"/>
            <a:ext cx="76200" cy="77787"/>
          </a:xfrm>
          <a:prstGeom prst="straightConnector1">
            <a:avLst/>
          </a:prstGeom>
          <a:noFill/>
          <a:ln cap="flat" cmpd="sng" w="9525">
            <a:solidFill>
              <a:srgbClr val="440000"/>
            </a:solidFill>
            <a:prstDash val="solid"/>
            <a:miter lim="800000"/>
            <a:headEnd len="sm" w="sm" type="none"/>
            <a:tailEnd len="sm" w="sm" type="none"/>
          </a:ln>
        </p:spPr>
      </p:cxnSp>
      <p:sp>
        <p:nvSpPr>
          <p:cNvPr id="2172" name="Google Shape;2172;p29"/>
          <p:cNvSpPr txBox="1"/>
          <p:nvPr/>
        </p:nvSpPr>
        <p:spPr>
          <a:xfrm>
            <a:off x="2828925" y="3740150"/>
            <a:ext cx="114300"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32</a:t>
            </a:r>
            <a:endParaRPr b="0" i="0" sz="1400" u="none" cap="none" strike="noStrike">
              <a:solidFill>
                <a:srgbClr val="000000"/>
              </a:solidFill>
              <a:latin typeface="Arial"/>
              <a:ea typeface="Arial"/>
              <a:cs typeface="Arial"/>
              <a:sym typeface="Arial"/>
            </a:endParaRPr>
          </a:p>
        </p:txBody>
      </p:sp>
      <p:cxnSp>
        <p:nvCxnSpPr>
          <p:cNvPr id="2173" name="Google Shape;2173;p29"/>
          <p:cNvCxnSpPr/>
          <p:nvPr/>
        </p:nvCxnSpPr>
        <p:spPr>
          <a:xfrm>
            <a:off x="2286000" y="2057400"/>
            <a:ext cx="0" cy="4800600"/>
          </a:xfrm>
          <a:prstGeom prst="straightConnector1">
            <a:avLst/>
          </a:prstGeom>
          <a:noFill/>
          <a:ln cap="flat" cmpd="sng" w="28575">
            <a:solidFill>
              <a:srgbClr val="FF0000"/>
            </a:solidFill>
            <a:prstDash val="solid"/>
            <a:miter lim="800000"/>
            <a:headEnd len="sm" w="sm" type="none"/>
            <a:tailEnd len="sm" w="sm" type="none"/>
          </a:ln>
        </p:spPr>
      </p:cxnSp>
      <p:cxnSp>
        <p:nvCxnSpPr>
          <p:cNvPr id="2174" name="Google Shape;2174;p29"/>
          <p:cNvCxnSpPr/>
          <p:nvPr/>
        </p:nvCxnSpPr>
        <p:spPr>
          <a:xfrm>
            <a:off x="4518025" y="2057400"/>
            <a:ext cx="0" cy="4800600"/>
          </a:xfrm>
          <a:prstGeom prst="straightConnector1">
            <a:avLst/>
          </a:prstGeom>
          <a:noFill/>
          <a:ln cap="flat" cmpd="sng" w="28575">
            <a:solidFill>
              <a:srgbClr val="FF0000"/>
            </a:solidFill>
            <a:prstDash val="solid"/>
            <a:miter lim="800000"/>
            <a:headEnd len="sm" w="sm" type="none"/>
            <a:tailEnd len="sm" w="sm" type="none"/>
          </a:ln>
        </p:spPr>
      </p:cxnSp>
      <p:cxnSp>
        <p:nvCxnSpPr>
          <p:cNvPr id="2175" name="Google Shape;2175;p29"/>
          <p:cNvCxnSpPr/>
          <p:nvPr/>
        </p:nvCxnSpPr>
        <p:spPr>
          <a:xfrm>
            <a:off x="6248400" y="2057400"/>
            <a:ext cx="0" cy="4800600"/>
          </a:xfrm>
          <a:prstGeom prst="straightConnector1">
            <a:avLst/>
          </a:prstGeom>
          <a:noFill/>
          <a:ln cap="flat" cmpd="sng" w="28575">
            <a:solidFill>
              <a:srgbClr val="FF0000"/>
            </a:solidFill>
            <a:prstDash val="solid"/>
            <a:miter lim="800000"/>
            <a:headEnd len="sm" w="sm" type="none"/>
            <a:tailEnd len="sm" w="sm" type="none"/>
          </a:ln>
        </p:spPr>
      </p:cxnSp>
      <p:cxnSp>
        <p:nvCxnSpPr>
          <p:cNvPr id="2176" name="Google Shape;2176;p29"/>
          <p:cNvCxnSpPr/>
          <p:nvPr/>
        </p:nvCxnSpPr>
        <p:spPr>
          <a:xfrm>
            <a:off x="8077200" y="2057400"/>
            <a:ext cx="0" cy="4800600"/>
          </a:xfrm>
          <a:prstGeom prst="straightConnector1">
            <a:avLst/>
          </a:prstGeom>
          <a:noFill/>
          <a:ln cap="flat" cmpd="sng" w="28575">
            <a:solidFill>
              <a:srgbClr val="FF0000"/>
            </a:solidFill>
            <a:prstDash val="solid"/>
            <a:miter lim="800000"/>
            <a:headEnd len="sm" w="sm" type="none"/>
            <a:tailEnd len="sm" w="sm" type="none"/>
          </a:ln>
        </p:spPr>
      </p:cxnSp>
      <p:sp>
        <p:nvSpPr>
          <p:cNvPr id="2177" name="Google Shape;2177;p29"/>
          <p:cNvSpPr txBox="1"/>
          <p:nvPr/>
        </p:nvSpPr>
        <p:spPr>
          <a:xfrm>
            <a:off x="417512" y="6216650"/>
            <a:ext cx="1504950" cy="5191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Tahoma"/>
              <a:buNone/>
            </a:pPr>
            <a:r>
              <a:rPr b="1" i="0" lang="en-US" sz="1600" u="none" cap="none" strike="noStrike">
                <a:solidFill>
                  <a:srgbClr val="FF0000"/>
                </a:solidFill>
                <a:latin typeface="Tahoma"/>
                <a:ea typeface="Tahoma"/>
                <a:cs typeface="Tahoma"/>
                <a:sym typeface="Tahoma"/>
              </a:rPr>
              <a:t>IF</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0000"/>
              </a:buClr>
              <a:buSzPts val="1200"/>
              <a:buFont typeface="Tahoma"/>
              <a:buNone/>
            </a:pPr>
            <a:r>
              <a:rPr b="1" i="0" lang="en-US" sz="1200" u="none" cap="none" strike="noStrike">
                <a:solidFill>
                  <a:srgbClr val="FF0000"/>
                </a:solidFill>
                <a:latin typeface="Tahoma"/>
                <a:ea typeface="Tahoma"/>
                <a:cs typeface="Tahoma"/>
                <a:sym typeface="Tahoma"/>
              </a:rPr>
              <a:t>Instruction Fetch</a:t>
            </a:r>
            <a:endParaRPr b="0" i="0" sz="1400" u="none" cap="none" strike="noStrike">
              <a:solidFill>
                <a:srgbClr val="000000"/>
              </a:solidFill>
              <a:latin typeface="Arial"/>
              <a:ea typeface="Arial"/>
              <a:cs typeface="Arial"/>
              <a:sym typeface="Arial"/>
            </a:endParaRPr>
          </a:p>
        </p:txBody>
      </p:sp>
      <p:sp>
        <p:nvSpPr>
          <p:cNvPr id="2178" name="Google Shape;2178;p29"/>
          <p:cNvSpPr txBox="1"/>
          <p:nvPr/>
        </p:nvSpPr>
        <p:spPr>
          <a:xfrm>
            <a:off x="2754312" y="6216650"/>
            <a:ext cx="1651000" cy="5191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Tahoma"/>
              <a:buNone/>
            </a:pPr>
            <a:r>
              <a:rPr b="1" i="0" lang="en-US" sz="1600" u="none" cap="none" strike="noStrike">
                <a:solidFill>
                  <a:srgbClr val="FF0000"/>
                </a:solidFill>
                <a:latin typeface="Tahoma"/>
                <a:ea typeface="Tahoma"/>
                <a:cs typeface="Tahoma"/>
                <a:sym typeface="Tahoma"/>
              </a:rPr>
              <a:t>ID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0000"/>
              </a:buClr>
              <a:buSzPts val="1200"/>
              <a:buFont typeface="Tahoma"/>
              <a:buNone/>
            </a:pPr>
            <a:r>
              <a:rPr b="1" i="0" lang="en-US" sz="1200" u="none" cap="none" strike="noStrike">
                <a:solidFill>
                  <a:srgbClr val="FF0000"/>
                </a:solidFill>
                <a:latin typeface="Tahoma"/>
                <a:ea typeface="Tahoma"/>
                <a:cs typeface="Tahoma"/>
                <a:sym typeface="Tahoma"/>
              </a:rPr>
              <a:t>Instruction Decode</a:t>
            </a:r>
            <a:endParaRPr b="0" i="0" sz="1400" u="none" cap="none" strike="noStrike">
              <a:solidFill>
                <a:srgbClr val="000000"/>
              </a:solidFill>
              <a:latin typeface="Arial"/>
              <a:ea typeface="Arial"/>
              <a:cs typeface="Arial"/>
              <a:sym typeface="Arial"/>
            </a:endParaRPr>
          </a:p>
        </p:txBody>
      </p:sp>
      <p:sp>
        <p:nvSpPr>
          <p:cNvPr id="2179" name="Google Shape;2179;p29"/>
          <p:cNvSpPr txBox="1"/>
          <p:nvPr/>
        </p:nvSpPr>
        <p:spPr>
          <a:xfrm>
            <a:off x="4416425" y="6216650"/>
            <a:ext cx="1944687" cy="54927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Helvetica Neue"/>
              <a:buNone/>
            </a:pPr>
            <a:r>
              <a:rPr b="1" i="0" lang="en-US" sz="1600" u="none" cap="none" strike="noStrike">
                <a:solidFill>
                  <a:srgbClr val="FF0000"/>
                </a:solidFill>
                <a:latin typeface="Helvetica Neue"/>
                <a:ea typeface="Helvetica Neue"/>
                <a:cs typeface="Helvetica Neue"/>
                <a:sym typeface="Helvetica Neue"/>
              </a:rPr>
              <a:t>EX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0000"/>
              </a:buClr>
              <a:buSzPts val="1200"/>
              <a:buFont typeface="Tahoma"/>
              <a:buNone/>
            </a:pPr>
            <a:r>
              <a:rPr b="1" i="0" lang="en-US" sz="1200" u="none" cap="none" strike="noStrike">
                <a:solidFill>
                  <a:srgbClr val="FF0000"/>
                </a:solidFill>
                <a:latin typeface="Tahoma"/>
                <a:ea typeface="Tahoma"/>
                <a:cs typeface="Tahoma"/>
                <a:sym typeface="Tahoma"/>
              </a:rPr>
              <a:t>Execute/ Address Calc</a:t>
            </a:r>
            <a:r>
              <a:rPr b="1" i="0" lang="en-US" sz="1400" u="none" cap="none" strike="noStrike">
                <a:solidFill>
                  <a:srgbClr val="FF0000"/>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p:txBody>
      </p:sp>
      <p:sp>
        <p:nvSpPr>
          <p:cNvPr id="2180" name="Google Shape;2180;p29"/>
          <p:cNvSpPr txBox="1"/>
          <p:nvPr/>
        </p:nvSpPr>
        <p:spPr>
          <a:xfrm>
            <a:off x="6465887" y="6216650"/>
            <a:ext cx="1362075" cy="5191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Tahoma"/>
              <a:buNone/>
            </a:pPr>
            <a:r>
              <a:rPr b="1" i="0" lang="en-US" sz="1600" u="none" cap="none" strike="noStrike">
                <a:solidFill>
                  <a:srgbClr val="FF0000"/>
                </a:solidFill>
                <a:latin typeface="Tahoma"/>
                <a:ea typeface="Tahoma"/>
                <a:cs typeface="Tahoma"/>
                <a:sym typeface="Tahoma"/>
              </a:rPr>
              <a:t>MEM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0000"/>
              </a:buClr>
              <a:buSzPts val="1200"/>
              <a:buFont typeface="Tahoma"/>
              <a:buNone/>
            </a:pPr>
            <a:r>
              <a:rPr b="1" i="0" lang="en-US" sz="1200" u="none" cap="none" strike="noStrike">
                <a:solidFill>
                  <a:srgbClr val="FF0000"/>
                </a:solidFill>
                <a:latin typeface="Tahoma"/>
                <a:ea typeface="Tahoma"/>
                <a:cs typeface="Tahoma"/>
                <a:sym typeface="Tahoma"/>
              </a:rPr>
              <a:t>Memory Access</a:t>
            </a:r>
            <a:endParaRPr b="0" i="0" sz="1400" u="none" cap="none" strike="noStrike">
              <a:solidFill>
                <a:srgbClr val="000000"/>
              </a:solidFill>
              <a:latin typeface="Arial"/>
              <a:ea typeface="Arial"/>
              <a:cs typeface="Arial"/>
              <a:sym typeface="Arial"/>
            </a:endParaRPr>
          </a:p>
        </p:txBody>
      </p:sp>
      <p:sp>
        <p:nvSpPr>
          <p:cNvPr id="2181" name="Google Shape;2181;p29"/>
          <p:cNvSpPr txBox="1"/>
          <p:nvPr/>
        </p:nvSpPr>
        <p:spPr>
          <a:xfrm>
            <a:off x="8039100" y="6216650"/>
            <a:ext cx="1020762" cy="5191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Tahoma"/>
              <a:buNone/>
            </a:pPr>
            <a:r>
              <a:rPr b="1" i="0" lang="en-US" sz="1600" u="none" cap="none" strike="noStrike">
                <a:solidFill>
                  <a:srgbClr val="FF0000"/>
                </a:solidFill>
                <a:latin typeface="Tahoma"/>
                <a:ea typeface="Tahoma"/>
                <a:cs typeface="Tahoma"/>
                <a:sym typeface="Tahoma"/>
              </a:rPr>
              <a:t>WB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0000"/>
              </a:buClr>
              <a:buSzPts val="1200"/>
              <a:buFont typeface="Tahoma"/>
              <a:buNone/>
            </a:pPr>
            <a:r>
              <a:rPr b="1" i="0" lang="en-US" sz="1200" u="none" cap="none" strike="noStrike">
                <a:solidFill>
                  <a:srgbClr val="FF0000"/>
                </a:solidFill>
                <a:latin typeface="Tahoma"/>
                <a:ea typeface="Tahoma"/>
                <a:cs typeface="Tahoma"/>
                <a:sym typeface="Tahoma"/>
              </a:rPr>
              <a:t>Write Back</a:t>
            </a:r>
            <a:endParaRPr b="0" i="0" sz="1400" u="none" cap="none" strike="noStrike">
              <a:solidFill>
                <a:srgbClr val="000000"/>
              </a:solidFill>
              <a:latin typeface="Arial"/>
              <a:ea typeface="Arial"/>
              <a:cs typeface="Arial"/>
              <a:sym typeface="Arial"/>
            </a:endParaRPr>
          </a:p>
        </p:txBody>
      </p:sp>
      <p:cxnSp>
        <p:nvCxnSpPr>
          <p:cNvPr id="2182" name="Google Shape;2182;p29"/>
          <p:cNvCxnSpPr/>
          <p:nvPr/>
        </p:nvCxnSpPr>
        <p:spPr>
          <a:xfrm>
            <a:off x="5943600" y="4343400"/>
            <a:ext cx="609600" cy="0"/>
          </a:xfrm>
          <a:prstGeom prst="straightConnector1">
            <a:avLst/>
          </a:prstGeom>
          <a:noFill/>
          <a:ln cap="flat" cmpd="sng" w="25400">
            <a:solidFill>
              <a:schemeClr val="dk1"/>
            </a:solidFill>
            <a:prstDash val="solid"/>
            <a:miter lim="800000"/>
            <a:headEnd len="sm" w="sm" type="none"/>
            <a:tailEnd len="med" w="med" type="triangle"/>
          </a:ln>
        </p:spPr>
      </p:cxnSp>
      <p:sp>
        <p:nvSpPr>
          <p:cNvPr id="2183" name="Google Shape;2183;p29"/>
          <p:cNvSpPr txBox="1"/>
          <p:nvPr/>
        </p:nvSpPr>
        <p:spPr>
          <a:xfrm>
            <a:off x="6515100" y="4191000"/>
            <a:ext cx="419100" cy="228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900"/>
              <a:buFont typeface="Arial"/>
              <a:buNone/>
            </a:pPr>
            <a:r>
              <a:rPr b="0" i="0" lang="en-US" sz="900" u="none" cap="none" strike="noStrike">
                <a:solidFill>
                  <a:schemeClr val="dk1"/>
                </a:solidFill>
                <a:latin typeface="Arial"/>
                <a:ea typeface="Arial"/>
                <a:cs typeface="Arial"/>
                <a:sym typeface="Arial"/>
              </a:rPr>
              <a:t>Zero</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7"/>
                                        </p:tgtEl>
                                        <p:attrNameLst>
                                          <p:attrName>style.visibility</p:attrName>
                                        </p:attrNameLst>
                                      </p:cBhvr>
                                      <p:to>
                                        <p:strVal val="visible"/>
                                      </p:to>
                                    </p:set>
                                    <p:animEffect filter="fade" transition="in">
                                      <p:cBhvr>
                                        <p:cTn dur="500"/>
                                        <p:tgtEl>
                                          <p:spTgt spid="2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3"/>
                                        </p:tgtEl>
                                        <p:attrNameLst>
                                          <p:attrName>style.visibility</p:attrName>
                                        </p:attrNameLst>
                                      </p:cBhvr>
                                      <p:to>
                                        <p:strVal val="visible"/>
                                      </p:to>
                                    </p:set>
                                    <p:animEffect filter="fade" transition="in">
                                      <p:cBhvr>
                                        <p:cTn dur="500"/>
                                        <p:tgtEl>
                                          <p:spTgt spid="2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8"/>
                                        </p:tgtEl>
                                        <p:attrNameLst>
                                          <p:attrName>style.visibility</p:attrName>
                                        </p:attrNameLst>
                                      </p:cBhvr>
                                      <p:to>
                                        <p:strVal val="visible"/>
                                      </p:to>
                                    </p:set>
                                    <p:animEffect filter="fade" transition="in">
                                      <p:cBhvr>
                                        <p:cTn dur="500"/>
                                        <p:tgtEl>
                                          <p:spTgt spid="2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4"/>
                                        </p:tgtEl>
                                        <p:attrNameLst>
                                          <p:attrName>style.visibility</p:attrName>
                                        </p:attrNameLst>
                                      </p:cBhvr>
                                      <p:to>
                                        <p:strVal val="visible"/>
                                      </p:to>
                                    </p:set>
                                    <p:animEffect filter="fade" transition="in">
                                      <p:cBhvr>
                                        <p:cTn dur="500"/>
                                        <p:tgtEl>
                                          <p:spTgt spid="2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9"/>
                                        </p:tgtEl>
                                        <p:attrNameLst>
                                          <p:attrName>style.visibility</p:attrName>
                                        </p:attrNameLst>
                                      </p:cBhvr>
                                      <p:to>
                                        <p:strVal val="visible"/>
                                      </p:to>
                                    </p:set>
                                    <p:animEffect filter="fade" transition="in">
                                      <p:cBhvr>
                                        <p:cTn dur="500"/>
                                        <p:tgtEl>
                                          <p:spTgt spid="2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5"/>
                                        </p:tgtEl>
                                        <p:attrNameLst>
                                          <p:attrName>style.visibility</p:attrName>
                                        </p:attrNameLst>
                                      </p:cBhvr>
                                      <p:to>
                                        <p:strVal val="visible"/>
                                      </p:to>
                                    </p:set>
                                    <p:animEffect filter="fade" transition="in">
                                      <p:cBhvr>
                                        <p:cTn dur="500"/>
                                        <p:tgtEl>
                                          <p:spTgt spid="2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0"/>
                                        </p:tgtEl>
                                        <p:attrNameLst>
                                          <p:attrName>style.visibility</p:attrName>
                                        </p:attrNameLst>
                                      </p:cBhvr>
                                      <p:to>
                                        <p:strVal val="visible"/>
                                      </p:to>
                                    </p:set>
                                    <p:animEffect filter="fade" transition="in">
                                      <p:cBhvr>
                                        <p:cTn dur="500"/>
                                        <p:tgtEl>
                                          <p:spTgt spid="2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6"/>
                                        </p:tgtEl>
                                        <p:attrNameLst>
                                          <p:attrName>style.visibility</p:attrName>
                                        </p:attrNameLst>
                                      </p:cBhvr>
                                      <p:to>
                                        <p:strVal val="visible"/>
                                      </p:to>
                                    </p:set>
                                    <p:animEffect filter="fade" transition="in">
                                      <p:cBhvr>
                                        <p:cTn dur="500"/>
                                        <p:tgtEl>
                                          <p:spTgt spid="2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1"/>
                                        </p:tgtEl>
                                        <p:attrNameLst>
                                          <p:attrName>style.visibility</p:attrName>
                                        </p:attrNameLst>
                                      </p:cBhvr>
                                      <p:to>
                                        <p:strVal val="visible"/>
                                      </p:to>
                                    </p:set>
                                    <p:animEffect filter="fade" transition="in">
                                      <p:cBhvr>
                                        <p:cTn dur="500"/>
                                        <p:tgtEl>
                                          <p:spTgt spid="2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7" name="Shape 2187"/>
        <p:cNvGrpSpPr/>
        <p:nvPr/>
      </p:nvGrpSpPr>
      <p:grpSpPr>
        <a:xfrm>
          <a:off x="0" y="0"/>
          <a:ext cx="0" cy="0"/>
          <a:chOff x="0" y="0"/>
          <a:chExt cx="0" cy="0"/>
        </a:xfrm>
      </p:grpSpPr>
      <p:sp>
        <p:nvSpPr>
          <p:cNvPr id="2188" name="Google Shape;2188;p30"/>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Pipelined Datapath – Key Idea</a:t>
            </a:r>
            <a:endParaRPr/>
          </a:p>
        </p:txBody>
      </p:sp>
      <p:sp>
        <p:nvSpPr>
          <p:cNvPr id="2189" name="Google Shape;2189;p30"/>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1" lang="en-US" sz="2000" u="none">
                <a:solidFill>
                  <a:schemeClr val="dk1"/>
                </a:solidFill>
                <a:latin typeface="Times New Roman"/>
                <a:ea typeface="Times New Roman"/>
                <a:cs typeface="Times New Roman"/>
                <a:sym typeface="Times New Roman"/>
              </a:rPr>
              <a:t>What happens if we break the execution into multiple cycles, but keep the extra hardware? </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Answer: </a:t>
            </a:r>
            <a:r>
              <a:rPr b="0" i="1" lang="en-US" sz="1800" u="none">
                <a:solidFill>
                  <a:schemeClr val="dk1"/>
                </a:solidFill>
                <a:latin typeface="Times New Roman"/>
                <a:ea typeface="Times New Roman"/>
                <a:cs typeface="Times New Roman"/>
                <a:sym typeface="Times New Roman"/>
              </a:rPr>
              <a:t>We may be able to start executing a new instruction at each clock cycle  - </a:t>
            </a:r>
            <a:r>
              <a:rPr b="0" i="0" lang="en-US" sz="1800" u="none">
                <a:solidFill>
                  <a:schemeClr val="dk1"/>
                </a:solidFill>
                <a:latin typeface="Tahoma"/>
                <a:ea typeface="Tahoma"/>
                <a:cs typeface="Tahoma"/>
                <a:sym typeface="Tahoma"/>
              </a:rPr>
              <a:t>pipelining</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…but we shall need </a:t>
            </a:r>
            <a:r>
              <a:rPr b="0" i="1" lang="en-US" sz="2000" u="none">
                <a:solidFill>
                  <a:schemeClr val="dk1"/>
                </a:solidFill>
                <a:latin typeface="Tahoma"/>
                <a:ea typeface="Tahoma"/>
                <a:cs typeface="Tahoma"/>
                <a:sym typeface="Tahoma"/>
              </a:rPr>
              <a:t>extra</a:t>
            </a:r>
            <a:r>
              <a:rPr b="0" i="0" lang="en-US" sz="2000" u="none">
                <a:solidFill>
                  <a:schemeClr val="dk1"/>
                </a:solidFill>
                <a:latin typeface="Tahoma"/>
                <a:ea typeface="Tahoma"/>
                <a:cs typeface="Tahoma"/>
                <a:sym typeface="Tahoma"/>
              </a:rPr>
              <a:t> registers to hold data between cycles – </a:t>
            </a:r>
            <a:r>
              <a:rPr b="0" i="1" lang="en-US" sz="2000" u="none">
                <a:solidFill>
                  <a:schemeClr val="dk1"/>
                </a:solidFill>
                <a:latin typeface="Tahoma"/>
                <a:ea typeface="Tahoma"/>
                <a:cs typeface="Tahoma"/>
                <a:sym typeface="Tahoma"/>
              </a:rPr>
              <a:t>pipeline registers</a:t>
            </a:r>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1" sz="2000" u="none">
              <a:solidFill>
                <a:schemeClr val="dk1"/>
              </a:solidFill>
              <a:latin typeface="Tahoma"/>
              <a:ea typeface="Tahoma"/>
              <a:cs typeface="Tahoma"/>
              <a:sym typeface="Tahoma"/>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1" sz="2000" u="none">
              <a:solidFill>
                <a:schemeClr val="dk1"/>
              </a:solidFill>
              <a:latin typeface="Times New Roman"/>
              <a:ea typeface="Times New Roman"/>
              <a:cs typeface="Times New Roman"/>
              <a:sym typeface="Times New Roman"/>
            </a:endParaRPr>
          </a:p>
          <a:p>
            <a:pPr indent="-266700" lvl="0" marL="342900" rtl="0" algn="l">
              <a:lnSpc>
                <a:spcPct val="100000"/>
              </a:lnSpc>
              <a:spcBef>
                <a:spcPts val="400"/>
              </a:spcBef>
              <a:spcAft>
                <a:spcPts val="0"/>
              </a:spcAft>
              <a:buSzPts val="1200"/>
              <a:buNone/>
            </a:pPr>
            <a:r>
              <a:t/>
            </a:r>
            <a:endParaRPr b="0" i="1" sz="20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3" name="Shape 2193"/>
        <p:cNvGrpSpPr/>
        <p:nvPr/>
      </p:nvGrpSpPr>
      <p:grpSpPr>
        <a:xfrm>
          <a:off x="0" y="0"/>
          <a:ext cx="0" cy="0"/>
          <a:chOff x="0" y="0"/>
          <a:chExt cx="0" cy="0"/>
        </a:xfrm>
      </p:grpSpPr>
      <p:sp>
        <p:nvSpPr>
          <p:cNvPr id="2194" name="Google Shape;2194;p31"/>
          <p:cNvSpPr txBox="1"/>
          <p:nvPr>
            <p:ph type="title"/>
          </p:nvPr>
        </p:nvSpPr>
        <p:spPr>
          <a:xfrm>
            <a:off x="1150937" y="5334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Pipelined Datapath</a:t>
            </a:r>
            <a:endParaRPr/>
          </a:p>
        </p:txBody>
      </p:sp>
      <p:sp>
        <p:nvSpPr>
          <p:cNvPr id="2195" name="Google Shape;2195;p31"/>
          <p:cNvSpPr txBox="1"/>
          <p:nvPr/>
        </p:nvSpPr>
        <p:spPr>
          <a:xfrm>
            <a:off x="1897062" y="5988050"/>
            <a:ext cx="769937"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Tahoma"/>
              <a:buNone/>
            </a:pPr>
            <a:r>
              <a:rPr b="1" i="0" lang="en-US" sz="1600" u="none" cap="none" strike="noStrike">
                <a:solidFill>
                  <a:srgbClr val="FF0000"/>
                </a:solidFill>
                <a:latin typeface="Tahoma"/>
                <a:ea typeface="Tahoma"/>
                <a:cs typeface="Tahoma"/>
                <a:sym typeface="Tahoma"/>
              </a:rPr>
              <a:t>IF/ID</a:t>
            </a:r>
            <a:endParaRPr b="0" i="0" sz="1400" u="none" cap="none" strike="noStrike">
              <a:solidFill>
                <a:srgbClr val="000000"/>
              </a:solidFill>
              <a:latin typeface="Arial"/>
              <a:ea typeface="Arial"/>
              <a:cs typeface="Arial"/>
              <a:sym typeface="Arial"/>
            </a:endParaRPr>
          </a:p>
        </p:txBody>
      </p:sp>
      <p:sp>
        <p:nvSpPr>
          <p:cNvPr id="2196" name="Google Shape;2196;p31"/>
          <p:cNvSpPr txBox="1"/>
          <p:nvPr/>
        </p:nvSpPr>
        <p:spPr>
          <a:xfrm>
            <a:off x="1524000" y="1933575"/>
            <a:ext cx="3505200"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1600"/>
              <a:buFont typeface="Tahoma"/>
              <a:buNone/>
            </a:pPr>
            <a:r>
              <a:rPr b="1" i="0" lang="en-US" sz="1600" u="none" cap="none" strike="noStrike">
                <a:solidFill>
                  <a:schemeClr val="hlink"/>
                </a:solidFill>
                <a:latin typeface="Tahoma"/>
                <a:ea typeface="Tahoma"/>
                <a:cs typeface="Tahoma"/>
                <a:sym typeface="Tahoma"/>
              </a:rPr>
              <a:t>Pipeline registers</a:t>
            </a:r>
            <a:endParaRPr b="0" i="0" sz="1400" u="none" cap="none" strike="noStrike">
              <a:solidFill>
                <a:srgbClr val="000000"/>
              </a:solidFill>
              <a:latin typeface="Arial"/>
              <a:ea typeface="Arial"/>
              <a:cs typeface="Arial"/>
              <a:sym typeface="Arial"/>
            </a:endParaRPr>
          </a:p>
        </p:txBody>
      </p:sp>
      <p:grpSp>
        <p:nvGrpSpPr>
          <p:cNvPr id="2197" name="Google Shape;2197;p31"/>
          <p:cNvGrpSpPr/>
          <p:nvPr/>
        </p:nvGrpSpPr>
        <p:grpSpPr>
          <a:xfrm>
            <a:off x="2514600" y="2209800"/>
            <a:ext cx="5410200" cy="381000"/>
            <a:chOff x="1584" y="240"/>
            <a:chExt cx="3408" cy="240"/>
          </a:xfrm>
        </p:grpSpPr>
        <p:cxnSp>
          <p:nvCxnSpPr>
            <p:cNvPr id="2198" name="Google Shape;2198;p31"/>
            <p:cNvCxnSpPr/>
            <p:nvPr/>
          </p:nvCxnSpPr>
          <p:spPr>
            <a:xfrm rot="10800000">
              <a:off x="2208" y="240"/>
              <a:ext cx="528" cy="192"/>
            </a:xfrm>
            <a:prstGeom prst="straightConnector1">
              <a:avLst/>
            </a:prstGeom>
            <a:noFill/>
            <a:ln cap="flat" cmpd="sng" w="19050">
              <a:solidFill>
                <a:schemeClr val="hlink"/>
              </a:solidFill>
              <a:prstDash val="solid"/>
              <a:miter lim="800000"/>
              <a:headEnd len="med" w="med" type="triangle"/>
              <a:tailEnd len="sm" w="sm" type="none"/>
            </a:ln>
          </p:spPr>
        </p:cxnSp>
        <p:cxnSp>
          <p:nvCxnSpPr>
            <p:cNvPr id="2199" name="Google Shape;2199;p31"/>
            <p:cNvCxnSpPr/>
            <p:nvPr/>
          </p:nvCxnSpPr>
          <p:spPr>
            <a:xfrm flipH="1" rot="10800000">
              <a:off x="1584" y="240"/>
              <a:ext cx="576" cy="240"/>
            </a:xfrm>
            <a:prstGeom prst="straightConnector1">
              <a:avLst/>
            </a:prstGeom>
            <a:noFill/>
            <a:ln cap="flat" cmpd="sng" w="19050">
              <a:solidFill>
                <a:schemeClr val="hlink"/>
              </a:solidFill>
              <a:prstDash val="solid"/>
              <a:miter lim="800000"/>
              <a:headEnd len="med" w="med" type="triangle"/>
              <a:tailEnd len="sm" w="sm" type="none"/>
            </a:ln>
          </p:spPr>
        </p:cxnSp>
        <p:cxnSp>
          <p:nvCxnSpPr>
            <p:cNvPr id="2200" name="Google Shape;2200;p31"/>
            <p:cNvCxnSpPr/>
            <p:nvPr/>
          </p:nvCxnSpPr>
          <p:spPr>
            <a:xfrm rot="10800000">
              <a:off x="2448" y="240"/>
              <a:ext cx="1392" cy="192"/>
            </a:xfrm>
            <a:prstGeom prst="straightConnector1">
              <a:avLst/>
            </a:prstGeom>
            <a:noFill/>
            <a:ln cap="flat" cmpd="sng" w="19050">
              <a:solidFill>
                <a:schemeClr val="hlink"/>
              </a:solidFill>
              <a:prstDash val="solid"/>
              <a:miter lim="800000"/>
              <a:headEnd len="med" w="med" type="triangle"/>
              <a:tailEnd len="sm" w="sm" type="none"/>
            </a:ln>
          </p:spPr>
        </p:cxnSp>
        <p:cxnSp>
          <p:nvCxnSpPr>
            <p:cNvPr id="2201" name="Google Shape;2201;p31"/>
            <p:cNvCxnSpPr/>
            <p:nvPr/>
          </p:nvCxnSpPr>
          <p:spPr>
            <a:xfrm rot="10800000">
              <a:off x="2640" y="240"/>
              <a:ext cx="2352" cy="240"/>
            </a:xfrm>
            <a:prstGeom prst="straightConnector1">
              <a:avLst/>
            </a:prstGeom>
            <a:noFill/>
            <a:ln cap="flat" cmpd="sng" w="19050">
              <a:solidFill>
                <a:schemeClr val="hlink"/>
              </a:solidFill>
              <a:prstDash val="solid"/>
              <a:miter lim="800000"/>
              <a:headEnd len="med" w="med" type="triangle"/>
              <a:tailEnd len="sm" w="sm" type="none"/>
            </a:ln>
          </p:spPr>
        </p:cxnSp>
      </p:grpSp>
      <p:sp>
        <p:nvSpPr>
          <p:cNvPr id="2202" name="Google Shape;2202;p31"/>
          <p:cNvSpPr txBox="1"/>
          <p:nvPr/>
        </p:nvSpPr>
        <p:spPr>
          <a:xfrm>
            <a:off x="2921000" y="3854450"/>
            <a:ext cx="1381125" cy="1074737"/>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grpSp>
        <p:nvGrpSpPr>
          <p:cNvPr id="2203" name="Google Shape;2203;p31"/>
          <p:cNvGrpSpPr/>
          <p:nvPr/>
        </p:nvGrpSpPr>
        <p:grpSpPr>
          <a:xfrm>
            <a:off x="2686050" y="4337050"/>
            <a:ext cx="238125" cy="101600"/>
            <a:chOff x="1692" y="2732"/>
            <a:chExt cx="150" cy="64"/>
          </a:xfrm>
        </p:grpSpPr>
        <p:sp>
          <p:nvSpPr>
            <p:cNvPr id="2204" name="Google Shape;2204;p31"/>
            <p:cNvSpPr/>
            <p:nvPr/>
          </p:nvSpPr>
          <p:spPr>
            <a:xfrm>
              <a:off x="1767" y="2732"/>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205" name="Google Shape;2205;p31"/>
            <p:cNvCxnSpPr/>
            <p:nvPr/>
          </p:nvCxnSpPr>
          <p:spPr>
            <a:xfrm flipH="1">
              <a:off x="1692" y="2764"/>
              <a:ext cx="113" cy="1"/>
            </a:xfrm>
            <a:prstGeom prst="straightConnector1">
              <a:avLst/>
            </a:prstGeom>
            <a:noFill/>
            <a:ln cap="flat" cmpd="sng" w="25400">
              <a:solidFill>
                <a:srgbClr val="000000"/>
              </a:solidFill>
              <a:prstDash val="solid"/>
              <a:miter lim="800000"/>
              <a:headEnd len="sm" w="sm" type="none"/>
              <a:tailEnd len="sm" w="sm" type="none"/>
            </a:ln>
          </p:spPr>
        </p:cxnSp>
      </p:grpSp>
      <p:grpSp>
        <p:nvGrpSpPr>
          <p:cNvPr id="2206" name="Google Shape;2206;p31"/>
          <p:cNvGrpSpPr/>
          <p:nvPr/>
        </p:nvGrpSpPr>
        <p:grpSpPr>
          <a:xfrm>
            <a:off x="3189287" y="3551237"/>
            <a:ext cx="85725" cy="307975"/>
            <a:chOff x="2009" y="2237"/>
            <a:chExt cx="54" cy="194"/>
          </a:xfrm>
        </p:grpSpPr>
        <p:sp>
          <p:nvSpPr>
            <p:cNvPr id="2207" name="Google Shape;2207;p31"/>
            <p:cNvSpPr/>
            <p:nvPr/>
          </p:nvSpPr>
          <p:spPr>
            <a:xfrm>
              <a:off x="2009" y="2366"/>
              <a:ext cx="54" cy="65"/>
            </a:xfrm>
            <a:custGeom>
              <a:rect b="b" l="l" r="r" t="t"/>
              <a:pathLst>
                <a:path extrusionOk="0" h="65" w="54">
                  <a:moveTo>
                    <a:pt x="27" y="65"/>
                  </a:moveTo>
                  <a:lnTo>
                    <a:pt x="0" y="0"/>
                  </a:lnTo>
                  <a:lnTo>
                    <a:pt x="54" y="0"/>
                  </a:lnTo>
                  <a:lnTo>
                    <a:pt x="27" y="65"/>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208" name="Google Shape;2208;p31"/>
            <p:cNvCxnSpPr/>
            <p:nvPr/>
          </p:nvCxnSpPr>
          <p:spPr>
            <a:xfrm>
              <a:off x="2036" y="2237"/>
              <a:ext cx="1" cy="172"/>
            </a:xfrm>
            <a:prstGeom prst="straightConnector1">
              <a:avLst/>
            </a:prstGeom>
            <a:noFill/>
            <a:ln cap="flat" cmpd="sng" w="17450">
              <a:solidFill>
                <a:srgbClr val="440000"/>
              </a:solidFill>
              <a:prstDash val="solid"/>
              <a:miter lim="800000"/>
              <a:headEnd len="sm" w="sm" type="none"/>
              <a:tailEnd len="sm" w="sm" type="none"/>
            </a:ln>
          </p:spPr>
        </p:cxnSp>
      </p:grpSp>
      <p:grpSp>
        <p:nvGrpSpPr>
          <p:cNvPr id="2209" name="Google Shape;2209;p31"/>
          <p:cNvGrpSpPr/>
          <p:nvPr/>
        </p:nvGrpSpPr>
        <p:grpSpPr>
          <a:xfrm>
            <a:off x="3573462" y="3551237"/>
            <a:ext cx="84137" cy="307975"/>
            <a:chOff x="2251" y="2237"/>
            <a:chExt cx="53" cy="194"/>
          </a:xfrm>
        </p:grpSpPr>
        <p:sp>
          <p:nvSpPr>
            <p:cNvPr id="2210" name="Google Shape;2210;p31"/>
            <p:cNvSpPr/>
            <p:nvPr/>
          </p:nvSpPr>
          <p:spPr>
            <a:xfrm>
              <a:off x="2251" y="2366"/>
              <a:ext cx="53" cy="65"/>
            </a:xfrm>
            <a:custGeom>
              <a:rect b="b" l="l" r="r" t="t"/>
              <a:pathLst>
                <a:path extrusionOk="0" h="65" w="53">
                  <a:moveTo>
                    <a:pt x="26" y="65"/>
                  </a:moveTo>
                  <a:lnTo>
                    <a:pt x="0" y="0"/>
                  </a:lnTo>
                  <a:lnTo>
                    <a:pt x="53" y="0"/>
                  </a:lnTo>
                  <a:lnTo>
                    <a:pt x="26" y="65"/>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211" name="Google Shape;2211;p31"/>
            <p:cNvCxnSpPr/>
            <p:nvPr/>
          </p:nvCxnSpPr>
          <p:spPr>
            <a:xfrm>
              <a:off x="2277" y="2237"/>
              <a:ext cx="1" cy="172"/>
            </a:xfrm>
            <a:prstGeom prst="straightConnector1">
              <a:avLst/>
            </a:prstGeom>
            <a:noFill/>
            <a:ln cap="flat" cmpd="sng" w="17450">
              <a:solidFill>
                <a:srgbClr val="440000"/>
              </a:solidFill>
              <a:prstDash val="solid"/>
              <a:miter lim="800000"/>
              <a:headEnd len="sm" w="sm" type="none"/>
              <a:tailEnd len="sm" w="sm" type="none"/>
            </a:ln>
          </p:spPr>
        </p:cxnSp>
      </p:grpSp>
      <p:cxnSp>
        <p:nvCxnSpPr>
          <p:cNvPr id="2212" name="Google Shape;2212;p31"/>
          <p:cNvCxnSpPr/>
          <p:nvPr/>
        </p:nvCxnSpPr>
        <p:spPr>
          <a:xfrm flipH="1">
            <a:off x="3189287" y="3654425"/>
            <a:ext cx="76200" cy="76200"/>
          </a:xfrm>
          <a:prstGeom prst="straightConnector1">
            <a:avLst/>
          </a:prstGeom>
          <a:noFill/>
          <a:ln cap="flat" cmpd="sng" w="9525">
            <a:solidFill>
              <a:srgbClr val="440000"/>
            </a:solidFill>
            <a:prstDash val="solid"/>
            <a:miter lim="800000"/>
            <a:headEnd len="sm" w="sm" type="none"/>
            <a:tailEnd len="sm" w="sm" type="none"/>
          </a:ln>
        </p:spPr>
      </p:cxnSp>
      <p:sp>
        <p:nvSpPr>
          <p:cNvPr id="2213" name="Google Shape;2213;p31"/>
          <p:cNvSpPr txBox="1"/>
          <p:nvPr/>
        </p:nvSpPr>
        <p:spPr>
          <a:xfrm>
            <a:off x="3275012" y="3646487"/>
            <a:ext cx="101600" cy="1539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cxnSp>
        <p:nvCxnSpPr>
          <p:cNvPr id="2214" name="Google Shape;2214;p31"/>
          <p:cNvCxnSpPr/>
          <p:nvPr/>
        </p:nvCxnSpPr>
        <p:spPr>
          <a:xfrm flipH="1">
            <a:off x="3573462" y="3654425"/>
            <a:ext cx="76200" cy="76200"/>
          </a:xfrm>
          <a:prstGeom prst="straightConnector1">
            <a:avLst/>
          </a:prstGeom>
          <a:noFill/>
          <a:ln cap="flat" cmpd="sng" w="9525">
            <a:solidFill>
              <a:srgbClr val="440000"/>
            </a:solidFill>
            <a:prstDash val="solid"/>
            <a:miter lim="800000"/>
            <a:headEnd len="sm" w="sm" type="none"/>
            <a:tailEnd len="sm" w="sm" type="none"/>
          </a:ln>
        </p:spPr>
      </p:cxnSp>
      <p:sp>
        <p:nvSpPr>
          <p:cNvPr id="2215" name="Google Shape;2215;p31"/>
          <p:cNvSpPr txBox="1"/>
          <p:nvPr/>
        </p:nvSpPr>
        <p:spPr>
          <a:xfrm>
            <a:off x="3657600" y="3646487"/>
            <a:ext cx="101600" cy="1539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cxnSp>
        <p:nvCxnSpPr>
          <p:cNvPr id="2216" name="Google Shape;2216;p31"/>
          <p:cNvCxnSpPr/>
          <p:nvPr/>
        </p:nvCxnSpPr>
        <p:spPr>
          <a:xfrm flipH="1">
            <a:off x="2455862" y="3927475"/>
            <a:ext cx="76200" cy="76200"/>
          </a:xfrm>
          <a:prstGeom prst="straightConnector1">
            <a:avLst/>
          </a:prstGeom>
          <a:noFill/>
          <a:ln cap="flat" cmpd="sng" w="9525">
            <a:solidFill>
              <a:srgbClr val="440000"/>
            </a:solidFill>
            <a:prstDash val="solid"/>
            <a:miter lim="800000"/>
            <a:headEnd len="sm" w="sm" type="none"/>
            <a:tailEnd len="sm" w="sm" type="none"/>
          </a:ln>
        </p:spPr>
      </p:cxnSp>
      <p:sp>
        <p:nvSpPr>
          <p:cNvPr id="2217" name="Google Shape;2217;p31"/>
          <p:cNvSpPr txBox="1"/>
          <p:nvPr/>
        </p:nvSpPr>
        <p:spPr>
          <a:xfrm>
            <a:off x="2541587" y="3613150"/>
            <a:ext cx="161925" cy="1539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16</a:t>
            </a:r>
            <a:endParaRPr b="0" i="0" sz="1400" u="none" cap="none" strike="noStrike">
              <a:solidFill>
                <a:srgbClr val="000000"/>
              </a:solidFill>
              <a:latin typeface="Arial"/>
              <a:ea typeface="Arial"/>
              <a:cs typeface="Arial"/>
              <a:sym typeface="Arial"/>
            </a:endParaRPr>
          </a:p>
        </p:txBody>
      </p:sp>
      <p:sp>
        <p:nvSpPr>
          <p:cNvPr id="2218" name="Google Shape;2218;p31"/>
          <p:cNvSpPr txBox="1"/>
          <p:nvPr/>
        </p:nvSpPr>
        <p:spPr>
          <a:xfrm>
            <a:off x="4006850" y="4021137"/>
            <a:ext cx="315912" cy="1873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RD1</a:t>
            </a:r>
            <a:endParaRPr b="0" i="0" sz="1400" u="none" cap="none" strike="noStrike">
              <a:solidFill>
                <a:srgbClr val="000000"/>
              </a:solidFill>
              <a:latin typeface="Arial"/>
              <a:ea typeface="Arial"/>
              <a:cs typeface="Arial"/>
              <a:sym typeface="Arial"/>
            </a:endParaRPr>
          </a:p>
        </p:txBody>
      </p:sp>
      <p:sp>
        <p:nvSpPr>
          <p:cNvPr id="2219" name="Google Shape;2219;p31"/>
          <p:cNvSpPr txBox="1"/>
          <p:nvPr/>
        </p:nvSpPr>
        <p:spPr>
          <a:xfrm>
            <a:off x="4006850" y="4514850"/>
            <a:ext cx="315912" cy="1873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RD2</a:t>
            </a:r>
            <a:endParaRPr b="0" i="0" sz="1400" u="none" cap="none" strike="noStrike">
              <a:solidFill>
                <a:srgbClr val="000000"/>
              </a:solidFill>
              <a:latin typeface="Arial"/>
              <a:ea typeface="Arial"/>
              <a:cs typeface="Arial"/>
              <a:sym typeface="Arial"/>
            </a:endParaRPr>
          </a:p>
        </p:txBody>
      </p:sp>
      <p:sp>
        <p:nvSpPr>
          <p:cNvPr id="2220" name="Google Shape;2220;p31"/>
          <p:cNvSpPr txBox="1"/>
          <p:nvPr/>
        </p:nvSpPr>
        <p:spPr>
          <a:xfrm>
            <a:off x="3128962" y="3867150"/>
            <a:ext cx="315912" cy="1873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RN1</a:t>
            </a:r>
            <a:endParaRPr b="0" i="0" sz="1400" u="none" cap="none" strike="noStrike">
              <a:solidFill>
                <a:srgbClr val="000000"/>
              </a:solidFill>
              <a:latin typeface="Arial"/>
              <a:ea typeface="Arial"/>
              <a:cs typeface="Arial"/>
              <a:sym typeface="Arial"/>
            </a:endParaRPr>
          </a:p>
        </p:txBody>
      </p:sp>
      <p:sp>
        <p:nvSpPr>
          <p:cNvPr id="2221" name="Google Shape;2221;p31"/>
          <p:cNvSpPr txBox="1"/>
          <p:nvPr/>
        </p:nvSpPr>
        <p:spPr>
          <a:xfrm>
            <a:off x="3513137" y="3867150"/>
            <a:ext cx="315912" cy="1873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RN2</a:t>
            </a:r>
            <a:endParaRPr b="0" i="0" sz="1400" u="none" cap="none" strike="noStrike">
              <a:solidFill>
                <a:srgbClr val="000000"/>
              </a:solidFill>
              <a:latin typeface="Arial"/>
              <a:ea typeface="Arial"/>
              <a:cs typeface="Arial"/>
              <a:sym typeface="Arial"/>
            </a:endParaRPr>
          </a:p>
        </p:txBody>
      </p:sp>
      <p:sp>
        <p:nvSpPr>
          <p:cNvPr id="2222" name="Google Shape;2222;p31"/>
          <p:cNvSpPr txBox="1"/>
          <p:nvPr/>
        </p:nvSpPr>
        <p:spPr>
          <a:xfrm>
            <a:off x="3897312" y="3867150"/>
            <a:ext cx="265112" cy="1873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WN</a:t>
            </a:r>
            <a:endParaRPr b="0" i="0" sz="1400" u="none" cap="none" strike="noStrike">
              <a:solidFill>
                <a:srgbClr val="000000"/>
              </a:solidFill>
              <a:latin typeface="Arial"/>
              <a:ea typeface="Arial"/>
              <a:cs typeface="Arial"/>
              <a:sym typeface="Arial"/>
            </a:endParaRPr>
          </a:p>
        </p:txBody>
      </p:sp>
      <p:sp>
        <p:nvSpPr>
          <p:cNvPr id="2223" name="Google Shape;2223;p31"/>
          <p:cNvSpPr txBox="1"/>
          <p:nvPr/>
        </p:nvSpPr>
        <p:spPr>
          <a:xfrm>
            <a:off x="2976562" y="4327525"/>
            <a:ext cx="265112" cy="1873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WD</a:t>
            </a:r>
            <a:endParaRPr b="0" i="0" sz="1400" u="none" cap="none" strike="noStrike">
              <a:solidFill>
                <a:srgbClr val="000000"/>
              </a:solidFill>
              <a:latin typeface="Arial"/>
              <a:ea typeface="Arial"/>
              <a:cs typeface="Arial"/>
              <a:sym typeface="Arial"/>
            </a:endParaRPr>
          </a:p>
        </p:txBody>
      </p:sp>
      <p:sp>
        <p:nvSpPr>
          <p:cNvPr id="2224" name="Google Shape;2224;p31"/>
          <p:cNvSpPr txBox="1"/>
          <p:nvPr/>
        </p:nvSpPr>
        <p:spPr>
          <a:xfrm>
            <a:off x="3113087" y="4114800"/>
            <a:ext cx="1057275" cy="2222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Register File</a:t>
            </a:r>
            <a:endParaRPr b="0" i="0" sz="1400" u="none" cap="none" strike="noStrike">
              <a:solidFill>
                <a:srgbClr val="000000"/>
              </a:solidFill>
              <a:latin typeface="Arial"/>
              <a:ea typeface="Arial"/>
              <a:cs typeface="Arial"/>
              <a:sym typeface="Arial"/>
            </a:endParaRPr>
          </a:p>
        </p:txBody>
      </p:sp>
      <p:sp>
        <p:nvSpPr>
          <p:cNvPr id="2225" name="Google Shape;2225;p31"/>
          <p:cNvSpPr/>
          <p:nvPr/>
        </p:nvSpPr>
        <p:spPr>
          <a:xfrm>
            <a:off x="5491162" y="3851275"/>
            <a:ext cx="460375" cy="1073150"/>
          </a:xfrm>
          <a:custGeom>
            <a:rect b="b" l="l" r="r" t="t"/>
            <a:pathLst>
              <a:path extrusionOk="0" h="676" w="290">
                <a:moveTo>
                  <a:pt x="0" y="0"/>
                </a:moveTo>
                <a:lnTo>
                  <a:pt x="0" y="290"/>
                </a:lnTo>
                <a:lnTo>
                  <a:pt x="48" y="338"/>
                </a:lnTo>
                <a:lnTo>
                  <a:pt x="0" y="386"/>
                </a:lnTo>
                <a:lnTo>
                  <a:pt x="0" y="676"/>
                </a:lnTo>
                <a:lnTo>
                  <a:pt x="290" y="531"/>
                </a:lnTo>
                <a:lnTo>
                  <a:pt x="290" y="145"/>
                </a:lnTo>
                <a:lnTo>
                  <a:pt x="0" y="0"/>
                </a:lnTo>
                <a:close/>
              </a:path>
            </a:pathLst>
          </a:cu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226" name="Google Shape;2226;p31"/>
          <p:cNvSpPr/>
          <p:nvPr/>
        </p:nvSpPr>
        <p:spPr>
          <a:xfrm>
            <a:off x="5508625" y="3867150"/>
            <a:ext cx="460375" cy="1074737"/>
          </a:xfrm>
          <a:custGeom>
            <a:rect b="b" l="l" r="r" t="t"/>
            <a:pathLst>
              <a:path extrusionOk="0" h="677" w="290">
                <a:moveTo>
                  <a:pt x="0" y="0"/>
                </a:moveTo>
                <a:lnTo>
                  <a:pt x="0" y="290"/>
                </a:lnTo>
                <a:lnTo>
                  <a:pt x="48" y="339"/>
                </a:lnTo>
                <a:lnTo>
                  <a:pt x="0" y="387"/>
                </a:lnTo>
                <a:lnTo>
                  <a:pt x="0" y="677"/>
                </a:lnTo>
                <a:lnTo>
                  <a:pt x="290" y="532"/>
                </a:lnTo>
                <a:lnTo>
                  <a:pt x="290" y="14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grpSp>
        <p:nvGrpSpPr>
          <p:cNvPr id="2227" name="Google Shape;2227;p31"/>
          <p:cNvGrpSpPr/>
          <p:nvPr/>
        </p:nvGrpSpPr>
        <p:grpSpPr>
          <a:xfrm>
            <a:off x="4297362" y="4029075"/>
            <a:ext cx="1201737" cy="103187"/>
            <a:chOff x="2707" y="2538"/>
            <a:chExt cx="757" cy="65"/>
          </a:xfrm>
        </p:grpSpPr>
        <p:sp>
          <p:nvSpPr>
            <p:cNvPr id="2228" name="Google Shape;2228;p31"/>
            <p:cNvSpPr/>
            <p:nvPr/>
          </p:nvSpPr>
          <p:spPr>
            <a:xfrm>
              <a:off x="3389" y="2538"/>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229" name="Google Shape;2229;p31"/>
            <p:cNvCxnSpPr/>
            <p:nvPr/>
          </p:nvCxnSpPr>
          <p:spPr>
            <a:xfrm flipH="1">
              <a:off x="2707" y="2571"/>
              <a:ext cx="720" cy="1"/>
            </a:xfrm>
            <a:prstGeom prst="straightConnector1">
              <a:avLst/>
            </a:prstGeom>
            <a:noFill/>
            <a:ln cap="flat" cmpd="sng" w="25400">
              <a:solidFill>
                <a:srgbClr val="000000"/>
              </a:solidFill>
              <a:prstDash val="solid"/>
              <a:miter lim="800000"/>
              <a:headEnd len="sm" w="sm" type="none"/>
              <a:tailEnd len="sm" w="sm" type="none"/>
            </a:ln>
          </p:spPr>
        </p:cxnSp>
      </p:grpSp>
      <p:cxnSp>
        <p:nvCxnSpPr>
          <p:cNvPr id="2230" name="Google Shape;2230;p31"/>
          <p:cNvCxnSpPr/>
          <p:nvPr/>
        </p:nvCxnSpPr>
        <p:spPr>
          <a:xfrm flipH="1">
            <a:off x="5951537" y="4387850"/>
            <a:ext cx="571500" cy="1587"/>
          </a:xfrm>
          <a:prstGeom prst="straightConnector1">
            <a:avLst/>
          </a:prstGeom>
          <a:noFill/>
          <a:ln cap="flat" cmpd="sng" w="25400">
            <a:solidFill>
              <a:srgbClr val="000000"/>
            </a:solidFill>
            <a:prstDash val="solid"/>
            <a:miter lim="800000"/>
            <a:headEnd len="sm" w="sm" type="none"/>
            <a:tailEnd len="sm" w="sm" type="none"/>
          </a:ln>
        </p:spPr>
      </p:cxnSp>
      <p:sp>
        <p:nvSpPr>
          <p:cNvPr id="2231" name="Google Shape;2231;p31"/>
          <p:cNvSpPr txBox="1"/>
          <p:nvPr/>
        </p:nvSpPr>
        <p:spPr>
          <a:xfrm>
            <a:off x="5559425" y="4114800"/>
            <a:ext cx="400050" cy="2222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ALU</a:t>
            </a:r>
            <a:endParaRPr b="0" i="0" sz="1400" u="none" cap="none" strike="noStrike">
              <a:solidFill>
                <a:srgbClr val="000000"/>
              </a:solidFill>
              <a:latin typeface="Arial"/>
              <a:ea typeface="Arial"/>
              <a:cs typeface="Arial"/>
              <a:sym typeface="Arial"/>
            </a:endParaRPr>
          </a:p>
        </p:txBody>
      </p:sp>
      <p:cxnSp>
        <p:nvCxnSpPr>
          <p:cNvPr id="2232" name="Google Shape;2232;p31"/>
          <p:cNvCxnSpPr/>
          <p:nvPr/>
        </p:nvCxnSpPr>
        <p:spPr>
          <a:xfrm flipH="1">
            <a:off x="2686050" y="6340475"/>
            <a:ext cx="6411912" cy="1587"/>
          </a:xfrm>
          <a:prstGeom prst="straightConnector1">
            <a:avLst/>
          </a:prstGeom>
          <a:noFill/>
          <a:ln cap="flat" cmpd="sng" w="25400">
            <a:solidFill>
              <a:srgbClr val="000000"/>
            </a:solidFill>
            <a:prstDash val="solid"/>
            <a:miter lim="800000"/>
            <a:headEnd len="sm" w="sm" type="none"/>
            <a:tailEnd len="sm" w="sm" type="none"/>
          </a:ln>
        </p:spPr>
      </p:cxnSp>
      <p:cxnSp>
        <p:nvCxnSpPr>
          <p:cNvPr id="2233" name="Google Shape;2233;p31"/>
          <p:cNvCxnSpPr/>
          <p:nvPr/>
        </p:nvCxnSpPr>
        <p:spPr>
          <a:xfrm>
            <a:off x="9097962" y="5189537"/>
            <a:ext cx="1587" cy="1150937"/>
          </a:xfrm>
          <a:prstGeom prst="straightConnector1">
            <a:avLst/>
          </a:prstGeom>
          <a:noFill/>
          <a:ln cap="flat" cmpd="sng" w="25400">
            <a:solidFill>
              <a:srgbClr val="000000"/>
            </a:solidFill>
            <a:prstDash val="solid"/>
            <a:miter lim="800000"/>
            <a:headEnd len="sm" w="sm" type="none"/>
            <a:tailEnd len="sm" w="sm" type="none"/>
          </a:ln>
        </p:spPr>
      </p:cxnSp>
      <p:cxnSp>
        <p:nvCxnSpPr>
          <p:cNvPr id="2234" name="Google Shape;2234;p31"/>
          <p:cNvCxnSpPr/>
          <p:nvPr/>
        </p:nvCxnSpPr>
        <p:spPr>
          <a:xfrm>
            <a:off x="2686050" y="4387850"/>
            <a:ext cx="1587" cy="1952625"/>
          </a:xfrm>
          <a:prstGeom prst="straightConnector1">
            <a:avLst/>
          </a:prstGeom>
          <a:noFill/>
          <a:ln cap="flat" cmpd="sng" w="25400">
            <a:solidFill>
              <a:srgbClr val="000000"/>
            </a:solidFill>
            <a:prstDash val="solid"/>
            <a:miter lim="800000"/>
            <a:headEnd len="sm" w="sm" type="none"/>
            <a:tailEnd len="sm" w="sm" type="none"/>
          </a:ln>
        </p:spPr>
      </p:cxnSp>
      <p:cxnSp>
        <p:nvCxnSpPr>
          <p:cNvPr id="2235" name="Google Shape;2235;p31"/>
          <p:cNvCxnSpPr/>
          <p:nvPr/>
        </p:nvCxnSpPr>
        <p:spPr>
          <a:xfrm flipH="1">
            <a:off x="2038350" y="3543300"/>
            <a:ext cx="1952625" cy="1587"/>
          </a:xfrm>
          <a:prstGeom prst="straightConnector1">
            <a:avLst/>
          </a:prstGeom>
          <a:noFill/>
          <a:ln cap="flat" cmpd="sng" w="25400">
            <a:solidFill>
              <a:srgbClr val="440000"/>
            </a:solidFill>
            <a:prstDash val="solid"/>
            <a:miter lim="800000"/>
            <a:headEnd len="sm" w="sm" type="none"/>
            <a:tailEnd len="sm" w="sm" type="none"/>
          </a:ln>
        </p:spPr>
      </p:cxnSp>
      <p:grpSp>
        <p:nvGrpSpPr>
          <p:cNvPr id="2236" name="Google Shape;2236;p31"/>
          <p:cNvGrpSpPr/>
          <p:nvPr/>
        </p:nvGrpSpPr>
        <p:grpSpPr>
          <a:xfrm>
            <a:off x="4297362" y="4524375"/>
            <a:ext cx="819150" cy="101600"/>
            <a:chOff x="2707" y="2850"/>
            <a:chExt cx="516" cy="64"/>
          </a:xfrm>
        </p:grpSpPr>
        <p:sp>
          <p:nvSpPr>
            <p:cNvPr id="2237" name="Google Shape;2237;p31"/>
            <p:cNvSpPr/>
            <p:nvPr/>
          </p:nvSpPr>
          <p:spPr>
            <a:xfrm>
              <a:off x="3148" y="2850"/>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238" name="Google Shape;2238;p31"/>
            <p:cNvCxnSpPr/>
            <p:nvPr/>
          </p:nvCxnSpPr>
          <p:spPr>
            <a:xfrm flipH="1">
              <a:off x="2707" y="2882"/>
              <a:ext cx="478" cy="1"/>
            </a:xfrm>
            <a:prstGeom prst="straightConnector1">
              <a:avLst/>
            </a:prstGeom>
            <a:noFill/>
            <a:ln cap="flat" cmpd="sng" w="25400">
              <a:solidFill>
                <a:srgbClr val="000000"/>
              </a:solidFill>
              <a:prstDash val="solid"/>
              <a:miter lim="800000"/>
              <a:headEnd len="sm" w="sm" type="none"/>
              <a:tailEnd len="sm" w="sm" type="none"/>
            </a:ln>
          </p:spPr>
        </p:cxnSp>
      </p:grpSp>
      <p:grpSp>
        <p:nvGrpSpPr>
          <p:cNvPr id="2239" name="Google Shape;2239;p31"/>
          <p:cNvGrpSpPr/>
          <p:nvPr/>
        </p:nvGrpSpPr>
        <p:grpSpPr>
          <a:xfrm>
            <a:off x="4757737" y="4830762"/>
            <a:ext cx="358775" cy="103187"/>
            <a:chOff x="2997" y="3043"/>
            <a:chExt cx="226" cy="65"/>
          </a:xfrm>
        </p:grpSpPr>
        <p:sp>
          <p:nvSpPr>
            <p:cNvPr id="2240" name="Google Shape;2240;p31"/>
            <p:cNvSpPr/>
            <p:nvPr/>
          </p:nvSpPr>
          <p:spPr>
            <a:xfrm>
              <a:off x="3148" y="3043"/>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241" name="Google Shape;2241;p31"/>
            <p:cNvCxnSpPr/>
            <p:nvPr/>
          </p:nvCxnSpPr>
          <p:spPr>
            <a:xfrm flipH="1">
              <a:off x="2997" y="3076"/>
              <a:ext cx="188" cy="1"/>
            </a:xfrm>
            <a:prstGeom prst="straightConnector1">
              <a:avLst/>
            </a:prstGeom>
            <a:noFill/>
            <a:ln cap="flat" cmpd="sng" w="25400">
              <a:solidFill>
                <a:srgbClr val="000000"/>
              </a:solidFill>
              <a:prstDash val="solid"/>
              <a:miter lim="800000"/>
              <a:headEnd len="sm" w="sm" type="none"/>
              <a:tailEnd len="sm" w="sm" type="none"/>
            </a:ln>
          </p:spPr>
        </p:cxnSp>
      </p:grpSp>
      <p:cxnSp>
        <p:nvCxnSpPr>
          <p:cNvPr id="2242" name="Google Shape;2242;p31"/>
          <p:cNvCxnSpPr/>
          <p:nvPr/>
        </p:nvCxnSpPr>
        <p:spPr>
          <a:xfrm>
            <a:off x="4757737" y="3348037"/>
            <a:ext cx="1587" cy="1995487"/>
          </a:xfrm>
          <a:prstGeom prst="straightConnector1">
            <a:avLst/>
          </a:prstGeom>
          <a:noFill/>
          <a:ln cap="flat" cmpd="sng" w="25400">
            <a:solidFill>
              <a:srgbClr val="000000"/>
            </a:solidFill>
            <a:prstDash val="solid"/>
            <a:miter lim="800000"/>
            <a:headEnd len="sm" w="sm" type="none"/>
            <a:tailEnd len="sm" w="sm" type="none"/>
          </a:ln>
        </p:spPr>
      </p:cxnSp>
      <p:grpSp>
        <p:nvGrpSpPr>
          <p:cNvPr id="2243" name="Google Shape;2243;p31"/>
          <p:cNvGrpSpPr/>
          <p:nvPr/>
        </p:nvGrpSpPr>
        <p:grpSpPr>
          <a:xfrm>
            <a:off x="3884612" y="5005387"/>
            <a:ext cx="263525" cy="728662"/>
            <a:chOff x="2447" y="3153"/>
            <a:chExt cx="166" cy="459"/>
          </a:xfrm>
        </p:grpSpPr>
        <p:sp>
          <p:nvSpPr>
            <p:cNvPr id="2244" name="Google Shape;2244;p31"/>
            <p:cNvSpPr/>
            <p:nvPr/>
          </p:nvSpPr>
          <p:spPr>
            <a:xfrm>
              <a:off x="2447" y="3153"/>
              <a:ext cx="166" cy="436"/>
            </a:xfrm>
            <a:prstGeom prst="roundRect">
              <a:avLst>
                <a:gd fmla="val 10800" name="adj"/>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245" name="Google Shape;2245;p31"/>
            <p:cNvSpPr txBox="1"/>
            <p:nvPr/>
          </p:nvSpPr>
          <p:spPr>
            <a:xfrm>
              <a:off x="2508" y="3172"/>
              <a:ext cx="91" cy="11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2246" name="Google Shape;2246;p31"/>
            <p:cNvSpPr txBox="1"/>
            <p:nvPr/>
          </p:nvSpPr>
          <p:spPr>
            <a:xfrm>
              <a:off x="2508" y="3253"/>
              <a:ext cx="91" cy="11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2247" name="Google Shape;2247;p31"/>
            <p:cNvSpPr txBox="1"/>
            <p:nvPr/>
          </p:nvSpPr>
          <p:spPr>
            <a:xfrm>
              <a:off x="2508" y="3333"/>
              <a:ext cx="91" cy="11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2248" name="Google Shape;2248;p31"/>
            <p:cNvSpPr txBox="1"/>
            <p:nvPr/>
          </p:nvSpPr>
          <p:spPr>
            <a:xfrm>
              <a:off x="2508" y="3414"/>
              <a:ext cx="97" cy="11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2249" name="Google Shape;2249;p31"/>
            <p:cNvSpPr txBox="1"/>
            <p:nvPr/>
          </p:nvSpPr>
          <p:spPr>
            <a:xfrm>
              <a:off x="2508" y="3494"/>
              <a:ext cx="97" cy="11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grpSp>
      <p:cxnSp>
        <p:nvCxnSpPr>
          <p:cNvPr id="2250" name="Google Shape;2250;p31"/>
          <p:cNvCxnSpPr/>
          <p:nvPr/>
        </p:nvCxnSpPr>
        <p:spPr>
          <a:xfrm flipH="1">
            <a:off x="3606800" y="5308600"/>
            <a:ext cx="76200" cy="76200"/>
          </a:xfrm>
          <a:prstGeom prst="straightConnector1">
            <a:avLst/>
          </a:prstGeom>
          <a:noFill/>
          <a:ln cap="flat" cmpd="sng" w="9525">
            <a:solidFill>
              <a:srgbClr val="440000"/>
            </a:solidFill>
            <a:prstDash val="solid"/>
            <a:miter lim="800000"/>
            <a:headEnd len="sm" w="sm" type="none"/>
            <a:tailEnd len="sm" w="sm" type="none"/>
          </a:ln>
        </p:spPr>
      </p:cxnSp>
      <p:sp>
        <p:nvSpPr>
          <p:cNvPr id="2251" name="Google Shape;2251;p31"/>
          <p:cNvSpPr txBox="1"/>
          <p:nvPr/>
        </p:nvSpPr>
        <p:spPr>
          <a:xfrm>
            <a:off x="3614737" y="5181600"/>
            <a:ext cx="161925" cy="1539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16</a:t>
            </a:r>
            <a:endParaRPr b="0" i="0" sz="1400" u="none" cap="none" strike="noStrike">
              <a:solidFill>
                <a:srgbClr val="000000"/>
              </a:solidFill>
              <a:latin typeface="Arial"/>
              <a:ea typeface="Arial"/>
              <a:cs typeface="Arial"/>
              <a:sym typeface="Arial"/>
            </a:endParaRPr>
          </a:p>
        </p:txBody>
      </p:sp>
      <p:grpSp>
        <p:nvGrpSpPr>
          <p:cNvPr id="2252" name="Google Shape;2252;p31"/>
          <p:cNvGrpSpPr/>
          <p:nvPr/>
        </p:nvGrpSpPr>
        <p:grpSpPr>
          <a:xfrm>
            <a:off x="2498725" y="5291137"/>
            <a:ext cx="1389062" cy="103187"/>
            <a:chOff x="1574" y="3333"/>
            <a:chExt cx="875" cy="65"/>
          </a:xfrm>
        </p:grpSpPr>
        <p:sp>
          <p:nvSpPr>
            <p:cNvPr id="2253" name="Google Shape;2253;p31"/>
            <p:cNvSpPr/>
            <p:nvPr/>
          </p:nvSpPr>
          <p:spPr>
            <a:xfrm>
              <a:off x="2374" y="3333"/>
              <a:ext cx="75" cy="65"/>
            </a:xfrm>
            <a:custGeom>
              <a:rect b="b" l="l" r="r" t="t"/>
              <a:pathLst>
                <a:path extrusionOk="0" h="65" w="75">
                  <a:moveTo>
                    <a:pt x="75" y="33"/>
                  </a:moveTo>
                  <a:lnTo>
                    <a:pt x="0" y="65"/>
                  </a:lnTo>
                  <a:lnTo>
                    <a:pt x="0" y="0"/>
                  </a:lnTo>
                  <a:lnTo>
                    <a:pt x="75" y="33"/>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254" name="Google Shape;2254;p31"/>
            <p:cNvCxnSpPr/>
            <p:nvPr/>
          </p:nvCxnSpPr>
          <p:spPr>
            <a:xfrm flipH="1">
              <a:off x="1574" y="3366"/>
              <a:ext cx="838" cy="1"/>
            </a:xfrm>
            <a:prstGeom prst="straightConnector1">
              <a:avLst/>
            </a:prstGeom>
            <a:noFill/>
            <a:ln cap="flat" cmpd="sng" w="25400">
              <a:solidFill>
                <a:srgbClr val="440000"/>
              </a:solidFill>
              <a:prstDash val="solid"/>
              <a:miter lim="800000"/>
              <a:headEnd len="sm" w="sm" type="none"/>
              <a:tailEnd len="sm" w="sm" type="none"/>
            </a:ln>
          </p:spPr>
        </p:cxnSp>
      </p:grpSp>
      <p:cxnSp>
        <p:nvCxnSpPr>
          <p:cNvPr id="2255" name="Google Shape;2255;p31"/>
          <p:cNvCxnSpPr/>
          <p:nvPr/>
        </p:nvCxnSpPr>
        <p:spPr>
          <a:xfrm flipH="1">
            <a:off x="4221162" y="5308600"/>
            <a:ext cx="76200" cy="76200"/>
          </a:xfrm>
          <a:prstGeom prst="straightConnector1">
            <a:avLst/>
          </a:prstGeom>
          <a:noFill/>
          <a:ln cap="flat" cmpd="sng" w="9525">
            <a:solidFill>
              <a:srgbClr val="000000"/>
            </a:solidFill>
            <a:prstDash val="solid"/>
            <a:miter lim="800000"/>
            <a:headEnd len="sm" w="sm" type="none"/>
            <a:tailEnd len="sm" w="sm" type="none"/>
          </a:ln>
        </p:spPr>
      </p:cxnSp>
      <p:sp>
        <p:nvSpPr>
          <p:cNvPr id="2256" name="Google Shape;2256;p31"/>
          <p:cNvSpPr txBox="1"/>
          <p:nvPr/>
        </p:nvSpPr>
        <p:spPr>
          <a:xfrm>
            <a:off x="4195762" y="5181600"/>
            <a:ext cx="161925" cy="1539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32</a:t>
            </a:r>
            <a:endParaRPr b="0" i="0" sz="1400" u="none" cap="none" strike="noStrike">
              <a:solidFill>
                <a:srgbClr val="000000"/>
              </a:solidFill>
              <a:latin typeface="Arial"/>
              <a:ea typeface="Arial"/>
              <a:cs typeface="Arial"/>
              <a:sym typeface="Arial"/>
            </a:endParaRPr>
          </a:p>
        </p:txBody>
      </p:sp>
      <p:cxnSp>
        <p:nvCxnSpPr>
          <p:cNvPr id="2257" name="Google Shape;2257;p31"/>
          <p:cNvCxnSpPr/>
          <p:nvPr/>
        </p:nvCxnSpPr>
        <p:spPr>
          <a:xfrm flipH="1">
            <a:off x="4143375" y="5343525"/>
            <a:ext cx="614362" cy="1587"/>
          </a:xfrm>
          <a:prstGeom prst="straightConnector1">
            <a:avLst/>
          </a:prstGeom>
          <a:noFill/>
          <a:ln cap="flat" cmpd="sng" w="25400">
            <a:solidFill>
              <a:srgbClr val="000000"/>
            </a:solidFill>
            <a:prstDash val="solid"/>
            <a:miter lim="800000"/>
            <a:headEnd len="sm" w="sm" type="none"/>
            <a:tailEnd len="sm" w="sm" type="none"/>
          </a:ln>
        </p:spPr>
      </p:cxnSp>
      <p:cxnSp>
        <p:nvCxnSpPr>
          <p:cNvPr id="2258" name="Google Shape;2258;p31"/>
          <p:cNvCxnSpPr/>
          <p:nvPr/>
        </p:nvCxnSpPr>
        <p:spPr>
          <a:xfrm>
            <a:off x="2498725" y="3543300"/>
            <a:ext cx="1587" cy="1800225"/>
          </a:xfrm>
          <a:prstGeom prst="straightConnector1">
            <a:avLst/>
          </a:prstGeom>
          <a:noFill/>
          <a:ln cap="flat" cmpd="sng" w="25400">
            <a:solidFill>
              <a:srgbClr val="440000"/>
            </a:solidFill>
            <a:prstDash val="solid"/>
            <a:miter lim="800000"/>
            <a:headEnd len="sm" w="sm" type="none"/>
            <a:tailEnd len="sm" w="sm" type="none"/>
          </a:ln>
        </p:spPr>
      </p:cxnSp>
      <p:sp>
        <p:nvSpPr>
          <p:cNvPr id="2259" name="Google Shape;2259;p31"/>
          <p:cNvSpPr txBox="1"/>
          <p:nvPr/>
        </p:nvSpPr>
        <p:spPr>
          <a:xfrm>
            <a:off x="6757987" y="4502150"/>
            <a:ext cx="1150937" cy="1074737"/>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260" name="Google Shape;2260;p31"/>
          <p:cNvCxnSpPr/>
          <p:nvPr/>
        </p:nvCxnSpPr>
        <p:spPr>
          <a:xfrm flipH="1">
            <a:off x="8867775" y="5189537"/>
            <a:ext cx="230187" cy="1587"/>
          </a:xfrm>
          <a:prstGeom prst="straightConnector1">
            <a:avLst/>
          </a:prstGeom>
          <a:noFill/>
          <a:ln cap="flat" cmpd="sng" w="25400">
            <a:solidFill>
              <a:srgbClr val="000000"/>
            </a:solidFill>
            <a:prstDash val="solid"/>
            <a:miter lim="800000"/>
            <a:headEnd len="sm" w="sm" type="none"/>
            <a:tailEnd len="sm" w="sm" type="none"/>
          </a:ln>
        </p:spPr>
      </p:cxnSp>
      <p:sp>
        <p:nvSpPr>
          <p:cNvPr id="2261" name="Google Shape;2261;p31"/>
          <p:cNvSpPr txBox="1"/>
          <p:nvPr/>
        </p:nvSpPr>
        <p:spPr>
          <a:xfrm>
            <a:off x="7691437" y="4975225"/>
            <a:ext cx="247650" cy="1873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RD</a:t>
            </a:r>
            <a:endParaRPr b="0" i="0" sz="1400" u="none" cap="none" strike="noStrike">
              <a:solidFill>
                <a:srgbClr val="000000"/>
              </a:solidFill>
              <a:latin typeface="Arial"/>
              <a:ea typeface="Arial"/>
              <a:cs typeface="Arial"/>
              <a:sym typeface="Arial"/>
            </a:endParaRPr>
          </a:p>
        </p:txBody>
      </p:sp>
      <p:sp>
        <p:nvSpPr>
          <p:cNvPr id="2262" name="Google Shape;2262;p31"/>
          <p:cNvSpPr txBox="1"/>
          <p:nvPr/>
        </p:nvSpPr>
        <p:spPr>
          <a:xfrm>
            <a:off x="6813550" y="5248275"/>
            <a:ext cx="265112" cy="1873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WD</a:t>
            </a:r>
            <a:endParaRPr b="0" i="0" sz="1400" u="none" cap="none" strike="noStrike">
              <a:solidFill>
                <a:srgbClr val="000000"/>
              </a:solidFill>
              <a:latin typeface="Arial"/>
              <a:ea typeface="Arial"/>
              <a:cs typeface="Arial"/>
              <a:sym typeface="Arial"/>
            </a:endParaRPr>
          </a:p>
        </p:txBody>
      </p:sp>
      <p:sp>
        <p:nvSpPr>
          <p:cNvPr id="2263" name="Google Shape;2263;p31"/>
          <p:cNvSpPr txBox="1"/>
          <p:nvPr/>
        </p:nvSpPr>
        <p:spPr>
          <a:xfrm>
            <a:off x="7137400" y="4840287"/>
            <a:ext cx="434975" cy="2222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Data</a:t>
            </a:r>
            <a:endParaRPr b="0" i="0" sz="1400" u="none" cap="none" strike="noStrike">
              <a:solidFill>
                <a:srgbClr val="000000"/>
              </a:solidFill>
              <a:latin typeface="Arial"/>
              <a:ea typeface="Arial"/>
              <a:cs typeface="Arial"/>
              <a:sym typeface="Arial"/>
            </a:endParaRPr>
          </a:p>
        </p:txBody>
      </p:sp>
      <p:sp>
        <p:nvSpPr>
          <p:cNvPr id="2264" name="Google Shape;2264;p31"/>
          <p:cNvSpPr txBox="1"/>
          <p:nvPr/>
        </p:nvSpPr>
        <p:spPr>
          <a:xfrm>
            <a:off x="7018337" y="4994275"/>
            <a:ext cx="725487" cy="2222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Memory</a:t>
            </a:r>
            <a:endParaRPr b="0" i="0" sz="1400" u="none" cap="none" strike="noStrike">
              <a:solidFill>
                <a:srgbClr val="000000"/>
              </a:solidFill>
              <a:latin typeface="Arial"/>
              <a:ea typeface="Arial"/>
              <a:cs typeface="Arial"/>
              <a:sym typeface="Arial"/>
            </a:endParaRPr>
          </a:p>
        </p:txBody>
      </p:sp>
      <p:grpSp>
        <p:nvGrpSpPr>
          <p:cNvPr id="2265" name="Google Shape;2265;p31"/>
          <p:cNvGrpSpPr/>
          <p:nvPr/>
        </p:nvGrpSpPr>
        <p:grpSpPr>
          <a:xfrm>
            <a:off x="6523037" y="4678362"/>
            <a:ext cx="238125" cy="101600"/>
            <a:chOff x="4109" y="2947"/>
            <a:chExt cx="150" cy="64"/>
          </a:xfrm>
        </p:grpSpPr>
        <p:sp>
          <p:nvSpPr>
            <p:cNvPr id="2266" name="Google Shape;2266;p31"/>
            <p:cNvSpPr/>
            <p:nvPr/>
          </p:nvSpPr>
          <p:spPr>
            <a:xfrm>
              <a:off x="4184" y="2947"/>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267" name="Google Shape;2267;p31"/>
            <p:cNvCxnSpPr/>
            <p:nvPr/>
          </p:nvCxnSpPr>
          <p:spPr>
            <a:xfrm flipH="1">
              <a:off x="4109" y="2979"/>
              <a:ext cx="113" cy="1"/>
            </a:xfrm>
            <a:prstGeom prst="straightConnector1">
              <a:avLst/>
            </a:prstGeom>
            <a:noFill/>
            <a:ln cap="flat" cmpd="sng" w="25400">
              <a:solidFill>
                <a:srgbClr val="000000"/>
              </a:solidFill>
              <a:prstDash val="solid"/>
              <a:miter lim="800000"/>
              <a:headEnd len="sm" w="sm" type="none"/>
              <a:tailEnd len="sm" w="sm" type="none"/>
            </a:ln>
          </p:spPr>
        </p:cxnSp>
      </p:grpSp>
      <p:sp>
        <p:nvSpPr>
          <p:cNvPr id="2268" name="Google Shape;2268;p31"/>
          <p:cNvSpPr txBox="1"/>
          <p:nvPr/>
        </p:nvSpPr>
        <p:spPr>
          <a:xfrm>
            <a:off x="6813550" y="4668837"/>
            <a:ext cx="417512" cy="1873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ADDR</a:t>
            </a:r>
            <a:endParaRPr b="0" i="0" sz="1400" u="none" cap="none" strike="noStrike">
              <a:solidFill>
                <a:srgbClr val="000000"/>
              </a:solidFill>
              <a:latin typeface="Arial"/>
              <a:ea typeface="Arial"/>
              <a:cs typeface="Arial"/>
              <a:sym typeface="Arial"/>
            </a:endParaRPr>
          </a:p>
        </p:txBody>
      </p:sp>
      <p:cxnSp>
        <p:nvCxnSpPr>
          <p:cNvPr id="2269" name="Google Shape;2269;p31"/>
          <p:cNvCxnSpPr/>
          <p:nvPr/>
        </p:nvCxnSpPr>
        <p:spPr>
          <a:xfrm>
            <a:off x="6523037" y="4387850"/>
            <a:ext cx="1587" cy="1458912"/>
          </a:xfrm>
          <a:prstGeom prst="straightConnector1">
            <a:avLst/>
          </a:prstGeom>
          <a:noFill/>
          <a:ln cap="flat" cmpd="sng" w="25400">
            <a:solidFill>
              <a:srgbClr val="000000"/>
            </a:solidFill>
            <a:prstDash val="solid"/>
            <a:miter lim="800000"/>
            <a:headEnd len="sm" w="sm" type="none"/>
            <a:tailEnd len="sm" w="sm" type="none"/>
          </a:ln>
        </p:spPr>
      </p:cxnSp>
      <p:cxnSp>
        <p:nvCxnSpPr>
          <p:cNvPr id="2270" name="Google Shape;2270;p31"/>
          <p:cNvCxnSpPr/>
          <p:nvPr/>
        </p:nvCxnSpPr>
        <p:spPr>
          <a:xfrm flipH="1">
            <a:off x="3956050" y="3654425"/>
            <a:ext cx="77787" cy="76200"/>
          </a:xfrm>
          <a:prstGeom prst="straightConnector1">
            <a:avLst/>
          </a:prstGeom>
          <a:noFill/>
          <a:ln cap="flat" cmpd="sng" w="9525">
            <a:solidFill>
              <a:srgbClr val="440000"/>
            </a:solidFill>
            <a:prstDash val="solid"/>
            <a:miter lim="800000"/>
            <a:headEnd len="sm" w="sm" type="none"/>
            <a:tailEnd len="sm" w="sm" type="none"/>
          </a:ln>
        </p:spPr>
      </p:cxnSp>
      <p:sp>
        <p:nvSpPr>
          <p:cNvPr id="2271" name="Google Shape;2271;p31"/>
          <p:cNvSpPr txBox="1"/>
          <p:nvPr/>
        </p:nvSpPr>
        <p:spPr>
          <a:xfrm>
            <a:off x="4041775" y="3646487"/>
            <a:ext cx="101600" cy="1539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grpSp>
        <p:nvGrpSpPr>
          <p:cNvPr id="2272" name="Google Shape;2272;p31"/>
          <p:cNvGrpSpPr/>
          <p:nvPr/>
        </p:nvGrpSpPr>
        <p:grpSpPr>
          <a:xfrm>
            <a:off x="3956050" y="3551237"/>
            <a:ext cx="85725" cy="307975"/>
            <a:chOff x="2492" y="2237"/>
            <a:chExt cx="54" cy="194"/>
          </a:xfrm>
        </p:grpSpPr>
        <p:sp>
          <p:nvSpPr>
            <p:cNvPr id="2273" name="Google Shape;2273;p31"/>
            <p:cNvSpPr/>
            <p:nvPr/>
          </p:nvSpPr>
          <p:spPr>
            <a:xfrm>
              <a:off x="2492" y="2366"/>
              <a:ext cx="54" cy="65"/>
            </a:xfrm>
            <a:custGeom>
              <a:rect b="b" l="l" r="r" t="t"/>
              <a:pathLst>
                <a:path extrusionOk="0" h="65" w="54">
                  <a:moveTo>
                    <a:pt x="27" y="65"/>
                  </a:moveTo>
                  <a:lnTo>
                    <a:pt x="0" y="0"/>
                  </a:lnTo>
                  <a:lnTo>
                    <a:pt x="54" y="0"/>
                  </a:lnTo>
                  <a:lnTo>
                    <a:pt x="27" y="65"/>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274" name="Google Shape;2274;p31"/>
            <p:cNvCxnSpPr/>
            <p:nvPr/>
          </p:nvCxnSpPr>
          <p:spPr>
            <a:xfrm>
              <a:off x="2519" y="2237"/>
              <a:ext cx="1" cy="172"/>
            </a:xfrm>
            <a:prstGeom prst="straightConnector1">
              <a:avLst/>
            </a:prstGeom>
            <a:noFill/>
            <a:ln cap="flat" cmpd="sng" w="17450">
              <a:solidFill>
                <a:srgbClr val="440000"/>
              </a:solidFill>
              <a:prstDash val="solid"/>
              <a:miter lim="800000"/>
              <a:headEnd len="sm" w="sm" type="none"/>
              <a:tailEnd len="sm" w="sm" type="none"/>
            </a:ln>
          </p:spPr>
        </p:cxnSp>
      </p:grpSp>
      <p:grpSp>
        <p:nvGrpSpPr>
          <p:cNvPr id="2275" name="Google Shape;2275;p31"/>
          <p:cNvGrpSpPr/>
          <p:nvPr/>
        </p:nvGrpSpPr>
        <p:grpSpPr>
          <a:xfrm>
            <a:off x="5295900" y="4678362"/>
            <a:ext cx="203200" cy="101600"/>
            <a:chOff x="3336" y="2947"/>
            <a:chExt cx="128" cy="64"/>
          </a:xfrm>
        </p:grpSpPr>
        <p:sp>
          <p:nvSpPr>
            <p:cNvPr id="2276" name="Google Shape;2276;p31"/>
            <p:cNvSpPr/>
            <p:nvPr/>
          </p:nvSpPr>
          <p:spPr>
            <a:xfrm>
              <a:off x="3389" y="2947"/>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277" name="Google Shape;2277;p31"/>
            <p:cNvCxnSpPr/>
            <p:nvPr/>
          </p:nvCxnSpPr>
          <p:spPr>
            <a:xfrm flipH="1">
              <a:off x="3336" y="2979"/>
              <a:ext cx="91" cy="1"/>
            </a:xfrm>
            <a:prstGeom prst="straightConnector1">
              <a:avLst/>
            </a:prstGeom>
            <a:noFill/>
            <a:ln cap="flat" cmpd="sng" w="25400">
              <a:solidFill>
                <a:srgbClr val="000000"/>
              </a:solidFill>
              <a:prstDash val="solid"/>
              <a:miter lim="800000"/>
              <a:headEnd len="sm" w="sm" type="none"/>
              <a:tailEnd len="sm" w="sm" type="none"/>
            </a:ln>
          </p:spPr>
        </p:cxnSp>
      </p:grpSp>
      <p:sp>
        <p:nvSpPr>
          <p:cNvPr id="2278" name="Google Shape;2278;p31"/>
          <p:cNvSpPr txBox="1"/>
          <p:nvPr/>
        </p:nvSpPr>
        <p:spPr>
          <a:xfrm>
            <a:off x="2703512" y="3398837"/>
            <a:ext cx="741362" cy="1873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440000"/>
              </a:buClr>
              <a:buSzPts val="900"/>
              <a:buFont typeface="Arial"/>
              <a:buNone/>
            </a:pPr>
            <a:r>
              <a:rPr b="1" i="0" lang="en-US" sz="900" u="none" cap="none" strike="noStrike">
                <a:solidFill>
                  <a:srgbClr val="440000"/>
                </a:solidFill>
                <a:latin typeface="Arial"/>
                <a:ea typeface="Arial"/>
                <a:cs typeface="Arial"/>
                <a:sym typeface="Arial"/>
              </a:rPr>
              <a:t>Instruction </a:t>
            </a:r>
            <a:endParaRPr b="0" i="0" sz="1400" u="none" cap="none" strike="noStrike">
              <a:solidFill>
                <a:srgbClr val="000000"/>
              </a:solidFill>
              <a:latin typeface="Arial"/>
              <a:ea typeface="Arial"/>
              <a:cs typeface="Arial"/>
              <a:sym typeface="Arial"/>
            </a:endParaRPr>
          </a:p>
        </p:txBody>
      </p:sp>
      <p:sp>
        <p:nvSpPr>
          <p:cNvPr id="2279" name="Google Shape;2279;p31"/>
          <p:cNvSpPr txBox="1"/>
          <p:nvPr/>
        </p:nvSpPr>
        <p:spPr>
          <a:xfrm>
            <a:off x="3394075" y="3408362"/>
            <a:ext cx="153987" cy="1873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440000"/>
              </a:buClr>
              <a:buSzPts val="900"/>
              <a:buFont typeface="Courier New"/>
              <a:buNone/>
            </a:pPr>
            <a:r>
              <a:rPr b="1" i="0" lang="en-US" sz="900" u="none" cap="none" strike="noStrike">
                <a:solidFill>
                  <a:srgbClr val="440000"/>
                </a:solidFill>
                <a:latin typeface="Courier New"/>
                <a:ea typeface="Courier New"/>
                <a:cs typeface="Courier New"/>
                <a:sym typeface="Courier New"/>
              </a:rPr>
              <a:t>I</a:t>
            </a:r>
            <a:endParaRPr b="0" i="0" sz="1400" u="none" cap="none" strike="noStrike">
              <a:solidFill>
                <a:srgbClr val="000000"/>
              </a:solidFill>
              <a:latin typeface="Arial"/>
              <a:ea typeface="Arial"/>
              <a:cs typeface="Arial"/>
              <a:sym typeface="Arial"/>
            </a:endParaRPr>
          </a:p>
        </p:txBody>
      </p:sp>
      <p:cxnSp>
        <p:nvCxnSpPr>
          <p:cNvPr id="2280" name="Google Shape;2280;p31"/>
          <p:cNvCxnSpPr/>
          <p:nvPr/>
        </p:nvCxnSpPr>
        <p:spPr>
          <a:xfrm flipH="1">
            <a:off x="2071687" y="3500437"/>
            <a:ext cx="77787" cy="77787"/>
          </a:xfrm>
          <a:prstGeom prst="straightConnector1">
            <a:avLst/>
          </a:prstGeom>
          <a:noFill/>
          <a:ln cap="flat" cmpd="sng" w="9525">
            <a:solidFill>
              <a:srgbClr val="440000"/>
            </a:solidFill>
            <a:prstDash val="solid"/>
            <a:miter lim="800000"/>
            <a:headEnd len="sm" w="sm" type="none"/>
            <a:tailEnd len="sm" w="sm" type="none"/>
          </a:ln>
        </p:spPr>
      </p:cxnSp>
      <p:sp>
        <p:nvSpPr>
          <p:cNvPr id="2281" name="Google Shape;2281;p31"/>
          <p:cNvSpPr txBox="1"/>
          <p:nvPr/>
        </p:nvSpPr>
        <p:spPr>
          <a:xfrm>
            <a:off x="2081212" y="3570287"/>
            <a:ext cx="161925" cy="1539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32</a:t>
            </a:r>
            <a:endParaRPr b="0" i="0" sz="1400" u="none" cap="none" strike="noStrike">
              <a:solidFill>
                <a:srgbClr val="000000"/>
              </a:solidFill>
              <a:latin typeface="Arial"/>
              <a:ea typeface="Arial"/>
              <a:cs typeface="Arial"/>
              <a:sym typeface="Arial"/>
            </a:endParaRPr>
          </a:p>
        </p:txBody>
      </p:sp>
      <p:grpSp>
        <p:nvGrpSpPr>
          <p:cNvPr id="2282" name="Google Shape;2282;p31"/>
          <p:cNvGrpSpPr/>
          <p:nvPr/>
        </p:nvGrpSpPr>
        <p:grpSpPr>
          <a:xfrm>
            <a:off x="5099050" y="4464050"/>
            <a:ext cx="169862" cy="554037"/>
            <a:chOff x="3212" y="2812"/>
            <a:chExt cx="107" cy="349"/>
          </a:xfrm>
        </p:grpSpPr>
        <p:sp>
          <p:nvSpPr>
            <p:cNvPr id="2283" name="Google Shape;2283;p31"/>
            <p:cNvSpPr/>
            <p:nvPr/>
          </p:nvSpPr>
          <p:spPr>
            <a:xfrm>
              <a:off x="3212" y="2812"/>
              <a:ext cx="97" cy="339"/>
            </a:xfrm>
            <a:custGeom>
              <a:rect b="b" l="l" r="r" t="t"/>
              <a:pathLst>
                <a:path extrusionOk="0" h="339" w="97">
                  <a:moveTo>
                    <a:pt x="0" y="0"/>
                  </a:moveTo>
                  <a:lnTo>
                    <a:pt x="0" y="339"/>
                  </a:lnTo>
                  <a:lnTo>
                    <a:pt x="97" y="269"/>
                  </a:lnTo>
                  <a:lnTo>
                    <a:pt x="97" y="76"/>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284" name="Google Shape;2284;p31"/>
            <p:cNvSpPr/>
            <p:nvPr/>
          </p:nvSpPr>
          <p:spPr>
            <a:xfrm>
              <a:off x="3223" y="2823"/>
              <a:ext cx="96" cy="338"/>
            </a:xfrm>
            <a:custGeom>
              <a:rect b="b" l="l" r="r" t="t"/>
              <a:pathLst>
                <a:path extrusionOk="0" h="338" w="96">
                  <a:moveTo>
                    <a:pt x="0" y="0"/>
                  </a:moveTo>
                  <a:lnTo>
                    <a:pt x="0" y="338"/>
                  </a:lnTo>
                  <a:lnTo>
                    <a:pt x="96" y="269"/>
                  </a:lnTo>
                  <a:lnTo>
                    <a:pt x="96" y="7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285" name="Google Shape;2285;p31"/>
            <p:cNvSpPr txBox="1"/>
            <p:nvPr/>
          </p:nvSpPr>
          <p:spPr>
            <a:xfrm>
              <a:off x="3244" y="2893"/>
              <a:ext cx="75" cy="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2286" name="Google Shape;2286;p31"/>
            <p:cNvSpPr txBox="1"/>
            <p:nvPr/>
          </p:nvSpPr>
          <p:spPr>
            <a:xfrm>
              <a:off x="3244" y="2957"/>
              <a:ext cx="64" cy="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2287" name="Google Shape;2287;p31"/>
            <p:cNvSpPr txBox="1"/>
            <p:nvPr/>
          </p:nvSpPr>
          <p:spPr>
            <a:xfrm>
              <a:off x="3250" y="3022"/>
              <a:ext cx="64" cy="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grpSp>
      <p:grpSp>
        <p:nvGrpSpPr>
          <p:cNvPr id="2288" name="Google Shape;2288;p31"/>
          <p:cNvGrpSpPr/>
          <p:nvPr/>
        </p:nvGrpSpPr>
        <p:grpSpPr>
          <a:xfrm>
            <a:off x="7904162" y="4984750"/>
            <a:ext cx="776287" cy="101600"/>
            <a:chOff x="4979" y="3140"/>
            <a:chExt cx="489" cy="64"/>
          </a:xfrm>
        </p:grpSpPr>
        <p:sp>
          <p:nvSpPr>
            <p:cNvPr id="2289" name="Google Shape;2289;p31"/>
            <p:cNvSpPr/>
            <p:nvPr/>
          </p:nvSpPr>
          <p:spPr>
            <a:xfrm>
              <a:off x="5393" y="3140"/>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290" name="Google Shape;2290;p31"/>
            <p:cNvCxnSpPr/>
            <p:nvPr/>
          </p:nvCxnSpPr>
          <p:spPr>
            <a:xfrm flipH="1">
              <a:off x="4979" y="3172"/>
              <a:ext cx="451" cy="1"/>
            </a:xfrm>
            <a:prstGeom prst="straightConnector1">
              <a:avLst/>
            </a:prstGeom>
            <a:noFill/>
            <a:ln cap="flat" cmpd="sng" w="25400">
              <a:solidFill>
                <a:srgbClr val="000000"/>
              </a:solidFill>
              <a:prstDash val="solid"/>
              <a:miter lim="800000"/>
              <a:headEnd len="sm" w="sm" type="none"/>
              <a:tailEnd len="sm" w="sm" type="none"/>
            </a:ln>
          </p:spPr>
        </p:cxnSp>
      </p:grpSp>
      <p:grpSp>
        <p:nvGrpSpPr>
          <p:cNvPr id="2291" name="Google Shape;2291;p31"/>
          <p:cNvGrpSpPr/>
          <p:nvPr/>
        </p:nvGrpSpPr>
        <p:grpSpPr>
          <a:xfrm>
            <a:off x="8364537" y="5257800"/>
            <a:ext cx="358775" cy="101600"/>
            <a:chOff x="5269" y="3312"/>
            <a:chExt cx="226" cy="64"/>
          </a:xfrm>
        </p:grpSpPr>
        <p:sp>
          <p:nvSpPr>
            <p:cNvPr id="2292" name="Google Shape;2292;p31"/>
            <p:cNvSpPr/>
            <p:nvPr/>
          </p:nvSpPr>
          <p:spPr>
            <a:xfrm>
              <a:off x="5420" y="3312"/>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293" name="Google Shape;2293;p31"/>
            <p:cNvCxnSpPr/>
            <p:nvPr/>
          </p:nvCxnSpPr>
          <p:spPr>
            <a:xfrm flipH="1">
              <a:off x="5269" y="3344"/>
              <a:ext cx="188" cy="1"/>
            </a:xfrm>
            <a:prstGeom prst="straightConnector1">
              <a:avLst/>
            </a:prstGeom>
            <a:noFill/>
            <a:ln cap="flat" cmpd="sng" w="25400">
              <a:solidFill>
                <a:srgbClr val="000000"/>
              </a:solidFill>
              <a:prstDash val="solid"/>
              <a:miter lim="800000"/>
              <a:headEnd len="sm" w="sm" type="none"/>
              <a:tailEnd len="sm" w="sm" type="none"/>
            </a:ln>
          </p:spPr>
        </p:cxnSp>
      </p:grpSp>
      <p:grpSp>
        <p:nvGrpSpPr>
          <p:cNvPr id="2294" name="Google Shape;2294;p31"/>
          <p:cNvGrpSpPr/>
          <p:nvPr/>
        </p:nvGrpSpPr>
        <p:grpSpPr>
          <a:xfrm>
            <a:off x="4876800" y="5257800"/>
            <a:ext cx="1884362" cy="101600"/>
            <a:chOff x="3072" y="3312"/>
            <a:chExt cx="1187" cy="64"/>
          </a:xfrm>
        </p:grpSpPr>
        <p:sp>
          <p:nvSpPr>
            <p:cNvPr id="2295" name="Google Shape;2295;p31"/>
            <p:cNvSpPr/>
            <p:nvPr/>
          </p:nvSpPr>
          <p:spPr>
            <a:xfrm>
              <a:off x="4184" y="3312"/>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296" name="Google Shape;2296;p31"/>
            <p:cNvCxnSpPr/>
            <p:nvPr/>
          </p:nvCxnSpPr>
          <p:spPr>
            <a:xfrm flipH="1">
              <a:off x="3072" y="3344"/>
              <a:ext cx="1150" cy="1"/>
            </a:xfrm>
            <a:prstGeom prst="straightConnector1">
              <a:avLst/>
            </a:prstGeom>
            <a:noFill/>
            <a:ln cap="flat" cmpd="sng" w="25400">
              <a:solidFill>
                <a:srgbClr val="000000"/>
              </a:solidFill>
              <a:prstDash val="solid"/>
              <a:miter lim="800000"/>
              <a:headEnd len="sm" w="sm" type="none"/>
              <a:tailEnd len="sm" w="sm" type="none"/>
            </a:ln>
          </p:spPr>
        </p:cxnSp>
      </p:grpSp>
      <p:cxnSp>
        <p:nvCxnSpPr>
          <p:cNvPr id="2297" name="Google Shape;2297;p31"/>
          <p:cNvCxnSpPr/>
          <p:nvPr/>
        </p:nvCxnSpPr>
        <p:spPr>
          <a:xfrm>
            <a:off x="4876800" y="4575175"/>
            <a:ext cx="1587" cy="733425"/>
          </a:xfrm>
          <a:prstGeom prst="straightConnector1">
            <a:avLst/>
          </a:prstGeom>
          <a:noFill/>
          <a:ln cap="flat" cmpd="sng" w="25400">
            <a:solidFill>
              <a:srgbClr val="000000"/>
            </a:solidFill>
            <a:prstDash val="solid"/>
            <a:miter lim="800000"/>
            <a:headEnd len="sm" w="sm" type="none"/>
            <a:tailEnd len="sm" w="sm" type="none"/>
          </a:ln>
        </p:spPr>
      </p:cxnSp>
      <p:sp>
        <p:nvSpPr>
          <p:cNvPr id="2298" name="Google Shape;2298;p31"/>
          <p:cNvSpPr/>
          <p:nvPr/>
        </p:nvSpPr>
        <p:spPr>
          <a:xfrm>
            <a:off x="4856162" y="4562475"/>
            <a:ext cx="42862" cy="34925"/>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299" name="Google Shape;2299;p31"/>
          <p:cNvCxnSpPr/>
          <p:nvPr/>
        </p:nvCxnSpPr>
        <p:spPr>
          <a:xfrm flipH="1">
            <a:off x="6523037" y="5846762"/>
            <a:ext cx="1841500" cy="1587"/>
          </a:xfrm>
          <a:prstGeom prst="straightConnector1">
            <a:avLst/>
          </a:prstGeom>
          <a:noFill/>
          <a:ln cap="flat" cmpd="sng" w="25400">
            <a:solidFill>
              <a:srgbClr val="000000"/>
            </a:solidFill>
            <a:prstDash val="solid"/>
            <a:miter lim="800000"/>
            <a:headEnd len="sm" w="sm" type="none"/>
            <a:tailEnd len="sm" w="sm" type="none"/>
          </a:ln>
        </p:spPr>
      </p:cxnSp>
      <p:cxnSp>
        <p:nvCxnSpPr>
          <p:cNvPr id="2300" name="Google Shape;2300;p31"/>
          <p:cNvCxnSpPr/>
          <p:nvPr/>
        </p:nvCxnSpPr>
        <p:spPr>
          <a:xfrm>
            <a:off x="8364537" y="5308600"/>
            <a:ext cx="1587" cy="538162"/>
          </a:xfrm>
          <a:prstGeom prst="straightConnector1">
            <a:avLst/>
          </a:prstGeom>
          <a:noFill/>
          <a:ln cap="flat" cmpd="sng" w="25400">
            <a:solidFill>
              <a:srgbClr val="000000"/>
            </a:solidFill>
            <a:prstDash val="solid"/>
            <a:miter lim="800000"/>
            <a:headEnd len="sm" w="sm" type="none"/>
            <a:tailEnd len="sm" w="sm" type="none"/>
          </a:ln>
        </p:spPr>
      </p:cxnSp>
      <p:grpSp>
        <p:nvGrpSpPr>
          <p:cNvPr id="2301" name="Google Shape;2301;p31"/>
          <p:cNvGrpSpPr/>
          <p:nvPr/>
        </p:nvGrpSpPr>
        <p:grpSpPr>
          <a:xfrm>
            <a:off x="5372100" y="3295650"/>
            <a:ext cx="315912" cy="103187"/>
            <a:chOff x="3384" y="2076"/>
            <a:chExt cx="199" cy="65"/>
          </a:xfrm>
        </p:grpSpPr>
        <p:sp>
          <p:nvSpPr>
            <p:cNvPr id="2302" name="Google Shape;2302;p31"/>
            <p:cNvSpPr/>
            <p:nvPr/>
          </p:nvSpPr>
          <p:spPr>
            <a:xfrm>
              <a:off x="3507" y="2076"/>
              <a:ext cx="76" cy="65"/>
            </a:xfrm>
            <a:custGeom>
              <a:rect b="b" l="l" r="r" t="t"/>
              <a:pathLst>
                <a:path extrusionOk="0" h="65" w="76">
                  <a:moveTo>
                    <a:pt x="76" y="33"/>
                  </a:moveTo>
                  <a:lnTo>
                    <a:pt x="0" y="65"/>
                  </a:lnTo>
                  <a:lnTo>
                    <a:pt x="0" y="0"/>
                  </a:lnTo>
                  <a:lnTo>
                    <a:pt x="76"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303" name="Google Shape;2303;p31"/>
            <p:cNvCxnSpPr/>
            <p:nvPr/>
          </p:nvCxnSpPr>
          <p:spPr>
            <a:xfrm flipH="1">
              <a:off x="3384" y="2109"/>
              <a:ext cx="161" cy="1"/>
            </a:xfrm>
            <a:prstGeom prst="straightConnector1">
              <a:avLst/>
            </a:prstGeom>
            <a:noFill/>
            <a:ln cap="flat" cmpd="sng" w="25400">
              <a:solidFill>
                <a:srgbClr val="000000"/>
              </a:solidFill>
              <a:prstDash val="solid"/>
              <a:miter lim="800000"/>
              <a:headEnd len="sm" w="sm" type="none"/>
              <a:tailEnd len="sm" w="sm" type="none"/>
            </a:ln>
          </p:spPr>
        </p:cxnSp>
      </p:grpSp>
      <p:sp>
        <p:nvSpPr>
          <p:cNvPr id="2304" name="Google Shape;2304;p31"/>
          <p:cNvSpPr/>
          <p:nvPr/>
        </p:nvSpPr>
        <p:spPr>
          <a:xfrm>
            <a:off x="4992687" y="3197225"/>
            <a:ext cx="384175" cy="307975"/>
          </a:xfrm>
          <a:prstGeom prst="roundRect">
            <a:avLst>
              <a:gd fmla="val 9969" name="adj"/>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305" name="Google Shape;2305;p31"/>
          <p:cNvSpPr txBox="1"/>
          <p:nvPr/>
        </p:nvSpPr>
        <p:spPr>
          <a:xfrm>
            <a:off x="5013325" y="3252787"/>
            <a:ext cx="374650" cy="2381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Courier New"/>
              <a:buNone/>
            </a:pPr>
            <a:r>
              <a:rPr b="1" i="0" lang="en-US" sz="1200" u="none" cap="none" strike="noStrike">
                <a:solidFill>
                  <a:srgbClr val="000000"/>
                </a:solidFill>
                <a:latin typeface="Courier New"/>
                <a:ea typeface="Courier New"/>
                <a:cs typeface="Courier New"/>
                <a:sym typeface="Courier New"/>
              </a:rPr>
              <a:t>&lt;&lt;2</a:t>
            </a:r>
            <a:endParaRPr b="0" i="0" sz="1400" u="none" cap="none" strike="noStrike">
              <a:solidFill>
                <a:srgbClr val="000000"/>
              </a:solidFill>
              <a:latin typeface="Arial"/>
              <a:ea typeface="Arial"/>
              <a:cs typeface="Arial"/>
              <a:sym typeface="Arial"/>
            </a:endParaRPr>
          </a:p>
        </p:txBody>
      </p:sp>
      <p:grpSp>
        <p:nvGrpSpPr>
          <p:cNvPr id="2306" name="Google Shape;2306;p31"/>
          <p:cNvGrpSpPr/>
          <p:nvPr/>
        </p:nvGrpSpPr>
        <p:grpSpPr>
          <a:xfrm>
            <a:off x="1960562" y="2759075"/>
            <a:ext cx="3727450" cy="101600"/>
            <a:chOff x="1235" y="1738"/>
            <a:chExt cx="2348" cy="64"/>
          </a:xfrm>
        </p:grpSpPr>
        <p:sp>
          <p:nvSpPr>
            <p:cNvPr id="2307" name="Google Shape;2307;p31"/>
            <p:cNvSpPr/>
            <p:nvPr/>
          </p:nvSpPr>
          <p:spPr>
            <a:xfrm>
              <a:off x="3507" y="1738"/>
              <a:ext cx="76" cy="64"/>
            </a:xfrm>
            <a:custGeom>
              <a:rect b="b" l="l" r="r" t="t"/>
              <a:pathLst>
                <a:path extrusionOk="0" h="64" w="76">
                  <a:moveTo>
                    <a:pt x="76" y="32"/>
                  </a:moveTo>
                  <a:lnTo>
                    <a:pt x="0" y="64"/>
                  </a:lnTo>
                  <a:lnTo>
                    <a:pt x="0" y="0"/>
                  </a:lnTo>
                  <a:lnTo>
                    <a:pt x="76"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308" name="Google Shape;2308;p31"/>
            <p:cNvCxnSpPr/>
            <p:nvPr/>
          </p:nvCxnSpPr>
          <p:spPr>
            <a:xfrm flipH="1">
              <a:off x="1235" y="1770"/>
              <a:ext cx="2310" cy="1"/>
            </a:xfrm>
            <a:prstGeom prst="straightConnector1">
              <a:avLst/>
            </a:prstGeom>
            <a:noFill/>
            <a:ln cap="flat" cmpd="sng" w="25400">
              <a:solidFill>
                <a:srgbClr val="000000"/>
              </a:solidFill>
              <a:prstDash val="solid"/>
              <a:miter lim="800000"/>
              <a:headEnd len="sm" w="sm" type="none"/>
              <a:tailEnd len="sm" w="sm" type="none"/>
            </a:ln>
          </p:spPr>
        </p:cxnSp>
      </p:grpSp>
      <p:sp>
        <p:nvSpPr>
          <p:cNvPr id="2309" name="Google Shape;2309;p31"/>
          <p:cNvSpPr txBox="1"/>
          <p:nvPr/>
        </p:nvSpPr>
        <p:spPr>
          <a:xfrm>
            <a:off x="925512" y="3317875"/>
            <a:ext cx="1116012" cy="1074737"/>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310" name="Google Shape;2310;p31"/>
          <p:cNvSpPr txBox="1"/>
          <p:nvPr/>
        </p:nvSpPr>
        <p:spPr>
          <a:xfrm>
            <a:off x="1824037" y="3482975"/>
            <a:ext cx="247650" cy="1873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RD</a:t>
            </a:r>
            <a:endParaRPr b="0" i="0" sz="1400" u="none" cap="none" strike="noStrike">
              <a:solidFill>
                <a:srgbClr val="000000"/>
              </a:solidFill>
              <a:latin typeface="Arial"/>
              <a:ea typeface="Arial"/>
              <a:cs typeface="Arial"/>
              <a:sym typeface="Arial"/>
            </a:endParaRPr>
          </a:p>
        </p:txBody>
      </p:sp>
      <p:sp>
        <p:nvSpPr>
          <p:cNvPr id="2311" name="Google Shape;2311;p31"/>
          <p:cNvSpPr txBox="1"/>
          <p:nvPr/>
        </p:nvSpPr>
        <p:spPr>
          <a:xfrm>
            <a:off x="1082675" y="3654425"/>
            <a:ext cx="928687" cy="2222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Instruction</a:t>
            </a:r>
            <a:endParaRPr b="0" i="0" sz="1400" u="none" cap="none" strike="noStrike">
              <a:solidFill>
                <a:srgbClr val="000000"/>
              </a:solidFill>
              <a:latin typeface="Arial"/>
              <a:ea typeface="Arial"/>
              <a:cs typeface="Arial"/>
              <a:sym typeface="Arial"/>
            </a:endParaRPr>
          </a:p>
        </p:txBody>
      </p:sp>
      <p:sp>
        <p:nvSpPr>
          <p:cNvPr id="2312" name="Google Shape;2312;p31"/>
          <p:cNvSpPr txBox="1"/>
          <p:nvPr/>
        </p:nvSpPr>
        <p:spPr>
          <a:xfrm>
            <a:off x="1185862" y="3808412"/>
            <a:ext cx="725487" cy="2222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Memory</a:t>
            </a:r>
            <a:endParaRPr b="0" i="0" sz="1400" u="none" cap="none" strike="noStrike">
              <a:solidFill>
                <a:srgbClr val="000000"/>
              </a:solidFill>
              <a:latin typeface="Arial"/>
              <a:ea typeface="Arial"/>
              <a:cs typeface="Arial"/>
              <a:sym typeface="Arial"/>
            </a:endParaRPr>
          </a:p>
        </p:txBody>
      </p:sp>
      <p:sp>
        <p:nvSpPr>
          <p:cNvPr id="2313" name="Google Shape;2313;p31"/>
          <p:cNvSpPr txBox="1"/>
          <p:nvPr/>
        </p:nvSpPr>
        <p:spPr>
          <a:xfrm>
            <a:off x="981075" y="3482975"/>
            <a:ext cx="417512" cy="1873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ADDR</a:t>
            </a:r>
            <a:endParaRPr b="0" i="0" sz="1400" u="none" cap="none" strike="noStrike">
              <a:solidFill>
                <a:srgbClr val="000000"/>
              </a:solidFill>
              <a:latin typeface="Arial"/>
              <a:ea typeface="Arial"/>
              <a:cs typeface="Arial"/>
              <a:sym typeface="Arial"/>
            </a:endParaRPr>
          </a:p>
        </p:txBody>
      </p:sp>
      <p:sp>
        <p:nvSpPr>
          <p:cNvPr id="2314" name="Google Shape;2314;p31"/>
          <p:cNvSpPr txBox="1"/>
          <p:nvPr/>
        </p:nvSpPr>
        <p:spPr>
          <a:xfrm>
            <a:off x="311150" y="3009900"/>
            <a:ext cx="306387" cy="1074737"/>
          </a:xfrm>
          <a:prstGeom prst="rect">
            <a:avLst/>
          </a:prstGeom>
          <a:solidFill>
            <a:srgbClr val="FFFFFF"/>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grpSp>
        <p:nvGrpSpPr>
          <p:cNvPr id="2315" name="Google Shape;2315;p31"/>
          <p:cNvGrpSpPr/>
          <p:nvPr/>
        </p:nvGrpSpPr>
        <p:grpSpPr>
          <a:xfrm>
            <a:off x="76200" y="3492500"/>
            <a:ext cx="239712" cy="101600"/>
            <a:chOff x="48" y="2200"/>
            <a:chExt cx="151" cy="64"/>
          </a:xfrm>
        </p:grpSpPr>
        <p:sp>
          <p:nvSpPr>
            <p:cNvPr id="2316" name="Google Shape;2316;p31"/>
            <p:cNvSpPr/>
            <p:nvPr/>
          </p:nvSpPr>
          <p:spPr>
            <a:xfrm>
              <a:off x="124" y="2200"/>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317" name="Google Shape;2317;p31"/>
            <p:cNvCxnSpPr/>
            <p:nvPr/>
          </p:nvCxnSpPr>
          <p:spPr>
            <a:xfrm flipH="1">
              <a:off x="48" y="2232"/>
              <a:ext cx="113" cy="1"/>
            </a:xfrm>
            <a:prstGeom prst="straightConnector1">
              <a:avLst/>
            </a:prstGeom>
            <a:noFill/>
            <a:ln cap="flat" cmpd="sng" w="25400">
              <a:solidFill>
                <a:srgbClr val="000000"/>
              </a:solidFill>
              <a:prstDash val="solid"/>
              <a:miter lim="800000"/>
              <a:headEnd len="sm" w="sm" type="none"/>
              <a:tailEnd len="sm" w="sm" type="none"/>
            </a:ln>
          </p:spPr>
        </p:cxnSp>
      </p:grpSp>
      <p:grpSp>
        <p:nvGrpSpPr>
          <p:cNvPr id="2318" name="Google Shape;2318;p31"/>
          <p:cNvGrpSpPr/>
          <p:nvPr/>
        </p:nvGrpSpPr>
        <p:grpSpPr>
          <a:xfrm>
            <a:off x="614362" y="3492500"/>
            <a:ext cx="314325" cy="101600"/>
            <a:chOff x="387" y="2200"/>
            <a:chExt cx="198" cy="64"/>
          </a:xfrm>
        </p:grpSpPr>
        <p:sp>
          <p:nvSpPr>
            <p:cNvPr id="2319" name="Google Shape;2319;p31"/>
            <p:cNvSpPr/>
            <p:nvPr/>
          </p:nvSpPr>
          <p:spPr>
            <a:xfrm>
              <a:off x="510" y="2200"/>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320" name="Google Shape;2320;p31"/>
            <p:cNvCxnSpPr/>
            <p:nvPr/>
          </p:nvCxnSpPr>
          <p:spPr>
            <a:xfrm flipH="1">
              <a:off x="387" y="2232"/>
              <a:ext cx="161" cy="1"/>
            </a:xfrm>
            <a:prstGeom prst="straightConnector1">
              <a:avLst/>
            </a:prstGeom>
            <a:noFill/>
            <a:ln cap="flat" cmpd="sng" w="25400">
              <a:solidFill>
                <a:srgbClr val="000000"/>
              </a:solidFill>
              <a:prstDash val="solid"/>
              <a:miter lim="800000"/>
              <a:headEnd len="sm" w="sm" type="none"/>
              <a:tailEnd len="sm" w="sm" type="none"/>
            </a:ln>
          </p:spPr>
        </p:cxnSp>
      </p:grpSp>
      <p:sp>
        <p:nvSpPr>
          <p:cNvPr id="2321" name="Google Shape;2321;p31"/>
          <p:cNvSpPr txBox="1"/>
          <p:nvPr/>
        </p:nvSpPr>
        <p:spPr>
          <a:xfrm>
            <a:off x="358775" y="3194050"/>
            <a:ext cx="306387" cy="2222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PC</a:t>
            </a:r>
            <a:endParaRPr b="0" i="0" sz="1400" u="none" cap="none" strike="noStrike">
              <a:solidFill>
                <a:srgbClr val="000000"/>
              </a:solidFill>
              <a:latin typeface="Arial"/>
              <a:ea typeface="Arial"/>
              <a:cs typeface="Arial"/>
              <a:sym typeface="Arial"/>
            </a:endParaRPr>
          </a:p>
        </p:txBody>
      </p:sp>
      <p:grpSp>
        <p:nvGrpSpPr>
          <p:cNvPr id="2322" name="Google Shape;2322;p31"/>
          <p:cNvGrpSpPr/>
          <p:nvPr/>
        </p:nvGrpSpPr>
        <p:grpSpPr>
          <a:xfrm>
            <a:off x="733425" y="2374900"/>
            <a:ext cx="852487" cy="103187"/>
            <a:chOff x="462" y="1496"/>
            <a:chExt cx="537" cy="65"/>
          </a:xfrm>
        </p:grpSpPr>
        <p:sp>
          <p:nvSpPr>
            <p:cNvPr id="2323" name="Google Shape;2323;p31"/>
            <p:cNvSpPr/>
            <p:nvPr/>
          </p:nvSpPr>
          <p:spPr>
            <a:xfrm>
              <a:off x="924" y="1496"/>
              <a:ext cx="75" cy="65"/>
            </a:xfrm>
            <a:custGeom>
              <a:rect b="b" l="l" r="r" t="t"/>
              <a:pathLst>
                <a:path extrusionOk="0" h="65" w="75">
                  <a:moveTo>
                    <a:pt x="75" y="32"/>
                  </a:moveTo>
                  <a:lnTo>
                    <a:pt x="0" y="65"/>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324" name="Google Shape;2324;p31"/>
            <p:cNvCxnSpPr/>
            <p:nvPr/>
          </p:nvCxnSpPr>
          <p:spPr>
            <a:xfrm flipH="1">
              <a:off x="462" y="1528"/>
              <a:ext cx="499" cy="1"/>
            </a:xfrm>
            <a:prstGeom prst="straightConnector1">
              <a:avLst/>
            </a:prstGeom>
            <a:noFill/>
            <a:ln cap="flat" cmpd="sng" w="25400">
              <a:solidFill>
                <a:srgbClr val="000000"/>
              </a:solidFill>
              <a:prstDash val="solid"/>
              <a:miter lim="800000"/>
              <a:headEnd len="sm" w="sm" type="none"/>
              <a:tailEnd len="sm" w="sm" type="none"/>
            </a:ln>
          </p:spPr>
        </p:cxnSp>
      </p:grpSp>
      <p:sp>
        <p:nvSpPr>
          <p:cNvPr id="2325" name="Google Shape;2325;p31"/>
          <p:cNvSpPr txBox="1"/>
          <p:nvPr/>
        </p:nvSpPr>
        <p:spPr>
          <a:xfrm>
            <a:off x="1057275" y="2895600"/>
            <a:ext cx="128587" cy="1873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grpSp>
        <p:nvGrpSpPr>
          <p:cNvPr id="2326" name="Google Shape;2326;p31"/>
          <p:cNvGrpSpPr/>
          <p:nvPr/>
        </p:nvGrpSpPr>
        <p:grpSpPr>
          <a:xfrm>
            <a:off x="1193800" y="2913062"/>
            <a:ext cx="392112" cy="101600"/>
            <a:chOff x="752" y="1835"/>
            <a:chExt cx="247" cy="64"/>
          </a:xfrm>
        </p:grpSpPr>
        <p:sp>
          <p:nvSpPr>
            <p:cNvPr id="2327" name="Google Shape;2327;p31"/>
            <p:cNvSpPr/>
            <p:nvPr/>
          </p:nvSpPr>
          <p:spPr>
            <a:xfrm>
              <a:off x="924" y="1835"/>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328" name="Google Shape;2328;p31"/>
            <p:cNvCxnSpPr/>
            <p:nvPr/>
          </p:nvCxnSpPr>
          <p:spPr>
            <a:xfrm flipH="1">
              <a:off x="752" y="1867"/>
              <a:ext cx="209" cy="1"/>
            </a:xfrm>
            <a:prstGeom prst="straightConnector1">
              <a:avLst/>
            </a:prstGeom>
            <a:noFill/>
            <a:ln cap="flat" cmpd="sng" w="25400">
              <a:solidFill>
                <a:srgbClr val="000000"/>
              </a:solidFill>
              <a:prstDash val="solid"/>
              <a:miter lim="800000"/>
              <a:headEnd len="sm" w="sm" type="none"/>
              <a:tailEnd len="sm" w="sm" type="none"/>
            </a:ln>
          </p:spPr>
        </p:cxnSp>
      </p:grpSp>
      <p:grpSp>
        <p:nvGrpSpPr>
          <p:cNvPr id="2329" name="Google Shape;2329;p31"/>
          <p:cNvGrpSpPr/>
          <p:nvPr/>
        </p:nvGrpSpPr>
        <p:grpSpPr>
          <a:xfrm>
            <a:off x="1577975" y="2238375"/>
            <a:ext cx="400050" cy="938212"/>
            <a:chOff x="994" y="1410"/>
            <a:chExt cx="252" cy="591"/>
          </a:xfrm>
        </p:grpSpPr>
        <p:sp>
          <p:nvSpPr>
            <p:cNvPr id="2330" name="Google Shape;2330;p31"/>
            <p:cNvSpPr/>
            <p:nvPr/>
          </p:nvSpPr>
          <p:spPr>
            <a:xfrm>
              <a:off x="994" y="1410"/>
              <a:ext cx="241" cy="580"/>
            </a:xfrm>
            <a:custGeom>
              <a:rect b="b" l="l" r="r" t="t"/>
              <a:pathLst>
                <a:path extrusionOk="0" h="580" w="241">
                  <a:moveTo>
                    <a:pt x="0" y="0"/>
                  </a:moveTo>
                  <a:lnTo>
                    <a:pt x="0" y="242"/>
                  </a:lnTo>
                  <a:lnTo>
                    <a:pt x="48" y="290"/>
                  </a:lnTo>
                  <a:lnTo>
                    <a:pt x="0" y="339"/>
                  </a:lnTo>
                  <a:lnTo>
                    <a:pt x="0" y="580"/>
                  </a:lnTo>
                  <a:lnTo>
                    <a:pt x="241" y="435"/>
                  </a:lnTo>
                  <a:lnTo>
                    <a:pt x="241" y="145"/>
                  </a:lnTo>
                  <a:lnTo>
                    <a:pt x="0" y="0"/>
                  </a:lnTo>
                  <a:close/>
                </a:path>
              </a:pathLst>
            </a:cu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331" name="Google Shape;2331;p31"/>
            <p:cNvSpPr/>
            <p:nvPr/>
          </p:nvSpPr>
          <p:spPr>
            <a:xfrm>
              <a:off x="1004" y="1421"/>
              <a:ext cx="242" cy="580"/>
            </a:xfrm>
            <a:custGeom>
              <a:rect b="b" l="l" r="r" t="t"/>
              <a:pathLst>
                <a:path extrusionOk="0" h="580" w="242">
                  <a:moveTo>
                    <a:pt x="0" y="0"/>
                  </a:moveTo>
                  <a:lnTo>
                    <a:pt x="0" y="242"/>
                  </a:lnTo>
                  <a:lnTo>
                    <a:pt x="49" y="290"/>
                  </a:lnTo>
                  <a:lnTo>
                    <a:pt x="0" y="338"/>
                  </a:lnTo>
                  <a:lnTo>
                    <a:pt x="0" y="580"/>
                  </a:lnTo>
                  <a:lnTo>
                    <a:pt x="242" y="435"/>
                  </a:lnTo>
                  <a:lnTo>
                    <a:pt x="242" y="14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332" name="Google Shape;2332;p31"/>
            <p:cNvSpPr txBox="1"/>
            <p:nvPr/>
          </p:nvSpPr>
          <p:spPr>
            <a:xfrm>
              <a:off x="1031" y="1555"/>
              <a:ext cx="204" cy="11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ADD</a:t>
              </a:r>
              <a:endParaRPr b="0" i="0" sz="1400" u="none" cap="none" strike="noStrike">
                <a:solidFill>
                  <a:srgbClr val="000000"/>
                </a:solidFill>
                <a:latin typeface="Arial"/>
                <a:ea typeface="Arial"/>
                <a:cs typeface="Arial"/>
                <a:sym typeface="Arial"/>
              </a:endParaRPr>
            </a:p>
          </p:txBody>
        </p:sp>
      </p:grpSp>
      <p:cxnSp>
        <p:nvCxnSpPr>
          <p:cNvPr id="2333" name="Google Shape;2333;p31"/>
          <p:cNvCxnSpPr/>
          <p:nvPr/>
        </p:nvCxnSpPr>
        <p:spPr>
          <a:xfrm>
            <a:off x="733425" y="2425700"/>
            <a:ext cx="1587" cy="1117600"/>
          </a:xfrm>
          <a:prstGeom prst="straightConnector1">
            <a:avLst/>
          </a:prstGeom>
          <a:noFill/>
          <a:ln cap="flat" cmpd="sng" w="25400">
            <a:solidFill>
              <a:srgbClr val="000000"/>
            </a:solidFill>
            <a:prstDash val="solid"/>
            <a:miter lim="800000"/>
            <a:headEnd len="sm" w="sm" type="none"/>
            <a:tailEnd len="sm" w="sm" type="none"/>
          </a:ln>
        </p:spPr>
      </p:cxnSp>
      <p:cxnSp>
        <p:nvCxnSpPr>
          <p:cNvPr id="2334" name="Google Shape;2334;p31"/>
          <p:cNvCxnSpPr/>
          <p:nvPr/>
        </p:nvCxnSpPr>
        <p:spPr>
          <a:xfrm>
            <a:off x="76200" y="2043112"/>
            <a:ext cx="1587" cy="1500187"/>
          </a:xfrm>
          <a:prstGeom prst="straightConnector1">
            <a:avLst/>
          </a:prstGeom>
          <a:noFill/>
          <a:ln cap="flat" cmpd="sng" w="25400">
            <a:solidFill>
              <a:srgbClr val="000000"/>
            </a:solidFill>
            <a:prstDash val="solid"/>
            <a:miter lim="800000"/>
            <a:headEnd len="sm" w="sm" type="none"/>
            <a:tailEnd len="sm" w="sm" type="none"/>
          </a:ln>
        </p:spPr>
      </p:cxnSp>
      <p:cxnSp>
        <p:nvCxnSpPr>
          <p:cNvPr id="2335" name="Google Shape;2335;p31"/>
          <p:cNvCxnSpPr/>
          <p:nvPr/>
        </p:nvCxnSpPr>
        <p:spPr>
          <a:xfrm flipH="1">
            <a:off x="1117600" y="1931987"/>
            <a:ext cx="5405437" cy="1587"/>
          </a:xfrm>
          <a:prstGeom prst="straightConnector1">
            <a:avLst/>
          </a:prstGeom>
          <a:noFill/>
          <a:ln cap="flat" cmpd="sng" w="25400">
            <a:solidFill>
              <a:srgbClr val="000000"/>
            </a:solidFill>
            <a:prstDash val="solid"/>
            <a:miter lim="800000"/>
            <a:headEnd len="sm" w="sm" type="none"/>
            <a:tailEnd len="sm" w="sm" type="none"/>
          </a:ln>
        </p:spPr>
      </p:cxnSp>
      <p:grpSp>
        <p:nvGrpSpPr>
          <p:cNvPr id="2336" name="Google Shape;2336;p31"/>
          <p:cNvGrpSpPr/>
          <p:nvPr/>
        </p:nvGrpSpPr>
        <p:grpSpPr>
          <a:xfrm>
            <a:off x="5678487" y="2622550"/>
            <a:ext cx="401637" cy="938212"/>
            <a:chOff x="3577" y="1652"/>
            <a:chExt cx="253" cy="591"/>
          </a:xfrm>
        </p:grpSpPr>
        <p:sp>
          <p:nvSpPr>
            <p:cNvPr id="2337" name="Google Shape;2337;p31"/>
            <p:cNvSpPr/>
            <p:nvPr/>
          </p:nvSpPr>
          <p:spPr>
            <a:xfrm>
              <a:off x="3577" y="1652"/>
              <a:ext cx="242" cy="580"/>
            </a:xfrm>
            <a:custGeom>
              <a:rect b="b" l="l" r="r" t="t"/>
              <a:pathLst>
                <a:path extrusionOk="0" h="580" w="242">
                  <a:moveTo>
                    <a:pt x="0" y="0"/>
                  </a:moveTo>
                  <a:lnTo>
                    <a:pt x="0" y="242"/>
                  </a:lnTo>
                  <a:lnTo>
                    <a:pt x="49" y="290"/>
                  </a:lnTo>
                  <a:lnTo>
                    <a:pt x="0" y="338"/>
                  </a:lnTo>
                  <a:lnTo>
                    <a:pt x="0" y="580"/>
                  </a:lnTo>
                  <a:lnTo>
                    <a:pt x="242" y="435"/>
                  </a:lnTo>
                  <a:lnTo>
                    <a:pt x="242" y="145"/>
                  </a:lnTo>
                  <a:lnTo>
                    <a:pt x="0" y="0"/>
                  </a:lnTo>
                  <a:close/>
                </a:path>
              </a:pathLst>
            </a:cu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338" name="Google Shape;2338;p31"/>
            <p:cNvSpPr/>
            <p:nvPr/>
          </p:nvSpPr>
          <p:spPr>
            <a:xfrm>
              <a:off x="3588" y="1663"/>
              <a:ext cx="242" cy="580"/>
            </a:xfrm>
            <a:custGeom>
              <a:rect b="b" l="l" r="r" t="t"/>
              <a:pathLst>
                <a:path extrusionOk="0" h="580" w="242">
                  <a:moveTo>
                    <a:pt x="0" y="0"/>
                  </a:moveTo>
                  <a:lnTo>
                    <a:pt x="0" y="241"/>
                  </a:lnTo>
                  <a:lnTo>
                    <a:pt x="48" y="290"/>
                  </a:lnTo>
                  <a:lnTo>
                    <a:pt x="0" y="338"/>
                  </a:lnTo>
                  <a:lnTo>
                    <a:pt x="0" y="580"/>
                  </a:lnTo>
                  <a:lnTo>
                    <a:pt x="242" y="435"/>
                  </a:lnTo>
                  <a:lnTo>
                    <a:pt x="242" y="14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339" name="Google Shape;2339;p31"/>
            <p:cNvSpPr txBox="1"/>
            <p:nvPr/>
          </p:nvSpPr>
          <p:spPr>
            <a:xfrm>
              <a:off x="3615" y="1797"/>
              <a:ext cx="204" cy="11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ADD</a:t>
              </a:r>
              <a:endParaRPr b="0" i="0" sz="1400" u="none" cap="none" strike="noStrike">
                <a:solidFill>
                  <a:srgbClr val="000000"/>
                </a:solidFill>
                <a:latin typeface="Arial"/>
                <a:ea typeface="Arial"/>
                <a:cs typeface="Arial"/>
                <a:sym typeface="Arial"/>
              </a:endParaRPr>
            </a:p>
          </p:txBody>
        </p:sp>
      </p:grpSp>
      <p:grpSp>
        <p:nvGrpSpPr>
          <p:cNvPr id="2340" name="Google Shape;2340;p31"/>
          <p:cNvGrpSpPr/>
          <p:nvPr/>
        </p:nvGrpSpPr>
        <p:grpSpPr>
          <a:xfrm>
            <a:off x="8705850" y="4883150"/>
            <a:ext cx="169862" cy="554037"/>
            <a:chOff x="5484" y="3076"/>
            <a:chExt cx="107" cy="349"/>
          </a:xfrm>
        </p:grpSpPr>
        <p:sp>
          <p:nvSpPr>
            <p:cNvPr id="2341" name="Google Shape;2341;p31"/>
            <p:cNvSpPr/>
            <p:nvPr/>
          </p:nvSpPr>
          <p:spPr>
            <a:xfrm>
              <a:off x="5484" y="3076"/>
              <a:ext cx="97" cy="338"/>
            </a:xfrm>
            <a:custGeom>
              <a:rect b="b" l="l" r="r" t="t"/>
              <a:pathLst>
                <a:path extrusionOk="0" h="338" w="97">
                  <a:moveTo>
                    <a:pt x="0" y="0"/>
                  </a:moveTo>
                  <a:lnTo>
                    <a:pt x="0" y="338"/>
                  </a:lnTo>
                  <a:lnTo>
                    <a:pt x="97" y="268"/>
                  </a:lnTo>
                  <a:lnTo>
                    <a:pt x="97" y="7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342" name="Google Shape;2342;p31"/>
            <p:cNvSpPr/>
            <p:nvPr/>
          </p:nvSpPr>
          <p:spPr>
            <a:xfrm>
              <a:off x="5495" y="3086"/>
              <a:ext cx="96" cy="339"/>
            </a:xfrm>
            <a:custGeom>
              <a:rect b="b" l="l" r="r" t="t"/>
              <a:pathLst>
                <a:path extrusionOk="0" h="339" w="96">
                  <a:moveTo>
                    <a:pt x="0" y="0"/>
                  </a:moveTo>
                  <a:lnTo>
                    <a:pt x="0" y="339"/>
                  </a:lnTo>
                  <a:lnTo>
                    <a:pt x="96" y="269"/>
                  </a:lnTo>
                  <a:lnTo>
                    <a:pt x="96" y="7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343" name="Google Shape;2343;p31"/>
            <p:cNvSpPr txBox="1"/>
            <p:nvPr/>
          </p:nvSpPr>
          <p:spPr>
            <a:xfrm>
              <a:off x="5516" y="3156"/>
              <a:ext cx="75" cy="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2344" name="Google Shape;2344;p31"/>
            <p:cNvSpPr txBox="1"/>
            <p:nvPr/>
          </p:nvSpPr>
          <p:spPr>
            <a:xfrm>
              <a:off x="5516" y="3220"/>
              <a:ext cx="64" cy="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2345" name="Google Shape;2345;p31"/>
            <p:cNvSpPr txBox="1"/>
            <p:nvPr/>
          </p:nvSpPr>
          <p:spPr>
            <a:xfrm>
              <a:off x="5522" y="3285"/>
              <a:ext cx="64" cy="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grpSp>
      <p:grpSp>
        <p:nvGrpSpPr>
          <p:cNvPr id="2346" name="Google Shape;2346;p31"/>
          <p:cNvGrpSpPr/>
          <p:nvPr/>
        </p:nvGrpSpPr>
        <p:grpSpPr>
          <a:xfrm>
            <a:off x="4757737" y="3295650"/>
            <a:ext cx="204787" cy="103187"/>
            <a:chOff x="2997" y="2076"/>
            <a:chExt cx="129" cy="65"/>
          </a:xfrm>
        </p:grpSpPr>
        <p:sp>
          <p:nvSpPr>
            <p:cNvPr id="2347" name="Google Shape;2347;p31"/>
            <p:cNvSpPr/>
            <p:nvPr/>
          </p:nvSpPr>
          <p:spPr>
            <a:xfrm>
              <a:off x="3051" y="2076"/>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348" name="Google Shape;2348;p31"/>
            <p:cNvCxnSpPr/>
            <p:nvPr/>
          </p:nvCxnSpPr>
          <p:spPr>
            <a:xfrm flipH="1">
              <a:off x="2997" y="2109"/>
              <a:ext cx="91" cy="1"/>
            </a:xfrm>
            <a:prstGeom prst="straightConnector1">
              <a:avLst/>
            </a:prstGeom>
            <a:noFill/>
            <a:ln cap="flat" cmpd="sng" w="25400">
              <a:solidFill>
                <a:srgbClr val="000000"/>
              </a:solidFill>
              <a:prstDash val="solid"/>
              <a:miter lim="800000"/>
              <a:headEnd len="sm" w="sm" type="none"/>
              <a:tailEnd len="sm" w="sm" type="none"/>
            </a:ln>
          </p:spPr>
        </p:cxnSp>
      </p:grpSp>
      <p:sp>
        <p:nvSpPr>
          <p:cNvPr id="2349" name="Google Shape;2349;p31"/>
          <p:cNvSpPr/>
          <p:nvPr/>
        </p:nvSpPr>
        <p:spPr>
          <a:xfrm>
            <a:off x="4745037" y="4868862"/>
            <a:ext cx="34925" cy="34925"/>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350" name="Google Shape;2350;p31"/>
          <p:cNvCxnSpPr/>
          <p:nvPr/>
        </p:nvCxnSpPr>
        <p:spPr>
          <a:xfrm flipH="1">
            <a:off x="6062662" y="3082925"/>
            <a:ext cx="460375" cy="1587"/>
          </a:xfrm>
          <a:prstGeom prst="straightConnector1">
            <a:avLst/>
          </a:prstGeom>
          <a:noFill/>
          <a:ln cap="flat" cmpd="sng" w="25400">
            <a:solidFill>
              <a:srgbClr val="000000"/>
            </a:solidFill>
            <a:prstDash val="solid"/>
            <a:miter lim="800000"/>
            <a:headEnd len="sm" w="sm" type="none"/>
            <a:tailEnd len="sm" w="sm" type="none"/>
          </a:ln>
        </p:spPr>
      </p:cxnSp>
      <p:grpSp>
        <p:nvGrpSpPr>
          <p:cNvPr id="2351" name="Google Shape;2351;p31"/>
          <p:cNvGrpSpPr/>
          <p:nvPr/>
        </p:nvGrpSpPr>
        <p:grpSpPr>
          <a:xfrm>
            <a:off x="903287" y="1778000"/>
            <a:ext cx="273050" cy="554037"/>
            <a:chOff x="569" y="1120"/>
            <a:chExt cx="172" cy="349"/>
          </a:xfrm>
        </p:grpSpPr>
        <p:sp>
          <p:nvSpPr>
            <p:cNvPr id="2352" name="Google Shape;2352;p31"/>
            <p:cNvSpPr/>
            <p:nvPr/>
          </p:nvSpPr>
          <p:spPr>
            <a:xfrm>
              <a:off x="602" y="1120"/>
              <a:ext cx="96" cy="339"/>
            </a:xfrm>
            <a:custGeom>
              <a:rect b="b" l="l" r="r" t="t"/>
              <a:pathLst>
                <a:path extrusionOk="0" h="339" w="96">
                  <a:moveTo>
                    <a:pt x="96" y="0"/>
                  </a:moveTo>
                  <a:lnTo>
                    <a:pt x="96" y="339"/>
                  </a:lnTo>
                  <a:lnTo>
                    <a:pt x="0" y="269"/>
                  </a:lnTo>
                  <a:lnTo>
                    <a:pt x="0" y="75"/>
                  </a:lnTo>
                  <a:lnTo>
                    <a:pt x="96"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353" name="Google Shape;2353;p31"/>
            <p:cNvSpPr/>
            <p:nvPr/>
          </p:nvSpPr>
          <p:spPr>
            <a:xfrm>
              <a:off x="612" y="1131"/>
              <a:ext cx="97" cy="338"/>
            </a:xfrm>
            <a:custGeom>
              <a:rect b="b" l="l" r="r" t="t"/>
              <a:pathLst>
                <a:path extrusionOk="0" h="338" w="97">
                  <a:moveTo>
                    <a:pt x="97" y="0"/>
                  </a:moveTo>
                  <a:lnTo>
                    <a:pt x="97" y="338"/>
                  </a:lnTo>
                  <a:lnTo>
                    <a:pt x="0" y="268"/>
                  </a:lnTo>
                  <a:lnTo>
                    <a:pt x="0" y="75"/>
                  </a:lnTo>
                  <a:lnTo>
                    <a:pt x="97"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pic>
          <p:nvPicPr>
            <p:cNvPr id="2354" name="Google Shape;2354;p31"/>
            <p:cNvPicPr preferRelativeResize="0"/>
            <p:nvPr/>
          </p:nvPicPr>
          <p:blipFill rotWithShape="1">
            <a:blip r:embed="rId3">
              <a:alphaModFix/>
            </a:blip>
            <a:srcRect b="0" l="0" r="0" t="0"/>
            <a:stretch/>
          </p:blipFill>
          <p:spPr>
            <a:xfrm>
              <a:off x="569" y="1206"/>
              <a:ext cx="172" cy="193"/>
            </a:xfrm>
            <a:prstGeom prst="rect">
              <a:avLst/>
            </a:prstGeom>
            <a:noFill/>
            <a:ln>
              <a:noFill/>
            </a:ln>
          </p:spPr>
        </p:pic>
      </p:grpSp>
      <p:cxnSp>
        <p:nvCxnSpPr>
          <p:cNvPr id="2355" name="Google Shape;2355;p31"/>
          <p:cNvCxnSpPr/>
          <p:nvPr/>
        </p:nvCxnSpPr>
        <p:spPr>
          <a:xfrm flipH="1">
            <a:off x="1117600" y="2162175"/>
            <a:ext cx="996950" cy="1587"/>
          </a:xfrm>
          <a:prstGeom prst="straightConnector1">
            <a:avLst/>
          </a:prstGeom>
          <a:noFill/>
          <a:ln cap="flat" cmpd="sng" w="25400">
            <a:solidFill>
              <a:srgbClr val="000000"/>
            </a:solidFill>
            <a:prstDash val="solid"/>
            <a:miter lim="800000"/>
            <a:headEnd len="sm" w="sm" type="none"/>
            <a:tailEnd len="sm" w="sm" type="none"/>
          </a:ln>
        </p:spPr>
      </p:cxnSp>
      <p:cxnSp>
        <p:nvCxnSpPr>
          <p:cNvPr id="2356" name="Google Shape;2356;p31"/>
          <p:cNvCxnSpPr/>
          <p:nvPr/>
        </p:nvCxnSpPr>
        <p:spPr>
          <a:xfrm flipH="1">
            <a:off x="76200" y="2043112"/>
            <a:ext cx="844550" cy="1587"/>
          </a:xfrm>
          <a:prstGeom prst="straightConnector1">
            <a:avLst/>
          </a:prstGeom>
          <a:noFill/>
          <a:ln cap="flat" cmpd="sng" w="25400">
            <a:solidFill>
              <a:srgbClr val="000000"/>
            </a:solidFill>
            <a:prstDash val="solid"/>
            <a:miter lim="800000"/>
            <a:headEnd len="sm" w="sm" type="none"/>
            <a:tailEnd len="sm" w="sm" type="none"/>
          </a:ln>
        </p:spPr>
      </p:cxnSp>
      <p:cxnSp>
        <p:nvCxnSpPr>
          <p:cNvPr id="2357" name="Google Shape;2357;p31"/>
          <p:cNvCxnSpPr/>
          <p:nvPr/>
        </p:nvCxnSpPr>
        <p:spPr>
          <a:xfrm>
            <a:off x="2114550" y="2162175"/>
            <a:ext cx="1587" cy="647700"/>
          </a:xfrm>
          <a:prstGeom prst="straightConnector1">
            <a:avLst/>
          </a:prstGeom>
          <a:noFill/>
          <a:ln cap="flat" cmpd="sng" w="25400">
            <a:solidFill>
              <a:srgbClr val="000000"/>
            </a:solidFill>
            <a:prstDash val="solid"/>
            <a:miter lim="800000"/>
            <a:headEnd len="sm" w="sm" type="none"/>
            <a:tailEnd len="sm" w="sm" type="none"/>
          </a:ln>
        </p:spPr>
      </p:cxnSp>
      <p:sp>
        <p:nvSpPr>
          <p:cNvPr id="2358" name="Google Shape;2358;p31"/>
          <p:cNvSpPr/>
          <p:nvPr/>
        </p:nvSpPr>
        <p:spPr>
          <a:xfrm>
            <a:off x="2093912" y="2797175"/>
            <a:ext cx="42862" cy="34925"/>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359" name="Google Shape;2359;p31"/>
          <p:cNvCxnSpPr/>
          <p:nvPr/>
        </p:nvCxnSpPr>
        <p:spPr>
          <a:xfrm>
            <a:off x="6523037" y="1931987"/>
            <a:ext cx="1587" cy="1150937"/>
          </a:xfrm>
          <a:prstGeom prst="straightConnector1">
            <a:avLst/>
          </a:prstGeom>
          <a:noFill/>
          <a:ln cap="flat" cmpd="sng" w="25400">
            <a:solidFill>
              <a:srgbClr val="000000"/>
            </a:solidFill>
            <a:prstDash val="solid"/>
            <a:miter lim="800000"/>
            <a:headEnd len="sm" w="sm" type="none"/>
            <a:tailEnd len="sm" w="sm" type="none"/>
          </a:ln>
        </p:spPr>
      </p:cxnSp>
      <p:cxnSp>
        <p:nvCxnSpPr>
          <p:cNvPr id="2360" name="Google Shape;2360;p31"/>
          <p:cNvCxnSpPr/>
          <p:nvPr/>
        </p:nvCxnSpPr>
        <p:spPr>
          <a:xfrm>
            <a:off x="6523037" y="4387850"/>
            <a:ext cx="1587" cy="341312"/>
          </a:xfrm>
          <a:prstGeom prst="straightConnector1">
            <a:avLst/>
          </a:prstGeom>
          <a:noFill/>
          <a:ln cap="flat" cmpd="sng" w="25400">
            <a:solidFill>
              <a:srgbClr val="000000"/>
            </a:solidFill>
            <a:prstDash val="solid"/>
            <a:miter lim="800000"/>
            <a:headEnd len="sm" w="sm" type="none"/>
            <a:tailEnd len="sm" w="sm" type="none"/>
          </a:ln>
        </p:spPr>
      </p:cxnSp>
      <p:cxnSp>
        <p:nvCxnSpPr>
          <p:cNvPr id="2361" name="Google Shape;2361;p31"/>
          <p:cNvCxnSpPr/>
          <p:nvPr/>
        </p:nvCxnSpPr>
        <p:spPr>
          <a:xfrm flipH="1">
            <a:off x="2840037" y="3500437"/>
            <a:ext cx="76200" cy="77787"/>
          </a:xfrm>
          <a:prstGeom prst="straightConnector1">
            <a:avLst/>
          </a:prstGeom>
          <a:noFill/>
          <a:ln cap="flat" cmpd="sng" w="9525">
            <a:solidFill>
              <a:srgbClr val="440000"/>
            </a:solidFill>
            <a:prstDash val="solid"/>
            <a:miter lim="800000"/>
            <a:headEnd len="sm" w="sm" type="none"/>
            <a:tailEnd len="sm" w="sm" type="none"/>
          </a:ln>
        </p:spPr>
      </p:cxnSp>
      <p:sp>
        <p:nvSpPr>
          <p:cNvPr id="2362" name="Google Shape;2362;p31"/>
          <p:cNvSpPr txBox="1"/>
          <p:nvPr/>
        </p:nvSpPr>
        <p:spPr>
          <a:xfrm>
            <a:off x="2847975" y="3570287"/>
            <a:ext cx="161925" cy="1539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32</a:t>
            </a:r>
            <a:endParaRPr b="0" i="0" sz="1400" u="none" cap="none" strike="noStrike">
              <a:solidFill>
                <a:srgbClr val="000000"/>
              </a:solidFill>
              <a:latin typeface="Arial"/>
              <a:ea typeface="Arial"/>
              <a:cs typeface="Arial"/>
              <a:sym typeface="Arial"/>
            </a:endParaRPr>
          </a:p>
        </p:txBody>
      </p:sp>
      <p:sp>
        <p:nvSpPr>
          <p:cNvPr id="2363" name="Google Shape;2363;p31"/>
          <p:cNvSpPr txBox="1"/>
          <p:nvPr/>
        </p:nvSpPr>
        <p:spPr>
          <a:xfrm>
            <a:off x="4133850" y="5988050"/>
            <a:ext cx="819150"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Tahoma"/>
              <a:buNone/>
            </a:pPr>
            <a:r>
              <a:rPr b="1" i="0" lang="en-US" sz="1600" u="none" cap="none" strike="noStrike">
                <a:solidFill>
                  <a:srgbClr val="FF0000"/>
                </a:solidFill>
                <a:latin typeface="Tahoma"/>
                <a:ea typeface="Tahoma"/>
                <a:cs typeface="Tahoma"/>
                <a:sym typeface="Tahoma"/>
              </a:rPr>
              <a:t>ID/EX</a:t>
            </a:r>
            <a:endParaRPr b="0" i="0" sz="1400" u="none" cap="none" strike="noStrike">
              <a:solidFill>
                <a:srgbClr val="000000"/>
              </a:solidFill>
              <a:latin typeface="Arial"/>
              <a:ea typeface="Arial"/>
              <a:cs typeface="Arial"/>
              <a:sym typeface="Arial"/>
            </a:endParaRPr>
          </a:p>
        </p:txBody>
      </p:sp>
      <p:sp>
        <p:nvSpPr>
          <p:cNvPr id="2364" name="Google Shape;2364;p31"/>
          <p:cNvSpPr txBox="1"/>
          <p:nvPr/>
        </p:nvSpPr>
        <p:spPr>
          <a:xfrm>
            <a:off x="5803900" y="5988050"/>
            <a:ext cx="1054100"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Tahoma"/>
              <a:buNone/>
            </a:pPr>
            <a:r>
              <a:rPr b="1" i="0" lang="en-US" sz="1600" u="none" cap="none" strike="noStrike">
                <a:solidFill>
                  <a:srgbClr val="FF0000"/>
                </a:solidFill>
                <a:latin typeface="Tahoma"/>
                <a:ea typeface="Tahoma"/>
                <a:cs typeface="Tahoma"/>
                <a:sym typeface="Tahoma"/>
              </a:rPr>
              <a:t>EX/MEM</a:t>
            </a:r>
            <a:endParaRPr b="0" i="0" sz="1400" u="none" cap="none" strike="noStrike">
              <a:solidFill>
                <a:srgbClr val="000000"/>
              </a:solidFill>
              <a:latin typeface="Arial"/>
              <a:ea typeface="Arial"/>
              <a:cs typeface="Arial"/>
              <a:sym typeface="Arial"/>
            </a:endParaRPr>
          </a:p>
        </p:txBody>
      </p:sp>
      <p:sp>
        <p:nvSpPr>
          <p:cNvPr id="2365" name="Google Shape;2365;p31"/>
          <p:cNvSpPr txBox="1"/>
          <p:nvPr/>
        </p:nvSpPr>
        <p:spPr>
          <a:xfrm>
            <a:off x="7548562" y="5988050"/>
            <a:ext cx="1138237"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Tahoma"/>
              <a:buNone/>
            </a:pPr>
            <a:r>
              <a:rPr b="1" i="0" lang="en-US" sz="1600" u="none" cap="none" strike="noStrike">
                <a:solidFill>
                  <a:srgbClr val="FF0000"/>
                </a:solidFill>
                <a:latin typeface="Tahoma"/>
                <a:ea typeface="Tahoma"/>
                <a:cs typeface="Tahoma"/>
                <a:sym typeface="Tahoma"/>
              </a:rPr>
              <a:t>MEM/WB</a:t>
            </a:r>
            <a:endParaRPr b="0" i="0" sz="1400" u="none" cap="none" strike="noStrike">
              <a:solidFill>
                <a:srgbClr val="000000"/>
              </a:solidFill>
              <a:latin typeface="Arial"/>
              <a:ea typeface="Arial"/>
              <a:cs typeface="Arial"/>
              <a:sym typeface="Arial"/>
            </a:endParaRPr>
          </a:p>
        </p:txBody>
      </p:sp>
      <p:sp>
        <p:nvSpPr>
          <p:cNvPr id="2366" name="Google Shape;2366;p31"/>
          <p:cNvSpPr txBox="1"/>
          <p:nvPr/>
        </p:nvSpPr>
        <p:spPr>
          <a:xfrm>
            <a:off x="2209800" y="2438400"/>
            <a:ext cx="152400" cy="35814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367" name="Google Shape;2367;p31"/>
          <p:cNvSpPr txBox="1"/>
          <p:nvPr/>
        </p:nvSpPr>
        <p:spPr>
          <a:xfrm>
            <a:off x="4441825" y="2438400"/>
            <a:ext cx="152400" cy="35814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368" name="Google Shape;2368;p31"/>
          <p:cNvSpPr txBox="1"/>
          <p:nvPr/>
        </p:nvSpPr>
        <p:spPr>
          <a:xfrm>
            <a:off x="6172200" y="2438400"/>
            <a:ext cx="152400" cy="35814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369" name="Google Shape;2369;p31"/>
          <p:cNvSpPr txBox="1"/>
          <p:nvPr/>
        </p:nvSpPr>
        <p:spPr>
          <a:xfrm>
            <a:off x="8001000" y="2438400"/>
            <a:ext cx="152400" cy="35814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370" name="Google Shape;2370;p31"/>
          <p:cNvCxnSpPr/>
          <p:nvPr/>
        </p:nvCxnSpPr>
        <p:spPr>
          <a:xfrm>
            <a:off x="5943600" y="4191000"/>
            <a:ext cx="228600" cy="0"/>
          </a:xfrm>
          <a:prstGeom prst="straightConnector1">
            <a:avLst/>
          </a:prstGeom>
          <a:noFill/>
          <a:ln cap="flat" cmpd="sng" w="25400">
            <a:solidFill>
              <a:schemeClr val="dk1"/>
            </a:solidFill>
            <a:prstDash val="solid"/>
            <a:miter lim="800000"/>
            <a:headEnd len="sm" w="sm" type="none"/>
            <a:tailEnd len="sm" w="sm" type="none"/>
          </a:ln>
        </p:spPr>
      </p:cxnSp>
      <p:cxnSp>
        <p:nvCxnSpPr>
          <p:cNvPr id="2371" name="Google Shape;2371;p31"/>
          <p:cNvCxnSpPr/>
          <p:nvPr/>
        </p:nvCxnSpPr>
        <p:spPr>
          <a:xfrm>
            <a:off x="6324600" y="4191000"/>
            <a:ext cx="228600" cy="0"/>
          </a:xfrm>
          <a:prstGeom prst="straightConnector1">
            <a:avLst/>
          </a:prstGeom>
          <a:noFill/>
          <a:ln cap="flat" cmpd="sng" w="25400">
            <a:solidFill>
              <a:schemeClr val="dk1"/>
            </a:solidFill>
            <a:prstDash val="solid"/>
            <a:miter lim="800000"/>
            <a:headEnd len="sm" w="sm" type="none"/>
            <a:tailEnd len="med" w="med" type="triangle"/>
          </a:ln>
        </p:spPr>
      </p:cxnSp>
      <p:sp>
        <p:nvSpPr>
          <p:cNvPr id="2372" name="Google Shape;2372;p31"/>
          <p:cNvSpPr txBox="1"/>
          <p:nvPr/>
        </p:nvSpPr>
        <p:spPr>
          <a:xfrm>
            <a:off x="6515100" y="4038600"/>
            <a:ext cx="419100" cy="228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900"/>
              <a:buFont typeface="Arial"/>
              <a:buNone/>
            </a:pPr>
            <a:r>
              <a:rPr b="0" i="0" lang="en-US" sz="900" u="none" cap="none" strike="noStrike">
                <a:solidFill>
                  <a:schemeClr val="dk1"/>
                </a:solidFill>
                <a:latin typeface="Arial"/>
                <a:ea typeface="Arial"/>
                <a:cs typeface="Arial"/>
                <a:sym typeface="Arial"/>
              </a:rPr>
              <a:t>Zero</a:t>
            </a:r>
            <a:endParaRPr b="0" i="0" sz="1400" u="none" cap="none" strike="noStrike">
              <a:solidFill>
                <a:srgbClr val="000000"/>
              </a:solidFill>
              <a:latin typeface="Arial"/>
              <a:ea typeface="Arial"/>
              <a:cs typeface="Arial"/>
              <a:sym typeface="Arial"/>
            </a:endParaRPr>
          </a:p>
        </p:txBody>
      </p:sp>
      <p:sp>
        <p:nvSpPr>
          <p:cNvPr id="2373" name="Google Shape;2373;p31"/>
          <p:cNvSpPr txBox="1"/>
          <p:nvPr/>
        </p:nvSpPr>
        <p:spPr>
          <a:xfrm>
            <a:off x="2336800" y="2895600"/>
            <a:ext cx="706437"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200"/>
              <a:buFont typeface="Tahoma"/>
              <a:buNone/>
            </a:pPr>
            <a:r>
              <a:rPr b="1" i="0" lang="en-US" sz="1200" u="none" cap="none" strike="noStrike">
                <a:solidFill>
                  <a:schemeClr val="hlink"/>
                </a:solidFill>
                <a:latin typeface="Tahoma"/>
                <a:ea typeface="Tahoma"/>
                <a:cs typeface="Tahoma"/>
                <a:sym typeface="Tahoma"/>
              </a:rPr>
              <a:t>64 bits</a:t>
            </a:r>
            <a:endParaRPr b="0" i="0" sz="1400" u="none" cap="none" strike="noStrike">
              <a:solidFill>
                <a:srgbClr val="000000"/>
              </a:solidFill>
              <a:latin typeface="Arial"/>
              <a:ea typeface="Arial"/>
              <a:cs typeface="Arial"/>
              <a:sym typeface="Arial"/>
            </a:endParaRPr>
          </a:p>
        </p:txBody>
      </p:sp>
      <p:sp>
        <p:nvSpPr>
          <p:cNvPr id="2374" name="Google Shape;2374;p31"/>
          <p:cNvSpPr txBox="1"/>
          <p:nvPr/>
        </p:nvSpPr>
        <p:spPr>
          <a:xfrm>
            <a:off x="6324600" y="3154362"/>
            <a:ext cx="706437"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200"/>
              <a:buFont typeface="Tahoma"/>
              <a:buNone/>
            </a:pPr>
            <a:r>
              <a:rPr b="1" i="0" lang="en-US" sz="1200" u="none" cap="none" strike="noStrike">
                <a:solidFill>
                  <a:schemeClr val="hlink"/>
                </a:solidFill>
                <a:latin typeface="Tahoma"/>
                <a:ea typeface="Tahoma"/>
                <a:cs typeface="Tahoma"/>
                <a:sym typeface="Tahoma"/>
              </a:rPr>
              <a:t>97 bits</a:t>
            </a:r>
            <a:endParaRPr b="0" i="0" sz="1400" u="none" cap="none" strike="noStrike">
              <a:solidFill>
                <a:srgbClr val="000000"/>
              </a:solidFill>
              <a:latin typeface="Arial"/>
              <a:ea typeface="Arial"/>
              <a:cs typeface="Arial"/>
              <a:sym typeface="Arial"/>
            </a:endParaRPr>
          </a:p>
        </p:txBody>
      </p:sp>
      <p:sp>
        <p:nvSpPr>
          <p:cNvPr id="2375" name="Google Shape;2375;p31"/>
          <p:cNvSpPr txBox="1"/>
          <p:nvPr/>
        </p:nvSpPr>
        <p:spPr>
          <a:xfrm>
            <a:off x="8153400" y="3154362"/>
            <a:ext cx="706437"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200"/>
              <a:buFont typeface="Tahoma"/>
              <a:buNone/>
            </a:pPr>
            <a:r>
              <a:rPr b="1" i="0" lang="en-US" sz="1200" u="none" cap="none" strike="noStrike">
                <a:solidFill>
                  <a:schemeClr val="hlink"/>
                </a:solidFill>
                <a:latin typeface="Tahoma"/>
                <a:ea typeface="Tahoma"/>
                <a:cs typeface="Tahoma"/>
                <a:sym typeface="Tahoma"/>
              </a:rPr>
              <a:t>64 bits</a:t>
            </a:r>
            <a:endParaRPr b="0" i="0" sz="1400" u="none" cap="none" strike="noStrike">
              <a:solidFill>
                <a:srgbClr val="000000"/>
              </a:solidFill>
              <a:latin typeface="Arial"/>
              <a:ea typeface="Arial"/>
              <a:cs typeface="Arial"/>
              <a:sym typeface="Arial"/>
            </a:endParaRPr>
          </a:p>
        </p:txBody>
      </p:sp>
      <p:sp>
        <p:nvSpPr>
          <p:cNvPr id="2376" name="Google Shape;2376;p31"/>
          <p:cNvSpPr txBox="1"/>
          <p:nvPr/>
        </p:nvSpPr>
        <p:spPr>
          <a:xfrm>
            <a:off x="4572000" y="2895600"/>
            <a:ext cx="803275"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200"/>
              <a:buFont typeface="Tahoma"/>
              <a:buNone/>
            </a:pPr>
            <a:r>
              <a:rPr b="1" i="0" lang="en-US" sz="1200" u="none" cap="none" strike="noStrike">
                <a:solidFill>
                  <a:schemeClr val="hlink"/>
                </a:solidFill>
                <a:latin typeface="Tahoma"/>
                <a:ea typeface="Tahoma"/>
                <a:cs typeface="Tahoma"/>
                <a:sym typeface="Tahoma"/>
              </a:rPr>
              <a:t>128 bits</a:t>
            </a:r>
            <a:endParaRPr b="0" i="0" sz="1400" u="none" cap="none" strike="noStrike">
              <a:solidFill>
                <a:srgbClr val="000000"/>
              </a:solidFill>
              <a:latin typeface="Arial"/>
              <a:ea typeface="Arial"/>
              <a:cs typeface="Arial"/>
              <a:sym typeface="Arial"/>
            </a:endParaRPr>
          </a:p>
        </p:txBody>
      </p:sp>
      <p:sp>
        <p:nvSpPr>
          <p:cNvPr id="2377" name="Google Shape;2377;p31"/>
          <p:cNvSpPr txBox="1"/>
          <p:nvPr/>
        </p:nvSpPr>
        <p:spPr>
          <a:xfrm>
            <a:off x="4114800" y="1949450"/>
            <a:ext cx="385603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600"/>
              <a:buFont typeface="Tahoma"/>
              <a:buNone/>
            </a:pPr>
            <a:r>
              <a:rPr b="1" i="0" lang="en-US" sz="1600" u="none" cap="none" strike="noStrike">
                <a:solidFill>
                  <a:schemeClr val="hlink"/>
                </a:solidFill>
                <a:latin typeface="Tahoma"/>
                <a:ea typeface="Tahoma"/>
                <a:cs typeface="Tahoma"/>
                <a:sym typeface="Tahoma"/>
              </a:rPr>
              <a:t>wide enough to hold data coming in</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6"/>
                                        </p:tgtEl>
                                        <p:attrNameLst>
                                          <p:attrName>style.visibility</p:attrName>
                                        </p:attrNameLst>
                                      </p:cBhvr>
                                      <p:to>
                                        <p:strVal val="visible"/>
                                      </p:to>
                                    </p:set>
                                    <p:animEffect filter="fade" transition="in">
                                      <p:cBhvr>
                                        <p:cTn dur="500"/>
                                        <p:tgtEl>
                                          <p:spTgt spid="23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7"/>
                                        </p:tgtEl>
                                        <p:attrNameLst>
                                          <p:attrName>style.visibility</p:attrName>
                                        </p:attrNameLst>
                                      </p:cBhvr>
                                      <p:to>
                                        <p:strVal val="visible"/>
                                      </p:to>
                                    </p:set>
                                    <p:animEffect filter="fade" transition="in">
                                      <p:cBhvr>
                                        <p:cTn dur="500"/>
                                        <p:tgtEl>
                                          <p:spTgt spid="2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8"/>
                                        </p:tgtEl>
                                        <p:attrNameLst>
                                          <p:attrName>style.visibility</p:attrName>
                                        </p:attrNameLst>
                                      </p:cBhvr>
                                      <p:to>
                                        <p:strVal val="visible"/>
                                      </p:to>
                                    </p:set>
                                    <p:animEffect filter="fade" transition="in">
                                      <p:cBhvr>
                                        <p:cTn dur="500"/>
                                        <p:tgtEl>
                                          <p:spTgt spid="2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9"/>
                                        </p:tgtEl>
                                        <p:attrNameLst>
                                          <p:attrName>style.visibility</p:attrName>
                                        </p:attrNameLst>
                                      </p:cBhvr>
                                      <p:to>
                                        <p:strVal val="visible"/>
                                      </p:to>
                                    </p:set>
                                    <p:animEffect filter="fade" transition="in">
                                      <p:cBhvr>
                                        <p:cTn dur="500"/>
                                        <p:tgtEl>
                                          <p:spTgt spid="2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6"/>
                                        </p:tgtEl>
                                        <p:attrNameLst>
                                          <p:attrName>style.visibility</p:attrName>
                                        </p:attrNameLst>
                                      </p:cBhvr>
                                      <p:to>
                                        <p:strVal val="visible"/>
                                      </p:to>
                                    </p:set>
                                    <p:animEffect filter="fade" transition="in">
                                      <p:cBhvr>
                                        <p:cTn dur="500"/>
                                        <p:tgtEl>
                                          <p:spTgt spid="2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5"/>
                                        </p:tgtEl>
                                        <p:attrNameLst>
                                          <p:attrName>style.visibility</p:attrName>
                                        </p:attrNameLst>
                                      </p:cBhvr>
                                      <p:to>
                                        <p:strVal val="visible"/>
                                      </p:to>
                                    </p:set>
                                    <p:animEffect filter="fade" transition="in">
                                      <p:cBhvr>
                                        <p:cTn dur="500"/>
                                        <p:tgtEl>
                                          <p:spTgt spid="2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3"/>
                                        </p:tgtEl>
                                        <p:attrNameLst>
                                          <p:attrName>style.visibility</p:attrName>
                                        </p:attrNameLst>
                                      </p:cBhvr>
                                      <p:to>
                                        <p:strVal val="visible"/>
                                      </p:to>
                                    </p:set>
                                    <p:animEffect filter="fade" transition="in">
                                      <p:cBhvr>
                                        <p:cTn dur="500"/>
                                        <p:tgtEl>
                                          <p:spTgt spid="2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4"/>
                                        </p:tgtEl>
                                        <p:attrNameLst>
                                          <p:attrName>style.visibility</p:attrName>
                                        </p:attrNameLst>
                                      </p:cBhvr>
                                      <p:to>
                                        <p:strVal val="visible"/>
                                      </p:to>
                                    </p:set>
                                    <p:animEffect filter="fade" transition="in">
                                      <p:cBhvr>
                                        <p:cTn dur="500"/>
                                        <p:tgtEl>
                                          <p:spTgt spid="2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5"/>
                                        </p:tgtEl>
                                        <p:attrNameLst>
                                          <p:attrName>style.visibility</p:attrName>
                                        </p:attrNameLst>
                                      </p:cBhvr>
                                      <p:to>
                                        <p:strVal val="visible"/>
                                      </p:to>
                                    </p:set>
                                    <p:animEffect filter="fade" transition="in">
                                      <p:cBhvr>
                                        <p:cTn dur="500"/>
                                        <p:tgtEl>
                                          <p:spTgt spid="2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7"/>
                                        </p:tgtEl>
                                        <p:attrNameLst>
                                          <p:attrName>style.visibility</p:attrName>
                                        </p:attrNameLst>
                                      </p:cBhvr>
                                      <p:to>
                                        <p:strVal val="visible"/>
                                      </p:to>
                                    </p:set>
                                    <p:animEffect filter="fade" transition="in">
                                      <p:cBhvr>
                                        <p:cTn dur="500"/>
                                        <p:tgtEl>
                                          <p:spTgt spid="2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3"/>
                                        </p:tgtEl>
                                        <p:attrNameLst>
                                          <p:attrName>style.visibility</p:attrName>
                                        </p:attrNameLst>
                                      </p:cBhvr>
                                      <p:to>
                                        <p:strVal val="visible"/>
                                      </p:to>
                                    </p:set>
                                    <p:animEffect filter="fade" transition="in">
                                      <p:cBhvr>
                                        <p:cTn dur="500"/>
                                        <p:tgtEl>
                                          <p:spTgt spid="2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6"/>
                                        </p:tgtEl>
                                        <p:attrNameLst>
                                          <p:attrName>style.visibility</p:attrName>
                                        </p:attrNameLst>
                                      </p:cBhvr>
                                      <p:to>
                                        <p:strVal val="visible"/>
                                      </p:to>
                                    </p:set>
                                    <p:animEffect filter="fade" transition="in">
                                      <p:cBhvr>
                                        <p:cTn dur="500"/>
                                        <p:tgtEl>
                                          <p:spTgt spid="2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4"/>
                                        </p:tgtEl>
                                        <p:attrNameLst>
                                          <p:attrName>style.visibility</p:attrName>
                                        </p:attrNameLst>
                                      </p:cBhvr>
                                      <p:to>
                                        <p:strVal val="visible"/>
                                      </p:to>
                                    </p:set>
                                    <p:animEffect filter="fade" transition="in">
                                      <p:cBhvr>
                                        <p:cTn dur="500"/>
                                        <p:tgtEl>
                                          <p:spTgt spid="2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5"/>
                                        </p:tgtEl>
                                        <p:attrNameLst>
                                          <p:attrName>style.visibility</p:attrName>
                                        </p:attrNameLst>
                                      </p:cBhvr>
                                      <p:to>
                                        <p:strVal val="visible"/>
                                      </p:to>
                                    </p:set>
                                    <p:animEffect filter="fade" transition="in">
                                      <p:cBhvr>
                                        <p:cTn dur="500"/>
                                        <p:tgtEl>
                                          <p:spTgt spid="2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1" name="Shape 2381"/>
        <p:cNvGrpSpPr/>
        <p:nvPr/>
      </p:nvGrpSpPr>
      <p:grpSpPr>
        <a:xfrm>
          <a:off x="0" y="0"/>
          <a:ext cx="0" cy="0"/>
          <a:chOff x="0" y="0"/>
          <a:chExt cx="0" cy="0"/>
        </a:xfrm>
      </p:grpSpPr>
      <p:sp>
        <p:nvSpPr>
          <p:cNvPr id="2382" name="Google Shape;2382;p32"/>
          <p:cNvSpPr txBox="1"/>
          <p:nvPr>
            <p:ph type="title"/>
          </p:nvPr>
        </p:nvSpPr>
        <p:spPr>
          <a:xfrm>
            <a:off x="1150937" y="5334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Pipelined Datapath</a:t>
            </a:r>
            <a:endParaRPr/>
          </a:p>
        </p:txBody>
      </p:sp>
      <p:sp>
        <p:nvSpPr>
          <p:cNvPr id="2383" name="Google Shape;2383;p32"/>
          <p:cNvSpPr txBox="1"/>
          <p:nvPr/>
        </p:nvSpPr>
        <p:spPr>
          <a:xfrm>
            <a:off x="1897062" y="5988050"/>
            <a:ext cx="769937"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Tahoma"/>
              <a:buNone/>
            </a:pPr>
            <a:r>
              <a:rPr b="1" i="0" lang="en-US" sz="1600" u="none" cap="none" strike="noStrike">
                <a:solidFill>
                  <a:srgbClr val="FF0000"/>
                </a:solidFill>
                <a:latin typeface="Tahoma"/>
                <a:ea typeface="Tahoma"/>
                <a:cs typeface="Tahoma"/>
                <a:sym typeface="Tahoma"/>
              </a:rPr>
              <a:t>IF/ID</a:t>
            </a:r>
            <a:endParaRPr b="0" i="0" sz="1400" u="none" cap="none" strike="noStrike">
              <a:solidFill>
                <a:srgbClr val="000000"/>
              </a:solidFill>
              <a:latin typeface="Arial"/>
              <a:ea typeface="Arial"/>
              <a:cs typeface="Arial"/>
              <a:sym typeface="Arial"/>
            </a:endParaRPr>
          </a:p>
        </p:txBody>
      </p:sp>
      <p:sp>
        <p:nvSpPr>
          <p:cNvPr id="2384" name="Google Shape;2384;p32"/>
          <p:cNvSpPr txBox="1"/>
          <p:nvPr/>
        </p:nvSpPr>
        <p:spPr>
          <a:xfrm>
            <a:off x="1524000" y="1933575"/>
            <a:ext cx="3505200"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1600"/>
              <a:buFont typeface="Tahoma"/>
              <a:buNone/>
            </a:pPr>
            <a:r>
              <a:rPr b="1" i="0" lang="en-US" sz="1600" u="none" cap="none" strike="noStrike">
                <a:solidFill>
                  <a:schemeClr val="hlink"/>
                </a:solidFill>
                <a:latin typeface="Tahoma"/>
                <a:ea typeface="Tahoma"/>
                <a:cs typeface="Tahoma"/>
                <a:sym typeface="Tahoma"/>
              </a:rPr>
              <a:t>Pipeline registers</a:t>
            </a:r>
            <a:endParaRPr b="0" i="0" sz="1400" u="none" cap="none" strike="noStrike">
              <a:solidFill>
                <a:srgbClr val="000000"/>
              </a:solidFill>
              <a:latin typeface="Arial"/>
              <a:ea typeface="Arial"/>
              <a:cs typeface="Arial"/>
              <a:sym typeface="Arial"/>
            </a:endParaRPr>
          </a:p>
        </p:txBody>
      </p:sp>
      <p:grpSp>
        <p:nvGrpSpPr>
          <p:cNvPr id="2385" name="Google Shape;2385;p32"/>
          <p:cNvGrpSpPr/>
          <p:nvPr/>
        </p:nvGrpSpPr>
        <p:grpSpPr>
          <a:xfrm>
            <a:off x="2514600" y="2209800"/>
            <a:ext cx="5410200" cy="381000"/>
            <a:chOff x="1584" y="240"/>
            <a:chExt cx="3408" cy="240"/>
          </a:xfrm>
        </p:grpSpPr>
        <p:cxnSp>
          <p:nvCxnSpPr>
            <p:cNvPr id="2386" name="Google Shape;2386;p32"/>
            <p:cNvCxnSpPr/>
            <p:nvPr/>
          </p:nvCxnSpPr>
          <p:spPr>
            <a:xfrm rot="10800000">
              <a:off x="2208" y="240"/>
              <a:ext cx="528" cy="192"/>
            </a:xfrm>
            <a:prstGeom prst="straightConnector1">
              <a:avLst/>
            </a:prstGeom>
            <a:noFill/>
            <a:ln cap="flat" cmpd="sng" w="19050">
              <a:solidFill>
                <a:schemeClr val="hlink"/>
              </a:solidFill>
              <a:prstDash val="solid"/>
              <a:miter lim="800000"/>
              <a:headEnd len="med" w="med" type="triangle"/>
              <a:tailEnd len="sm" w="sm" type="none"/>
            </a:ln>
          </p:spPr>
        </p:cxnSp>
        <p:cxnSp>
          <p:nvCxnSpPr>
            <p:cNvPr id="2387" name="Google Shape;2387;p32"/>
            <p:cNvCxnSpPr/>
            <p:nvPr/>
          </p:nvCxnSpPr>
          <p:spPr>
            <a:xfrm flipH="1" rot="10800000">
              <a:off x="1584" y="240"/>
              <a:ext cx="576" cy="240"/>
            </a:xfrm>
            <a:prstGeom prst="straightConnector1">
              <a:avLst/>
            </a:prstGeom>
            <a:noFill/>
            <a:ln cap="flat" cmpd="sng" w="19050">
              <a:solidFill>
                <a:schemeClr val="hlink"/>
              </a:solidFill>
              <a:prstDash val="solid"/>
              <a:miter lim="800000"/>
              <a:headEnd len="med" w="med" type="triangle"/>
              <a:tailEnd len="sm" w="sm" type="none"/>
            </a:ln>
          </p:spPr>
        </p:cxnSp>
        <p:cxnSp>
          <p:nvCxnSpPr>
            <p:cNvPr id="2388" name="Google Shape;2388;p32"/>
            <p:cNvCxnSpPr/>
            <p:nvPr/>
          </p:nvCxnSpPr>
          <p:spPr>
            <a:xfrm rot="10800000">
              <a:off x="2448" y="240"/>
              <a:ext cx="1392" cy="192"/>
            </a:xfrm>
            <a:prstGeom prst="straightConnector1">
              <a:avLst/>
            </a:prstGeom>
            <a:noFill/>
            <a:ln cap="flat" cmpd="sng" w="19050">
              <a:solidFill>
                <a:schemeClr val="hlink"/>
              </a:solidFill>
              <a:prstDash val="solid"/>
              <a:miter lim="800000"/>
              <a:headEnd len="med" w="med" type="triangle"/>
              <a:tailEnd len="sm" w="sm" type="none"/>
            </a:ln>
          </p:spPr>
        </p:cxnSp>
        <p:cxnSp>
          <p:nvCxnSpPr>
            <p:cNvPr id="2389" name="Google Shape;2389;p32"/>
            <p:cNvCxnSpPr/>
            <p:nvPr/>
          </p:nvCxnSpPr>
          <p:spPr>
            <a:xfrm rot="10800000">
              <a:off x="2640" y="240"/>
              <a:ext cx="2352" cy="240"/>
            </a:xfrm>
            <a:prstGeom prst="straightConnector1">
              <a:avLst/>
            </a:prstGeom>
            <a:noFill/>
            <a:ln cap="flat" cmpd="sng" w="19050">
              <a:solidFill>
                <a:schemeClr val="hlink"/>
              </a:solidFill>
              <a:prstDash val="solid"/>
              <a:miter lim="800000"/>
              <a:headEnd len="med" w="med" type="triangle"/>
              <a:tailEnd len="sm" w="sm" type="none"/>
            </a:ln>
          </p:spPr>
        </p:cxnSp>
      </p:grpSp>
      <p:sp>
        <p:nvSpPr>
          <p:cNvPr id="2390" name="Google Shape;2390;p32"/>
          <p:cNvSpPr txBox="1"/>
          <p:nvPr/>
        </p:nvSpPr>
        <p:spPr>
          <a:xfrm>
            <a:off x="2921000" y="3854450"/>
            <a:ext cx="1381125" cy="1074737"/>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grpSp>
        <p:nvGrpSpPr>
          <p:cNvPr id="2391" name="Google Shape;2391;p32"/>
          <p:cNvGrpSpPr/>
          <p:nvPr/>
        </p:nvGrpSpPr>
        <p:grpSpPr>
          <a:xfrm>
            <a:off x="2686050" y="4337050"/>
            <a:ext cx="238125" cy="101600"/>
            <a:chOff x="1692" y="2732"/>
            <a:chExt cx="150" cy="64"/>
          </a:xfrm>
        </p:grpSpPr>
        <p:sp>
          <p:nvSpPr>
            <p:cNvPr id="2392" name="Google Shape;2392;p32"/>
            <p:cNvSpPr/>
            <p:nvPr/>
          </p:nvSpPr>
          <p:spPr>
            <a:xfrm>
              <a:off x="1767" y="2732"/>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393" name="Google Shape;2393;p32"/>
            <p:cNvCxnSpPr/>
            <p:nvPr/>
          </p:nvCxnSpPr>
          <p:spPr>
            <a:xfrm flipH="1">
              <a:off x="1692" y="2764"/>
              <a:ext cx="113" cy="1"/>
            </a:xfrm>
            <a:prstGeom prst="straightConnector1">
              <a:avLst/>
            </a:prstGeom>
            <a:noFill/>
            <a:ln cap="flat" cmpd="sng" w="25400">
              <a:solidFill>
                <a:srgbClr val="000000"/>
              </a:solidFill>
              <a:prstDash val="solid"/>
              <a:miter lim="800000"/>
              <a:headEnd len="sm" w="sm" type="none"/>
              <a:tailEnd len="sm" w="sm" type="none"/>
            </a:ln>
          </p:spPr>
        </p:cxnSp>
      </p:grpSp>
      <p:grpSp>
        <p:nvGrpSpPr>
          <p:cNvPr id="2394" name="Google Shape;2394;p32"/>
          <p:cNvGrpSpPr/>
          <p:nvPr/>
        </p:nvGrpSpPr>
        <p:grpSpPr>
          <a:xfrm>
            <a:off x="3189287" y="3551237"/>
            <a:ext cx="85725" cy="307975"/>
            <a:chOff x="2009" y="2237"/>
            <a:chExt cx="54" cy="194"/>
          </a:xfrm>
        </p:grpSpPr>
        <p:sp>
          <p:nvSpPr>
            <p:cNvPr id="2395" name="Google Shape;2395;p32"/>
            <p:cNvSpPr/>
            <p:nvPr/>
          </p:nvSpPr>
          <p:spPr>
            <a:xfrm>
              <a:off x="2009" y="2366"/>
              <a:ext cx="54" cy="65"/>
            </a:xfrm>
            <a:custGeom>
              <a:rect b="b" l="l" r="r" t="t"/>
              <a:pathLst>
                <a:path extrusionOk="0" h="65" w="54">
                  <a:moveTo>
                    <a:pt x="27" y="65"/>
                  </a:moveTo>
                  <a:lnTo>
                    <a:pt x="0" y="0"/>
                  </a:lnTo>
                  <a:lnTo>
                    <a:pt x="54" y="0"/>
                  </a:lnTo>
                  <a:lnTo>
                    <a:pt x="27" y="65"/>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396" name="Google Shape;2396;p32"/>
            <p:cNvCxnSpPr/>
            <p:nvPr/>
          </p:nvCxnSpPr>
          <p:spPr>
            <a:xfrm>
              <a:off x="2036" y="2237"/>
              <a:ext cx="1" cy="172"/>
            </a:xfrm>
            <a:prstGeom prst="straightConnector1">
              <a:avLst/>
            </a:prstGeom>
            <a:noFill/>
            <a:ln cap="flat" cmpd="sng" w="17450">
              <a:solidFill>
                <a:srgbClr val="440000"/>
              </a:solidFill>
              <a:prstDash val="solid"/>
              <a:miter lim="800000"/>
              <a:headEnd len="sm" w="sm" type="none"/>
              <a:tailEnd len="sm" w="sm" type="none"/>
            </a:ln>
          </p:spPr>
        </p:cxnSp>
      </p:grpSp>
      <p:grpSp>
        <p:nvGrpSpPr>
          <p:cNvPr id="2397" name="Google Shape;2397;p32"/>
          <p:cNvGrpSpPr/>
          <p:nvPr/>
        </p:nvGrpSpPr>
        <p:grpSpPr>
          <a:xfrm>
            <a:off x="3573462" y="3551237"/>
            <a:ext cx="84137" cy="307975"/>
            <a:chOff x="2251" y="2237"/>
            <a:chExt cx="53" cy="194"/>
          </a:xfrm>
        </p:grpSpPr>
        <p:sp>
          <p:nvSpPr>
            <p:cNvPr id="2398" name="Google Shape;2398;p32"/>
            <p:cNvSpPr/>
            <p:nvPr/>
          </p:nvSpPr>
          <p:spPr>
            <a:xfrm>
              <a:off x="2251" y="2366"/>
              <a:ext cx="53" cy="65"/>
            </a:xfrm>
            <a:custGeom>
              <a:rect b="b" l="l" r="r" t="t"/>
              <a:pathLst>
                <a:path extrusionOk="0" h="65" w="53">
                  <a:moveTo>
                    <a:pt x="26" y="65"/>
                  </a:moveTo>
                  <a:lnTo>
                    <a:pt x="0" y="0"/>
                  </a:lnTo>
                  <a:lnTo>
                    <a:pt x="53" y="0"/>
                  </a:lnTo>
                  <a:lnTo>
                    <a:pt x="26" y="65"/>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399" name="Google Shape;2399;p32"/>
            <p:cNvCxnSpPr/>
            <p:nvPr/>
          </p:nvCxnSpPr>
          <p:spPr>
            <a:xfrm>
              <a:off x="2277" y="2237"/>
              <a:ext cx="1" cy="172"/>
            </a:xfrm>
            <a:prstGeom prst="straightConnector1">
              <a:avLst/>
            </a:prstGeom>
            <a:noFill/>
            <a:ln cap="flat" cmpd="sng" w="17450">
              <a:solidFill>
                <a:srgbClr val="440000"/>
              </a:solidFill>
              <a:prstDash val="solid"/>
              <a:miter lim="800000"/>
              <a:headEnd len="sm" w="sm" type="none"/>
              <a:tailEnd len="sm" w="sm" type="none"/>
            </a:ln>
          </p:spPr>
        </p:cxnSp>
      </p:grpSp>
      <p:cxnSp>
        <p:nvCxnSpPr>
          <p:cNvPr id="2400" name="Google Shape;2400;p32"/>
          <p:cNvCxnSpPr/>
          <p:nvPr/>
        </p:nvCxnSpPr>
        <p:spPr>
          <a:xfrm flipH="1">
            <a:off x="3189287" y="3654425"/>
            <a:ext cx="76200" cy="76200"/>
          </a:xfrm>
          <a:prstGeom prst="straightConnector1">
            <a:avLst/>
          </a:prstGeom>
          <a:noFill/>
          <a:ln cap="flat" cmpd="sng" w="9525">
            <a:solidFill>
              <a:srgbClr val="440000"/>
            </a:solidFill>
            <a:prstDash val="solid"/>
            <a:miter lim="800000"/>
            <a:headEnd len="sm" w="sm" type="none"/>
            <a:tailEnd len="sm" w="sm" type="none"/>
          </a:ln>
        </p:spPr>
      </p:cxnSp>
      <p:sp>
        <p:nvSpPr>
          <p:cNvPr id="2401" name="Google Shape;2401;p32"/>
          <p:cNvSpPr txBox="1"/>
          <p:nvPr/>
        </p:nvSpPr>
        <p:spPr>
          <a:xfrm>
            <a:off x="3275012" y="3646487"/>
            <a:ext cx="101600" cy="1539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cxnSp>
        <p:nvCxnSpPr>
          <p:cNvPr id="2402" name="Google Shape;2402;p32"/>
          <p:cNvCxnSpPr/>
          <p:nvPr/>
        </p:nvCxnSpPr>
        <p:spPr>
          <a:xfrm flipH="1">
            <a:off x="3573462" y="3654425"/>
            <a:ext cx="76200" cy="76200"/>
          </a:xfrm>
          <a:prstGeom prst="straightConnector1">
            <a:avLst/>
          </a:prstGeom>
          <a:noFill/>
          <a:ln cap="flat" cmpd="sng" w="9525">
            <a:solidFill>
              <a:srgbClr val="440000"/>
            </a:solidFill>
            <a:prstDash val="solid"/>
            <a:miter lim="800000"/>
            <a:headEnd len="sm" w="sm" type="none"/>
            <a:tailEnd len="sm" w="sm" type="none"/>
          </a:ln>
        </p:spPr>
      </p:cxnSp>
      <p:sp>
        <p:nvSpPr>
          <p:cNvPr id="2403" name="Google Shape;2403;p32"/>
          <p:cNvSpPr txBox="1"/>
          <p:nvPr/>
        </p:nvSpPr>
        <p:spPr>
          <a:xfrm>
            <a:off x="3657600" y="3646487"/>
            <a:ext cx="101600" cy="1539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cxnSp>
        <p:nvCxnSpPr>
          <p:cNvPr id="2404" name="Google Shape;2404;p32"/>
          <p:cNvCxnSpPr/>
          <p:nvPr/>
        </p:nvCxnSpPr>
        <p:spPr>
          <a:xfrm flipH="1">
            <a:off x="2455862" y="3927475"/>
            <a:ext cx="76200" cy="76200"/>
          </a:xfrm>
          <a:prstGeom prst="straightConnector1">
            <a:avLst/>
          </a:prstGeom>
          <a:noFill/>
          <a:ln cap="flat" cmpd="sng" w="9525">
            <a:solidFill>
              <a:srgbClr val="440000"/>
            </a:solidFill>
            <a:prstDash val="solid"/>
            <a:miter lim="800000"/>
            <a:headEnd len="sm" w="sm" type="none"/>
            <a:tailEnd len="sm" w="sm" type="none"/>
          </a:ln>
        </p:spPr>
      </p:cxnSp>
      <p:sp>
        <p:nvSpPr>
          <p:cNvPr id="2405" name="Google Shape;2405;p32"/>
          <p:cNvSpPr txBox="1"/>
          <p:nvPr/>
        </p:nvSpPr>
        <p:spPr>
          <a:xfrm>
            <a:off x="2541587" y="3613150"/>
            <a:ext cx="161925" cy="1539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16</a:t>
            </a:r>
            <a:endParaRPr b="0" i="0" sz="1400" u="none" cap="none" strike="noStrike">
              <a:solidFill>
                <a:srgbClr val="000000"/>
              </a:solidFill>
              <a:latin typeface="Arial"/>
              <a:ea typeface="Arial"/>
              <a:cs typeface="Arial"/>
              <a:sym typeface="Arial"/>
            </a:endParaRPr>
          </a:p>
        </p:txBody>
      </p:sp>
      <p:sp>
        <p:nvSpPr>
          <p:cNvPr id="2406" name="Google Shape;2406;p32"/>
          <p:cNvSpPr txBox="1"/>
          <p:nvPr/>
        </p:nvSpPr>
        <p:spPr>
          <a:xfrm>
            <a:off x="4006850" y="4021137"/>
            <a:ext cx="315912" cy="1873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RD1</a:t>
            </a:r>
            <a:endParaRPr b="0" i="0" sz="1400" u="none" cap="none" strike="noStrike">
              <a:solidFill>
                <a:srgbClr val="000000"/>
              </a:solidFill>
              <a:latin typeface="Arial"/>
              <a:ea typeface="Arial"/>
              <a:cs typeface="Arial"/>
              <a:sym typeface="Arial"/>
            </a:endParaRPr>
          </a:p>
        </p:txBody>
      </p:sp>
      <p:sp>
        <p:nvSpPr>
          <p:cNvPr id="2407" name="Google Shape;2407;p32"/>
          <p:cNvSpPr txBox="1"/>
          <p:nvPr/>
        </p:nvSpPr>
        <p:spPr>
          <a:xfrm>
            <a:off x="4006850" y="4514850"/>
            <a:ext cx="315912" cy="1873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RD2</a:t>
            </a:r>
            <a:endParaRPr b="0" i="0" sz="1400" u="none" cap="none" strike="noStrike">
              <a:solidFill>
                <a:srgbClr val="000000"/>
              </a:solidFill>
              <a:latin typeface="Arial"/>
              <a:ea typeface="Arial"/>
              <a:cs typeface="Arial"/>
              <a:sym typeface="Arial"/>
            </a:endParaRPr>
          </a:p>
        </p:txBody>
      </p:sp>
      <p:sp>
        <p:nvSpPr>
          <p:cNvPr id="2408" name="Google Shape;2408;p32"/>
          <p:cNvSpPr txBox="1"/>
          <p:nvPr/>
        </p:nvSpPr>
        <p:spPr>
          <a:xfrm>
            <a:off x="3128962" y="3867150"/>
            <a:ext cx="315912" cy="1873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RN1</a:t>
            </a:r>
            <a:endParaRPr b="0" i="0" sz="1400" u="none" cap="none" strike="noStrike">
              <a:solidFill>
                <a:srgbClr val="000000"/>
              </a:solidFill>
              <a:latin typeface="Arial"/>
              <a:ea typeface="Arial"/>
              <a:cs typeface="Arial"/>
              <a:sym typeface="Arial"/>
            </a:endParaRPr>
          </a:p>
        </p:txBody>
      </p:sp>
      <p:sp>
        <p:nvSpPr>
          <p:cNvPr id="2409" name="Google Shape;2409;p32"/>
          <p:cNvSpPr txBox="1"/>
          <p:nvPr/>
        </p:nvSpPr>
        <p:spPr>
          <a:xfrm>
            <a:off x="3513137" y="3867150"/>
            <a:ext cx="315912" cy="1873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RN2</a:t>
            </a:r>
            <a:endParaRPr b="0" i="0" sz="1400" u="none" cap="none" strike="noStrike">
              <a:solidFill>
                <a:srgbClr val="000000"/>
              </a:solidFill>
              <a:latin typeface="Arial"/>
              <a:ea typeface="Arial"/>
              <a:cs typeface="Arial"/>
              <a:sym typeface="Arial"/>
            </a:endParaRPr>
          </a:p>
        </p:txBody>
      </p:sp>
      <p:sp>
        <p:nvSpPr>
          <p:cNvPr id="2410" name="Google Shape;2410;p32"/>
          <p:cNvSpPr txBox="1"/>
          <p:nvPr/>
        </p:nvSpPr>
        <p:spPr>
          <a:xfrm>
            <a:off x="3897312" y="3867150"/>
            <a:ext cx="265112" cy="1873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WN</a:t>
            </a:r>
            <a:endParaRPr b="0" i="0" sz="1400" u="none" cap="none" strike="noStrike">
              <a:solidFill>
                <a:srgbClr val="000000"/>
              </a:solidFill>
              <a:latin typeface="Arial"/>
              <a:ea typeface="Arial"/>
              <a:cs typeface="Arial"/>
              <a:sym typeface="Arial"/>
            </a:endParaRPr>
          </a:p>
        </p:txBody>
      </p:sp>
      <p:sp>
        <p:nvSpPr>
          <p:cNvPr id="2411" name="Google Shape;2411;p32"/>
          <p:cNvSpPr txBox="1"/>
          <p:nvPr/>
        </p:nvSpPr>
        <p:spPr>
          <a:xfrm>
            <a:off x="2976562" y="4327525"/>
            <a:ext cx="265112" cy="1873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WD</a:t>
            </a:r>
            <a:endParaRPr b="0" i="0" sz="1400" u="none" cap="none" strike="noStrike">
              <a:solidFill>
                <a:srgbClr val="000000"/>
              </a:solidFill>
              <a:latin typeface="Arial"/>
              <a:ea typeface="Arial"/>
              <a:cs typeface="Arial"/>
              <a:sym typeface="Arial"/>
            </a:endParaRPr>
          </a:p>
        </p:txBody>
      </p:sp>
      <p:sp>
        <p:nvSpPr>
          <p:cNvPr id="2412" name="Google Shape;2412;p32"/>
          <p:cNvSpPr txBox="1"/>
          <p:nvPr/>
        </p:nvSpPr>
        <p:spPr>
          <a:xfrm>
            <a:off x="3113087" y="4114800"/>
            <a:ext cx="1057275" cy="2222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Register File</a:t>
            </a:r>
            <a:endParaRPr b="0" i="0" sz="1400" u="none" cap="none" strike="noStrike">
              <a:solidFill>
                <a:srgbClr val="000000"/>
              </a:solidFill>
              <a:latin typeface="Arial"/>
              <a:ea typeface="Arial"/>
              <a:cs typeface="Arial"/>
              <a:sym typeface="Arial"/>
            </a:endParaRPr>
          </a:p>
        </p:txBody>
      </p:sp>
      <p:sp>
        <p:nvSpPr>
          <p:cNvPr id="2413" name="Google Shape;2413;p32"/>
          <p:cNvSpPr/>
          <p:nvPr/>
        </p:nvSpPr>
        <p:spPr>
          <a:xfrm>
            <a:off x="5491162" y="3851275"/>
            <a:ext cx="460375" cy="1073150"/>
          </a:xfrm>
          <a:custGeom>
            <a:rect b="b" l="l" r="r" t="t"/>
            <a:pathLst>
              <a:path extrusionOk="0" h="676" w="290">
                <a:moveTo>
                  <a:pt x="0" y="0"/>
                </a:moveTo>
                <a:lnTo>
                  <a:pt x="0" y="290"/>
                </a:lnTo>
                <a:lnTo>
                  <a:pt x="48" y="338"/>
                </a:lnTo>
                <a:lnTo>
                  <a:pt x="0" y="386"/>
                </a:lnTo>
                <a:lnTo>
                  <a:pt x="0" y="676"/>
                </a:lnTo>
                <a:lnTo>
                  <a:pt x="290" y="531"/>
                </a:lnTo>
                <a:lnTo>
                  <a:pt x="290" y="145"/>
                </a:lnTo>
                <a:lnTo>
                  <a:pt x="0" y="0"/>
                </a:lnTo>
                <a:close/>
              </a:path>
            </a:pathLst>
          </a:cu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414" name="Google Shape;2414;p32"/>
          <p:cNvSpPr/>
          <p:nvPr/>
        </p:nvSpPr>
        <p:spPr>
          <a:xfrm>
            <a:off x="5508625" y="3867150"/>
            <a:ext cx="460375" cy="1074737"/>
          </a:xfrm>
          <a:custGeom>
            <a:rect b="b" l="l" r="r" t="t"/>
            <a:pathLst>
              <a:path extrusionOk="0" h="677" w="290">
                <a:moveTo>
                  <a:pt x="0" y="0"/>
                </a:moveTo>
                <a:lnTo>
                  <a:pt x="0" y="290"/>
                </a:lnTo>
                <a:lnTo>
                  <a:pt x="48" y="339"/>
                </a:lnTo>
                <a:lnTo>
                  <a:pt x="0" y="387"/>
                </a:lnTo>
                <a:lnTo>
                  <a:pt x="0" y="677"/>
                </a:lnTo>
                <a:lnTo>
                  <a:pt x="290" y="532"/>
                </a:lnTo>
                <a:lnTo>
                  <a:pt x="290" y="14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grpSp>
        <p:nvGrpSpPr>
          <p:cNvPr id="2415" name="Google Shape;2415;p32"/>
          <p:cNvGrpSpPr/>
          <p:nvPr/>
        </p:nvGrpSpPr>
        <p:grpSpPr>
          <a:xfrm>
            <a:off x="4297362" y="4029075"/>
            <a:ext cx="1201737" cy="103187"/>
            <a:chOff x="2707" y="2538"/>
            <a:chExt cx="757" cy="65"/>
          </a:xfrm>
        </p:grpSpPr>
        <p:sp>
          <p:nvSpPr>
            <p:cNvPr id="2416" name="Google Shape;2416;p32"/>
            <p:cNvSpPr/>
            <p:nvPr/>
          </p:nvSpPr>
          <p:spPr>
            <a:xfrm>
              <a:off x="3389" y="2538"/>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417" name="Google Shape;2417;p32"/>
            <p:cNvCxnSpPr/>
            <p:nvPr/>
          </p:nvCxnSpPr>
          <p:spPr>
            <a:xfrm flipH="1">
              <a:off x="2707" y="2571"/>
              <a:ext cx="720" cy="1"/>
            </a:xfrm>
            <a:prstGeom prst="straightConnector1">
              <a:avLst/>
            </a:prstGeom>
            <a:noFill/>
            <a:ln cap="flat" cmpd="sng" w="25400">
              <a:solidFill>
                <a:srgbClr val="000000"/>
              </a:solidFill>
              <a:prstDash val="solid"/>
              <a:miter lim="800000"/>
              <a:headEnd len="sm" w="sm" type="none"/>
              <a:tailEnd len="sm" w="sm" type="none"/>
            </a:ln>
          </p:spPr>
        </p:cxnSp>
      </p:grpSp>
      <p:cxnSp>
        <p:nvCxnSpPr>
          <p:cNvPr id="2418" name="Google Shape;2418;p32"/>
          <p:cNvCxnSpPr/>
          <p:nvPr/>
        </p:nvCxnSpPr>
        <p:spPr>
          <a:xfrm flipH="1">
            <a:off x="5951537" y="4387850"/>
            <a:ext cx="571500" cy="1587"/>
          </a:xfrm>
          <a:prstGeom prst="straightConnector1">
            <a:avLst/>
          </a:prstGeom>
          <a:noFill/>
          <a:ln cap="flat" cmpd="sng" w="25400">
            <a:solidFill>
              <a:srgbClr val="000000"/>
            </a:solidFill>
            <a:prstDash val="solid"/>
            <a:miter lim="800000"/>
            <a:headEnd len="sm" w="sm" type="none"/>
            <a:tailEnd len="sm" w="sm" type="none"/>
          </a:ln>
        </p:spPr>
      </p:cxnSp>
      <p:sp>
        <p:nvSpPr>
          <p:cNvPr id="2419" name="Google Shape;2419;p32"/>
          <p:cNvSpPr txBox="1"/>
          <p:nvPr/>
        </p:nvSpPr>
        <p:spPr>
          <a:xfrm>
            <a:off x="5559425" y="4114800"/>
            <a:ext cx="400050" cy="2222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ALU</a:t>
            </a:r>
            <a:endParaRPr b="0" i="0" sz="1400" u="none" cap="none" strike="noStrike">
              <a:solidFill>
                <a:srgbClr val="000000"/>
              </a:solidFill>
              <a:latin typeface="Arial"/>
              <a:ea typeface="Arial"/>
              <a:cs typeface="Arial"/>
              <a:sym typeface="Arial"/>
            </a:endParaRPr>
          </a:p>
        </p:txBody>
      </p:sp>
      <p:cxnSp>
        <p:nvCxnSpPr>
          <p:cNvPr id="2420" name="Google Shape;2420;p32"/>
          <p:cNvCxnSpPr/>
          <p:nvPr/>
        </p:nvCxnSpPr>
        <p:spPr>
          <a:xfrm flipH="1">
            <a:off x="2686050" y="6340475"/>
            <a:ext cx="6411912" cy="1587"/>
          </a:xfrm>
          <a:prstGeom prst="straightConnector1">
            <a:avLst/>
          </a:prstGeom>
          <a:noFill/>
          <a:ln cap="flat" cmpd="sng" w="25400">
            <a:solidFill>
              <a:srgbClr val="000000"/>
            </a:solidFill>
            <a:prstDash val="solid"/>
            <a:miter lim="800000"/>
            <a:headEnd len="sm" w="sm" type="none"/>
            <a:tailEnd len="sm" w="sm" type="none"/>
          </a:ln>
        </p:spPr>
      </p:cxnSp>
      <p:cxnSp>
        <p:nvCxnSpPr>
          <p:cNvPr id="2421" name="Google Shape;2421;p32"/>
          <p:cNvCxnSpPr/>
          <p:nvPr/>
        </p:nvCxnSpPr>
        <p:spPr>
          <a:xfrm>
            <a:off x="9097962" y="5189537"/>
            <a:ext cx="1587" cy="1150937"/>
          </a:xfrm>
          <a:prstGeom prst="straightConnector1">
            <a:avLst/>
          </a:prstGeom>
          <a:noFill/>
          <a:ln cap="flat" cmpd="sng" w="25400">
            <a:solidFill>
              <a:srgbClr val="000000"/>
            </a:solidFill>
            <a:prstDash val="solid"/>
            <a:miter lim="800000"/>
            <a:headEnd len="sm" w="sm" type="none"/>
            <a:tailEnd len="sm" w="sm" type="none"/>
          </a:ln>
        </p:spPr>
      </p:cxnSp>
      <p:cxnSp>
        <p:nvCxnSpPr>
          <p:cNvPr id="2422" name="Google Shape;2422;p32"/>
          <p:cNvCxnSpPr/>
          <p:nvPr/>
        </p:nvCxnSpPr>
        <p:spPr>
          <a:xfrm>
            <a:off x="2686050" y="4387850"/>
            <a:ext cx="1587" cy="1952625"/>
          </a:xfrm>
          <a:prstGeom prst="straightConnector1">
            <a:avLst/>
          </a:prstGeom>
          <a:noFill/>
          <a:ln cap="flat" cmpd="sng" w="25400">
            <a:solidFill>
              <a:srgbClr val="000000"/>
            </a:solidFill>
            <a:prstDash val="solid"/>
            <a:miter lim="800000"/>
            <a:headEnd len="sm" w="sm" type="none"/>
            <a:tailEnd len="sm" w="sm" type="none"/>
          </a:ln>
        </p:spPr>
      </p:cxnSp>
      <p:cxnSp>
        <p:nvCxnSpPr>
          <p:cNvPr id="2423" name="Google Shape;2423;p32"/>
          <p:cNvCxnSpPr/>
          <p:nvPr/>
        </p:nvCxnSpPr>
        <p:spPr>
          <a:xfrm flipH="1">
            <a:off x="2038350" y="3543300"/>
            <a:ext cx="1952625" cy="1587"/>
          </a:xfrm>
          <a:prstGeom prst="straightConnector1">
            <a:avLst/>
          </a:prstGeom>
          <a:noFill/>
          <a:ln cap="flat" cmpd="sng" w="25400">
            <a:solidFill>
              <a:srgbClr val="440000"/>
            </a:solidFill>
            <a:prstDash val="solid"/>
            <a:miter lim="800000"/>
            <a:headEnd len="sm" w="sm" type="none"/>
            <a:tailEnd len="sm" w="sm" type="none"/>
          </a:ln>
        </p:spPr>
      </p:cxnSp>
      <p:grpSp>
        <p:nvGrpSpPr>
          <p:cNvPr id="2424" name="Google Shape;2424;p32"/>
          <p:cNvGrpSpPr/>
          <p:nvPr/>
        </p:nvGrpSpPr>
        <p:grpSpPr>
          <a:xfrm>
            <a:off x="4297362" y="4524375"/>
            <a:ext cx="819150" cy="101600"/>
            <a:chOff x="2707" y="2850"/>
            <a:chExt cx="516" cy="64"/>
          </a:xfrm>
        </p:grpSpPr>
        <p:sp>
          <p:nvSpPr>
            <p:cNvPr id="2425" name="Google Shape;2425;p32"/>
            <p:cNvSpPr/>
            <p:nvPr/>
          </p:nvSpPr>
          <p:spPr>
            <a:xfrm>
              <a:off x="3148" y="2850"/>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426" name="Google Shape;2426;p32"/>
            <p:cNvCxnSpPr/>
            <p:nvPr/>
          </p:nvCxnSpPr>
          <p:spPr>
            <a:xfrm flipH="1">
              <a:off x="2707" y="2882"/>
              <a:ext cx="478" cy="1"/>
            </a:xfrm>
            <a:prstGeom prst="straightConnector1">
              <a:avLst/>
            </a:prstGeom>
            <a:noFill/>
            <a:ln cap="flat" cmpd="sng" w="25400">
              <a:solidFill>
                <a:srgbClr val="000000"/>
              </a:solidFill>
              <a:prstDash val="solid"/>
              <a:miter lim="800000"/>
              <a:headEnd len="sm" w="sm" type="none"/>
              <a:tailEnd len="sm" w="sm" type="none"/>
            </a:ln>
          </p:spPr>
        </p:cxnSp>
      </p:grpSp>
      <p:grpSp>
        <p:nvGrpSpPr>
          <p:cNvPr id="2427" name="Google Shape;2427;p32"/>
          <p:cNvGrpSpPr/>
          <p:nvPr/>
        </p:nvGrpSpPr>
        <p:grpSpPr>
          <a:xfrm>
            <a:off x="4757737" y="4830762"/>
            <a:ext cx="358775" cy="103187"/>
            <a:chOff x="2997" y="3043"/>
            <a:chExt cx="226" cy="65"/>
          </a:xfrm>
        </p:grpSpPr>
        <p:sp>
          <p:nvSpPr>
            <p:cNvPr id="2428" name="Google Shape;2428;p32"/>
            <p:cNvSpPr/>
            <p:nvPr/>
          </p:nvSpPr>
          <p:spPr>
            <a:xfrm>
              <a:off x="3148" y="3043"/>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429" name="Google Shape;2429;p32"/>
            <p:cNvCxnSpPr/>
            <p:nvPr/>
          </p:nvCxnSpPr>
          <p:spPr>
            <a:xfrm flipH="1">
              <a:off x="2997" y="3076"/>
              <a:ext cx="188" cy="1"/>
            </a:xfrm>
            <a:prstGeom prst="straightConnector1">
              <a:avLst/>
            </a:prstGeom>
            <a:noFill/>
            <a:ln cap="flat" cmpd="sng" w="25400">
              <a:solidFill>
                <a:srgbClr val="000000"/>
              </a:solidFill>
              <a:prstDash val="solid"/>
              <a:miter lim="800000"/>
              <a:headEnd len="sm" w="sm" type="none"/>
              <a:tailEnd len="sm" w="sm" type="none"/>
            </a:ln>
          </p:spPr>
        </p:cxnSp>
      </p:grpSp>
      <p:cxnSp>
        <p:nvCxnSpPr>
          <p:cNvPr id="2430" name="Google Shape;2430;p32"/>
          <p:cNvCxnSpPr/>
          <p:nvPr/>
        </p:nvCxnSpPr>
        <p:spPr>
          <a:xfrm>
            <a:off x="4757737" y="3348037"/>
            <a:ext cx="1587" cy="1995487"/>
          </a:xfrm>
          <a:prstGeom prst="straightConnector1">
            <a:avLst/>
          </a:prstGeom>
          <a:noFill/>
          <a:ln cap="flat" cmpd="sng" w="25400">
            <a:solidFill>
              <a:srgbClr val="000000"/>
            </a:solidFill>
            <a:prstDash val="solid"/>
            <a:miter lim="800000"/>
            <a:headEnd len="sm" w="sm" type="none"/>
            <a:tailEnd len="sm" w="sm" type="none"/>
          </a:ln>
        </p:spPr>
      </p:cxnSp>
      <p:grpSp>
        <p:nvGrpSpPr>
          <p:cNvPr id="2431" name="Google Shape;2431;p32"/>
          <p:cNvGrpSpPr/>
          <p:nvPr/>
        </p:nvGrpSpPr>
        <p:grpSpPr>
          <a:xfrm>
            <a:off x="3884612" y="5005387"/>
            <a:ext cx="263525" cy="728662"/>
            <a:chOff x="2447" y="3153"/>
            <a:chExt cx="166" cy="459"/>
          </a:xfrm>
        </p:grpSpPr>
        <p:sp>
          <p:nvSpPr>
            <p:cNvPr id="2432" name="Google Shape;2432;p32"/>
            <p:cNvSpPr/>
            <p:nvPr/>
          </p:nvSpPr>
          <p:spPr>
            <a:xfrm>
              <a:off x="2447" y="3153"/>
              <a:ext cx="166" cy="436"/>
            </a:xfrm>
            <a:prstGeom prst="roundRect">
              <a:avLst>
                <a:gd fmla="val 10800" name="adj"/>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433" name="Google Shape;2433;p32"/>
            <p:cNvSpPr txBox="1"/>
            <p:nvPr/>
          </p:nvSpPr>
          <p:spPr>
            <a:xfrm>
              <a:off x="2508" y="3172"/>
              <a:ext cx="91" cy="11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2434" name="Google Shape;2434;p32"/>
            <p:cNvSpPr txBox="1"/>
            <p:nvPr/>
          </p:nvSpPr>
          <p:spPr>
            <a:xfrm>
              <a:off x="2508" y="3253"/>
              <a:ext cx="91" cy="11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2435" name="Google Shape;2435;p32"/>
            <p:cNvSpPr txBox="1"/>
            <p:nvPr/>
          </p:nvSpPr>
          <p:spPr>
            <a:xfrm>
              <a:off x="2508" y="3333"/>
              <a:ext cx="91" cy="11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2436" name="Google Shape;2436;p32"/>
            <p:cNvSpPr txBox="1"/>
            <p:nvPr/>
          </p:nvSpPr>
          <p:spPr>
            <a:xfrm>
              <a:off x="2508" y="3414"/>
              <a:ext cx="97" cy="11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2437" name="Google Shape;2437;p32"/>
            <p:cNvSpPr txBox="1"/>
            <p:nvPr/>
          </p:nvSpPr>
          <p:spPr>
            <a:xfrm>
              <a:off x="2508" y="3494"/>
              <a:ext cx="97" cy="11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grpSp>
      <p:cxnSp>
        <p:nvCxnSpPr>
          <p:cNvPr id="2438" name="Google Shape;2438;p32"/>
          <p:cNvCxnSpPr/>
          <p:nvPr/>
        </p:nvCxnSpPr>
        <p:spPr>
          <a:xfrm flipH="1">
            <a:off x="3606800" y="5308600"/>
            <a:ext cx="76200" cy="76200"/>
          </a:xfrm>
          <a:prstGeom prst="straightConnector1">
            <a:avLst/>
          </a:prstGeom>
          <a:noFill/>
          <a:ln cap="flat" cmpd="sng" w="9525">
            <a:solidFill>
              <a:srgbClr val="440000"/>
            </a:solidFill>
            <a:prstDash val="solid"/>
            <a:miter lim="800000"/>
            <a:headEnd len="sm" w="sm" type="none"/>
            <a:tailEnd len="sm" w="sm" type="none"/>
          </a:ln>
        </p:spPr>
      </p:cxnSp>
      <p:sp>
        <p:nvSpPr>
          <p:cNvPr id="2439" name="Google Shape;2439;p32"/>
          <p:cNvSpPr txBox="1"/>
          <p:nvPr/>
        </p:nvSpPr>
        <p:spPr>
          <a:xfrm>
            <a:off x="3614737" y="5181600"/>
            <a:ext cx="161925" cy="1539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16</a:t>
            </a:r>
            <a:endParaRPr b="0" i="0" sz="1400" u="none" cap="none" strike="noStrike">
              <a:solidFill>
                <a:srgbClr val="000000"/>
              </a:solidFill>
              <a:latin typeface="Arial"/>
              <a:ea typeface="Arial"/>
              <a:cs typeface="Arial"/>
              <a:sym typeface="Arial"/>
            </a:endParaRPr>
          </a:p>
        </p:txBody>
      </p:sp>
      <p:grpSp>
        <p:nvGrpSpPr>
          <p:cNvPr id="2440" name="Google Shape;2440;p32"/>
          <p:cNvGrpSpPr/>
          <p:nvPr/>
        </p:nvGrpSpPr>
        <p:grpSpPr>
          <a:xfrm>
            <a:off x="2498725" y="5291137"/>
            <a:ext cx="1389062" cy="103187"/>
            <a:chOff x="1574" y="3333"/>
            <a:chExt cx="875" cy="65"/>
          </a:xfrm>
        </p:grpSpPr>
        <p:sp>
          <p:nvSpPr>
            <p:cNvPr id="2441" name="Google Shape;2441;p32"/>
            <p:cNvSpPr/>
            <p:nvPr/>
          </p:nvSpPr>
          <p:spPr>
            <a:xfrm>
              <a:off x="2374" y="3333"/>
              <a:ext cx="75" cy="65"/>
            </a:xfrm>
            <a:custGeom>
              <a:rect b="b" l="l" r="r" t="t"/>
              <a:pathLst>
                <a:path extrusionOk="0" h="65" w="75">
                  <a:moveTo>
                    <a:pt x="75" y="33"/>
                  </a:moveTo>
                  <a:lnTo>
                    <a:pt x="0" y="65"/>
                  </a:lnTo>
                  <a:lnTo>
                    <a:pt x="0" y="0"/>
                  </a:lnTo>
                  <a:lnTo>
                    <a:pt x="75" y="33"/>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442" name="Google Shape;2442;p32"/>
            <p:cNvCxnSpPr/>
            <p:nvPr/>
          </p:nvCxnSpPr>
          <p:spPr>
            <a:xfrm flipH="1">
              <a:off x="1574" y="3366"/>
              <a:ext cx="838" cy="1"/>
            </a:xfrm>
            <a:prstGeom prst="straightConnector1">
              <a:avLst/>
            </a:prstGeom>
            <a:noFill/>
            <a:ln cap="flat" cmpd="sng" w="25400">
              <a:solidFill>
                <a:srgbClr val="440000"/>
              </a:solidFill>
              <a:prstDash val="solid"/>
              <a:miter lim="800000"/>
              <a:headEnd len="sm" w="sm" type="none"/>
              <a:tailEnd len="sm" w="sm" type="none"/>
            </a:ln>
          </p:spPr>
        </p:cxnSp>
      </p:grpSp>
      <p:cxnSp>
        <p:nvCxnSpPr>
          <p:cNvPr id="2443" name="Google Shape;2443;p32"/>
          <p:cNvCxnSpPr/>
          <p:nvPr/>
        </p:nvCxnSpPr>
        <p:spPr>
          <a:xfrm flipH="1">
            <a:off x="4221162" y="5308600"/>
            <a:ext cx="76200" cy="76200"/>
          </a:xfrm>
          <a:prstGeom prst="straightConnector1">
            <a:avLst/>
          </a:prstGeom>
          <a:noFill/>
          <a:ln cap="flat" cmpd="sng" w="9525">
            <a:solidFill>
              <a:srgbClr val="000000"/>
            </a:solidFill>
            <a:prstDash val="solid"/>
            <a:miter lim="800000"/>
            <a:headEnd len="sm" w="sm" type="none"/>
            <a:tailEnd len="sm" w="sm" type="none"/>
          </a:ln>
        </p:spPr>
      </p:cxnSp>
      <p:sp>
        <p:nvSpPr>
          <p:cNvPr id="2444" name="Google Shape;2444;p32"/>
          <p:cNvSpPr txBox="1"/>
          <p:nvPr/>
        </p:nvSpPr>
        <p:spPr>
          <a:xfrm>
            <a:off x="4195762" y="5181600"/>
            <a:ext cx="161925" cy="1539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32</a:t>
            </a:r>
            <a:endParaRPr b="0" i="0" sz="1400" u="none" cap="none" strike="noStrike">
              <a:solidFill>
                <a:srgbClr val="000000"/>
              </a:solidFill>
              <a:latin typeface="Arial"/>
              <a:ea typeface="Arial"/>
              <a:cs typeface="Arial"/>
              <a:sym typeface="Arial"/>
            </a:endParaRPr>
          </a:p>
        </p:txBody>
      </p:sp>
      <p:cxnSp>
        <p:nvCxnSpPr>
          <p:cNvPr id="2445" name="Google Shape;2445;p32"/>
          <p:cNvCxnSpPr/>
          <p:nvPr/>
        </p:nvCxnSpPr>
        <p:spPr>
          <a:xfrm flipH="1">
            <a:off x="4143375" y="5343525"/>
            <a:ext cx="614362" cy="1587"/>
          </a:xfrm>
          <a:prstGeom prst="straightConnector1">
            <a:avLst/>
          </a:prstGeom>
          <a:noFill/>
          <a:ln cap="flat" cmpd="sng" w="25400">
            <a:solidFill>
              <a:srgbClr val="000000"/>
            </a:solidFill>
            <a:prstDash val="solid"/>
            <a:miter lim="800000"/>
            <a:headEnd len="sm" w="sm" type="none"/>
            <a:tailEnd len="sm" w="sm" type="none"/>
          </a:ln>
        </p:spPr>
      </p:cxnSp>
      <p:cxnSp>
        <p:nvCxnSpPr>
          <p:cNvPr id="2446" name="Google Shape;2446;p32"/>
          <p:cNvCxnSpPr/>
          <p:nvPr/>
        </p:nvCxnSpPr>
        <p:spPr>
          <a:xfrm>
            <a:off x="2498725" y="3543300"/>
            <a:ext cx="1587" cy="1800225"/>
          </a:xfrm>
          <a:prstGeom prst="straightConnector1">
            <a:avLst/>
          </a:prstGeom>
          <a:noFill/>
          <a:ln cap="flat" cmpd="sng" w="25400">
            <a:solidFill>
              <a:srgbClr val="440000"/>
            </a:solidFill>
            <a:prstDash val="solid"/>
            <a:miter lim="800000"/>
            <a:headEnd len="sm" w="sm" type="none"/>
            <a:tailEnd len="sm" w="sm" type="none"/>
          </a:ln>
        </p:spPr>
      </p:cxnSp>
      <p:sp>
        <p:nvSpPr>
          <p:cNvPr id="2447" name="Google Shape;2447;p32"/>
          <p:cNvSpPr txBox="1"/>
          <p:nvPr/>
        </p:nvSpPr>
        <p:spPr>
          <a:xfrm>
            <a:off x="6757987" y="4502150"/>
            <a:ext cx="1150937" cy="1074737"/>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448" name="Google Shape;2448;p32"/>
          <p:cNvCxnSpPr/>
          <p:nvPr/>
        </p:nvCxnSpPr>
        <p:spPr>
          <a:xfrm flipH="1">
            <a:off x="8867775" y="5189537"/>
            <a:ext cx="230187" cy="1587"/>
          </a:xfrm>
          <a:prstGeom prst="straightConnector1">
            <a:avLst/>
          </a:prstGeom>
          <a:noFill/>
          <a:ln cap="flat" cmpd="sng" w="25400">
            <a:solidFill>
              <a:srgbClr val="000000"/>
            </a:solidFill>
            <a:prstDash val="solid"/>
            <a:miter lim="800000"/>
            <a:headEnd len="sm" w="sm" type="none"/>
            <a:tailEnd len="sm" w="sm" type="none"/>
          </a:ln>
        </p:spPr>
      </p:cxnSp>
      <p:sp>
        <p:nvSpPr>
          <p:cNvPr id="2449" name="Google Shape;2449;p32"/>
          <p:cNvSpPr txBox="1"/>
          <p:nvPr/>
        </p:nvSpPr>
        <p:spPr>
          <a:xfrm>
            <a:off x="7691437" y="4975225"/>
            <a:ext cx="247650" cy="1873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RD</a:t>
            </a:r>
            <a:endParaRPr b="0" i="0" sz="1400" u="none" cap="none" strike="noStrike">
              <a:solidFill>
                <a:srgbClr val="000000"/>
              </a:solidFill>
              <a:latin typeface="Arial"/>
              <a:ea typeface="Arial"/>
              <a:cs typeface="Arial"/>
              <a:sym typeface="Arial"/>
            </a:endParaRPr>
          </a:p>
        </p:txBody>
      </p:sp>
      <p:sp>
        <p:nvSpPr>
          <p:cNvPr id="2450" name="Google Shape;2450;p32"/>
          <p:cNvSpPr txBox="1"/>
          <p:nvPr/>
        </p:nvSpPr>
        <p:spPr>
          <a:xfrm>
            <a:off x="6813550" y="5248275"/>
            <a:ext cx="265112" cy="1873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WD</a:t>
            </a:r>
            <a:endParaRPr b="0" i="0" sz="1400" u="none" cap="none" strike="noStrike">
              <a:solidFill>
                <a:srgbClr val="000000"/>
              </a:solidFill>
              <a:latin typeface="Arial"/>
              <a:ea typeface="Arial"/>
              <a:cs typeface="Arial"/>
              <a:sym typeface="Arial"/>
            </a:endParaRPr>
          </a:p>
        </p:txBody>
      </p:sp>
      <p:sp>
        <p:nvSpPr>
          <p:cNvPr id="2451" name="Google Shape;2451;p32"/>
          <p:cNvSpPr txBox="1"/>
          <p:nvPr/>
        </p:nvSpPr>
        <p:spPr>
          <a:xfrm>
            <a:off x="7137400" y="4840287"/>
            <a:ext cx="434975" cy="2222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Data</a:t>
            </a:r>
            <a:endParaRPr b="0" i="0" sz="1400" u="none" cap="none" strike="noStrike">
              <a:solidFill>
                <a:srgbClr val="000000"/>
              </a:solidFill>
              <a:latin typeface="Arial"/>
              <a:ea typeface="Arial"/>
              <a:cs typeface="Arial"/>
              <a:sym typeface="Arial"/>
            </a:endParaRPr>
          </a:p>
        </p:txBody>
      </p:sp>
      <p:sp>
        <p:nvSpPr>
          <p:cNvPr id="2452" name="Google Shape;2452;p32"/>
          <p:cNvSpPr txBox="1"/>
          <p:nvPr/>
        </p:nvSpPr>
        <p:spPr>
          <a:xfrm>
            <a:off x="7018337" y="4994275"/>
            <a:ext cx="725487" cy="2222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Memory</a:t>
            </a:r>
            <a:endParaRPr b="0" i="0" sz="1400" u="none" cap="none" strike="noStrike">
              <a:solidFill>
                <a:srgbClr val="000000"/>
              </a:solidFill>
              <a:latin typeface="Arial"/>
              <a:ea typeface="Arial"/>
              <a:cs typeface="Arial"/>
              <a:sym typeface="Arial"/>
            </a:endParaRPr>
          </a:p>
        </p:txBody>
      </p:sp>
      <p:grpSp>
        <p:nvGrpSpPr>
          <p:cNvPr id="2453" name="Google Shape;2453;p32"/>
          <p:cNvGrpSpPr/>
          <p:nvPr/>
        </p:nvGrpSpPr>
        <p:grpSpPr>
          <a:xfrm>
            <a:off x="6523037" y="4678362"/>
            <a:ext cx="238125" cy="101600"/>
            <a:chOff x="4109" y="2947"/>
            <a:chExt cx="150" cy="64"/>
          </a:xfrm>
        </p:grpSpPr>
        <p:sp>
          <p:nvSpPr>
            <p:cNvPr id="2454" name="Google Shape;2454;p32"/>
            <p:cNvSpPr/>
            <p:nvPr/>
          </p:nvSpPr>
          <p:spPr>
            <a:xfrm>
              <a:off x="4184" y="2947"/>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455" name="Google Shape;2455;p32"/>
            <p:cNvCxnSpPr/>
            <p:nvPr/>
          </p:nvCxnSpPr>
          <p:spPr>
            <a:xfrm flipH="1">
              <a:off x="4109" y="2979"/>
              <a:ext cx="113" cy="1"/>
            </a:xfrm>
            <a:prstGeom prst="straightConnector1">
              <a:avLst/>
            </a:prstGeom>
            <a:noFill/>
            <a:ln cap="flat" cmpd="sng" w="25400">
              <a:solidFill>
                <a:srgbClr val="000000"/>
              </a:solidFill>
              <a:prstDash val="solid"/>
              <a:miter lim="800000"/>
              <a:headEnd len="sm" w="sm" type="none"/>
              <a:tailEnd len="sm" w="sm" type="none"/>
            </a:ln>
          </p:spPr>
        </p:cxnSp>
      </p:grpSp>
      <p:sp>
        <p:nvSpPr>
          <p:cNvPr id="2456" name="Google Shape;2456;p32"/>
          <p:cNvSpPr txBox="1"/>
          <p:nvPr/>
        </p:nvSpPr>
        <p:spPr>
          <a:xfrm>
            <a:off x="6813550" y="4668837"/>
            <a:ext cx="417512" cy="1873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ADDR</a:t>
            </a:r>
            <a:endParaRPr b="0" i="0" sz="1400" u="none" cap="none" strike="noStrike">
              <a:solidFill>
                <a:srgbClr val="000000"/>
              </a:solidFill>
              <a:latin typeface="Arial"/>
              <a:ea typeface="Arial"/>
              <a:cs typeface="Arial"/>
              <a:sym typeface="Arial"/>
            </a:endParaRPr>
          </a:p>
        </p:txBody>
      </p:sp>
      <p:cxnSp>
        <p:nvCxnSpPr>
          <p:cNvPr id="2457" name="Google Shape;2457;p32"/>
          <p:cNvCxnSpPr/>
          <p:nvPr/>
        </p:nvCxnSpPr>
        <p:spPr>
          <a:xfrm>
            <a:off x="6523037" y="4387850"/>
            <a:ext cx="1587" cy="1458912"/>
          </a:xfrm>
          <a:prstGeom prst="straightConnector1">
            <a:avLst/>
          </a:prstGeom>
          <a:noFill/>
          <a:ln cap="flat" cmpd="sng" w="25400">
            <a:solidFill>
              <a:srgbClr val="000000"/>
            </a:solidFill>
            <a:prstDash val="solid"/>
            <a:miter lim="800000"/>
            <a:headEnd len="sm" w="sm" type="none"/>
            <a:tailEnd len="sm" w="sm" type="none"/>
          </a:ln>
        </p:spPr>
      </p:cxnSp>
      <p:cxnSp>
        <p:nvCxnSpPr>
          <p:cNvPr id="2458" name="Google Shape;2458;p32"/>
          <p:cNvCxnSpPr/>
          <p:nvPr/>
        </p:nvCxnSpPr>
        <p:spPr>
          <a:xfrm flipH="1">
            <a:off x="3956050" y="3654425"/>
            <a:ext cx="77787" cy="76200"/>
          </a:xfrm>
          <a:prstGeom prst="straightConnector1">
            <a:avLst/>
          </a:prstGeom>
          <a:noFill/>
          <a:ln cap="flat" cmpd="sng" w="9525">
            <a:solidFill>
              <a:srgbClr val="440000"/>
            </a:solidFill>
            <a:prstDash val="solid"/>
            <a:miter lim="800000"/>
            <a:headEnd len="sm" w="sm" type="none"/>
            <a:tailEnd len="sm" w="sm" type="none"/>
          </a:ln>
        </p:spPr>
      </p:cxnSp>
      <p:sp>
        <p:nvSpPr>
          <p:cNvPr id="2459" name="Google Shape;2459;p32"/>
          <p:cNvSpPr txBox="1"/>
          <p:nvPr/>
        </p:nvSpPr>
        <p:spPr>
          <a:xfrm>
            <a:off x="4041775" y="3646487"/>
            <a:ext cx="101600" cy="1539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grpSp>
        <p:nvGrpSpPr>
          <p:cNvPr id="2460" name="Google Shape;2460;p32"/>
          <p:cNvGrpSpPr/>
          <p:nvPr/>
        </p:nvGrpSpPr>
        <p:grpSpPr>
          <a:xfrm>
            <a:off x="3956050" y="3551237"/>
            <a:ext cx="85725" cy="307975"/>
            <a:chOff x="2492" y="2237"/>
            <a:chExt cx="54" cy="194"/>
          </a:xfrm>
        </p:grpSpPr>
        <p:sp>
          <p:nvSpPr>
            <p:cNvPr id="2461" name="Google Shape;2461;p32"/>
            <p:cNvSpPr/>
            <p:nvPr/>
          </p:nvSpPr>
          <p:spPr>
            <a:xfrm>
              <a:off x="2492" y="2366"/>
              <a:ext cx="54" cy="65"/>
            </a:xfrm>
            <a:custGeom>
              <a:rect b="b" l="l" r="r" t="t"/>
              <a:pathLst>
                <a:path extrusionOk="0" h="65" w="54">
                  <a:moveTo>
                    <a:pt x="27" y="65"/>
                  </a:moveTo>
                  <a:lnTo>
                    <a:pt x="0" y="0"/>
                  </a:lnTo>
                  <a:lnTo>
                    <a:pt x="54" y="0"/>
                  </a:lnTo>
                  <a:lnTo>
                    <a:pt x="27" y="65"/>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462" name="Google Shape;2462;p32"/>
            <p:cNvCxnSpPr/>
            <p:nvPr/>
          </p:nvCxnSpPr>
          <p:spPr>
            <a:xfrm>
              <a:off x="2519" y="2237"/>
              <a:ext cx="1" cy="172"/>
            </a:xfrm>
            <a:prstGeom prst="straightConnector1">
              <a:avLst/>
            </a:prstGeom>
            <a:noFill/>
            <a:ln cap="flat" cmpd="sng" w="17450">
              <a:solidFill>
                <a:srgbClr val="440000"/>
              </a:solidFill>
              <a:prstDash val="solid"/>
              <a:miter lim="800000"/>
              <a:headEnd len="sm" w="sm" type="none"/>
              <a:tailEnd len="sm" w="sm" type="none"/>
            </a:ln>
          </p:spPr>
        </p:cxnSp>
      </p:grpSp>
      <p:grpSp>
        <p:nvGrpSpPr>
          <p:cNvPr id="2463" name="Google Shape;2463;p32"/>
          <p:cNvGrpSpPr/>
          <p:nvPr/>
        </p:nvGrpSpPr>
        <p:grpSpPr>
          <a:xfrm>
            <a:off x="5295900" y="4678362"/>
            <a:ext cx="203200" cy="101600"/>
            <a:chOff x="3336" y="2947"/>
            <a:chExt cx="128" cy="64"/>
          </a:xfrm>
        </p:grpSpPr>
        <p:sp>
          <p:nvSpPr>
            <p:cNvPr id="2464" name="Google Shape;2464;p32"/>
            <p:cNvSpPr/>
            <p:nvPr/>
          </p:nvSpPr>
          <p:spPr>
            <a:xfrm>
              <a:off x="3389" y="2947"/>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465" name="Google Shape;2465;p32"/>
            <p:cNvCxnSpPr/>
            <p:nvPr/>
          </p:nvCxnSpPr>
          <p:spPr>
            <a:xfrm flipH="1">
              <a:off x="3336" y="2979"/>
              <a:ext cx="91" cy="1"/>
            </a:xfrm>
            <a:prstGeom prst="straightConnector1">
              <a:avLst/>
            </a:prstGeom>
            <a:noFill/>
            <a:ln cap="flat" cmpd="sng" w="25400">
              <a:solidFill>
                <a:srgbClr val="000000"/>
              </a:solidFill>
              <a:prstDash val="solid"/>
              <a:miter lim="800000"/>
              <a:headEnd len="sm" w="sm" type="none"/>
              <a:tailEnd len="sm" w="sm" type="none"/>
            </a:ln>
          </p:spPr>
        </p:cxnSp>
      </p:grpSp>
      <p:sp>
        <p:nvSpPr>
          <p:cNvPr id="2466" name="Google Shape;2466;p32"/>
          <p:cNvSpPr txBox="1"/>
          <p:nvPr/>
        </p:nvSpPr>
        <p:spPr>
          <a:xfrm>
            <a:off x="2703512" y="3398837"/>
            <a:ext cx="741362" cy="1873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440000"/>
              </a:buClr>
              <a:buSzPts val="900"/>
              <a:buFont typeface="Arial"/>
              <a:buNone/>
            </a:pPr>
            <a:r>
              <a:rPr b="1" i="0" lang="en-US" sz="900" u="none" cap="none" strike="noStrike">
                <a:solidFill>
                  <a:srgbClr val="440000"/>
                </a:solidFill>
                <a:latin typeface="Arial"/>
                <a:ea typeface="Arial"/>
                <a:cs typeface="Arial"/>
                <a:sym typeface="Arial"/>
              </a:rPr>
              <a:t>Instruction </a:t>
            </a:r>
            <a:endParaRPr b="0" i="0" sz="1400" u="none" cap="none" strike="noStrike">
              <a:solidFill>
                <a:srgbClr val="000000"/>
              </a:solidFill>
              <a:latin typeface="Arial"/>
              <a:ea typeface="Arial"/>
              <a:cs typeface="Arial"/>
              <a:sym typeface="Arial"/>
            </a:endParaRPr>
          </a:p>
        </p:txBody>
      </p:sp>
      <p:sp>
        <p:nvSpPr>
          <p:cNvPr id="2467" name="Google Shape;2467;p32"/>
          <p:cNvSpPr txBox="1"/>
          <p:nvPr/>
        </p:nvSpPr>
        <p:spPr>
          <a:xfrm>
            <a:off x="3394075" y="3408362"/>
            <a:ext cx="153987" cy="1873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440000"/>
              </a:buClr>
              <a:buSzPts val="900"/>
              <a:buFont typeface="Courier New"/>
              <a:buNone/>
            </a:pPr>
            <a:r>
              <a:rPr b="1" i="0" lang="en-US" sz="900" u="none" cap="none" strike="noStrike">
                <a:solidFill>
                  <a:srgbClr val="440000"/>
                </a:solidFill>
                <a:latin typeface="Courier New"/>
                <a:ea typeface="Courier New"/>
                <a:cs typeface="Courier New"/>
                <a:sym typeface="Courier New"/>
              </a:rPr>
              <a:t>I</a:t>
            </a:r>
            <a:endParaRPr b="0" i="0" sz="1400" u="none" cap="none" strike="noStrike">
              <a:solidFill>
                <a:srgbClr val="000000"/>
              </a:solidFill>
              <a:latin typeface="Arial"/>
              <a:ea typeface="Arial"/>
              <a:cs typeface="Arial"/>
              <a:sym typeface="Arial"/>
            </a:endParaRPr>
          </a:p>
        </p:txBody>
      </p:sp>
      <p:cxnSp>
        <p:nvCxnSpPr>
          <p:cNvPr id="2468" name="Google Shape;2468;p32"/>
          <p:cNvCxnSpPr/>
          <p:nvPr/>
        </p:nvCxnSpPr>
        <p:spPr>
          <a:xfrm flipH="1">
            <a:off x="2071687" y="3500437"/>
            <a:ext cx="77787" cy="77787"/>
          </a:xfrm>
          <a:prstGeom prst="straightConnector1">
            <a:avLst/>
          </a:prstGeom>
          <a:noFill/>
          <a:ln cap="flat" cmpd="sng" w="9525">
            <a:solidFill>
              <a:srgbClr val="440000"/>
            </a:solidFill>
            <a:prstDash val="solid"/>
            <a:miter lim="800000"/>
            <a:headEnd len="sm" w="sm" type="none"/>
            <a:tailEnd len="sm" w="sm" type="none"/>
          </a:ln>
        </p:spPr>
      </p:cxnSp>
      <p:sp>
        <p:nvSpPr>
          <p:cNvPr id="2469" name="Google Shape;2469;p32"/>
          <p:cNvSpPr txBox="1"/>
          <p:nvPr/>
        </p:nvSpPr>
        <p:spPr>
          <a:xfrm>
            <a:off x="2081212" y="3570287"/>
            <a:ext cx="161925" cy="1539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32</a:t>
            </a:r>
            <a:endParaRPr b="0" i="0" sz="1400" u="none" cap="none" strike="noStrike">
              <a:solidFill>
                <a:srgbClr val="000000"/>
              </a:solidFill>
              <a:latin typeface="Arial"/>
              <a:ea typeface="Arial"/>
              <a:cs typeface="Arial"/>
              <a:sym typeface="Arial"/>
            </a:endParaRPr>
          </a:p>
        </p:txBody>
      </p:sp>
      <p:grpSp>
        <p:nvGrpSpPr>
          <p:cNvPr id="2470" name="Google Shape;2470;p32"/>
          <p:cNvGrpSpPr/>
          <p:nvPr/>
        </p:nvGrpSpPr>
        <p:grpSpPr>
          <a:xfrm>
            <a:off x="5099050" y="4464050"/>
            <a:ext cx="169862" cy="554037"/>
            <a:chOff x="3212" y="2812"/>
            <a:chExt cx="107" cy="349"/>
          </a:xfrm>
        </p:grpSpPr>
        <p:sp>
          <p:nvSpPr>
            <p:cNvPr id="2471" name="Google Shape;2471;p32"/>
            <p:cNvSpPr/>
            <p:nvPr/>
          </p:nvSpPr>
          <p:spPr>
            <a:xfrm>
              <a:off x="3212" y="2812"/>
              <a:ext cx="97" cy="339"/>
            </a:xfrm>
            <a:custGeom>
              <a:rect b="b" l="l" r="r" t="t"/>
              <a:pathLst>
                <a:path extrusionOk="0" h="339" w="97">
                  <a:moveTo>
                    <a:pt x="0" y="0"/>
                  </a:moveTo>
                  <a:lnTo>
                    <a:pt x="0" y="339"/>
                  </a:lnTo>
                  <a:lnTo>
                    <a:pt x="97" y="269"/>
                  </a:lnTo>
                  <a:lnTo>
                    <a:pt x="97" y="76"/>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472" name="Google Shape;2472;p32"/>
            <p:cNvSpPr/>
            <p:nvPr/>
          </p:nvSpPr>
          <p:spPr>
            <a:xfrm>
              <a:off x="3223" y="2823"/>
              <a:ext cx="96" cy="338"/>
            </a:xfrm>
            <a:custGeom>
              <a:rect b="b" l="l" r="r" t="t"/>
              <a:pathLst>
                <a:path extrusionOk="0" h="338" w="96">
                  <a:moveTo>
                    <a:pt x="0" y="0"/>
                  </a:moveTo>
                  <a:lnTo>
                    <a:pt x="0" y="338"/>
                  </a:lnTo>
                  <a:lnTo>
                    <a:pt x="96" y="269"/>
                  </a:lnTo>
                  <a:lnTo>
                    <a:pt x="96" y="7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473" name="Google Shape;2473;p32"/>
            <p:cNvSpPr txBox="1"/>
            <p:nvPr/>
          </p:nvSpPr>
          <p:spPr>
            <a:xfrm>
              <a:off x="3244" y="2893"/>
              <a:ext cx="75" cy="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2474" name="Google Shape;2474;p32"/>
            <p:cNvSpPr txBox="1"/>
            <p:nvPr/>
          </p:nvSpPr>
          <p:spPr>
            <a:xfrm>
              <a:off x="3244" y="2957"/>
              <a:ext cx="64" cy="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2475" name="Google Shape;2475;p32"/>
            <p:cNvSpPr txBox="1"/>
            <p:nvPr/>
          </p:nvSpPr>
          <p:spPr>
            <a:xfrm>
              <a:off x="3250" y="3022"/>
              <a:ext cx="64" cy="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grpSp>
      <p:grpSp>
        <p:nvGrpSpPr>
          <p:cNvPr id="2476" name="Google Shape;2476;p32"/>
          <p:cNvGrpSpPr/>
          <p:nvPr/>
        </p:nvGrpSpPr>
        <p:grpSpPr>
          <a:xfrm>
            <a:off x="7904162" y="4984750"/>
            <a:ext cx="776287" cy="101600"/>
            <a:chOff x="4979" y="3140"/>
            <a:chExt cx="489" cy="64"/>
          </a:xfrm>
        </p:grpSpPr>
        <p:sp>
          <p:nvSpPr>
            <p:cNvPr id="2477" name="Google Shape;2477;p32"/>
            <p:cNvSpPr/>
            <p:nvPr/>
          </p:nvSpPr>
          <p:spPr>
            <a:xfrm>
              <a:off x="5393" y="3140"/>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478" name="Google Shape;2478;p32"/>
            <p:cNvCxnSpPr/>
            <p:nvPr/>
          </p:nvCxnSpPr>
          <p:spPr>
            <a:xfrm flipH="1">
              <a:off x="4979" y="3172"/>
              <a:ext cx="451" cy="1"/>
            </a:xfrm>
            <a:prstGeom prst="straightConnector1">
              <a:avLst/>
            </a:prstGeom>
            <a:noFill/>
            <a:ln cap="flat" cmpd="sng" w="25400">
              <a:solidFill>
                <a:srgbClr val="000000"/>
              </a:solidFill>
              <a:prstDash val="solid"/>
              <a:miter lim="800000"/>
              <a:headEnd len="sm" w="sm" type="none"/>
              <a:tailEnd len="sm" w="sm" type="none"/>
            </a:ln>
          </p:spPr>
        </p:cxnSp>
      </p:grpSp>
      <p:grpSp>
        <p:nvGrpSpPr>
          <p:cNvPr id="2479" name="Google Shape;2479;p32"/>
          <p:cNvGrpSpPr/>
          <p:nvPr/>
        </p:nvGrpSpPr>
        <p:grpSpPr>
          <a:xfrm>
            <a:off x="8364537" y="5257800"/>
            <a:ext cx="358775" cy="101600"/>
            <a:chOff x="5269" y="3312"/>
            <a:chExt cx="226" cy="64"/>
          </a:xfrm>
        </p:grpSpPr>
        <p:sp>
          <p:nvSpPr>
            <p:cNvPr id="2480" name="Google Shape;2480;p32"/>
            <p:cNvSpPr/>
            <p:nvPr/>
          </p:nvSpPr>
          <p:spPr>
            <a:xfrm>
              <a:off x="5420" y="3312"/>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481" name="Google Shape;2481;p32"/>
            <p:cNvCxnSpPr/>
            <p:nvPr/>
          </p:nvCxnSpPr>
          <p:spPr>
            <a:xfrm flipH="1">
              <a:off x="5269" y="3344"/>
              <a:ext cx="188" cy="1"/>
            </a:xfrm>
            <a:prstGeom prst="straightConnector1">
              <a:avLst/>
            </a:prstGeom>
            <a:noFill/>
            <a:ln cap="flat" cmpd="sng" w="25400">
              <a:solidFill>
                <a:srgbClr val="000000"/>
              </a:solidFill>
              <a:prstDash val="solid"/>
              <a:miter lim="800000"/>
              <a:headEnd len="sm" w="sm" type="none"/>
              <a:tailEnd len="sm" w="sm" type="none"/>
            </a:ln>
          </p:spPr>
        </p:cxnSp>
      </p:grpSp>
      <p:grpSp>
        <p:nvGrpSpPr>
          <p:cNvPr id="2482" name="Google Shape;2482;p32"/>
          <p:cNvGrpSpPr/>
          <p:nvPr/>
        </p:nvGrpSpPr>
        <p:grpSpPr>
          <a:xfrm>
            <a:off x="4876800" y="5257800"/>
            <a:ext cx="1884362" cy="101600"/>
            <a:chOff x="3072" y="3312"/>
            <a:chExt cx="1187" cy="64"/>
          </a:xfrm>
        </p:grpSpPr>
        <p:sp>
          <p:nvSpPr>
            <p:cNvPr id="2483" name="Google Shape;2483;p32"/>
            <p:cNvSpPr/>
            <p:nvPr/>
          </p:nvSpPr>
          <p:spPr>
            <a:xfrm>
              <a:off x="4184" y="3312"/>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484" name="Google Shape;2484;p32"/>
            <p:cNvCxnSpPr/>
            <p:nvPr/>
          </p:nvCxnSpPr>
          <p:spPr>
            <a:xfrm flipH="1">
              <a:off x="3072" y="3344"/>
              <a:ext cx="1150" cy="1"/>
            </a:xfrm>
            <a:prstGeom prst="straightConnector1">
              <a:avLst/>
            </a:prstGeom>
            <a:noFill/>
            <a:ln cap="flat" cmpd="sng" w="25400">
              <a:solidFill>
                <a:srgbClr val="000000"/>
              </a:solidFill>
              <a:prstDash val="solid"/>
              <a:miter lim="800000"/>
              <a:headEnd len="sm" w="sm" type="none"/>
              <a:tailEnd len="sm" w="sm" type="none"/>
            </a:ln>
          </p:spPr>
        </p:cxnSp>
      </p:grpSp>
      <p:cxnSp>
        <p:nvCxnSpPr>
          <p:cNvPr id="2485" name="Google Shape;2485;p32"/>
          <p:cNvCxnSpPr/>
          <p:nvPr/>
        </p:nvCxnSpPr>
        <p:spPr>
          <a:xfrm>
            <a:off x="4876800" y="4575175"/>
            <a:ext cx="1587" cy="733425"/>
          </a:xfrm>
          <a:prstGeom prst="straightConnector1">
            <a:avLst/>
          </a:prstGeom>
          <a:noFill/>
          <a:ln cap="flat" cmpd="sng" w="25400">
            <a:solidFill>
              <a:srgbClr val="000000"/>
            </a:solidFill>
            <a:prstDash val="solid"/>
            <a:miter lim="800000"/>
            <a:headEnd len="sm" w="sm" type="none"/>
            <a:tailEnd len="sm" w="sm" type="none"/>
          </a:ln>
        </p:spPr>
      </p:cxnSp>
      <p:sp>
        <p:nvSpPr>
          <p:cNvPr id="2486" name="Google Shape;2486;p32"/>
          <p:cNvSpPr/>
          <p:nvPr/>
        </p:nvSpPr>
        <p:spPr>
          <a:xfrm>
            <a:off x="4856162" y="4562475"/>
            <a:ext cx="42862" cy="34925"/>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487" name="Google Shape;2487;p32"/>
          <p:cNvCxnSpPr/>
          <p:nvPr/>
        </p:nvCxnSpPr>
        <p:spPr>
          <a:xfrm flipH="1">
            <a:off x="6523037" y="5846762"/>
            <a:ext cx="1841500" cy="1587"/>
          </a:xfrm>
          <a:prstGeom prst="straightConnector1">
            <a:avLst/>
          </a:prstGeom>
          <a:noFill/>
          <a:ln cap="flat" cmpd="sng" w="25400">
            <a:solidFill>
              <a:srgbClr val="000000"/>
            </a:solidFill>
            <a:prstDash val="solid"/>
            <a:miter lim="800000"/>
            <a:headEnd len="sm" w="sm" type="none"/>
            <a:tailEnd len="sm" w="sm" type="none"/>
          </a:ln>
        </p:spPr>
      </p:cxnSp>
      <p:cxnSp>
        <p:nvCxnSpPr>
          <p:cNvPr id="2488" name="Google Shape;2488;p32"/>
          <p:cNvCxnSpPr/>
          <p:nvPr/>
        </p:nvCxnSpPr>
        <p:spPr>
          <a:xfrm>
            <a:off x="8364537" y="5308600"/>
            <a:ext cx="1587" cy="538162"/>
          </a:xfrm>
          <a:prstGeom prst="straightConnector1">
            <a:avLst/>
          </a:prstGeom>
          <a:noFill/>
          <a:ln cap="flat" cmpd="sng" w="25400">
            <a:solidFill>
              <a:srgbClr val="000000"/>
            </a:solidFill>
            <a:prstDash val="solid"/>
            <a:miter lim="800000"/>
            <a:headEnd len="sm" w="sm" type="none"/>
            <a:tailEnd len="sm" w="sm" type="none"/>
          </a:ln>
        </p:spPr>
      </p:cxnSp>
      <p:grpSp>
        <p:nvGrpSpPr>
          <p:cNvPr id="2489" name="Google Shape;2489;p32"/>
          <p:cNvGrpSpPr/>
          <p:nvPr/>
        </p:nvGrpSpPr>
        <p:grpSpPr>
          <a:xfrm>
            <a:off x="5372100" y="3295650"/>
            <a:ext cx="315912" cy="103187"/>
            <a:chOff x="3384" y="2076"/>
            <a:chExt cx="199" cy="65"/>
          </a:xfrm>
        </p:grpSpPr>
        <p:sp>
          <p:nvSpPr>
            <p:cNvPr id="2490" name="Google Shape;2490;p32"/>
            <p:cNvSpPr/>
            <p:nvPr/>
          </p:nvSpPr>
          <p:spPr>
            <a:xfrm>
              <a:off x="3507" y="2076"/>
              <a:ext cx="76" cy="65"/>
            </a:xfrm>
            <a:custGeom>
              <a:rect b="b" l="l" r="r" t="t"/>
              <a:pathLst>
                <a:path extrusionOk="0" h="65" w="76">
                  <a:moveTo>
                    <a:pt x="76" y="33"/>
                  </a:moveTo>
                  <a:lnTo>
                    <a:pt x="0" y="65"/>
                  </a:lnTo>
                  <a:lnTo>
                    <a:pt x="0" y="0"/>
                  </a:lnTo>
                  <a:lnTo>
                    <a:pt x="76"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491" name="Google Shape;2491;p32"/>
            <p:cNvCxnSpPr/>
            <p:nvPr/>
          </p:nvCxnSpPr>
          <p:spPr>
            <a:xfrm flipH="1">
              <a:off x="3384" y="2109"/>
              <a:ext cx="161" cy="1"/>
            </a:xfrm>
            <a:prstGeom prst="straightConnector1">
              <a:avLst/>
            </a:prstGeom>
            <a:noFill/>
            <a:ln cap="flat" cmpd="sng" w="25400">
              <a:solidFill>
                <a:srgbClr val="000000"/>
              </a:solidFill>
              <a:prstDash val="solid"/>
              <a:miter lim="800000"/>
              <a:headEnd len="sm" w="sm" type="none"/>
              <a:tailEnd len="sm" w="sm" type="none"/>
            </a:ln>
          </p:spPr>
        </p:cxnSp>
      </p:grpSp>
      <p:sp>
        <p:nvSpPr>
          <p:cNvPr id="2492" name="Google Shape;2492;p32"/>
          <p:cNvSpPr/>
          <p:nvPr/>
        </p:nvSpPr>
        <p:spPr>
          <a:xfrm>
            <a:off x="4992687" y="3197225"/>
            <a:ext cx="384175" cy="307975"/>
          </a:xfrm>
          <a:prstGeom prst="roundRect">
            <a:avLst>
              <a:gd fmla="val 9969" name="adj"/>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493" name="Google Shape;2493;p32"/>
          <p:cNvSpPr txBox="1"/>
          <p:nvPr/>
        </p:nvSpPr>
        <p:spPr>
          <a:xfrm>
            <a:off x="5013325" y="3252787"/>
            <a:ext cx="374650" cy="2381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Courier New"/>
              <a:buNone/>
            </a:pPr>
            <a:r>
              <a:rPr b="1" i="0" lang="en-US" sz="1200" u="none" cap="none" strike="noStrike">
                <a:solidFill>
                  <a:srgbClr val="000000"/>
                </a:solidFill>
                <a:latin typeface="Courier New"/>
                <a:ea typeface="Courier New"/>
                <a:cs typeface="Courier New"/>
                <a:sym typeface="Courier New"/>
              </a:rPr>
              <a:t>&lt;&lt;2</a:t>
            </a:r>
            <a:endParaRPr b="0" i="0" sz="1400" u="none" cap="none" strike="noStrike">
              <a:solidFill>
                <a:srgbClr val="000000"/>
              </a:solidFill>
              <a:latin typeface="Arial"/>
              <a:ea typeface="Arial"/>
              <a:cs typeface="Arial"/>
              <a:sym typeface="Arial"/>
            </a:endParaRPr>
          </a:p>
        </p:txBody>
      </p:sp>
      <p:grpSp>
        <p:nvGrpSpPr>
          <p:cNvPr id="2494" name="Google Shape;2494;p32"/>
          <p:cNvGrpSpPr/>
          <p:nvPr/>
        </p:nvGrpSpPr>
        <p:grpSpPr>
          <a:xfrm>
            <a:off x="1960562" y="2759075"/>
            <a:ext cx="3727450" cy="101600"/>
            <a:chOff x="1235" y="1738"/>
            <a:chExt cx="2348" cy="64"/>
          </a:xfrm>
        </p:grpSpPr>
        <p:sp>
          <p:nvSpPr>
            <p:cNvPr id="2495" name="Google Shape;2495;p32"/>
            <p:cNvSpPr/>
            <p:nvPr/>
          </p:nvSpPr>
          <p:spPr>
            <a:xfrm>
              <a:off x="3507" y="1738"/>
              <a:ext cx="76" cy="64"/>
            </a:xfrm>
            <a:custGeom>
              <a:rect b="b" l="l" r="r" t="t"/>
              <a:pathLst>
                <a:path extrusionOk="0" h="64" w="76">
                  <a:moveTo>
                    <a:pt x="76" y="32"/>
                  </a:moveTo>
                  <a:lnTo>
                    <a:pt x="0" y="64"/>
                  </a:lnTo>
                  <a:lnTo>
                    <a:pt x="0" y="0"/>
                  </a:lnTo>
                  <a:lnTo>
                    <a:pt x="76"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496" name="Google Shape;2496;p32"/>
            <p:cNvCxnSpPr/>
            <p:nvPr/>
          </p:nvCxnSpPr>
          <p:spPr>
            <a:xfrm flipH="1">
              <a:off x="1235" y="1770"/>
              <a:ext cx="2310" cy="1"/>
            </a:xfrm>
            <a:prstGeom prst="straightConnector1">
              <a:avLst/>
            </a:prstGeom>
            <a:noFill/>
            <a:ln cap="flat" cmpd="sng" w="25400">
              <a:solidFill>
                <a:srgbClr val="000000"/>
              </a:solidFill>
              <a:prstDash val="solid"/>
              <a:miter lim="800000"/>
              <a:headEnd len="sm" w="sm" type="none"/>
              <a:tailEnd len="sm" w="sm" type="none"/>
            </a:ln>
          </p:spPr>
        </p:cxnSp>
      </p:grpSp>
      <p:sp>
        <p:nvSpPr>
          <p:cNvPr id="2497" name="Google Shape;2497;p32"/>
          <p:cNvSpPr txBox="1"/>
          <p:nvPr/>
        </p:nvSpPr>
        <p:spPr>
          <a:xfrm>
            <a:off x="925512" y="3317875"/>
            <a:ext cx="1116012" cy="1074737"/>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498" name="Google Shape;2498;p32"/>
          <p:cNvSpPr txBox="1"/>
          <p:nvPr/>
        </p:nvSpPr>
        <p:spPr>
          <a:xfrm>
            <a:off x="1824037" y="3482975"/>
            <a:ext cx="247650" cy="1873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RD</a:t>
            </a:r>
            <a:endParaRPr b="0" i="0" sz="1400" u="none" cap="none" strike="noStrike">
              <a:solidFill>
                <a:srgbClr val="000000"/>
              </a:solidFill>
              <a:latin typeface="Arial"/>
              <a:ea typeface="Arial"/>
              <a:cs typeface="Arial"/>
              <a:sym typeface="Arial"/>
            </a:endParaRPr>
          </a:p>
        </p:txBody>
      </p:sp>
      <p:sp>
        <p:nvSpPr>
          <p:cNvPr id="2499" name="Google Shape;2499;p32"/>
          <p:cNvSpPr txBox="1"/>
          <p:nvPr/>
        </p:nvSpPr>
        <p:spPr>
          <a:xfrm>
            <a:off x="1082675" y="3654425"/>
            <a:ext cx="928687" cy="2222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Instruction</a:t>
            </a:r>
            <a:endParaRPr b="0" i="0" sz="1400" u="none" cap="none" strike="noStrike">
              <a:solidFill>
                <a:srgbClr val="000000"/>
              </a:solidFill>
              <a:latin typeface="Arial"/>
              <a:ea typeface="Arial"/>
              <a:cs typeface="Arial"/>
              <a:sym typeface="Arial"/>
            </a:endParaRPr>
          </a:p>
        </p:txBody>
      </p:sp>
      <p:sp>
        <p:nvSpPr>
          <p:cNvPr id="2500" name="Google Shape;2500;p32"/>
          <p:cNvSpPr txBox="1"/>
          <p:nvPr/>
        </p:nvSpPr>
        <p:spPr>
          <a:xfrm>
            <a:off x="1185862" y="3808412"/>
            <a:ext cx="725487" cy="2222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Memory</a:t>
            </a:r>
            <a:endParaRPr b="0" i="0" sz="1400" u="none" cap="none" strike="noStrike">
              <a:solidFill>
                <a:srgbClr val="000000"/>
              </a:solidFill>
              <a:latin typeface="Arial"/>
              <a:ea typeface="Arial"/>
              <a:cs typeface="Arial"/>
              <a:sym typeface="Arial"/>
            </a:endParaRPr>
          </a:p>
        </p:txBody>
      </p:sp>
      <p:sp>
        <p:nvSpPr>
          <p:cNvPr id="2501" name="Google Shape;2501;p32"/>
          <p:cNvSpPr txBox="1"/>
          <p:nvPr/>
        </p:nvSpPr>
        <p:spPr>
          <a:xfrm>
            <a:off x="981075" y="3482975"/>
            <a:ext cx="417512" cy="1873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ADDR</a:t>
            </a:r>
            <a:endParaRPr b="0" i="0" sz="1400" u="none" cap="none" strike="noStrike">
              <a:solidFill>
                <a:srgbClr val="000000"/>
              </a:solidFill>
              <a:latin typeface="Arial"/>
              <a:ea typeface="Arial"/>
              <a:cs typeface="Arial"/>
              <a:sym typeface="Arial"/>
            </a:endParaRPr>
          </a:p>
        </p:txBody>
      </p:sp>
      <p:sp>
        <p:nvSpPr>
          <p:cNvPr id="2502" name="Google Shape;2502;p32"/>
          <p:cNvSpPr txBox="1"/>
          <p:nvPr/>
        </p:nvSpPr>
        <p:spPr>
          <a:xfrm>
            <a:off x="311150" y="3009900"/>
            <a:ext cx="306387" cy="1074737"/>
          </a:xfrm>
          <a:prstGeom prst="rect">
            <a:avLst/>
          </a:prstGeom>
          <a:solidFill>
            <a:srgbClr val="FFFFFF"/>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grpSp>
        <p:nvGrpSpPr>
          <p:cNvPr id="2503" name="Google Shape;2503;p32"/>
          <p:cNvGrpSpPr/>
          <p:nvPr/>
        </p:nvGrpSpPr>
        <p:grpSpPr>
          <a:xfrm>
            <a:off x="76200" y="3492500"/>
            <a:ext cx="239712" cy="101600"/>
            <a:chOff x="48" y="2200"/>
            <a:chExt cx="151" cy="64"/>
          </a:xfrm>
        </p:grpSpPr>
        <p:sp>
          <p:nvSpPr>
            <p:cNvPr id="2504" name="Google Shape;2504;p32"/>
            <p:cNvSpPr/>
            <p:nvPr/>
          </p:nvSpPr>
          <p:spPr>
            <a:xfrm>
              <a:off x="124" y="2200"/>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505" name="Google Shape;2505;p32"/>
            <p:cNvCxnSpPr/>
            <p:nvPr/>
          </p:nvCxnSpPr>
          <p:spPr>
            <a:xfrm flipH="1">
              <a:off x="48" y="2232"/>
              <a:ext cx="113" cy="1"/>
            </a:xfrm>
            <a:prstGeom prst="straightConnector1">
              <a:avLst/>
            </a:prstGeom>
            <a:noFill/>
            <a:ln cap="flat" cmpd="sng" w="25400">
              <a:solidFill>
                <a:srgbClr val="000000"/>
              </a:solidFill>
              <a:prstDash val="solid"/>
              <a:miter lim="800000"/>
              <a:headEnd len="sm" w="sm" type="none"/>
              <a:tailEnd len="sm" w="sm" type="none"/>
            </a:ln>
          </p:spPr>
        </p:cxnSp>
      </p:grpSp>
      <p:grpSp>
        <p:nvGrpSpPr>
          <p:cNvPr id="2506" name="Google Shape;2506;p32"/>
          <p:cNvGrpSpPr/>
          <p:nvPr/>
        </p:nvGrpSpPr>
        <p:grpSpPr>
          <a:xfrm>
            <a:off x="614362" y="3492500"/>
            <a:ext cx="314325" cy="101600"/>
            <a:chOff x="387" y="2200"/>
            <a:chExt cx="198" cy="64"/>
          </a:xfrm>
        </p:grpSpPr>
        <p:sp>
          <p:nvSpPr>
            <p:cNvPr id="2507" name="Google Shape;2507;p32"/>
            <p:cNvSpPr/>
            <p:nvPr/>
          </p:nvSpPr>
          <p:spPr>
            <a:xfrm>
              <a:off x="510" y="2200"/>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508" name="Google Shape;2508;p32"/>
            <p:cNvCxnSpPr/>
            <p:nvPr/>
          </p:nvCxnSpPr>
          <p:spPr>
            <a:xfrm flipH="1">
              <a:off x="387" y="2232"/>
              <a:ext cx="161" cy="1"/>
            </a:xfrm>
            <a:prstGeom prst="straightConnector1">
              <a:avLst/>
            </a:prstGeom>
            <a:noFill/>
            <a:ln cap="flat" cmpd="sng" w="25400">
              <a:solidFill>
                <a:srgbClr val="000000"/>
              </a:solidFill>
              <a:prstDash val="solid"/>
              <a:miter lim="800000"/>
              <a:headEnd len="sm" w="sm" type="none"/>
              <a:tailEnd len="sm" w="sm" type="none"/>
            </a:ln>
          </p:spPr>
        </p:cxnSp>
      </p:grpSp>
      <p:sp>
        <p:nvSpPr>
          <p:cNvPr id="2509" name="Google Shape;2509;p32"/>
          <p:cNvSpPr txBox="1"/>
          <p:nvPr/>
        </p:nvSpPr>
        <p:spPr>
          <a:xfrm>
            <a:off x="358775" y="3194050"/>
            <a:ext cx="306387" cy="2222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PC</a:t>
            </a:r>
            <a:endParaRPr b="0" i="0" sz="1400" u="none" cap="none" strike="noStrike">
              <a:solidFill>
                <a:srgbClr val="000000"/>
              </a:solidFill>
              <a:latin typeface="Arial"/>
              <a:ea typeface="Arial"/>
              <a:cs typeface="Arial"/>
              <a:sym typeface="Arial"/>
            </a:endParaRPr>
          </a:p>
        </p:txBody>
      </p:sp>
      <p:grpSp>
        <p:nvGrpSpPr>
          <p:cNvPr id="2510" name="Google Shape;2510;p32"/>
          <p:cNvGrpSpPr/>
          <p:nvPr/>
        </p:nvGrpSpPr>
        <p:grpSpPr>
          <a:xfrm>
            <a:off x="733425" y="2374900"/>
            <a:ext cx="852487" cy="103187"/>
            <a:chOff x="462" y="1496"/>
            <a:chExt cx="537" cy="65"/>
          </a:xfrm>
        </p:grpSpPr>
        <p:sp>
          <p:nvSpPr>
            <p:cNvPr id="2511" name="Google Shape;2511;p32"/>
            <p:cNvSpPr/>
            <p:nvPr/>
          </p:nvSpPr>
          <p:spPr>
            <a:xfrm>
              <a:off x="924" y="1496"/>
              <a:ext cx="75" cy="65"/>
            </a:xfrm>
            <a:custGeom>
              <a:rect b="b" l="l" r="r" t="t"/>
              <a:pathLst>
                <a:path extrusionOk="0" h="65" w="75">
                  <a:moveTo>
                    <a:pt x="75" y="32"/>
                  </a:moveTo>
                  <a:lnTo>
                    <a:pt x="0" y="65"/>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512" name="Google Shape;2512;p32"/>
            <p:cNvCxnSpPr/>
            <p:nvPr/>
          </p:nvCxnSpPr>
          <p:spPr>
            <a:xfrm flipH="1">
              <a:off x="462" y="1528"/>
              <a:ext cx="499" cy="1"/>
            </a:xfrm>
            <a:prstGeom prst="straightConnector1">
              <a:avLst/>
            </a:prstGeom>
            <a:noFill/>
            <a:ln cap="flat" cmpd="sng" w="25400">
              <a:solidFill>
                <a:srgbClr val="000000"/>
              </a:solidFill>
              <a:prstDash val="solid"/>
              <a:miter lim="800000"/>
              <a:headEnd len="sm" w="sm" type="none"/>
              <a:tailEnd len="sm" w="sm" type="none"/>
            </a:ln>
          </p:spPr>
        </p:cxnSp>
      </p:grpSp>
      <p:sp>
        <p:nvSpPr>
          <p:cNvPr id="2513" name="Google Shape;2513;p32"/>
          <p:cNvSpPr txBox="1"/>
          <p:nvPr/>
        </p:nvSpPr>
        <p:spPr>
          <a:xfrm>
            <a:off x="1057275" y="2895600"/>
            <a:ext cx="128587" cy="1873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grpSp>
        <p:nvGrpSpPr>
          <p:cNvPr id="2514" name="Google Shape;2514;p32"/>
          <p:cNvGrpSpPr/>
          <p:nvPr/>
        </p:nvGrpSpPr>
        <p:grpSpPr>
          <a:xfrm>
            <a:off x="1193800" y="2913062"/>
            <a:ext cx="392112" cy="101600"/>
            <a:chOff x="752" y="1835"/>
            <a:chExt cx="247" cy="64"/>
          </a:xfrm>
        </p:grpSpPr>
        <p:sp>
          <p:nvSpPr>
            <p:cNvPr id="2515" name="Google Shape;2515;p32"/>
            <p:cNvSpPr/>
            <p:nvPr/>
          </p:nvSpPr>
          <p:spPr>
            <a:xfrm>
              <a:off x="924" y="1835"/>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516" name="Google Shape;2516;p32"/>
            <p:cNvCxnSpPr/>
            <p:nvPr/>
          </p:nvCxnSpPr>
          <p:spPr>
            <a:xfrm flipH="1">
              <a:off x="752" y="1867"/>
              <a:ext cx="209" cy="1"/>
            </a:xfrm>
            <a:prstGeom prst="straightConnector1">
              <a:avLst/>
            </a:prstGeom>
            <a:noFill/>
            <a:ln cap="flat" cmpd="sng" w="25400">
              <a:solidFill>
                <a:srgbClr val="000000"/>
              </a:solidFill>
              <a:prstDash val="solid"/>
              <a:miter lim="800000"/>
              <a:headEnd len="sm" w="sm" type="none"/>
              <a:tailEnd len="sm" w="sm" type="none"/>
            </a:ln>
          </p:spPr>
        </p:cxnSp>
      </p:grpSp>
      <p:grpSp>
        <p:nvGrpSpPr>
          <p:cNvPr id="2517" name="Google Shape;2517;p32"/>
          <p:cNvGrpSpPr/>
          <p:nvPr/>
        </p:nvGrpSpPr>
        <p:grpSpPr>
          <a:xfrm>
            <a:off x="1577975" y="2238375"/>
            <a:ext cx="400050" cy="938212"/>
            <a:chOff x="994" y="1410"/>
            <a:chExt cx="252" cy="591"/>
          </a:xfrm>
        </p:grpSpPr>
        <p:sp>
          <p:nvSpPr>
            <p:cNvPr id="2518" name="Google Shape;2518;p32"/>
            <p:cNvSpPr/>
            <p:nvPr/>
          </p:nvSpPr>
          <p:spPr>
            <a:xfrm>
              <a:off x="994" y="1410"/>
              <a:ext cx="241" cy="580"/>
            </a:xfrm>
            <a:custGeom>
              <a:rect b="b" l="l" r="r" t="t"/>
              <a:pathLst>
                <a:path extrusionOk="0" h="580" w="241">
                  <a:moveTo>
                    <a:pt x="0" y="0"/>
                  </a:moveTo>
                  <a:lnTo>
                    <a:pt x="0" y="242"/>
                  </a:lnTo>
                  <a:lnTo>
                    <a:pt x="48" y="290"/>
                  </a:lnTo>
                  <a:lnTo>
                    <a:pt x="0" y="339"/>
                  </a:lnTo>
                  <a:lnTo>
                    <a:pt x="0" y="580"/>
                  </a:lnTo>
                  <a:lnTo>
                    <a:pt x="241" y="435"/>
                  </a:lnTo>
                  <a:lnTo>
                    <a:pt x="241" y="145"/>
                  </a:lnTo>
                  <a:lnTo>
                    <a:pt x="0" y="0"/>
                  </a:lnTo>
                  <a:close/>
                </a:path>
              </a:pathLst>
            </a:cu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519" name="Google Shape;2519;p32"/>
            <p:cNvSpPr/>
            <p:nvPr/>
          </p:nvSpPr>
          <p:spPr>
            <a:xfrm>
              <a:off x="1004" y="1421"/>
              <a:ext cx="242" cy="580"/>
            </a:xfrm>
            <a:custGeom>
              <a:rect b="b" l="l" r="r" t="t"/>
              <a:pathLst>
                <a:path extrusionOk="0" h="580" w="242">
                  <a:moveTo>
                    <a:pt x="0" y="0"/>
                  </a:moveTo>
                  <a:lnTo>
                    <a:pt x="0" y="242"/>
                  </a:lnTo>
                  <a:lnTo>
                    <a:pt x="49" y="290"/>
                  </a:lnTo>
                  <a:lnTo>
                    <a:pt x="0" y="338"/>
                  </a:lnTo>
                  <a:lnTo>
                    <a:pt x="0" y="580"/>
                  </a:lnTo>
                  <a:lnTo>
                    <a:pt x="242" y="435"/>
                  </a:lnTo>
                  <a:lnTo>
                    <a:pt x="242" y="14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520" name="Google Shape;2520;p32"/>
            <p:cNvSpPr txBox="1"/>
            <p:nvPr/>
          </p:nvSpPr>
          <p:spPr>
            <a:xfrm>
              <a:off x="1031" y="1555"/>
              <a:ext cx="204" cy="11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ADD</a:t>
              </a:r>
              <a:endParaRPr b="0" i="0" sz="1400" u="none" cap="none" strike="noStrike">
                <a:solidFill>
                  <a:srgbClr val="000000"/>
                </a:solidFill>
                <a:latin typeface="Arial"/>
                <a:ea typeface="Arial"/>
                <a:cs typeface="Arial"/>
                <a:sym typeface="Arial"/>
              </a:endParaRPr>
            </a:p>
          </p:txBody>
        </p:sp>
      </p:grpSp>
      <p:cxnSp>
        <p:nvCxnSpPr>
          <p:cNvPr id="2521" name="Google Shape;2521;p32"/>
          <p:cNvCxnSpPr/>
          <p:nvPr/>
        </p:nvCxnSpPr>
        <p:spPr>
          <a:xfrm>
            <a:off x="733425" y="2425700"/>
            <a:ext cx="1587" cy="1117600"/>
          </a:xfrm>
          <a:prstGeom prst="straightConnector1">
            <a:avLst/>
          </a:prstGeom>
          <a:noFill/>
          <a:ln cap="flat" cmpd="sng" w="25400">
            <a:solidFill>
              <a:srgbClr val="000000"/>
            </a:solidFill>
            <a:prstDash val="solid"/>
            <a:miter lim="800000"/>
            <a:headEnd len="sm" w="sm" type="none"/>
            <a:tailEnd len="sm" w="sm" type="none"/>
          </a:ln>
        </p:spPr>
      </p:cxnSp>
      <p:cxnSp>
        <p:nvCxnSpPr>
          <p:cNvPr id="2522" name="Google Shape;2522;p32"/>
          <p:cNvCxnSpPr/>
          <p:nvPr/>
        </p:nvCxnSpPr>
        <p:spPr>
          <a:xfrm>
            <a:off x="76200" y="2043112"/>
            <a:ext cx="1587" cy="1500187"/>
          </a:xfrm>
          <a:prstGeom prst="straightConnector1">
            <a:avLst/>
          </a:prstGeom>
          <a:noFill/>
          <a:ln cap="flat" cmpd="sng" w="25400">
            <a:solidFill>
              <a:srgbClr val="000000"/>
            </a:solidFill>
            <a:prstDash val="solid"/>
            <a:miter lim="800000"/>
            <a:headEnd len="sm" w="sm" type="none"/>
            <a:tailEnd len="sm" w="sm" type="none"/>
          </a:ln>
        </p:spPr>
      </p:cxnSp>
      <p:cxnSp>
        <p:nvCxnSpPr>
          <p:cNvPr id="2523" name="Google Shape;2523;p32"/>
          <p:cNvCxnSpPr/>
          <p:nvPr/>
        </p:nvCxnSpPr>
        <p:spPr>
          <a:xfrm flipH="1">
            <a:off x="1117600" y="1931987"/>
            <a:ext cx="5405437" cy="1587"/>
          </a:xfrm>
          <a:prstGeom prst="straightConnector1">
            <a:avLst/>
          </a:prstGeom>
          <a:noFill/>
          <a:ln cap="flat" cmpd="sng" w="25400">
            <a:solidFill>
              <a:srgbClr val="000000"/>
            </a:solidFill>
            <a:prstDash val="solid"/>
            <a:miter lim="800000"/>
            <a:headEnd len="sm" w="sm" type="none"/>
            <a:tailEnd len="sm" w="sm" type="none"/>
          </a:ln>
        </p:spPr>
      </p:cxnSp>
      <p:grpSp>
        <p:nvGrpSpPr>
          <p:cNvPr id="2524" name="Google Shape;2524;p32"/>
          <p:cNvGrpSpPr/>
          <p:nvPr/>
        </p:nvGrpSpPr>
        <p:grpSpPr>
          <a:xfrm>
            <a:off x="5678487" y="2622550"/>
            <a:ext cx="401637" cy="938212"/>
            <a:chOff x="3577" y="1652"/>
            <a:chExt cx="253" cy="591"/>
          </a:xfrm>
        </p:grpSpPr>
        <p:sp>
          <p:nvSpPr>
            <p:cNvPr id="2525" name="Google Shape;2525;p32"/>
            <p:cNvSpPr/>
            <p:nvPr/>
          </p:nvSpPr>
          <p:spPr>
            <a:xfrm>
              <a:off x="3577" y="1652"/>
              <a:ext cx="242" cy="580"/>
            </a:xfrm>
            <a:custGeom>
              <a:rect b="b" l="l" r="r" t="t"/>
              <a:pathLst>
                <a:path extrusionOk="0" h="580" w="242">
                  <a:moveTo>
                    <a:pt x="0" y="0"/>
                  </a:moveTo>
                  <a:lnTo>
                    <a:pt x="0" y="242"/>
                  </a:lnTo>
                  <a:lnTo>
                    <a:pt x="49" y="290"/>
                  </a:lnTo>
                  <a:lnTo>
                    <a:pt x="0" y="338"/>
                  </a:lnTo>
                  <a:lnTo>
                    <a:pt x="0" y="580"/>
                  </a:lnTo>
                  <a:lnTo>
                    <a:pt x="242" y="435"/>
                  </a:lnTo>
                  <a:lnTo>
                    <a:pt x="242" y="145"/>
                  </a:lnTo>
                  <a:lnTo>
                    <a:pt x="0" y="0"/>
                  </a:lnTo>
                  <a:close/>
                </a:path>
              </a:pathLst>
            </a:cu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526" name="Google Shape;2526;p32"/>
            <p:cNvSpPr/>
            <p:nvPr/>
          </p:nvSpPr>
          <p:spPr>
            <a:xfrm>
              <a:off x="3588" y="1663"/>
              <a:ext cx="242" cy="580"/>
            </a:xfrm>
            <a:custGeom>
              <a:rect b="b" l="l" r="r" t="t"/>
              <a:pathLst>
                <a:path extrusionOk="0" h="580" w="242">
                  <a:moveTo>
                    <a:pt x="0" y="0"/>
                  </a:moveTo>
                  <a:lnTo>
                    <a:pt x="0" y="241"/>
                  </a:lnTo>
                  <a:lnTo>
                    <a:pt x="48" y="290"/>
                  </a:lnTo>
                  <a:lnTo>
                    <a:pt x="0" y="338"/>
                  </a:lnTo>
                  <a:lnTo>
                    <a:pt x="0" y="580"/>
                  </a:lnTo>
                  <a:lnTo>
                    <a:pt x="242" y="435"/>
                  </a:lnTo>
                  <a:lnTo>
                    <a:pt x="242" y="14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527" name="Google Shape;2527;p32"/>
            <p:cNvSpPr txBox="1"/>
            <p:nvPr/>
          </p:nvSpPr>
          <p:spPr>
            <a:xfrm>
              <a:off x="3615" y="1797"/>
              <a:ext cx="204" cy="11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ADD</a:t>
              </a:r>
              <a:endParaRPr b="0" i="0" sz="1400" u="none" cap="none" strike="noStrike">
                <a:solidFill>
                  <a:srgbClr val="000000"/>
                </a:solidFill>
                <a:latin typeface="Arial"/>
                <a:ea typeface="Arial"/>
                <a:cs typeface="Arial"/>
                <a:sym typeface="Arial"/>
              </a:endParaRPr>
            </a:p>
          </p:txBody>
        </p:sp>
      </p:grpSp>
      <p:grpSp>
        <p:nvGrpSpPr>
          <p:cNvPr id="2528" name="Google Shape;2528;p32"/>
          <p:cNvGrpSpPr/>
          <p:nvPr/>
        </p:nvGrpSpPr>
        <p:grpSpPr>
          <a:xfrm>
            <a:off x="8705850" y="4883150"/>
            <a:ext cx="169862" cy="554037"/>
            <a:chOff x="5484" y="3076"/>
            <a:chExt cx="107" cy="349"/>
          </a:xfrm>
        </p:grpSpPr>
        <p:sp>
          <p:nvSpPr>
            <p:cNvPr id="2529" name="Google Shape;2529;p32"/>
            <p:cNvSpPr/>
            <p:nvPr/>
          </p:nvSpPr>
          <p:spPr>
            <a:xfrm>
              <a:off x="5484" y="3076"/>
              <a:ext cx="97" cy="338"/>
            </a:xfrm>
            <a:custGeom>
              <a:rect b="b" l="l" r="r" t="t"/>
              <a:pathLst>
                <a:path extrusionOk="0" h="338" w="97">
                  <a:moveTo>
                    <a:pt x="0" y="0"/>
                  </a:moveTo>
                  <a:lnTo>
                    <a:pt x="0" y="338"/>
                  </a:lnTo>
                  <a:lnTo>
                    <a:pt x="97" y="268"/>
                  </a:lnTo>
                  <a:lnTo>
                    <a:pt x="97" y="7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530" name="Google Shape;2530;p32"/>
            <p:cNvSpPr/>
            <p:nvPr/>
          </p:nvSpPr>
          <p:spPr>
            <a:xfrm>
              <a:off x="5495" y="3086"/>
              <a:ext cx="96" cy="339"/>
            </a:xfrm>
            <a:custGeom>
              <a:rect b="b" l="l" r="r" t="t"/>
              <a:pathLst>
                <a:path extrusionOk="0" h="339" w="96">
                  <a:moveTo>
                    <a:pt x="0" y="0"/>
                  </a:moveTo>
                  <a:lnTo>
                    <a:pt x="0" y="339"/>
                  </a:lnTo>
                  <a:lnTo>
                    <a:pt x="96" y="269"/>
                  </a:lnTo>
                  <a:lnTo>
                    <a:pt x="96" y="7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531" name="Google Shape;2531;p32"/>
            <p:cNvSpPr txBox="1"/>
            <p:nvPr/>
          </p:nvSpPr>
          <p:spPr>
            <a:xfrm>
              <a:off x="5516" y="3156"/>
              <a:ext cx="75" cy="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2532" name="Google Shape;2532;p32"/>
            <p:cNvSpPr txBox="1"/>
            <p:nvPr/>
          </p:nvSpPr>
          <p:spPr>
            <a:xfrm>
              <a:off x="5516" y="3220"/>
              <a:ext cx="64" cy="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2533" name="Google Shape;2533;p32"/>
            <p:cNvSpPr txBox="1"/>
            <p:nvPr/>
          </p:nvSpPr>
          <p:spPr>
            <a:xfrm>
              <a:off x="5522" y="3285"/>
              <a:ext cx="64" cy="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grpSp>
      <p:grpSp>
        <p:nvGrpSpPr>
          <p:cNvPr id="2534" name="Google Shape;2534;p32"/>
          <p:cNvGrpSpPr/>
          <p:nvPr/>
        </p:nvGrpSpPr>
        <p:grpSpPr>
          <a:xfrm>
            <a:off x="4757737" y="3295650"/>
            <a:ext cx="204787" cy="103187"/>
            <a:chOff x="2997" y="2076"/>
            <a:chExt cx="129" cy="65"/>
          </a:xfrm>
        </p:grpSpPr>
        <p:sp>
          <p:nvSpPr>
            <p:cNvPr id="2535" name="Google Shape;2535;p32"/>
            <p:cNvSpPr/>
            <p:nvPr/>
          </p:nvSpPr>
          <p:spPr>
            <a:xfrm>
              <a:off x="3051" y="2076"/>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536" name="Google Shape;2536;p32"/>
            <p:cNvCxnSpPr/>
            <p:nvPr/>
          </p:nvCxnSpPr>
          <p:spPr>
            <a:xfrm flipH="1">
              <a:off x="2997" y="2109"/>
              <a:ext cx="91" cy="1"/>
            </a:xfrm>
            <a:prstGeom prst="straightConnector1">
              <a:avLst/>
            </a:prstGeom>
            <a:noFill/>
            <a:ln cap="flat" cmpd="sng" w="25400">
              <a:solidFill>
                <a:srgbClr val="000000"/>
              </a:solidFill>
              <a:prstDash val="solid"/>
              <a:miter lim="800000"/>
              <a:headEnd len="sm" w="sm" type="none"/>
              <a:tailEnd len="sm" w="sm" type="none"/>
            </a:ln>
          </p:spPr>
        </p:cxnSp>
      </p:grpSp>
      <p:sp>
        <p:nvSpPr>
          <p:cNvPr id="2537" name="Google Shape;2537;p32"/>
          <p:cNvSpPr/>
          <p:nvPr/>
        </p:nvSpPr>
        <p:spPr>
          <a:xfrm>
            <a:off x="4745037" y="4868862"/>
            <a:ext cx="34925" cy="34925"/>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538" name="Google Shape;2538;p32"/>
          <p:cNvCxnSpPr/>
          <p:nvPr/>
        </p:nvCxnSpPr>
        <p:spPr>
          <a:xfrm flipH="1">
            <a:off x="6062662" y="3082925"/>
            <a:ext cx="460375" cy="1587"/>
          </a:xfrm>
          <a:prstGeom prst="straightConnector1">
            <a:avLst/>
          </a:prstGeom>
          <a:noFill/>
          <a:ln cap="flat" cmpd="sng" w="25400">
            <a:solidFill>
              <a:srgbClr val="000000"/>
            </a:solidFill>
            <a:prstDash val="solid"/>
            <a:miter lim="800000"/>
            <a:headEnd len="sm" w="sm" type="none"/>
            <a:tailEnd len="sm" w="sm" type="none"/>
          </a:ln>
        </p:spPr>
      </p:cxnSp>
      <p:grpSp>
        <p:nvGrpSpPr>
          <p:cNvPr id="2539" name="Google Shape;2539;p32"/>
          <p:cNvGrpSpPr/>
          <p:nvPr/>
        </p:nvGrpSpPr>
        <p:grpSpPr>
          <a:xfrm>
            <a:off x="903287" y="1778000"/>
            <a:ext cx="273050" cy="554037"/>
            <a:chOff x="569" y="1120"/>
            <a:chExt cx="172" cy="349"/>
          </a:xfrm>
        </p:grpSpPr>
        <p:sp>
          <p:nvSpPr>
            <p:cNvPr id="2540" name="Google Shape;2540;p32"/>
            <p:cNvSpPr/>
            <p:nvPr/>
          </p:nvSpPr>
          <p:spPr>
            <a:xfrm>
              <a:off x="602" y="1120"/>
              <a:ext cx="96" cy="339"/>
            </a:xfrm>
            <a:custGeom>
              <a:rect b="b" l="l" r="r" t="t"/>
              <a:pathLst>
                <a:path extrusionOk="0" h="339" w="96">
                  <a:moveTo>
                    <a:pt x="96" y="0"/>
                  </a:moveTo>
                  <a:lnTo>
                    <a:pt x="96" y="339"/>
                  </a:lnTo>
                  <a:lnTo>
                    <a:pt x="0" y="269"/>
                  </a:lnTo>
                  <a:lnTo>
                    <a:pt x="0" y="75"/>
                  </a:lnTo>
                  <a:lnTo>
                    <a:pt x="96"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541" name="Google Shape;2541;p32"/>
            <p:cNvSpPr/>
            <p:nvPr/>
          </p:nvSpPr>
          <p:spPr>
            <a:xfrm>
              <a:off x="612" y="1131"/>
              <a:ext cx="97" cy="338"/>
            </a:xfrm>
            <a:custGeom>
              <a:rect b="b" l="l" r="r" t="t"/>
              <a:pathLst>
                <a:path extrusionOk="0" h="338" w="97">
                  <a:moveTo>
                    <a:pt x="97" y="0"/>
                  </a:moveTo>
                  <a:lnTo>
                    <a:pt x="97" y="338"/>
                  </a:lnTo>
                  <a:lnTo>
                    <a:pt x="0" y="268"/>
                  </a:lnTo>
                  <a:lnTo>
                    <a:pt x="0" y="75"/>
                  </a:lnTo>
                  <a:lnTo>
                    <a:pt x="97"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pic>
          <p:nvPicPr>
            <p:cNvPr id="2542" name="Google Shape;2542;p32"/>
            <p:cNvPicPr preferRelativeResize="0"/>
            <p:nvPr/>
          </p:nvPicPr>
          <p:blipFill rotWithShape="1">
            <a:blip r:embed="rId3">
              <a:alphaModFix/>
            </a:blip>
            <a:srcRect b="0" l="0" r="0" t="0"/>
            <a:stretch/>
          </p:blipFill>
          <p:spPr>
            <a:xfrm>
              <a:off x="569" y="1206"/>
              <a:ext cx="172" cy="193"/>
            </a:xfrm>
            <a:prstGeom prst="rect">
              <a:avLst/>
            </a:prstGeom>
            <a:noFill/>
            <a:ln>
              <a:noFill/>
            </a:ln>
          </p:spPr>
        </p:pic>
      </p:grpSp>
      <p:cxnSp>
        <p:nvCxnSpPr>
          <p:cNvPr id="2543" name="Google Shape;2543;p32"/>
          <p:cNvCxnSpPr/>
          <p:nvPr/>
        </p:nvCxnSpPr>
        <p:spPr>
          <a:xfrm flipH="1">
            <a:off x="1117600" y="2162175"/>
            <a:ext cx="996950" cy="1587"/>
          </a:xfrm>
          <a:prstGeom prst="straightConnector1">
            <a:avLst/>
          </a:prstGeom>
          <a:noFill/>
          <a:ln cap="flat" cmpd="sng" w="25400">
            <a:solidFill>
              <a:srgbClr val="000000"/>
            </a:solidFill>
            <a:prstDash val="solid"/>
            <a:miter lim="800000"/>
            <a:headEnd len="sm" w="sm" type="none"/>
            <a:tailEnd len="sm" w="sm" type="none"/>
          </a:ln>
        </p:spPr>
      </p:cxnSp>
      <p:cxnSp>
        <p:nvCxnSpPr>
          <p:cNvPr id="2544" name="Google Shape;2544;p32"/>
          <p:cNvCxnSpPr/>
          <p:nvPr/>
        </p:nvCxnSpPr>
        <p:spPr>
          <a:xfrm flipH="1">
            <a:off x="76200" y="2043112"/>
            <a:ext cx="844550" cy="1587"/>
          </a:xfrm>
          <a:prstGeom prst="straightConnector1">
            <a:avLst/>
          </a:prstGeom>
          <a:noFill/>
          <a:ln cap="flat" cmpd="sng" w="25400">
            <a:solidFill>
              <a:srgbClr val="000000"/>
            </a:solidFill>
            <a:prstDash val="solid"/>
            <a:miter lim="800000"/>
            <a:headEnd len="sm" w="sm" type="none"/>
            <a:tailEnd len="sm" w="sm" type="none"/>
          </a:ln>
        </p:spPr>
      </p:cxnSp>
      <p:cxnSp>
        <p:nvCxnSpPr>
          <p:cNvPr id="2545" name="Google Shape;2545;p32"/>
          <p:cNvCxnSpPr/>
          <p:nvPr/>
        </p:nvCxnSpPr>
        <p:spPr>
          <a:xfrm>
            <a:off x="2114550" y="2162175"/>
            <a:ext cx="1587" cy="647700"/>
          </a:xfrm>
          <a:prstGeom prst="straightConnector1">
            <a:avLst/>
          </a:prstGeom>
          <a:noFill/>
          <a:ln cap="flat" cmpd="sng" w="25400">
            <a:solidFill>
              <a:srgbClr val="000000"/>
            </a:solidFill>
            <a:prstDash val="solid"/>
            <a:miter lim="800000"/>
            <a:headEnd len="sm" w="sm" type="none"/>
            <a:tailEnd len="sm" w="sm" type="none"/>
          </a:ln>
        </p:spPr>
      </p:cxnSp>
      <p:sp>
        <p:nvSpPr>
          <p:cNvPr id="2546" name="Google Shape;2546;p32"/>
          <p:cNvSpPr/>
          <p:nvPr/>
        </p:nvSpPr>
        <p:spPr>
          <a:xfrm>
            <a:off x="2093912" y="2797175"/>
            <a:ext cx="42862" cy="34925"/>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547" name="Google Shape;2547;p32"/>
          <p:cNvCxnSpPr/>
          <p:nvPr/>
        </p:nvCxnSpPr>
        <p:spPr>
          <a:xfrm>
            <a:off x="6523037" y="1931987"/>
            <a:ext cx="1587" cy="1150937"/>
          </a:xfrm>
          <a:prstGeom prst="straightConnector1">
            <a:avLst/>
          </a:prstGeom>
          <a:noFill/>
          <a:ln cap="flat" cmpd="sng" w="25400">
            <a:solidFill>
              <a:srgbClr val="000000"/>
            </a:solidFill>
            <a:prstDash val="solid"/>
            <a:miter lim="800000"/>
            <a:headEnd len="sm" w="sm" type="none"/>
            <a:tailEnd len="sm" w="sm" type="none"/>
          </a:ln>
        </p:spPr>
      </p:cxnSp>
      <p:cxnSp>
        <p:nvCxnSpPr>
          <p:cNvPr id="2548" name="Google Shape;2548;p32"/>
          <p:cNvCxnSpPr/>
          <p:nvPr/>
        </p:nvCxnSpPr>
        <p:spPr>
          <a:xfrm>
            <a:off x="6523037" y="4387850"/>
            <a:ext cx="1587" cy="341312"/>
          </a:xfrm>
          <a:prstGeom prst="straightConnector1">
            <a:avLst/>
          </a:prstGeom>
          <a:noFill/>
          <a:ln cap="flat" cmpd="sng" w="25400">
            <a:solidFill>
              <a:srgbClr val="000000"/>
            </a:solidFill>
            <a:prstDash val="solid"/>
            <a:miter lim="800000"/>
            <a:headEnd len="sm" w="sm" type="none"/>
            <a:tailEnd len="sm" w="sm" type="none"/>
          </a:ln>
        </p:spPr>
      </p:cxnSp>
      <p:cxnSp>
        <p:nvCxnSpPr>
          <p:cNvPr id="2549" name="Google Shape;2549;p32"/>
          <p:cNvCxnSpPr/>
          <p:nvPr/>
        </p:nvCxnSpPr>
        <p:spPr>
          <a:xfrm flipH="1">
            <a:off x="2840037" y="3500437"/>
            <a:ext cx="76200" cy="77787"/>
          </a:xfrm>
          <a:prstGeom prst="straightConnector1">
            <a:avLst/>
          </a:prstGeom>
          <a:noFill/>
          <a:ln cap="flat" cmpd="sng" w="9525">
            <a:solidFill>
              <a:srgbClr val="440000"/>
            </a:solidFill>
            <a:prstDash val="solid"/>
            <a:miter lim="800000"/>
            <a:headEnd len="sm" w="sm" type="none"/>
            <a:tailEnd len="sm" w="sm" type="none"/>
          </a:ln>
        </p:spPr>
      </p:cxnSp>
      <p:sp>
        <p:nvSpPr>
          <p:cNvPr id="2550" name="Google Shape;2550;p32"/>
          <p:cNvSpPr txBox="1"/>
          <p:nvPr/>
        </p:nvSpPr>
        <p:spPr>
          <a:xfrm>
            <a:off x="2847975" y="3570287"/>
            <a:ext cx="161925" cy="1539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32</a:t>
            </a:r>
            <a:endParaRPr b="0" i="0" sz="1400" u="none" cap="none" strike="noStrike">
              <a:solidFill>
                <a:srgbClr val="000000"/>
              </a:solidFill>
              <a:latin typeface="Arial"/>
              <a:ea typeface="Arial"/>
              <a:cs typeface="Arial"/>
              <a:sym typeface="Arial"/>
            </a:endParaRPr>
          </a:p>
        </p:txBody>
      </p:sp>
      <p:sp>
        <p:nvSpPr>
          <p:cNvPr id="2551" name="Google Shape;2551;p32"/>
          <p:cNvSpPr txBox="1"/>
          <p:nvPr/>
        </p:nvSpPr>
        <p:spPr>
          <a:xfrm>
            <a:off x="4133850" y="5988050"/>
            <a:ext cx="819150"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Tahoma"/>
              <a:buNone/>
            </a:pPr>
            <a:r>
              <a:rPr b="1" i="0" lang="en-US" sz="1600" u="none" cap="none" strike="noStrike">
                <a:solidFill>
                  <a:srgbClr val="FF0000"/>
                </a:solidFill>
                <a:latin typeface="Tahoma"/>
                <a:ea typeface="Tahoma"/>
                <a:cs typeface="Tahoma"/>
                <a:sym typeface="Tahoma"/>
              </a:rPr>
              <a:t>ID/EX</a:t>
            </a:r>
            <a:endParaRPr b="0" i="0" sz="1400" u="none" cap="none" strike="noStrike">
              <a:solidFill>
                <a:srgbClr val="000000"/>
              </a:solidFill>
              <a:latin typeface="Arial"/>
              <a:ea typeface="Arial"/>
              <a:cs typeface="Arial"/>
              <a:sym typeface="Arial"/>
            </a:endParaRPr>
          </a:p>
        </p:txBody>
      </p:sp>
      <p:sp>
        <p:nvSpPr>
          <p:cNvPr id="2552" name="Google Shape;2552;p32"/>
          <p:cNvSpPr txBox="1"/>
          <p:nvPr/>
        </p:nvSpPr>
        <p:spPr>
          <a:xfrm>
            <a:off x="5791200" y="5988050"/>
            <a:ext cx="1054100"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Tahoma"/>
              <a:buNone/>
            </a:pPr>
            <a:r>
              <a:rPr b="1" i="0" lang="en-US" sz="1600" u="none" cap="none" strike="noStrike">
                <a:solidFill>
                  <a:srgbClr val="FF0000"/>
                </a:solidFill>
                <a:latin typeface="Tahoma"/>
                <a:ea typeface="Tahoma"/>
                <a:cs typeface="Tahoma"/>
                <a:sym typeface="Tahoma"/>
              </a:rPr>
              <a:t>EX/MEM</a:t>
            </a:r>
            <a:endParaRPr b="0" i="0" sz="1400" u="none" cap="none" strike="noStrike">
              <a:solidFill>
                <a:srgbClr val="000000"/>
              </a:solidFill>
              <a:latin typeface="Arial"/>
              <a:ea typeface="Arial"/>
              <a:cs typeface="Arial"/>
              <a:sym typeface="Arial"/>
            </a:endParaRPr>
          </a:p>
        </p:txBody>
      </p:sp>
      <p:sp>
        <p:nvSpPr>
          <p:cNvPr id="2553" name="Google Shape;2553;p32"/>
          <p:cNvSpPr txBox="1"/>
          <p:nvPr/>
        </p:nvSpPr>
        <p:spPr>
          <a:xfrm>
            <a:off x="7548562" y="5988050"/>
            <a:ext cx="1138237"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Tahoma"/>
              <a:buNone/>
            </a:pPr>
            <a:r>
              <a:rPr b="1" i="0" lang="en-US" sz="1600" u="none" cap="none" strike="noStrike">
                <a:solidFill>
                  <a:srgbClr val="FF0000"/>
                </a:solidFill>
                <a:latin typeface="Tahoma"/>
                <a:ea typeface="Tahoma"/>
                <a:cs typeface="Tahoma"/>
                <a:sym typeface="Tahoma"/>
              </a:rPr>
              <a:t>MEM/WB</a:t>
            </a:r>
            <a:endParaRPr b="0" i="0" sz="1400" u="none" cap="none" strike="noStrike">
              <a:solidFill>
                <a:srgbClr val="000000"/>
              </a:solidFill>
              <a:latin typeface="Arial"/>
              <a:ea typeface="Arial"/>
              <a:cs typeface="Arial"/>
              <a:sym typeface="Arial"/>
            </a:endParaRPr>
          </a:p>
        </p:txBody>
      </p:sp>
      <p:sp>
        <p:nvSpPr>
          <p:cNvPr id="2554" name="Google Shape;2554;p32"/>
          <p:cNvSpPr txBox="1"/>
          <p:nvPr/>
        </p:nvSpPr>
        <p:spPr>
          <a:xfrm>
            <a:off x="2209800" y="2438400"/>
            <a:ext cx="152400" cy="35814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555" name="Google Shape;2555;p32"/>
          <p:cNvSpPr txBox="1"/>
          <p:nvPr/>
        </p:nvSpPr>
        <p:spPr>
          <a:xfrm>
            <a:off x="4441825" y="2438400"/>
            <a:ext cx="152400" cy="35814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556" name="Google Shape;2556;p32"/>
          <p:cNvSpPr txBox="1"/>
          <p:nvPr/>
        </p:nvSpPr>
        <p:spPr>
          <a:xfrm>
            <a:off x="6172200" y="2438400"/>
            <a:ext cx="152400" cy="35814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557" name="Google Shape;2557;p32"/>
          <p:cNvSpPr txBox="1"/>
          <p:nvPr/>
        </p:nvSpPr>
        <p:spPr>
          <a:xfrm>
            <a:off x="8001000" y="2438400"/>
            <a:ext cx="152400" cy="35814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558" name="Google Shape;2558;p32"/>
          <p:cNvCxnSpPr/>
          <p:nvPr/>
        </p:nvCxnSpPr>
        <p:spPr>
          <a:xfrm>
            <a:off x="5943600" y="4191000"/>
            <a:ext cx="228600" cy="0"/>
          </a:xfrm>
          <a:prstGeom prst="straightConnector1">
            <a:avLst/>
          </a:prstGeom>
          <a:noFill/>
          <a:ln cap="flat" cmpd="sng" w="25400">
            <a:solidFill>
              <a:schemeClr val="dk1"/>
            </a:solidFill>
            <a:prstDash val="solid"/>
            <a:miter lim="800000"/>
            <a:headEnd len="sm" w="sm" type="none"/>
            <a:tailEnd len="sm" w="sm" type="none"/>
          </a:ln>
        </p:spPr>
      </p:cxnSp>
      <p:cxnSp>
        <p:nvCxnSpPr>
          <p:cNvPr id="2559" name="Google Shape;2559;p32"/>
          <p:cNvCxnSpPr/>
          <p:nvPr/>
        </p:nvCxnSpPr>
        <p:spPr>
          <a:xfrm>
            <a:off x="6324600" y="4191000"/>
            <a:ext cx="228600" cy="0"/>
          </a:xfrm>
          <a:prstGeom prst="straightConnector1">
            <a:avLst/>
          </a:prstGeom>
          <a:noFill/>
          <a:ln cap="flat" cmpd="sng" w="25400">
            <a:solidFill>
              <a:schemeClr val="dk1"/>
            </a:solidFill>
            <a:prstDash val="solid"/>
            <a:miter lim="800000"/>
            <a:headEnd len="sm" w="sm" type="none"/>
            <a:tailEnd len="med" w="med" type="triangle"/>
          </a:ln>
        </p:spPr>
      </p:cxnSp>
      <p:sp>
        <p:nvSpPr>
          <p:cNvPr id="2560" name="Google Shape;2560;p32"/>
          <p:cNvSpPr txBox="1"/>
          <p:nvPr/>
        </p:nvSpPr>
        <p:spPr>
          <a:xfrm>
            <a:off x="6515100" y="4038600"/>
            <a:ext cx="419100" cy="228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900"/>
              <a:buFont typeface="Arial"/>
              <a:buNone/>
            </a:pPr>
            <a:r>
              <a:rPr b="0" i="0" lang="en-US" sz="900" u="none" cap="none" strike="noStrike">
                <a:solidFill>
                  <a:schemeClr val="dk1"/>
                </a:solidFill>
                <a:latin typeface="Arial"/>
                <a:ea typeface="Arial"/>
                <a:cs typeface="Arial"/>
                <a:sym typeface="Arial"/>
              </a:rPr>
              <a:t>Zero</a:t>
            </a:r>
            <a:endParaRPr b="0" i="0" sz="1400" u="none" cap="none" strike="noStrike">
              <a:solidFill>
                <a:srgbClr val="000000"/>
              </a:solidFill>
              <a:latin typeface="Arial"/>
              <a:ea typeface="Arial"/>
              <a:cs typeface="Arial"/>
              <a:sym typeface="Arial"/>
            </a:endParaRPr>
          </a:p>
        </p:txBody>
      </p:sp>
      <p:sp>
        <p:nvSpPr>
          <p:cNvPr id="2561" name="Google Shape;2561;p32"/>
          <p:cNvSpPr txBox="1"/>
          <p:nvPr/>
        </p:nvSpPr>
        <p:spPr>
          <a:xfrm>
            <a:off x="2336800" y="2895600"/>
            <a:ext cx="706437"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200"/>
              <a:buFont typeface="Tahoma"/>
              <a:buNone/>
            </a:pPr>
            <a:r>
              <a:rPr b="1" i="0" lang="en-US" sz="1200" u="none" cap="none" strike="noStrike">
                <a:solidFill>
                  <a:schemeClr val="hlink"/>
                </a:solidFill>
                <a:latin typeface="Tahoma"/>
                <a:ea typeface="Tahoma"/>
                <a:cs typeface="Tahoma"/>
                <a:sym typeface="Tahoma"/>
              </a:rPr>
              <a:t>64 bits</a:t>
            </a:r>
            <a:endParaRPr b="0" i="0" sz="1400" u="none" cap="none" strike="noStrike">
              <a:solidFill>
                <a:srgbClr val="000000"/>
              </a:solidFill>
              <a:latin typeface="Arial"/>
              <a:ea typeface="Arial"/>
              <a:cs typeface="Arial"/>
              <a:sym typeface="Arial"/>
            </a:endParaRPr>
          </a:p>
        </p:txBody>
      </p:sp>
      <p:sp>
        <p:nvSpPr>
          <p:cNvPr id="2562" name="Google Shape;2562;p32"/>
          <p:cNvSpPr txBox="1"/>
          <p:nvPr/>
        </p:nvSpPr>
        <p:spPr>
          <a:xfrm>
            <a:off x="6324600" y="3154362"/>
            <a:ext cx="706437"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200"/>
              <a:buFont typeface="Tahoma"/>
              <a:buNone/>
            </a:pPr>
            <a:r>
              <a:rPr b="1" i="0" lang="en-US" sz="1200" u="none" cap="none" strike="noStrike">
                <a:solidFill>
                  <a:schemeClr val="hlink"/>
                </a:solidFill>
                <a:latin typeface="Tahoma"/>
                <a:ea typeface="Tahoma"/>
                <a:cs typeface="Tahoma"/>
                <a:sym typeface="Tahoma"/>
              </a:rPr>
              <a:t>97 bits</a:t>
            </a:r>
            <a:endParaRPr b="0" i="0" sz="1400" u="none" cap="none" strike="noStrike">
              <a:solidFill>
                <a:srgbClr val="000000"/>
              </a:solidFill>
              <a:latin typeface="Arial"/>
              <a:ea typeface="Arial"/>
              <a:cs typeface="Arial"/>
              <a:sym typeface="Arial"/>
            </a:endParaRPr>
          </a:p>
        </p:txBody>
      </p:sp>
      <p:sp>
        <p:nvSpPr>
          <p:cNvPr id="2563" name="Google Shape;2563;p32"/>
          <p:cNvSpPr txBox="1"/>
          <p:nvPr/>
        </p:nvSpPr>
        <p:spPr>
          <a:xfrm>
            <a:off x="8153400" y="3154362"/>
            <a:ext cx="706437"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200"/>
              <a:buFont typeface="Tahoma"/>
              <a:buNone/>
            </a:pPr>
            <a:r>
              <a:rPr b="1" i="0" lang="en-US" sz="1200" u="none" cap="none" strike="noStrike">
                <a:solidFill>
                  <a:schemeClr val="hlink"/>
                </a:solidFill>
                <a:latin typeface="Tahoma"/>
                <a:ea typeface="Tahoma"/>
                <a:cs typeface="Tahoma"/>
                <a:sym typeface="Tahoma"/>
              </a:rPr>
              <a:t>64 bits</a:t>
            </a:r>
            <a:endParaRPr b="0" i="0" sz="1400" u="none" cap="none" strike="noStrike">
              <a:solidFill>
                <a:srgbClr val="000000"/>
              </a:solidFill>
              <a:latin typeface="Arial"/>
              <a:ea typeface="Arial"/>
              <a:cs typeface="Arial"/>
              <a:sym typeface="Arial"/>
            </a:endParaRPr>
          </a:p>
        </p:txBody>
      </p:sp>
      <p:sp>
        <p:nvSpPr>
          <p:cNvPr id="2564" name="Google Shape;2564;p32"/>
          <p:cNvSpPr txBox="1"/>
          <p:nvPr/>
        </p:nvSpPr>
        <p:spPr>
          <a:xfrm>
            <a:off x="4572000" y="2895600"/>
            <a:ext cx="803275"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200"/>
              <a:buFont typeface="Tahoma"/>
              <a:buNone/>
            </a:pPr>
            <a:r>
              <a:rPr b="1" i="0" lang="en-US" sz="1200" u="none" cap="none" strike="noStrike">
                <a:solidFill>
                  <a:schemeClr val="hlink"/>
                </a:solidFill>
                <a:latin typeface="Tahoma"/>
                <a:ea typeface="Tahoma"/>
                <a:cs typeface="Tahoma"/>
                <a:sym typeface="Tahoma"/>
              </a:rPr>
              <a:t>128 bits</a:t>
            </a:r>
            <a:endParaRPr b="0" i="0" sz="1400" u="none" cap="none" strike="noStrike">
              <a:solidFill>
                <a:srgbClr val="000000"/>
              </a:solidFill>
              <a:latin typeface="Arial"/>
              <a:ea typeface="Arial"/>
              <a:cs typeface="Arial"/>
              <a:sym typeface="Arial"/>
            </a:endParaRPr>
          </a:p>
        </p:txBody>
      </p:sp>
      <p:sp>
        <p:nvSpPr>
          <p:cNvPr id="2565" name="Google Shape;2565;p32"/>
          <p:cNvSpPr txBox="1"/>
          <p:nvPr/>
        </p:nvSpPr>
        <p:spPr>
          <a:xfrm>
            <a:off x="4114800" y="1949450"/>
            <a:ext cx="385603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600"/>
              <a:buFont typeface="Tahoma"/>
              <a:buNone/>
            </a:pPr>
            <a:r>
              <a:rPr b="1" i="0" lang="en-US" sz="1600" u="none" cap="none" strike="noStrike">
                <a:solidFill>
                  <a:schemeClr val="hlink"/>
                </a:solidFill>
                <a:latin typeface="Tahoma"/>
                <a:ea typeface="Tahoma"/>
                <a:cs typeface="Tahoma"/>
                <a:sym typeface="Tahoma"/>
              </a:rPr>
              <a:t>wide enough to hold data coming in</a:t>
            </a:r>
            <a:endParaRPr b="0" i="0" sz="1400" u="none" cap="none" strike="noStrike">
              <a:solidFill>
                <a:srgbClr val="000000"/>
              </a:solidFill>
              <a:latin typeface="Arial"/>
              <a:ea typeface="Arial"/>
              <a:cs typeface="Arial"/>
              <a:sym typeface="Arial"/>
            </a:endParaRPr>
          </a:p>
        </p:txBody>
      </p:sp>
      <p:cxnSp>
        <p:nvCxnSpPr>
          <p:cNvPr id="2566" name="Google Shape;2566;p32"/>
          <p:cNvCxnSpPr/>
          <p:nvPr/>
        </p:nvCxnSpPr>
        <p:spPr>
          <a:xfrm>
            <a:off x="8915400" y="5181600"/>
            <a:ext cx="152400" cy="0"/>
          </a:xfrm>
          <a:prstGeom prst="straightConnector1">
            <a:avLst/>
          </a:prstGeom>
          <a:noFill/>
          <a:ln cap="flat" cmpd="sng" w="25400">
            <a:solidFill>
              <a:schemeClr val="hlink"/>
            </a:solidFill>
            <a:prstDash val="solid"/>
            <a:miter lim="800000"/>
            <a:headEnd len="sm" w="sm" type="none"/>
            <a:tailEnd len="sm" w="sm" type="none"/>
          </a:ln>
        </p:spPr>
      </p:cxnSp>
      <p:cxnSp>
        <p:nvCxnSpPr>
          <p:cNvPr id="2567" name="Google Shape;2567;p32"/>
          <p:cNvCxnSpPr/>
          <p:nvPr/>
        </p:nvCxnSpPr>
        <p:spPr>
          <a:xfrm>
            <a:off x="9067800" y="5181600"/>
            <a:ext cx="0" cy="1143000"/>
          </a:xfrm>
          <a:prstGeom prst="straightConnector1">
            <a:avLst/>
          </a:prstGeom>
          <a:noFill/>
          <a:ln cap="flat" cmpd="sng" w="25400">
            <a:solidFill>
              <a:schemeClr val="hlink"/>
            </a:solidFill>
            <a:prstDash val="solid"/>
            <a:miter lim="800000"/>
            <a:headEnd len="sm" w="sm" type="none"/>
            <a:tailEnd len="sm" w="sm" type="none"/>
          </a:ln>
        </p:spPr>
      </p:cxnSp>
      <p:cxnSp>
        <p:nvCxnSpPr>
          <p:cNvPr id="2568" name="Google Shape;2568;p32"/>
          <p:cNvCxnSpPr/>
          <p:nvPr/>
        </p:nvCxnSpPr>
        <p:spPr>
          <a:xfrm rot="10800000">
            <a:off x="2667000" y="6324600"/>
            <a:ext cx="6400800" cy="0"/>
          </a:xfrm>
          <a:prstGeom prst="straightConnector1">
            <a:avLst/>
          </a:prstGeom>
          <a:noFill/>
          <a:ln cap="flat" cmpd="sng" w="25400">
            <a:solidFill>
              <a:schemeClr val="hlink"/>
            </a:solidFill>
            <a:prstDash val="solid"/>
            <a:miter lim="800000"/>
            <a:headEnd len="sm" w="sm" type="none"/>
            <a:tailEnd len="sm" w="sm" type="none"/>
          </a:ln>
        </p:spPr>
      </p:cxnSp>
      <p:cxnSp>
        <p:nvCxnSpPr>
          <p:cNvPr id="2569" name="Google Shape;2569;p32"/>
          <p:cNvCxnSpPr/>
          <p:nvPr/>
        </p:nvCxnSpPr>
        <p:spPr>
          <a:xfrm rot="10800000">
            <a:off x="2667000" y="4419600"/>
            <a:ext cx="0" cy="1905000"/>
          </a:xfrm>
          <a:prstGeom prst="straightConnector1">
            <a:avLst/>
          </a:prstGeom>
          <a:noFill/>
          <a:ln cap="flat" cmpd="sng" w="25400">
            <a:solidFill>
              <a:schemeClr val="hlink"/>
            </a:solidFill>
            <a:prstDash val="solid"/>
            <a:miter lim="800000"/>
            <a:headEnd len="sm" w="sm" type="none"/>
            <a:tailEnd len="sm" w="sm" type="none"/>
          </a:ln>
        </p:spPr>
      </p:cxnSp>
      <p:cxnSp>
        <p:nvCxnSpPr>
          <p:cNvPr id="2570" name="Google Shape;2570;p32"/>
          <p:cNvCxnSpPr/>
          <p:nvPr/>
        </p:nvCxnSpPr>
        <p:spPr>
          <a:xfrm>
            <a:off x="2667000" y="4419600"/>
            <a:ext cx="228600" cy="0"/>
          </a:xfrm>
          <a:prstGeom prst="straightConnector1">
            <a:avLst/>
          </a:prstGeom>
          <a:noFill/>
          <a:ln cap="flat" cmpd="sng" w="25400">
            <a:solidFill>
              <a:schemeClr val="hlink"/>
            </a:solidFill>
            <a:prstDash val="solid"/>
            <a:miter lim="800000"/>
            <a:headEnd len="sm" w="sm" type="none"/>
            <a:tailEnd len="med" w="med" type="stealth"/>
          </a:ln>
        </p:spPr>
      </p:cxnSp>
      <p:cxnSp>
        <p:nvCxnSpPr>
          <p:cNvPr id="2571" name="Google Shape;2571;p32"/>
          <p:cNvCxnSpPr/>
          <p:nvPr/>
        </p:nvCxnSpPr>
        <p:spPr>
          <a:xfrm>
            <a:off x="6324600" y="3048000"/>
            <a:ext cx="228600" cy="0"/>
          </a:xfrm>
          <a:prstGeom prst="straightConnector1">
            <a:avLst/>
          </a:prstGeom>
          <a:noFill/>
          <a:ln cap="flat" cmpd="sng" w="25400">
            <a:solidFill>
              <a:schemeClr val="hlink"/>
            </a:solidFill>
            <a:prstDash val="solid"/>
            <a:miter lim="800000"/>
            <a:headEnd len="sm" w="sm" type="none"/>
            <a:tailEnd len="sm" w="sm" type="none"/>
          </a:ln>
        </p:spPr>
      </p:cxnSp>
      <p:cxnSp>
        <p:nvCxnSpPr>
          <p:cNvPr id="2572" name="Google Shape;2572;p32"/>
          <p:cNvCxnSpPr/>
          <p:nvPr/>
        </p:nvCxnSpPr>
        <p:spPr>
          <a:xfrm rot="10800000">
            <a:off x="6553200" y="1905000"/>
            <a:ext cx="0" cy="1143000"/>
          </a:xfrm>
          <a:prstGeom prst="straightConnector1">
            <a:avLst/>
          </a:prstGeom>
          <a:noFill/>
          <a:ln cap="flat" cmpd="sng" w="25400">
            <a:solidFill>
              <a:schemeClr val="hlink"/>
            </a:solidFill>
            <a:prstDash val="solid"/>
            <a:miter lim="800000"/>
            <a:headEnd len="sm" w="sm" type="none"/>
            <a:tailEnd len="sm" w="sm" type="none"/>
          </a:ln>
        </p:spPr>
      </p:cxnSp>
      <p:cxnSp>
        <p:nvCxnSpPr>
          <p:cNvPr id="2573" name="Google Shape;2573;p32"/>
          <p:cNvCxnSpPr/>
          <p:nvPr/>
        </p:nvCxnSpPr>
        <p:spPr>
          <a:xfrm rot="10800000">
            <a:off x="1066800" y="1905000"/>
            <a:ext cx="5486400" cy="0"/>
          </a:xfrm>
          <a:prstGeom prst="straightConnector1">
            <a:avLst/>
          </a:prstGeom>
          <a:noFill/>
          <a:ln cap="flat" cmpd="sng" w="25400">
            <a:solidFill>
              <a:schemeClr val="hlink"/>
            </a:solidFill>
            <a:prstDash val="solid"/>
            <a:miter lim="800000"/>
            <a:headEnd len="sm" w="sm" type="none"/>
            <a:tailEnd len="sm" w="sm" type="none"/>
          </a:ln>
        </p:spPr>
      </p:cxnSp>
      <p:cxnSp>
        <p:nvCxnSpPr>
          <p:cNvPr id="2574" name="Google Shape;2574;p32"/>
          <p:cNvCxnSpPr/>
          <p:nvPr/>
        </p:nvCxnSpPr>
        <p:spPr>
          <a:xfrm rot="10800000">
            <a:off x="76200" y="2057400"/>
            <a:ext cx="914400" cy="0"/>
          </a:xfrm>
          <a:prstGeom prst="straightConnector1">
            <a:avLst/>
          </a:prstGeom>
          <a:noFill/>
          <a:ln cap="flat" cmpd="sng" w="25400">
            <a:solidFill>
              <a:schemeClr val="hlink"/>
            </a:solidFill>
            <a:prstDash val="solid"/>
            <a:miter lim="800000"/>
            <a:headEnd len="sm" w="sm" type="none"/>
            <a:tailEnd len="sm" w="sm" type="none"/>
          </a:ln>
        </p:spPr>
      </p:cxnSp>
      <p:cxnSp>
        <p:nvCxnSpPr>
          <p:cNvPr id="2575" name="Google Shape;2575;p32"/>
          <p:cNvCxnSpPr/>
          <p:nvPr/>
        </p:nvCxnSpPr>
        <p:spPr>
          <a:xfrm>
            <a:off x="76200" y="2057400"/>
            <a:ext cx="0" cy="1524000"/>
          </a:xfrm>
          <a:prstGeom prst="straightConnector1">
            <a:avLst/>
          </a:prstGeom>
          <a:noFill/>
          <a:ln cap="flat" cmpd="sng" w="25400">
            <a:solidFill>
              <a:schemeClr val="hlink"/>
            </a:solidFill>
            <a:prstDash val="solid"/>
            <a:miter lim="800000"/>
            <a:headEnd len="sm" w="sm" type="none"/>
            <a:tailEnd len="sm" w="sm" type="none"/>
          </a:ln>
        </p:spPr>
      </p:cxnSp>
      <p:cxnSp>
        <p:nvCxnSpPr>
          <p:cNvPr id="2576" name="Google Shape;2576;p32"/>
          <p:cNvCxnSpPr/>
          <p:nvPr/>
        </p:nvCxnSpPr>
        <p:spPr>
          <a:xfrm>
            <a:off x="76200" y="3581400"/>
            <a:ext cx="228600" cy="0"/>
          </a:xfrm>
          <a:prstGeom prst="straightConnector1">
            <a:avLst/>
          </a:prstGeom>
          <a:noFill/>
          <a:ln cap="flat" cmpd="sng" w="25400">
            <a:solidFill>
              <a:schemeClr val="hlink"/>
            </a:solidFill>
            <a:prstDash val="solid"/>
            <a:miter lim="800000"/>
            <a:headEnd len="sm" w="sm" type="none"/>
            <a:tailEnd len="med" w="med" type="stealth"/>
          </a:ln>
        </p:spPr>
      </p:cxnSp>
      <p:sp>
        <p:nvSpPr>
          <p:cNvPr id="2577" name="Google Shape;2577;p32"/>
          <p:cNvSpPr txBox="1"/>
          <p:nvPr/>
        </p:nvSpPr>
        <p:spPr>
          <a:xfrm>
            <a:off x="1905000" y="6369050"/>
            <a:ext cx="60960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600"/>
              <a:buFont typeface="Tahoma"/>
              <a:buNone/>
            </a:pPr>
            <a:r>
              <a:rPr b="1" i="0" lang="en-US" sz="1600" u="none" cap="none" strike="noStrike">
                <a:solidFill>
                  <a:schemeClr val="hlink"/>
                </a:solidFill>
                <a:latin typeface="Tahoma"/>
                <a:ea typeface="Tahoma"/>
                <a:cs typeface="Tahoma"/>
                <a:sym typeface="Tahoma"/>
              </a:rPr>
              <a:t>Only data flowing right to left may cause hazard…, why?</a:t>
            </a:r>
            <a:endParaRPr b="0" i="0" sz="1400" u="none" cap="none" strike="noStrike">
              <a:solidFill>
                <a:srgbClr val="000000"/>
              </a:solidFill>
              <a:latin typeface="Arial"/>
              <a:ea typeface="Arial"/>
              <a:cs typeface="Arial"/>
              <a:sym typeface="Arial"/>
            </a:endParaRPr>
          </a:p>
        </p:txBody>
      </p:sp>
      <p:cxnSp>
        <p:nvCxnSpPr>
          <p:cNvPr id="2578" name="Google Shape;2578;p32"/>
          <p:cNvCxnSpPr/>
          <p:nvPr/>
        </p:nvCxnSpPr>
        <p:spPr>
          <a:xfrm flipH="1" rot="10800000">
            <a:off x="7848600" y="6400800"/>
            <a:ext cx="381000" cy="76200"/>
          </a:xfrm>
          <a:prstGeom prst="straightConnector1">
            <a:avLst/>
          </a:prstGeom>
          <a:noFill/>
          <a:ln cap="flat" cmpd="sng" w="19050">
            <a:solidFill>
              <a:schemeClr val="hlink"/>
            </a:solidFill>
            <a:prstDash val="solid"/>
            <a:miter lim="800000"/>
            <a:headEnd len="sm" w="sm" type="none"/>
            <a:tailEnd len="med" w="med" type="triangle"/>
          </a:ln>
        </p:spPr>
      </p:cxnSp>
      <p:cxnSp>
        <p:nvCxnSpPr>
          <p:cNvPr id="2579" name="Google Shape;2579;p32"/>
          <p:cNvCxnSpPr/>
          <p:nvPr/>
        </p:nvCxnSpPr>
        <p:spPr>
          <a:xfrm rot="10800000">
            <a:off x="6629400" y="2590800"/>
            <a:ext cx="1219200" cy="3886200"/>
          </a:xfrm>
          <a:prstGeom prst="straightConnector1">
            <a:avLst/>
          </a:prstGeom>
          <a:noFill/>
          <a:ln cap="flat" cmpd="sng" w="19050">
            <a:solidFill>
              <a:schemeClr val="hlink"/>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7"/>
                                        </p:tgtEl>
                                        <p:attrNameLst>
                                          <p:attrName>style.visibility</p:attrName>
                                        </p:attrNameLst>
                                      </p:cBhvr>
                                      <p:to>
                                        <p:strVal val="visible"/>
                                      </p:to>
                                    </p:set>
                                    <p:animEffect filter="fade" transition="in">
                                      <p:cBhvr>
                                        <p:cTn dur="500"/>
                                        <p:tgtEl>
                                          <p:spTgt spid="25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8"/>
                                        </p:tgtEl>
                                        <p:attrNameLst>
                                          <p:attrName>style.visibility</p:attrName>
                                        </p:attrNameLst>
                                      </p:cBhvr>
                                      <p:to>
                                        <p:strVal val="visible"/>
                                      </p:to>
                                    </p:set>
                                    <p:animEffect filter="fade" transition="in">
                                      <p:cBhvr>
                                        <p:cTn dur="500"/>
                                        <p:tgtEl>
                                          <p:spTgt spid="25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6"/>
                                        </p:tgtEl>
                                        <p:attrNameLst>
                                          <p:attrName>style.visibility</p:attrName>
                                        </p:attrNameLst>
                                      </p:cBhvr>
                                      <p:to>
                                        <p:strVal val="visible"/>
                                      </p:to>
                                    </p:set>
                                    <p:animEffect filter="fade" transition="in">
                                      <p:cBhvr>
                                        <p:cTn dur="500"/>
                                        <p:tgtEl>
                                          <p:spTgt spid="25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7"/>
                                        </p:tgtEl>
                                        <p:attrNameLst>
                                          <p:attrName>style.visibility</p:attrName>
                                        </p:attrNameLst>
                                      </p:cBhvr>
                                      <p:to>
                                        <p:strVal val="visible"/>
                                      </p:to>
                                    </p:set>
                                    <p:animEffect filter="fade" transition="in">
                                      <p:cBhvr>
                                        <p:cTn dur="500"/>
                                        <p:tgtEl>
                                          <p:spTgt spid="25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8"/>
                                        </p:tgtEl>
                                        <p:attrNameLst>
                                          <p:attrName>style.visibility</p:attrName>
                                        </p:attrNameLst>
                                      </p:cBhvr>
                                      <p:to>
                                        <p:strVal val="visible"/>
                                      </p:to>
                                    </p:set>
                                    <p:animEffect filter="fade" transition="in">
                                      <p:cBhvr>
                                        <p:cTn dur="500"/>
                                        <p:tgtEl>
                                          <p:spTgt spid="25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9"/>
                                        </p:tgtEl>
                                        <p:attrNameLst>
                                          <p:attrName>style.visibility</p:attrName>
                                        </p:attrNameLst>
                                      </p:cBhvr>
                                      <p:to>
                                        <p:strVal val="visible"/>
                                      </p:to>
                                    </p:set>
                                    <p:animEffect filter="fade" transition="in">
                                      <p:cBhvr>
                                        <p:cTn dur="500"/>
                                        <p:tgtEl>
                                          <p:spTgt spid="25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0"/>
                                        </p:tgtEl>
                                        <p:attrNameLst>
                                          <p:attrName>style.visibility</p:attrName>
                                        </p:attrNameLst>
                                      </p:cBhvr>
                                      <p:to>
                                        <p:strVal val="visible"/>
                                      </p:to>
                                    </p:set>
                                    <p:animEffect filter="fade" transition="in">
                                      <p:cBhvr>
                                        <p:cTn dur="500"/>
                                        <p:tgtEl>
                                          <p:spTgt spid="25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9"/>
                                        </p:tgtEl>
                                        <p:attrNameLst>
                                          <p:attrName>style.visibility</p:attrName>
                                        </p:attrNameLst>
                                      </p:cBhvr>
                                      <p:to>
                                        <p:strVal val="visible"/>
                                      </p:to>
                                    </p:set>
                                    <p:animEffect filter="fade" transition="in">
                                      <p:cBhvr>
                                        <p:cTn dur="500"/>
                                        <p:tgtEl>
                                          <p:spTgt spid="25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1"/>
                                        </p:tgtEl>
                                        <p:attrNameLst>
                                          <p:attrName>style.visibility</p:attrName>
                                        </p:attrNameLst>
                                      </p:cBhvr>
                                      <p:to>
                                        <p:strVal val="visible"/>
                                      </p:to>
                                    </p:set>
                                    <p:animEffect filter="fade" transition="in">
                                      <p:cBhvr>
                                        <p:cTn dur="500"/>
                                        <p:tgtEl>
                                          <p:spTgt spid="25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2"/>
                                        </p:tgtEl>
                                        <p:attrNameLst>
                                          <p:attrName>style.visibility</p:attrName>
                                        </p:attrNameLst>
                                      </p:cBhvr>
                                      <p:to>
                                        <p:strVal val="visible"/>
                                      </p:to>
                                    </p:set>
                                    <p:animEffect filter="fade" transition="in">
                                      <p:cBhvr>
                                        <p:cTn dur="500"/>
                                        <p:tgtEl>
                                          <p:spTgt spid="25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3"/>
                                        </p:tgtEl>
                                        <p:attrNameLst>
                                          <p:attrName>style.visibility</p:attrName>
                                        </p:attrNameLst>
                                      </p:cBhvr>
                                      <p:to>
                                        <p:strVal val="visible"/>
                                      </p:to>
                                    </p:set>
                                    <p:animEffect filter="fade" transition="in">
                                      <p:cBhvr>
                                        <p:cTn dur="500"/>
                                        <p:tgtEl>
                                          <p:spTgt spid="25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4"/>
                                        </p:tgtEl>
                                        <p:attrNameLst>
                                          <p:attrName>style.visibility</p:attrName>
                                        </p:attrNameLst>
                                      </p:cBhvr>
                                      <p:to>
                                        <p:strVal val="visible"/>
                                      </p:to>
                                    </p:set>
                                    <p:animEffect filter="fade" transition="in">
                                      <p:cBhvr>
                                        <p:cTn dur="500"/>
                                        <p:tgtEl>
                                          <p:spTgt spid="25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5"/>
                                        </p:tgtEl>
                                        <p:attrNameLst>
                                          <p:attrName>style.visibility</p:attrName>
                                        </p:attrNameLst>
                                      </p:cBhvr>
                                      <p:to>
                                        <p:strVal val="visible"/>
                                      </p:to>
                                    </p:set>
                                    <p:animEffect filter="fade" transition="in">
                                      <p:cBhvr>
                                        <p:cTn dur="500"/>
                                        <p:tgtEl>
                                          <p:spTgt spid="25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6"/>
                                        </p:tgtEl>
                                        <p:attrNameLst>
                                          <p:attrName>style.visibility</p:attrName>
                                        </p:attrNameLst>
                                      </p:cBhvr>
                                      <p:to>
                                        <p:strVal val="visible"/>
                                      </p:to>
                                    </p:set>
                                    <p:animEffect filter="fade" transition="in">
                                      <p:cBhvr>
                                        <p:cTn dur="500"/>
                                        <p:tgtEl>
                                          <p:spTgt spid="25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5"/>
          <p:cNvSpPr txBox="1"/>
          <p:nvPr>
            <p:ph type="title"/>
          </p:nvPr>
        </p:nvSpPr>
        <p:spPr>
          <a:xfrm>
            <a:off x="1143000" y="1524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Pipelining</a:t>
            </a:r>
            <a:endParaRPr/>
          </a:p>
        </p:txBody>
      </p:sp>
      <p:sp>
        <p:nvSpPr>
          <p:cNvPr id="117" name="Google Shape;117;p15"/>
          <p:cNvSpPr txBox="1"/>
          <p:nvPr>
            <p:ph idx="1" type="body"/>
          </p:nvPr>
        </p:nvSpPr>
        <p:spPr>
          <a:xfrm>
            <a:off x="1143000" y="1219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Start work ASAP!! Do not waste time!</a:t>
            </a:r>
            <a:endParaRPr/>
          </a:p>
        </p:txBody>
      </p:sp>
      <p:pic>
        <p:nvPicPr>
          <p:cNvPr descr="F0601" id="118" name="Google Shape;118;p15"/>
          <p:cNvPicPr preferRelativeResize="0"/>
          <p:nvPr/>
        </p:nvPicPr>
        <p:blipFill rotWithShape="1">
          <a:blip r:embed="rId3">
            <a:alphaModFix/>
          </a:blip>
          <a:srcRect b="0" l="0" r="0" t="0"/>
          <a:stretch/>
        </p:blipFill>
        <p:spPr>
          <a:xfrm>
            <a:off x="1371600" y="1752600"/>
            <a:ext cx="4953000" cy="4692650"/>
          </a:xfrm>
          <a:prstGeom prst="rect">
            <a:avLst/>
          </a:prstGeom>
          <a:noFill/>
          <a:ln>
            <a:noFill/>
          </a:ln>
        </p:spPr>
      </p:pic>
      <p:sp>
        <p:nvSpPr>
          <p:cNvPr id="119" name="Google Shape;119;p15"/>
          <p:cNvSpPr txBox="1"/>
          <p:nvPr/>
        </p:nvSpPr>
        <p:spPr>
          <a:xfrm>
            <a:off x="685800" y="3838575"/>
            <a:ext cx="6751637"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Assume 30 min. each task – wash, dry, fold, store – and  that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separate tasks use separate hardware and so can be overlapped</a:t>
            </a:r>
            <a:endParaRPr b="0" i="0" sz="1400" u="none" cap="none" strike="noStrike">
              <a:solidFill>
                <a:srgbClr val="000000"/>
              </a:solidFill>
              <a:latin typeface="Arial"/>
              <a:ea typeface="Arial"/>
              <a:cs typeface="Arial"/>
              <a:sym typeface="Arial"/>
            </a:endParaRPr>
          </a:p>
        </p:txBody>
      </p:sp>
      <p:sp>
        <p:nvSpPr>
          <p:cNvPr id="120" name="Google Shape;120;p15"/>
          <p:cNvSpPr txBox="1"/>
          <p:nvPr/>
        </p:nvSpPr>
        <p:spPr>
          <a:xfrm>
            <a:off x="5345112" y="5181600"/>
            <a:ext cx="113188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Pipelined</a:t>
            </a:r>
            <a:endParaRPr b="0" i="0" sz="1400" u="none" cap="none" strike="noStrike">
              <a:solidFill>
                <a:srgbClr val="000000"/>
              </a:solidFill>
              <a:latin typeface="Arial"/>
              <a:ea typeface="Arial"/>
              <a:cs typeface="Arial"/>
              <a:sym typeface="Arial"/>
            </a:endParaRPr>
          </a:p>
        </p:txBody>
      </p:sp>
      <p:sp>
        <p:nvSpPr>
          <p:cNvPr id="121" name="Google Shape;121;p15"/>
          <p:cNvSpPr txBox="1"/>
          <p:nvPr/>
        </p:nvSpPr>
        <p:spPr>
          <a:xfrm>
            <a:off x="5227637" y="2330450"/>
            <a:ext cx="15541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Not pipelined</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3" name="Shape 2583"/>
        <p:cNvGrpSpPr/>
        <p:nvPr/>
      </p:nvGrpSpPr>
      <p:grpSpPr>
        <a:xfrm>
          <a:off x="0" y="0"/>
          <a:ext cx="0" cy="0"/>
          <a:chOff x="0" y="0"/>
          <a:chExt cx="0" cy="0"/>
        </a:xfrm>
      </p:grpSpPr>
      <p:sp>
        <p:nvSpPr>
          <p:cNvPr id="2584" name="Google Shape;2584;p33"/>
          <p:cNvSpPr txBox="1"/>
          <p:nvPr>
            <p:ph type="title"/>
          </p:nvPr>
        </p:nvSpPr>
        <p:spPr>
          <a:xfrm>
            <a:off x="1150937" y="4572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Bug in the Datapath</a:t>
            </a:r>
            <a:endParaRPr/>
          </a:p>
        </p:txBody>
      </p:sp>
      <p:sp>
        <p:nvSpPr>
          <p:cNvPr id="2585" name="Google Shape;2585;p33"/>
          <p:cNvSpPr txBox="1"/>
          <p:nvPr/>
        </p:nvSpPr>
        <p:spPr>
          <a:xfrm>
            <a:off x="2901950" y="3981450"/>
            <a:ext cx="1381125" cy="1074737"/>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grpSp>
        <p:nvGrpSpPr>
          <p:cNvPr id="2586" name="Google Shape;2586;p33"/>
          <p:cNvGrpSpPr/>
          <p:nvPr/>
        </p:nvGrpSpPr>
        <p:grpSpPr>
          <a:xfrm>
            <a:off x="2667000" y="4464050"/>
            <a:ext cx="238125" cy="101600"/>
            <a:chOff x="1680" y="2599"/>
            <a:chExt cx="150" cy="64"/>
          </a:xfrm>
        </p:grpSpPr>
        <p:sp>
          <p:nvSpPr>
            <p:cNvPr id="2587" name="Google Shape;2587;p33"/>
            <p:cNvSpPr/>
            <p:nvPr/>
          </p:nvSpPr>
          <p:spPr>
            <a:xfrm>
              <a:off x="1755" y="2599"/>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588" name="Google Shape;2588;p33"/>
            <p:cNvCxnSpPr/>
            <p:nvPr/>
          </p:nvCxnSpPr>
          <p:spPr>
            <a:xfrm flipH="1">
              <a:off x="1680" y="2631"/>
              <a:ext cx="113" cy="1"/>
            </a:xfrm>
            <a:prstGeom prst="straightConnector1">
              <a:avLst/>
            </a:prstGeom>
            <a:noFill/>
            <a:ln cap="flat" cmpd="sng" w="25400">
              <a:solidFill>
                <a:srgbClr val="000000"/>
              </a:solidFill>
              <a:prstDash val="solid"/>
              <a:miter lim="800000"/>
              <a:headEnd len="sm" w="sm" type="none"/>
              <a:tailEnd len="sm" w="sm" type="none"/>
            </a:ln>
          </p:spPr>
        </p:cxnSp>
      </p:grpSp>
      <p:grpSp>
        <p:nvGrpSpPr>
          <p:cNvPr id="2589" name="Google Shape;2589;p33"/>
          <p:cNvGrpSpPr/>
          <p:nvPr/>
        </p:nvGrpSpPr>
        <p:grpSpPr>
          <a:xfrm>
            <a:off x="3170237" y="3678237"/>
            <a:ext cx="85725" cy="307975"/>
            <a:chOff x="1997" y="2104"/>
            <a:chExt cx="54" cy="194"/>
          </a:xfrm>
        </p:grpSpPr>
        <p:sp>
          <p:nvSpPr>
            <p:cNvPr id="2590" name="Google Shape;2590;p33"/>
            <p:cNvSpPr/>
            <p:nvPr/>
          </p:nvSpPr>
          <p:spPr>
            <a:xfrm>
              <a:off x="1997" y="2233"/>
              <a:ext cx="54" cy="65"/>
            </a:xfrm>
            <a:custGeom>
              <a:rect b="b" l="l" r="r" t="t"/>
              <a:pathLst>
                <a:path extrusionOk="0" h="65" w="54">
                  <a:moveTo>
                    <a:pt x="27" y="65"/>
                  </a:moveTo>
                  <a:lnTo>
                    <a:pt x="0" y="0"/>
                  </a:lnTo>
                  <a:lnTo>
                    <a:pt x="54" y="0"/>
                  </a:lnTo>
                  <a:lnTo>
                    <a:pt x="27" y="65"/>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591" name="Google Shape;2591;p33"/>
            <p:cNvCxnSpPr/>
            <p:nvPr/>
          </p:nvCxnSpPr>
          <p:spPr>
            <a:xfrm>
              <a:off x="2024" y="2104"/>
              <a:ext cx="1" cy="172"/>
            </a:xfrm>
            <a:prstGeom prst="straightConnector1">
              <a:avLst/>
            </a:prstGeom>
            <a:noFill/>
            <a:ln cap="flat" cmpd="sng" w="17450">
              <a:solidFill>
                <a:srgbClr val="440000"/>
              </a:solidFill>
              <a:prstDash val="solid"/>
              <a:miter lim="800000"/>
              <a:headEnd len="sm" w="sm" type="none"/>
              <a:tailEnd len="sm" w="sm" type="none"/>
            </a:ln>
          </p:spPr>
        </p:cxnSp>
      </p:grpSp>
      <p:grpSp>
        <p:nvGrpSpPr>
          <p:cNvPr id="2592" name="Google Shape;2592;p33"/>
          <p:cNvGrpSpPr/>
          <p:nvPr/>
        </p:nvGrpSpPr>
        <p:grpSpPr>
          <a:xfrm>
            <a:off x="3554412" y="3678237"/>
            <a:ext cx="84137" cy="307975"/>
            <a:chOff x="2239" y="2104"/>
            <a:chExt cx="53" cy="194"/>
          </a:xfrm>
        </p:grpSpPr>
        <p:sp>
          <p:nvSpPr>
            <p:cNvPr id="2593" name="Google Shape;2593;p33"/>
            <p:cNvSpPr/>
            <p:nvPr/>
          </p:nvSpPr>
          <p:spPr>
            <a:xfrm>
              <a:off x="2239" y="2233"/>
              <a:ext cx="53" cy="65"/>
            </a:xfrm>
            <a:custGeom>
              <a:rect b="b" l="l" r="r" t="t"/>
              <a:pathLst>
                <a:path extrusionOk="0" h="65" w="53">
                  <a:moveTo>
                    <a:pt x="26" y="65"/>
                  </a:moveTo>
                  <a:lnTo>
                    <a:pt x="0" y="0"/>
                  </a:lnTo>
                  <a:lnTo>
                    <a:pt x="53" y="0"/>
                  </a:lnTo>
                  <a:lnTo>
                    <a:pt x="26" y="65"/>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594" name="Google Shape;2594;p33"/>
            <p:cNvCxnSpPr/>
            <p:nvPr/>
          </p:nvCxnSpPr>
          <p:spPr>
            <a:xfrm>
              <a:off x="2265" y="2104"/>
              <a:ext cx="1" cy="172"/>
            </a:xfrm>
            <a:prstGeom prst="straightConnector1">
              <a:avLst/>
            </a:prstGeom>
            <a:noFill/>
            <a:ln cap="flat" cmpd="sng" w="17450">
              <a:solidFill>
                <a:srgbClr val="440000"/>
              </a:solidFill>
              <a:prstDash val="solid"/>
              <a:miter lim="800000"/>
              <a:headEnd len="sm" w="sm" type="none"/>
              <a:tailEnd len="sm" w="sm" type="none"/>
            </a:ln>
          </p:spPr>
        </p:cxnSp>
      </p:grpSp>
      <p:cxnSp>
        <p:nvCxnSpPr>
          <p:cNvPr id="2595" name="Google Shape;2595;p33"/>
          <p:cNvCxnSpPr/>
          <p:nvPr/>
        </p:nvCxnSpPr>
        <p:spPr>
          <a:xfrm flipH="1">
            <a:off x="3170237" y="3781425"/>
            <a:ext cx="76200" cy="76200"/>
          </a:xfrm>
          <a:prstGeom prst="straightConnector1">
            <a:avLst/>
          </a:prstGeom>
          <a:noFill/>
          <a:ln cap="flat" cmpd="sng" w="9525">
            <a:solidFill>
              <a:srgbClr val="440000"/>
            </a:solidFill>
            <a:prstDash val="solid"/>
            <a:miter lim="800000"/>
            <a:headEnd len="sm" w="sm" type="none"/>
            <a:tailEnd len="sm" w="sm" type="none"/>
          </a:ln>
        </p:spPr>
      </p:cxnSp>
      <p:sp>
        <p:nvSpPr>
          <p:cNvPr id="2596" name="Google Shape;2596;p33"/>
          <p:cNvSpPr txBox="1"/>
          <p:nvPr/>
        </p:nvSpPr>
        <p:spPr>
          <a:xfrm>
            <a:off x="3255962" y="3773487"/>
            <a:ext cx="57150"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cxnSp>
        <p:nvCxnSpPr>
          <p:cNvPr id="2597" name="Google Shape;2597;p33"/>
          <p:cNvCxnSpPr/>
          <p:nvPr/>
        </p:nvCxnSpPr>
        <p:spPr>
          <a:xfrm flipH="1">
            <a:off x="3554412" y="3781425"/>
            <a:ext cx="76200" cy="76200"/>
          </a:xfrm>
          <a:prstGeom prst="straightConnector1">
            <a:avLst/>
          </a:prstGeom>
          <a:noFill/>
          <a:ln cap="flat" cmpd="sng" w="9525">
            <a:solidFill>
              <a:srgbClr val="440000"/>
            </a:solidFill>
            <a:prstDash val="solid"/>
            <a:miter lim="800000"/>
            <a:headEnd len="sm" w="sm" type="none"/>
            <a:tailEnd len="sm" w="sm" type="none"/>
          </a:ln>
        </p:spPr>
      </p:cxnSp>
      <p:sp>
        <p:nvSpPr>
          <p:cNvPr id="2598" name="Google Shape;2598;p33"/>
          <p:cNvSpPr txBox="1"/>
          <p:nvPr/>
        </p:nvSpPr>
        <p:spPr>
          <a:xfrm>
            <a:off x="3638550" y="3773487"/>
            <a:ext cx="57150"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cxnSp>
        <p:nvCxnSpPr>
          <p:cNvPr id="2599" name="Google Shape;2599;p33"/>
          <p:cNvCxnSpPr/>
          <p:nvPr/>
        </p:nvCxnSpPr>
        <p:spPr>
          <a:xfrm flipH="1">
            <a:off x="2436812" y="4054475"/>
            <a:ext cx="76200" cy="76200"/>
          </a:xfrm>
          <a:prstGeom prst="straightConnector1">
            <a:avLst/>
          </a:prstGeom>
          <a:noFill/>
          <a:ln cap="flat" cmpd="sng" w="9525">
            <a:solidFill>
              <a:srgbClr val="440000"/>
            </a:solidFill>
            <a:prstDash val="solid"/>
            <a:miter lim="800000"/>
            <a:headEnd len="sm" w="sm" type="none"/>
            <a:tailEnd len="sm" w="sm" type="none"/>
          </a:ln>
        </p:spPr>
      </p:cxnSp>
      <p:sp>
        <p:nvSpPr>
          <p:cNvPr id="2600" name="Google Shape;2600;p33"/>
          <p:cNvSpPr txBox="1"/>
          <p:nvPr/>
        </p:nvSpPr>
        <p:spPr>
          <a:xfrm>
            <a:off x="2522537" y="3740150"/>
            <a:ext cx="114300"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16</a:t>
            </a:r>
            <a:endParaRPr b="0" i="0" sz="1400" u="none" cap="none" strike="noStrike">
              <a:solidFill>
                <a:srgbClr val="000000"/>
              </a:solidFill>
              <a:latin typeface="Arial"/>
              <a:ea typeface="Arial"/>
              <a:cs typeface="Arial"/>
              <a:sym typeface="Arial"/>
            </a:endParaRPr>
          </a:p>
        </p:txBody>
      </p:sp>
      <p:sp>
        <p:nvSpPr>
          <p:cNvPr id="2601" name="Google Shape;2601;p33"/>
          <p:cNvSpPr txBox="1"/>
          <p:nvPr/>
        </p:nvSpPr>
        <p:spPr>
          <a:xfrm>
            <a:off x="3987800" y="4148137"/>
            <a:ext cx="2286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RD1</a:t>
            </a:r>
            <a:endParaRPr b="0" i="0" sz="1400" u="none" cap="none" strike="noStrike">
              <a:solidFill>
                <a:srgbClr val="000000"/>
              </a:solidFill>
              <a:latin typeface="Arial"/>
              <a:ea typeface="Arial"/>
              <a:cs typeface="Arial"/>
              <a:sym typeface="Arial"/>
            </a:endParaRPr>
          </a:p>
        </p:txBody>
      </p:sp>
      <p:sp>
        <p:nvSpPr>
          <p:cNvPr id="2602" name="Google Shape;2602;p33"/>
          <p:cNvSpPr txBox="1"/>
          <p:nvPr/>
        </p:nvSpPr>
        <p:spPr>
          <a:xfrm>
            <a:off x="3987800" y="4641850"/>
            <a:ext cx="2286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RD2</a:t>
            </a:r>
            <a:endParaRPr b="0" i="0" sz="1400" u="none" cap="none" strike="noStrike">
              <a:solidFill>
                <a:srgbClr val="000000"/>
              </a:solidFill>
              <a:latin typeface="Arial"/>
              <a:ea typeface="Arial"/>
              <a:cs typeface="Arial"/>
              <a:sym typeface="Arial"/>
            </a:endParaRPr>
          </a:p>
        </p:txBody>
      </p:sp>
      <p:sp>
        <p:nvSpPr>
          <p:cNvPr id="2603" name="Google Shape;2603;p33"/>
          <p:cNvSpPr txBox="1"/>
          <p:nvPr/>
        </p:nvSpPr>
        <p:spPr>
          <a:xfrm>
            <a:off x="3109912" y="3994150"/>
            <a:ext cx="2286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RN1</a:t>
            </a:r>
            <a:endParaRPr b="0" i="0" sz="1400" u="none" cap="none" strike="noStrike">
              <a:solidFill>
                <a:srgbClr val="000000"/>
              </a:solidFill>
              <a:latin typeface="Arial"/>
              <a:ea typeface="Arial"/>
              <a:cs typeface="Arial"/>
              <a:sym typeface="Arial"/>
            </a:endParaRPr>
          </a:p>
        </p:txBody>
      </p:sp>
      <p:sp>
        <p:nvSpPr>
          <p:cNvPr id="2604" name="Google Shape;2604;p33"/>
          <p:cNvSpPr txBox="1"/>
          <p:nvPr/>
        </p:nvSpPr>
        <p:spPr>
          <a:xfrm>
            <a:off x="3494087" y="3994150"/>
            <a:ext cx="2286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RN2</a:t>
            </a:r>
            <a:endParaRPr b="0" i="0" sz="1400" u="none" cap="none" strike="noStrike">
              <a:solidFill>
                <a:srgbClr val="000000"/>
              </a:solidFill>
              <a:latin typeface="Arial"/>
              <a:ea typeface="Arial"/>
              <a:cs typeface="Arial"/>
              <a:sym typeface="Arial"/>
            </a:endParaRPr>
          </a:p>
        </p:txBody>
      </p:sp>
      <p:sp>
        <p:nvSpPr>
          <p:cNvPr id="2605" name="Google Shape;2605;p33"/>
          <p:cNvSpPr txBox="1"/>
          <p:nvPr/>
        </p:nvSpPr>
        <p:spPr>
          <a:xfrm>
            <a:off x="3878262" y="3994150"/>
            <a:ext cx="190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WN</a:t>
            </a:r>
            <a:endParaRPr b="0" i="0" sz="1400" u="none" cap="none" strike="noStrike">
              <a:solidFill>
                <a:srgbClr val="000000"/>
              </a:solidFill>
              <a:latin typeface="Arial"/>
              <a:ea typeface="Arial"/>
              <a:cs typeface="Arial"/>
              <a:sym typeface="Arial"/>
            </a:endParaRPr>
          </a:p>
        </p:txBody>
      </p:sp>
      <p:sp>
        <p:nvSpPr>
          <p:cNvPr id="2606" name="Google Shape;2606;p33"/>
          <p:cNvSpPr txBox="1"/>
          <p:nvPr/>
        </p:nvSpPr>
        <p:spPr>
          <a:xfrm>
            <a:off x="2957512" y="4454525"/>
            <a:ext cx="190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WD</a:t>
            </a:r>
            <a:endParaRPr b="0" i="0" sz="1400" u="none" cap="none" strike="noStrike">
              <a:solidFill>
                <a:srgbClr val="000000"/>
              </a:solidFill>
              <a:latin typeface="Arial"/>
              <a:ea typeface="Arial"/>
              <a:cs typeface="Arial"/>
              <a:sym typeface="Arial"/>
            </a:endParaRPr>
          </a:p>
        </p:txBody>
      </p:sp>
      <p:sp>
        <p:nvSpPr>
          <p:cNvPr id="2607" name="Google Shape;2607;p33"/>
          <p:cNvSpPr txBox="1"/>
          <p:nvPr/>
        </p:nvSpPr>
        <p:spPr>
          <a:xfrm>
            <a:off x="3094037" y="4241800"/>
            <a:ext cx="91440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Register File</a:t>
            </a:r>
            <a:endParaRPr b="0" i="0" sz="1400" u="none" cap="none" strike="noStrike">
              <a:solidFill>
                <a:srgbClr val="000000"/>
              </a:solidFill>
              <a:latin typeface="Arial"/>
              <a:ea typeface="Arial"/>
              <a:cs typeface="Arial"/>
              <a:sym typeface="Arial"/>
            </a:endParaRPr>
          </a:p>
        </p:txBody>
      </p:sp>
      <p:sp>
        <p:nvSpPr>
          <p:cNvPr id="2608" name="Google Shape;2608;p33"/>
          <p:cNvSpPr/>
          <p:nvPr/>
        </p:nvSpPr>
        <p:spPr>
          <a:xfrm>
            <a:off x="5472112" y="3978275"/>
            <a:ext cx="460375" cy="1073150"/>
          </a:xfrm>
          <a:custGeom>
            <a:rect b="b" l="l" r="r" t="t"/>
            <a:pathLst>
              <a:path extrusionOk="0" h="676" w="290">
                <a:moveTo>
                  <a:pt x="0" y="0"/>
                </a:moveTo>
                <a:lnTo>
                  <a:pt x="0" y="290"/>
                </a:lnTo>
                <a:lnTo>
                  <a:pt x="48" y="338"/>
                </a:lnTo>
                <a:lnTo>
                  <a:pt x="0" y="386"/>
                </a:lnTo>
                <a:lnTo>
                  <a:pt x="0" y="676"/>
                </a:lnTo>
                <a:lnTo>
                  <a:pt x="290" y="531"/>
                </a:lnTo>
                <a:lnTo>
                  <a:pt x="290" y="145"/>
                </a:lnTo>
                <a:lnTo>
                  <a:pt x="0" y="0"/>
                </a:lnTo>
                <a:close/>
              </a:path>
            </a:pathLst>
          </a:cu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609" name="Google Shape;2609;p33"/>
          <p:cNvSpPr/>
          <p:nvPr/>
        </p:nvSpPr>
        <p:spPr>
          <a:xfrm>
            <a:off x="5489575" y="3994150"/>
            <a:ext cx="460375" cy="1074737"/>
          </a:xfrm>
          <a:custGeom>
            <a:rect b="b" l="l" r="r" t="t"/>
            <a:pathLst>
              <a:path extrusionOk="0" h="677" w="290">
                <a:moveTo>
                  <a:pt x="0" y="0"/>
                </a:moveTo>
                <a:lnTo>
                  <a:pt x="0" y="290"/>
                </a:lnTo>
                <a:lnTo>
                  <a:pt x="48" y="339"/>
                </a:lnTo>
                <a:lnTo>
                  <a:pt x="0" y="387"/>
                </a:lnTo>
                <a:lnTo>
                  <a:pt x="0" y="677"/>
                </a:lnTo>
                <a:lnTo>
                  <a:pt x="290" y="532"/>
                </a:lnTo>
                <a:lnTo>
                  <a:pt x="290" y="14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grpSp>
        <p:nvGrpSpPr>
          <p:cNvPr id="2610" name="Google Shape;2610;p33"/>
          <p:cNvGrpSpPr/>
          <p:nvPr/>
        </p:nvGrpSpPr>
        <p:grpSpPr>
          <a:xfrm>
            <a:off x="4278312" y="4156075"/>
            <a:ext cx="1201737" cy="103187"/>
            <a:chOff x="2695" y="2405"/>
            <a:chExt cx="757" cy="65"/>
          </a:xfrm>
        </p:grpSpPr>
        <p:sp>
          <p:nvSpPr>
            <p:cNvPr id="2611" name="Google Shape;2611;p33"/>
            <p:cNvSpPr/>
            <p:nvPr/>
          </p:nvSpPr>
          <p:spPr>
            <a:xfrm>
              <a:off x="3377" y="2405"/>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612" name="Google Shape;2612;p33"/>
            <p:cNvCxnSpPr/>
            <p:nvPr/>
          </p:nvCxnSpPr>
          <p:spPr>
            <a:xfrm flipH="1">
              <a:off x="2695" y="2438"/>
              <a:ext cx="720" cy="1"/>
            </a:xfrm>
            <a:prstGeom prst="straightConnector1">
              <a:avLst/>
            </a:prstGeom>
            <a:noFill/>
            <a:ln cap="flat" cmpd="sng" w="25400">
              <a:solidFill>
                <a:srgbClr val="000000"/>
              </a:solidFill>
              <a:prstDash val="solid"/>
              <a:miter lim="800000"/>
              <a:headEnd len="sm" w="sm" type="none"/>
              <a:tailEnd len="sm" w="sm" type="none"/>
            </a:ln>
          </p:spPr>
        </p:cxnSp>
      </p:grpSp>
      <p:cxnSp>
        <p:nvCxnSpPr>
          <p:cNvPr id="2613" name="Google Shape;2613;p33"/>
          <p:cNvCxnSpPr/>
          <p:nvPr/>
        </p:nvCxnSpPr>
        <p:spPr>
          <a:xfrm flipH="1">
            <a:off x="5932487" y="4514850"/>
            <a:ext cx="571500" cy="1587"/>
          </a:xfrm>
          <a:prstGeom prst="straightConnector1">
            <a:avLst/>
          </a:prstGeom>
          <a:noFill/>
          <a:ln cap="flat" cmpd="sng" w="25400">
            <a:solidFill>
              <a:srgbClr val="000000"/>
            </a:solidFill>
            <a:prstDash val="solid"/>
            <a:miter lim="800000"/>
            <a:headEnd len="sm" w="sm" type="none"/>
            <a:tailEnd len="sm" w="sm" type="none"/>
          </a:ln>
        </p:spPr>
      </p:cxnSp>
      <p:sp>
        <p:nvSpPr>
          <p:cNvPr id="2614" name="Google Shape;2614;p33"/>
          <p:cNvSpPr txBox="1"/>
          <p:nvPr/>
        </p:nvSpPr>
        <p:spPr>
          <a:xfrm>
            <a:off x="5540375" y="4241800"/>
            <a:ext cx="3127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ALU</a:t>
            </a:r>
            <a:endParaRPr b="0" i="0" sz="1400" u="none" cap="none" strike="noStrike">
              <a:solidFill>
                <a:srgbClr val="000000"/>
              </a:solidFill>
              <a:latin typeface="Arial"/>
              <a:ea typeface="Arial"/>
              <a:cs typeface="Arial"/>
              <a:sym typeface="Arial"/>
            </a:endParaRPr>
          </a:p>
        </p:txBody>
      </p:sp>
      <p:cxnSp>
        <p:nvCxnSpPr>
          <p:cNvPr id="2615" name="Google Shape;2615;p33"/>
          <p:cNvCxnSpPr/>
          <p:nvPr/>
        </p:nvCxnSpPr>
        <p:spPr>
          <a:xfrm flipH="1">
            <a:off x="2667000" y="6467475"/>
            <a:ext cx="6411912" cy="1587"/>
          </a:xfrm>
          <a:prstGeom prst="straightConnector1">
            <a:avLst/>
          </a:prstGeom>
          <a:noFill/>
          <a:ln cap="flat" cmpd="sng" w="25400">
            <a:solidFill>
              <a:srgbClr val="000000"/>
            </a:solidFill>
            <a:prstDash val="solid"/>
            <a:miter lim="800000"/>
            <a:headEnd len="sm" w="sm" type="none"/>
            <a:tailEnd len="sm" w="sm" type="none"/>
          </a:ln>
        </p:spPr>
      </p:cxnSp>
      <p:cxnSp>
        <p:nvCxnSpPr>
          <p:cNvPr id="2616" name="Google Shape;2616;p33"/>
          <p:cNvCxnSpPr/>
          <p:nvPr/>
        </p:nvCxnSpPr>
        <p:spPr>
          <a:xfrm>
            <a:off x="9078912" y="5316537"/>
            <a:ext cx="1587" cy="1150937"/>
          </a:xfrm>
          <a:prstGeom prst="straightConnector1">
            <a:avLst/>
          </a:prstGeom>
          <a:noFill/>
          <a:ln cap="flat" cmpd="sng" w="25400">
            <a:solidFill>
              <a:srgbClr val="000000"/>
            </a:solidFill>
            <a:prstDash val="solid"/>
            <a:miter lim="800000"/>
            <a:headEnd len="sm" w="sm" type="none"/>
            <a:tailEnd len="sm" w="sm" type="none"/>
          </a:ln>
        </p:spPr>
      </p:cxnSp>
      <p:cxnSp>
        <p:nvCxnSpPr>
          <p:cNvPr id="2617" name="Google Shape;2617;p33"/>
          <p:cNvCxnSpPr/>
          <p:nvPr/>
        </p:nvCxnSpPr>
        <p:spPr>
          <a:xfrm>
            <a:off x="2667000" y="4514850"/>
            <a:ext cx="1587" cy="1952625"/>
          </a:xfrm>
          <a:prstGeom prst="straightConnector1">
            <a:avLst/>
          </a:prstGeom>
          <a:noFill/>
          <a:ln cap="flat" cmpd="sng" w="25400">
            <a:solidFill>
              <a:srgbClr val="000000"/>
            </a:solidFill>
            <a:prstDash val="solid"/>
            <a:miter lim="800000"/>
            <a:headEnd len="sm" w="sm" type="none"/>
            <a:tailEnd len="sm" w="sm" type="none"/>
          </a:ln>
        </p:spPr>
      </p:cxnSp>
      <p:cxnSp>
        <p:nvCxnSpPr>
          <p:cNvPr id="2618" name="Google Shape;2618;p33"/>
          <p:cNvCxnSpPr/>
          <p:nvPr/>
        </p:nvCxnSpPr>
        <p:spPr>
          <a:xfrm flipH="1">
            <a:off x="2019300" y="3670300"/>
            <a:ext cx="1952625" cy="1587"/>
          </a:xfrm>
          <a:prstGeom prst="straightConnector1">
            <a:avLst/>
          </a:prstGeom>
          <a:noFill/>
          <a:ln cap="flat" cmpd="sng" w="25400">
            <a:solidFill>
              <a:srgbClr val="440000"/>
            </a:solidFill>
            <a:prstDash val="solid"/>
            <a:miter lim="800000"/>
            <a:headEnd len="sm" w="sm" type="none"/>
            <a:tailEnd len="sm" w="sm" type="none"/>
          </a:ln>
        </p:spPr>
      </p:cxnSp>
      <p:grpSp>
        <p:nvGrpSpPr>
          <p:cNvPr id="2619" name="Google Shape;2619;p33"/>
          <p:cNvGrpSpPr/>
          <p:nvPr/>
        </p:nvGrpSpPr>
        <p:grpSpPr>
          <a:xfrm>
            <a:off x="4278312" y="4651375"/>
            <a:ext cx="819150" cy="101600"/>
            <a:chOff x="2695" y="2717"/>
            <a:chExt cx="516" cy="64"/>
          </a:xfrm>
        </p:grpSpPr>
        <p:sp>
          <p:nvSpPr>
            <p:cNvPr id="2620" name="Google Shape;2620;p33"/>
            <p:cNvSpPr/>
            <p:nvPr/>
          </p:nvSpPr>
          <p:spPr>
            <a:xfrm>
              <a:off x="3136" y="2717"/>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621" name="Google Shape;2621;p33"/>
            <p:cNvCxnSpPr/>
            <p:nvPr/>
          </p:nvCxnSpPr>
          <p:spPr>
            <a:xfrm flipH="1">
              <a:off x="2695" y="2749"/>
              <a:ext cx="478" cy="1"/>
            </a:xfrm>
            <a:prstGeom prst="straightConnector1">
              <a:avLst/>
            </a:prstGeom>
            <a:noFill/>
            <a:ln cap="flat" cmpd="sng" w="25400">
              <a:solidFill>
                <a:srgbClr val="000000"/>
              </a:solidFill>
              <a:prstDash val="solid"/>
              <a:miter lim="800000"/>
              <a:headEnd len="sm" w="sm" type="none"/>
              <a:tailEnd len="sm" w="sm" type="none"/>
            </a:ln>
          </p:spPr>
        </p:cxnSp>
      </p:grpSp>
      <p:grpSp>
        <p:nvGrpSpPr>
          <p:cNvPr id="2622" name="Google Shape;2622;p33"/>
          <p:cNvGrpSpPr/>
          <p:nvPr/>
        </p:nvGrpSpPr>
        <p:grpSpPr>
          <a:xfrm>
            <a:off x="4738687" y="4957762"/>
            <a:ext cx="358775" cy="103187"/>
            <a:chOff x="2985" y="2910"/>
            <a:chExt cx="226" cy="65"/>
          </a:xfrm>
        </p:grpSpPr>
        <p:sp>
          <p:nvSpPr>
            <p:cNvPr id="2623" name="Google Shape;2623;p33"/>
            <p:cNvSpPr/>
            <p:nvPr/>
          </p:nvSpPr>
          <p:spPr>
            <a:xfrm>
              <a:off x="3136" y="2910"/>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624" name="Google Shape;2624;p33"/>
            <p:cNvCxnSpPr/>
            <p:nvPr/>
          </p:nvCxnSpPr>
          <p:spPr>
            <a:xfrm flipH="1">
              <a:off x="2985" y="2943"/>
              <a:ext cx="188" cy="1"/>
            </a:xfrm>
            <a:prstGeom prst="straightConnector1">
              <a:avLst/>
            </a:prstGeom>
            <a:noFill/>
            <a:ln cap="flat" cmpd="sng" w="25400">
              <a:solidFill>
                <a:srgbClr val="000000"/>
              </a:solidFill>
              <a:prstDash val="solid"/>
              <a:miter lim="800000"/>
              <a:headEnd len="sm" w="sm" type="none"/>
              <a:tailEnd len="sm" w="sm" type="none"/>
            </a:ln>
          </p:spPr>
        </p:cxnSp>
      </p:grpSp>
      <p:cxnSp>
        <p:nvCxnSpPr>
          <p:cNvPr id="2625" name="Google Shape;2625;p33"/>
          <p:cNvCxnSpPr/>
          <p:nvPr/>
        </p:nvCxnSpPr>
        <p:spPr>
          <a:xfrm>
            <a:off x="4738687" y="3475037"/>
            <a:ext cx="1587" cy="1995487"/>
          </a:xfrm>
          <a:prstGeom prst="straightConnector1">
            <a:avLst/>
          </a:prstGeom>
          <a:noFill/>
          <a:ln cap="flat" cmpd="sng" w="25400">
            <a:solidFill>
              <a:srgbClr val="000000"/>
            </a:solidFill>
            <a:prstDash val="solid"/>
            <a:miter lim="800000"/>
            <a:headEnd len="sm" w="sm" type="none"/>
            <a:tailEnd len="sm" w="sm" type="none"/>
          </a:ln>
        </p:spPr>
      </p:cxnSp>
      <p:grpSp>
        <p:nvGrpSpPr>
          <p:cNvPr id="2626" name="Google Shape;2626;p33"/>
          <p:cNvGrpSpPr/>
          <p:nvPr/>
        </p:nvGrpSpPr>
        <p:grpSpPr>
          <a:xfrm>
            <a:off x="3865562" y="5132387"/>
            <a:ext cx="263525" cy="692150"/>
            <a:chOff x="2435" y="3020"/>
            <a:chExt cx="166" cy="436"/>
          </a:xfrm>
        </p:grpSpPr>
        <p:sp>
          <p:nvSpPr>
            <p:cNvPr id="2627" name="Google Shape;2627;p33"/>
            <p:cNvSpPr/>
            <p:nvPr/>
          </p:nvSpPr>
          <p:spPr>
            <a:xfrm>
              <a:off x="2435" y="3020"/>
              <a:ext cx="166" cy="436"/>
            </a:xfrm>
            <a:prstGeom prst="roundRect">
              <a:avLst>
                <a:gd fmla="val 10800" name="adj"/>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628" name="Google Shape;2628;p33"/>
            <p:cNvSpPr txBox="1"/>
            <p:nvPr/>
          </p:nvSpPr>
          <p:spPr>
            <a:xfrm>
              <a:off x="2496" y="3039"/>
              <a:ext cx="48"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2629" name="Google Shape;2629;p33"/>
            <p:cNvSpPr txBox="1"/>
            <p:nvPr/>
          </p:nvSpPr>
          <p:spPr>
            <a:xfrm>
              <a:off x="2496" y="3120"/>
              <a:ext cx="48"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2630" name="Google Shape;2630;p33"/>
            <p:cNvSpPr txBox="1"/>
            <p:nvPr/>
          </p:nvSpPr>
          <p:spPr>
            <a:xfrm>
              <a:off x="2496" y="3200"/>
              <a:ext cx="44"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2631" name="Google Shape;2631;p33"/>
            <p:cNvSpPr txBox="1"/>
            <p:nvPr/>
          </p:nvSpPr>
          <p:spPr>
            <a:xfrm>
              <a:off x="2496" y="3281"/>
              <a:ext cx="52"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2632" name="Google Shape;2632;p33"/>
            <p:cNvSpPr txBox="1"/>
            <p:nvPr/>
          </p:nvSpPr>
          <p:spPr>
            <a:xfrm>
              <a:off x="2496" y="3361"/>
              <a:ext cx="52"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grpSp>
      <p:cxnSp>
        <p:nvCxnSpPr>
          <p:cNvPr id="2633" name="Google Shape;2633;p33"/>
          <p:cNvCxnSpPr/>
          <p:nvPr/>
        </p:nvCxnSpPr>
        <p:spPr>
          <a:xfrm flipH="1">
            <a:off x="3587750" y="5435600"/>
            <a:ext cx="76200" cy="76200"/>
          </a:xfrm>
          <a:prstGeom prst="straightConnector1">
            <a:avLst/>
          </a:prstGeom>
          <a:noFill/>
          <a:ln cap="flat" cmpd="sng" w="9525">
            <a:solidFill>
              <a:srgbClr val="440000"/>
            </a:solidFill>
            <a:prstDash val="solid"/>
            <a:miter lim="800000"/>
            <a:headEnd len="sm" w="sm" type="none"/>
            <a:tailEnd len="sm" w="sm" type="none"/>
          </a:ln>
        </p:spPr>
      </p:cxnSp>
      <p:sp>
        <p:nvSpPr>
          <p:cNvPr id="2634" name="Google Shape;2634;p33"/>
          <p:cNvSpPr txBox="1"/>
          <p:nvPr/>
        </p:nvSpPr>
        <p:spPr>
          <a:xfrm>
            <a:off x="3595687" y="5308600"/>
            <a:ext cx="114300"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16</a:t>
            </a:r>
            <a:endParaRPr b="0" i="0" sz="1400" u="none" cap="none" strike="noStrike">
              <a:solidFill>
                <a:srgbClr val="000000"/>
              </a:solidFill>
              <a:latin typeface="Arial"/>
              <a:ea typeface="Arial"/>
              <a:cs typeface="Arial"/>
              <a:sym typeface="Arial"/>
            </a:endParaRPr>
          </a:p>
        </p:txBody>
      </p:sp>
      <p:grpSp>
        <p:nvGrpSpPr>
          <p:cNvPr id="2635" name="Google Shape;2635;p33"/>
          <p:cNvGrpSpPr/>
          <p:nvPr/>
        </p:nvGrpSpPr>
        <p:grpSpPr>
          <a:xfrm>
            <a:off x="2479675" y="5418137"/>
            <a:ext cx="1389062" cy="103187"/>
            <a:chOff x="1562" y="3200"/>
            <a:chExt cx="875" cy="65"/>
          </a:xfrm>
        </p:grpSpPr>
        <p:sp>
          <p:nvSpPr>
            <p:cNvPr id="2636" name="Google Shape;2636;p33"/>
            <p:cNvSpPr/>
            <p:nvPr/>
          </p:nvSpPr>
          <p:spPr>
            <a:xfrm>
              <a:off x="2362" y="3200"/>
              <a:ext cx="75" cy="65"/>
            </a:xfrm>
            <a:custGeom>
              <a:rect b="b" l="l" r="r" t="t"/>
              <a:pathLst>
                <a:path extrusionOk="0" h="65" w="75">
                  <a:moveTo>
                    <a:pt x="75" y="33"/>
                  </a:moveTo>
                  <a:lnTo>
                    <a:pt x="0" y="65"/>
                  </a:lnTo>
                  <a:lnTo>
                    <a:pt x="0" y="0"/>
                  </a:lnTo>
                  <a:lnTo>
                    <a:pt x="75" y="33"/>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637" name="Google Shape;2637;p33"/>
            <p:cNvCxnSpPr/>
            <p:nvPr/>
          </p:nvCxnSpPr>
          <p:spPr>
            <a:xfrm flipH="1">
              <a:off x="1562" y="3233"/>
              <a:ext cx="838" cy="1"/>
            </a:xfrm>
            <a:prstGeom prst="straightConnector1">
              <a:avLst/>
            </a:prstGeom>
            <a:noFill/>
            <a:ln cap="flat" cmpd="sng" w="25400">
              <a:solidFill>
                <a:srgbClr val="440000"/>
              </a:solidFill>
              <a:prstDash val="solid"/>
              <a:miter lim="800000"/>
              <a:headEnd len="sm" w="sm" type="none"/>
              <a:tailEnd len="sm" w="sm" type="none"/>
            </a:ln>
          </p:spPr>
        </p:cxnSp>
      </p:grpSp>
      <p:cxnSp>
        <p:nvCxnSpPr>
          <p:cNvPr id="2638" name="Google Shape;2638;p33"/>
          <p:cNvCxnSpPr/>
          <p:nvPr/>
        </p:nvCxnSpPr>
        <p:spPr>
          <a:xfrm flipH="1">
            <a:off x="4202112" y="5435600"/>
            <a:ext cx="76200" cy="76200"/>
          </a:xfrm>
          <a:prstGeom prst="straightConnector1">
            <a:avLst/>
          </a:prstGeom>
          <a:noFill/>
          <a:ln cap="flat" cmpd="sng" w="9525">
            <a:solidFill>
              <a:srgbClr val="000000"/>
            </a:solidFill>
            <a:prstDash val="solid"/>
            <a:miter lim="800000"/>
            <a:headEnd len="sm" w="sm" type="none"/>
            <a:tailEnd len="sm" w="sm" type="none"/>
          </a:ln>
        </p:spPr>
      </p:cxnSp>
      <p:sp>
        <p:nvSpPr>
          <p:cNvPr id="2639" name="Google Shape;2639;p33"/>
          <p:cNvSpPr txBox="1"/>
          <p:nvPr/>
        </p:nvSpPr>
        <p:spPr>
          <a:xfrm>
            <a:off x="4176712" y="5308600"/>
            <a:ext cx="114300"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32</a:t>
            </a:r>
            <a:endParaRPr b="0" i="0" sz="1400" u="none" cap="none" strike="noStrike">
              <a:solidFill>
                <a:srgbClr val="000000"/>
              </a:solidFill>
              <a:latin typeface="Arial"/>
              <a:ea typeface="Arial"/>
              <a:cs typeface="Arial"/>
              <a:sym typeface="Arial"/>
            </a:endParaRPr>
          </a:p>
        </p:txBody>
      </p:sp>
      <p:cxnSp>
        <p:nvCxnSpPr>
          <p:cNvPr id="2640" name="Google Shape;2640;p33"/>
          <p:cNvCxnSpPr/>
          <p:nvPr/>
        </p:nvCxnSpPr>
        <p:spPr>
          <a:xfrm flipH="1">
            <a:off x="4124325" y="5470525"/>
            <a:ext cx="614362" cy="1587"/>
          </a:xfrm>
          <a:prstGeom prst="straightConnector1">
            <a:avLst/>
          </a:prstGeom>
          <a:noFill/>
          <a:ln cap="flat" cmpd="sng" w="25400">
            <a:solidFill>
              <a:srgbClr val="000000"/>
            </a:solidFill>
            <a:prstDash val="solid"/>
            <a:miter lim="800000"/>
            <a:headEnd len="sm" w="sm" type="none"/>
            <a:tailEnd len="sm" w="sm" type="none"/>
          </a:ln>
        </p:spPr>
      </p:cxnSp>
      <p:cxnSp>
        <p:nvCxnSpPr>
          <p:cNvPr id="2641" name="Google Shape;2641;p33"/>
          <p:cNvCxnSpPr/>
          <p:nvPr/>
        </p:nvCxnSpPr>
        <p:spPr>
          <a:xfrm>
            <a:off x="2479675" y="3670300"/>
            <a:ext cx="1587" cy="1800225"/>
          </a:xfrm>
          <a:prstGeom prst="straightConnector1">
            <a:avLst/>
          </a:prstGeom>
          <a:noFill/>
          <a:ln cap="flat" cmpd="sng" w="25400">
            <a:solidFill>
              <a:srgbClr val="440000"/>
            </a:solidFill>
            <a:prstDash val="solid"/>
            <a:miter lim="800000"/>
            <a:headEnd len="sm" w="sm" type="none"/>
            <a:tailEnd len="sm" w="sm" type="none"/>
          </a:ln>
        </p:spPr>
      </p:cxnSp>
      <p:sp>
        <p:nvSpPr>
          <p:cNvPr id="2642" name="Google Shape;2642;p33"/>
          <p:cNvSpPr txBox="1"/>
          <p:nvPr/>
        </p:nvSpPr>
        <p:spPr>
          <a:xfrm>
            <a:off x="6738937" y="4629150"/>
            <a:ext cx="1150937" cy="1074737"/>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643" name="Google Shape;2643;p33"/>
          <p:cNvCxnSpPr/>
          <p:nvPr/>
        </p:nvCxnSpPr>
        <p:spPr>
          <a:xfrm flipH="1">
            <a:off x="8848725" y="5316537"/>
            <a:ext cx="230187" cy="1587"/>
          </a:xfrm>
          <a:prstGeom prst="straightConnector1">
            <a:avLst/>
          </a:prstGeom>
          <a:noFill/>
          <a:ln cap="flat" cmpd="sng" w="25400">
            <a:solidFill>
              <a:srgbClr val="000000"/>
            </a:solidFill>
            <a:prstDash val="solid"/>
            <a:miter lim="800000"/>
            <a:headEnd len="sm" w="sm" type="none"/>
            <a:tailEnd len="sm" w="sm" type="none"/>
          </a:ln>
        </p:spPr>
      </p:cxnSp>
      <p:sp>
        <p:nvSpPr>
          <p:cNvPr id="2644" name="Google Shape;2644;p33"/>
          <p:cNvSpPr txBox="1"/>
          <p:nvPr/>
        </p:nvSpPr>
        <p:spPr>
          <a:xfrm>
            <a:off x="7672387" y="5102225"/>
            <a:ext cx="1651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RD</a:t>
            </a:r>
            <a:endParaRPr b="0" i="0" sz="1400" u="none" cap="none" strike="noStrike">
              <a:solidFill>
                <a:srgbClr val="000000"/>
              </a:solidFill>
              <a:latin typeface="Arial"/>
              <a:ea typeface="Arial"/>
              <a:cs typeface="Arial"/>
              <a:sym typeface="Arial"/>
            </a:endParaRPr>
          </a:p>
        </p:txBody>
      </p:sp>
      <p:sp>
        <p:nvSpPr>
          <p:cNvPr id="2645" name="Google Shape;2645;p33"/>
          <p:cNvSpPr txBox="1"/>
          <p:nvPr/>
        </p:nvSpPr>
        <p:spPr>
          <a:xfrm>
            <a:off x="6794500" y="5375275"/>
            <a:ext cx="190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WD</a:t>
            </a:r>
            <a:endParaRPr b="0" i="0" sz="1400" u="none" cap="none" strike="noStrike">
              <a:solidFill>
                <a:srgbClr val="000000"/>
              </a:solidFill>
              <a:latin typeface="Arial"/>
              <a:ea typeface="Arial"/>
              <a:cs typeface="Arial"/>
              <a:sym typeface="Arial"/>
            </a:endParaRPr>
          </a:p>
        </p:txBody>
      </p:sp>
      <p:sp>
        <p:nvSpPr>
          <p:cNvPr id="2646" name="Google Shape;2646;p33"/>
          <p:cNvSpPr txBox="1"/>
          <p:nvPr/>
        </p:nvSpPr>
        <p:spPr>
          <a:xfrm>
            <a:off x="7118350" y="4967287"/>
            <a:ext cx="32861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Data</a:t>
            </a:r>
            <a:endParaRPr b="0" i="0" sz="1400" u="none" cap="none" strike="noStrike">
              <a:solidFill>
                <a:srgbClr val="000000"/>
              </a:solidFill>
              <a:latin typeface="Arial"/>
              <a:ea typeface="Arial"/>
              <a:cs typeface="Arial"/>
              <a:sym typeface="Arial"/>
            </a:endParaRPr>
          </a:p>
        </p:txBody>
      </p:sp>
      <p:sp>
        <p:nvSpPr>
          <p:cNvPr id="2647" name="Google Shape;2647;p33"/>
          <p:cNvSpPr txBox="1"/>
          <p:nvPr/>
        </p:nvSpPr>
        <p:spPr>
          <a:xfrm>
            <a:off x="6999287" y="5121275"/>
            <a:ext cx="58261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Memory</a:t>
            </a:r>
            <a:endParaRPr b="0" i="0" sz="1400" u="none" cap="none" strike="noStrike">
              <a:solidFill>
                <a:srgbClr val="000000"/>
              </a:solidFill>
              <a:latin typeface="Arial"/>
              <a:ea typeface="Arial"/>
              <a:cs typeface="Arial"/>
              <a:sym typeface="Arial"/>
            </a:endParaRPr>
          </a:p>
        </p:txBody>
      </p:sp>
      <p:grpSp>
        <p:nvGrpSpPr>
          <p:cNvPr id="2648" name="Google Shape;2648;p33"/>
          <p:cNvGrpSpPr/>
          <p:nvPr/>
        </p:nvGrpSpPr>
        <p:grpSpPr>
          <a:xfrm>
            <a:off x="6503987" y="4805362"/>
            <a:ext cx="238125" cy="101600"/>
            <a:chOff x="4097" y="2814"/>
            <a:chExt cx="150" cy="64"/>
          </a:xfrm>
        </p:grpSpPr>
        <p:sp>
          <p:nvSpPr>
            <p:cNvPr id="2649" name="Google Shape;2649;p33"/>
            <p:cNvSpPr/>
            <p:nvPr/>
          </p:nvSpPr>
          <p:spPr>
            <a:xfrm>
              <a:off x="4172" y="2814"/>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650" name="Google Shape;2650;p33"/>
            <p:cNvCxnSpPr/>
            <p:nvPr/>
          </p:nvCxnSpPr>
          <p:spPr>
            <a:xfrm flipH="1">
              <a:off x="4097" y="2846"/>
              <a:ext cx="113" cy="1"/>
            </a:xfrm>
            <a:prstGeom prst="straightConnector1">
              <a:avLst/>
            </a:prstGeom>
            <a:noFill/>
            <a:ln cap="flat" cmpd="sng" w="25400">
              <a:solidFill>
                <a:srgbClr val="000000"/>
              </a:solidFill>
              <a:prstDash val="solid"/>
              <a:miter lim="800000"/>
              <a:headEnd len="sm" w="sm" type="none"/>
              <a:tailEnd len="sm" w="sm" type="none"/>
            </a:ln>
          </p:spPr>
        </p:cxnSp>
      </p:grpSp>
      <p:sp>
        <p:nvSpPr>
          <p:cNvPr id="2651" name="Google Shape;2651;p33"/>
          <p:cNvSpPr txBox="1"/>
          <p:nvPr/>
        </p:nvSpPr>
        <p:spPr>
          <a:xfrm>
            <a:off x="6794500" y="4795837"/>
            <a:ext cx="3302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ADDR</a:t>
            </a:r>
            <a:endParaRPr b="0" i="0" sz="1400" u="none" cap="none" strike="noStrike">
              <a:solidFill>
                <a:srgbClr val="000000"/>
              </a:solidFill>
              <a:latin typeface="Arial"/>
              <a:ea typeface="Arial"/>
              <a:cs typeface="Arial"/>
              <a:sym typeface="Arial"/>
            </a:endParaRPr>
          </a:p>
        </p:txBody>
      </p:sp>
      <p:cxnSp>
        <p:nvCxnSpPr>
          <p:cNvPr id="2652" name="Google Shape;2652;p33"/>
          <p:cNvCxnSpPr/>
          <p:nvPr/>
        </p:nvCxnSpPr>
        <p:spPr>
          <a:xfrm>
            <a:off x="6503987" y="4514850"/>
            <a:ext cx="1587" cy="1458912"/>
          </a:xfrm>
          <a:prstGeom prst="straightConnector1">
            <a:avLst/>
          </a:prstGeom>
          <a:noFill/>
          <a:ln cap="flat" cmpd="sng" w="25400">
            <a:solidFill>
              <a:srgbClr val="000000"/>
            </a:solidFill>
            <a:prstDash val="solid"/>
            <a:miter lim="800000"/>
            <a:headEnd len="sm" w="sm" type="none"/>
            <a:tailEnd len="sm" w="sm" type="none"/>
          </a:ln>
        </p:spPr>
      </p:cxnSp>
      <p:cxnSp>
        <p:nvCxnSpPr>
          <p:cNvPr id="2653" name="Google Shape;2653;p33"/>
          <p:cNvCxnSpPr/>
          <p:nvPr/>
        </p:nvCxnSpPr>
        <p:spPr>
          <a:xfrm flipH="1">
            <a:off x="3937000" y="3781425"/>
            <a:ext cx="77787" cy="76200"/>
          </a:xfrm>
          <a:prstGeom prst="straightConnector1">
            <a:avLst/>
          </a:prstGeom>
          <a:noFill/>
          <a:ln cap="flat" cmpd="sng" w="9525">
            <a:solidFill>
              <a:srgbClr val="440000"/>
            </a:solidFill>
            <a:prstDash val="solid"/>
            <a:miter lim="800000"/>
            <a:headEnd len="sm" w="sm" type="none"/>
            <a:tailEnd len="sm" w="sm" type="none"/>
          </a:ln>
        </p:spPr>
      </p:cxnSp>
      <p:sp>
        <p:nvSpPr>
          <p:cNvPr id="2654" name="Google Shape;2654;p33"/>
          <p:cNvSpPr txBox="1"/>
          <p:nvPr/>
        </p:nvSpPr>
        <p:spPr>
          <a:xfrm>
            <a:off x="4022725" y="3773487"/>
            <a:ext cx="57150"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grpSp>
        <p:nvGrpSpPr>
          <p:cNvPr id="2655" name="Google Shape;2655;p33"/>
          <p:cNvGrpSpPr/>
          <p:nvPr/>
        </p:nvGrpSpPr>
        <p:grpSpPr>
          <a:xfrm>
            <a:off x="3937000" y="3678237"/>
            <a:ext cx="85725" cy="307975"/>
            <a:chOff x="2480" y="2104"/>
            <a:chExt cx="54" cy="194"/>
          </a:xfrm>
        </p:grpSpPr>
        <p:sp>
          <p:nvSpPr>
            <p:cNvPr id="2656" name="Google Shape;2656;p33"/>
            <p:cNvSpPr/>
            <p:nvPr/>
          </p:nvSpPr>
          <p:spPr>
            <a:xfrm>
              <a:off x="2480" y="2233"/>
              <a:ext cx="54" cy="65"/>
            </a:xfrm>
            <a:custGeom>
              <a:rect b="b" l="l" r="r" t="t"/>
              <a:pathLst>
                <a:path extrusionOk="0" h="65" w="54">
                  <a:moveTo>
                    <a:pt x="27" y="65"/>
                  </a:moveTo>
                  <a:lnTo>
                    <a:pt x="0" y="0"/>
                  </a:lnTo>
                  <a:lnTo>
                    <a:pt x="54" y="0"/>
                  </a:lnTo>
                  <a:lnTo>
                    <a:pt x="27" y="65"/>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657" name="Google Shape;2657;p33"/>
            <p:cNvCxnSpPr/>
            <p:nvPr/>
          </p:nvCxnSpPr>
          <p:spPr>
            <a:xfrm>
              <a:off x="2507" y="2104"/>
              <a:ext cx="1" cy="172"/>
            </a:xfrm>
            <a:prstGeom prst="straightConnector1">
              <a:avLst/>
            </a:prstGeom>
            <a:noFill/>
            <a:ln cap="flat" cmpd="sng" w="17450">
              <a:solidFill>
                <a:srgbClr val="440000"/>
              </a:solidFill>
              <a:prstDash val="solid"/>
              <a:miter lim="800000"/>
              <a:headEnd len="sm" w="sm" type="none"/>
              <a:tailEnd len="sm" w="sm" type="none"/>
            </a:ln>
          </p:spPr>
        </p:cxnSp>
      </p:grpSp>
      <p:grpSp>
        <p:nvGrpSpPr>
          <p:cNvPr id="2658" name="Google Shape;2658;p33"/>
          <p:cNvGrpSpPr/>
          <p:nvPr/>
        </p:nvGrpSpPr>
        <p:grpSpPr>
          <a:xfrm>
            <a:off x="5276850" y="4805362"/>
            <a:ext cx="203200" cy="101600"/>
            <a:chOff x="3324" y="2814"/>
            <a:chExt cx="128" cy="64"/>
          </a:xfrm>
        </p:grpSpPr>
        <p:sp>
          <p:nvSpPr>
            <p:cNvPr id="2659" name="Google Shape;2659;p33"/>
            <p:cNvSpPr/>
            <p:nvPr/>
          </p:nvSpPr>
          <p:spPr>
            <a:xfrm>
              <a:off x="3377" y="2814"/>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660" name="Google Shape;2660;p33"/>
            <p:cNvCxnSpPr/>
            <p:nvPr/>
          </p:nvCxnSpPr>
          <p:spPr>
            <a:xfrm flipH="1">
              <a:off x="3324" y="2846"/>
              <a:ext cx="91" cy="1"/>
            </a:xfrm>
            <a:prstGeom prst="straightConnector1">
              <a:avLst/>
            </a:prstGeom>
            <a:noFill/>
            <a:ln cap="flat" cmpd="sng" w="25400">
              <a:solidFill>
                <a:srgbClr val="000000"/>
              </a:solidFill>
              <a:prstDash val="solid"/>
              <a:miter lim="800000"/>
              <a:headEnd len="sm" w="sm" type="none"/>
              <a:tailEnd len="sm" w="sm" type="none"/>
            </a:ln>
          </p:spPr>
        </p:cxnSp>
      </p:grpSp>
      <p:sp>
        <p:nvSpPr>
          <p:cNvPr id="2661" name="Google Shape;2661;p33"/>
          <p:cNvSpPr txBox="1"/>
          <p:nvPr/>
        </p:nvSpPr>
        <p:spPr>
          <a:xfrm>
            <a:off x="2684462" y="3525837"/>
            <a:ext cx="6223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440000"/>
              </a:buClr>
              <a:buSzPts val="900"/>
              <a:buFont typeface="Arial"/>
              <a:buNone/>
            </a:pPr>
            <a:r>
              <a:rPr b="1" i="0" lang="en-US" sz="900" u="none" cap="none" strike="noStrike">
                <a:solidFill>
                  <a:srgbClr val="440000"/>
                </a:solidFill>
                <a:latin typeface="Arial"/>
                <a:ea typeface="Arial"/>
                <a:cs typeface="Arial"/>
                <a:sym typeface="Arial"/>
              </a:rPr>
              <a:t>Instruction </a:t>
            </a:r>
            <a:endParaRPr b="0" i="0" sz="1400" u="none" cap="none" strike="noStrike">
              <a:solidFill>
                <a:srgbClr val="000000"/>
              </a:solidFill>
              <a:latin typeface="Arial"/>
              <a:ea typeface="Arial"/>
              <a:cs typeface="Arial"/>
              <a:sym typeface="Arial"/>
            </a:endParaRPr>
          </a:p>
        </p:txBody>
      </p:sp>
      <p:sp>
        <p:nvSpPr>
          <p:cNvPr id="2662" name="Google Shape;2662;p33"/>
          <p:cNvSpPr txBox="1"/>
          <p:nvPr/>
        </p:nvSpPr>
        <p:spPr>
          <a:xfrm>
            <a:off x="3375025" y="3535362"/>
            <a:ext cx="68262"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440000"/>
              </a:buClr>
              <a:buSzPts val="900"/>
              <a:buFont typeface="Courier New"/>
              <a:buNone/>
            </a:pPr>
            <a:r>
              <a:rPr b="1" i="0" lang="en-US" sz="900" u="none" cap="none" strike="noStrike">
                <a:solidFill>
                  <a:srgbClr val="440000"/>
                </a:solidFill>
                <a:latin typeface="Courier New"/>
                <a:ea typeface="Courier New"/>
                <a:cs typeface="Courier New"/>
                <a:sym typeface="Courier New"/>
              </a:rPr>
              <a:t>I</a:t>
            </a:r>
            <a:endParaRPr b="0" i="0" sz="1400" u="none" cap="none" strike="noStrike">
              <a:solidFill>
                <a:srgbClr val="000000"/>
              </a:solidFill>
              <a:latin typeface="Arial"/>
              <a:ea typeface="Arial"/>
              <a:cs typeface="Arial"/>
              <a:sym typeface="Arial"/>
            </a:endParaRPr>
          </a:p>
        </p:txBody>
      </p:sp>
      <p:cxnSp>
        <p:nvCxnSpPr>
          <p:cNvPr id="2663" name="Google Shape;2663;p33"/>
          <p:cNvCxnSpPr/>
          <p:nvPr/>
        </p:nvCxnSpPr>
        <p:spPr>
          <a:xfrm flipH="1">
            <a:off x="2052637" y="3627437"/>
            <a:ext cx="77787" cy="77787"/>
          </a:xfrm>
          <a:prstGeom prst="straightConnector1">
            <a:avLst/>
          </a:prstGeom>
          <a:noFill/>
          <a:ln cap="flat" cmpd="sng" w="9525">
            <a:solidFill>
              <a:srgbClr val="440000"/>
            </a:solidFill>
            <a:prstDash val="solid"/>
            <a:miter lim="800000"/>
            <a:headEnd len="sm" w="sm" type="none"/>
            <a:tailEnd len="sm" w="sm" type="none"/>
          </a:ln>
        </p:spPr>
      </p:cxnSp>
      <p:sp>
        <p:nvSpPr>
          <p:cNvPr id="2664" name="Google Shape;2664;p33"/>
          <p:cNvSpPr txBox="1"/>
          <p:nvPr/>
        </p:nvSpPr>
        <p:spPr>
          <a:xfrm>
            <a:off x="2062162" y="3697287"/>
            <a:ext cx="114300"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32</a:t>
            </a:r>
            <a:endParaRPr b="0" i="0" sz="1400" u="none" cap="none" strike="noStrike">
              <a:solidFill>
                <a:srgbClr val="000000"/>
              </a:solidFill>
              <a:latin typeface="Arial"/>
              <a:ea typeface="Arial"/>
              <a:cs typeface="Arial"/>
              <a:sym typeface="Arial"/>
            </a:endParaRPr>
          </a:p>
        </p:txBody>
      </p:sp>
      <p:grpSp>
        <p:nvGrpSpPr>
          <p:cNvPr id="2665" name="Google Shape;2665;p33"/>
          <p:cNvGrpSpPr/>
          <p:nvPr/>
        </p:nvGrpSpPr>
        <p:grpSpPr>
          <a:xfrm>
            <a:off x="5080000" y="4591050"/>
            <a:ext cx="169862" cy="554037"/>
            <a:chOff x="3200" y="2679"/>
            <a:chExt cx="107" cy="349"/>
          </a:xfrm>
        </p:grpSpPr>
        <p:sp>
          <p:nvSpPr>
            <p:cNvPr id="2666" name="Google Shape;2666;p33"/>
            <p:cNvSpPr/>
            <p:nvPr/>
          </p:nvSpPr>
          <p:spPr>
            <a:xfrm>
              <a:off x="3200" y="2679"/>
              <a:ext cx="97" cy="339"/>
            </a:xfrm>
            <a:custGeom>
              <a:rect b="b" l="l" r="r" t="t"/>
              <a:pathLst>
                <a:path extrusionOk="0" h="339" w="97">
                  <a:moveTo>
                    <a:pt x="0" y="0"/>
                  </a:moveTo>
                  <a:lnTo>
                    <a:pt x="0" y="339"/>
                  </a:lnTo>
                  <a:lnTo>
                    <a:pt x="97" y="269"/>
                  </a:lnTo>
                  <a:lnTo>
                    <a:pt x="97" y="76"/>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667" name="Google Shape;2667;p33"/>
            <p:cNvSpPr/>
            <p:nvPr/>
          </p:nvSpPr>
          <p:spPr>
            <a:xfrm>
              <a:off x="3211" y="2690"/>
              <a:ext cx="96" cy="338"/>
            </a:xfrm>
            <a:custGeom>
              <a:rect b="b" l="l" r="r" t="t"/>
              <a:pathLst>
                <a:path extrusionOk="0" h="338" w="96">
                  <a:moveTo>
                    <a:pt x="0" y="0"/>
                  </a:moveTo>
                  <a:lnTo>
                    <a:pt x="0" y="338"/>
                  </a:lnTo>
                  <a:lnTo>
                    <a:pt x="96" y="269"/>
                  </a:lnTo>
                  <a:lnTo>
                    <a:pt x="96" y="7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668" name="Google Shape;2668;p33"/>
            <p:cNvSpPr txBox="1"/>
            <p:nvPr/>
          </p:nvSpPr>
          <p:spPr>
            <a:xfrm>
              <a:off x="3232" y="2760"/>
              <a:ext cx="47" cy="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2669" name="Google Shape;2669;p33"/>
            <p:cNvSpPr txBox="1"/>
            <p:nvPr/>
          </p:nvSpPr>
          <p:spPr>
            <a:xfrm>
              <a:off x="3232" y="2824"/>
              <a:ext cx="40" cy="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2670" name="Google Shape;2670;p33"/>
            <p:cNvSpPr txBox="1"/>
            <p:nvPr/>
          </p:nvSpPr>
          <p:spPr>
            <a:xfrm>
              <a:off x="3238" y="2889"/>
              <a:ext cx="37" cy="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grpSp>
      <p:grpSp>
        <p:nvGrpSpPr>
          <p:cNvPr id="2671" name="Google Shape;2671;p33"/>
          <p:cNvGrpSpPr/>
          <p:nvPr/>
        </p:nvGrpSpPr>
        <p:grpSpPr>
          <a:xfrm>
            <a:off x="7885112" y="5111750"/>
            <a:ext cx="776287" cy="101600"/>
            <a:chOff x="4967" y="3007"/>
            <a:chExt cx="489" cy="64"/>
          </a:xfrm>
        </p:grpSpPr>
        <p:sp>
          <p:nvSpPr>
            <p:cNvPr id="2672" name="Google Shape;2672;p33"/>
            <p:cNvSpPr/>
            <p:nvPr/>
          </p:nvSpPr>
          <p:spPr>
            <a:xfrm>
              <a:off x="5381" y="3007"/>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673" name="Google Shape;2673;p33"/>
            <p:cNvCxnSpPr/>
            <p:nvPr/>
          </p:nvCxnSpPr>
          <p:spPr>
            <a:xfrm flipH="1">
              <a:off x="4967" y="3039"/>
              <a:ext cx="451" cy="1"/>
            </a:xfrm>
            <a:prstGeom prst="straightConnector1">
              <a:avLst/>
            </a:prstGeom>
            <a:noFill/>
            <a:ln cap="flat" cmpd="sng" w="25400">
              <a:solidFill>
                <a:srgbClr val="000000"/>
              </a:solidFill>
              <a:prstDash val="solid"/>
              <a:miter lim="800000"/>
              <a:headEnd len="sm" w="sm" type="none"/>
              <a:tailEnd len="sm" w="sm" type="none"/>
            </a:ln>
          </p:spPr>
        </p:cxnSp>
      </p:grpSp>
      <p:grpSp>
        <p:nvGrpSpPr>
          <p:cNvPr id="2674" name="Google Shape;2674;p33"/>
          <p:cNvGrpSpPr/>
          <p:nvPr/>
        </p:nvGrpSpPr>
        <p:grpSpPr>
          <a:xfrm>
            <a:off x="8345487" y="5384800"/>
            <a:ext cx="358775" cy="101600"/>
            <a:chOff x="5257" y="3179"/>
            <a:chExt cx="226" cy="64"/>
          </a:xfrm>
        </p:grpSpPr>
        <p:sp>
          <p:nvSpPr>
            <p:cNvPr id="2675" name="Google Shape;2675;p33"/>
            <p:cNvSpPr/>
            <p:nvPr/>
          </p:nvSpPr>
          <p:spPr>
            <a:xfrm>
              <a:off x="5408" y="3179"/>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676" name="Google Shape;2676;p33"/>
            <p:cNvCxnSpPr/>
            <p:nvPr/>
          </p:nvCxnSpPr>
          <p:spPr>
            <a:xfrm flipH="1">
              <a:off x="5257" y="3211"/>
              <a:ext cx="188" cy="1"/>
            </a:xfrm>
            <a:prstGeom prst="straightConnector1">
              <a:avLst/>
            </a:prstGeom>
            <a:noFill/>
            <a:ln cap="flat" cmpd="sng" w="25400">
              <a:solidFill>
                <a:srgbClr val="000000"/>
              </a:solidFill>
              <a:prstDash val="solid"/>
              <a:miter lim="800000"/>
              <a:headEnd len="sm" w="sm" type="none"/>
              <a:tailEnd len="sm" w="sm" type="none"/>
            </a:ln>
          </p:spPr>
        </p:cxnSp>
      </p:grpSp>
      <p:grpSp>
        <p:nvGrpSpPr>
          <p:cNvPr id="2677" name="Google Shape;2677;p33"/>
          <p:cNvGrpSpPr/>
          <p:nvPr/>
        </p:nvGrpSpPr>
        <p:grpSpPr>
          <a:xfrm>
            <a:off x="4857750" y="5384800"/>
            <a:ext cx="1884362" cy="101600"/>
            <a:chOff x="3060" y="3179"/>
            <a:chExt cx="1187" cy="64"/>
          </a:xfrm>
        </p:grpSpPr>
        <p:sp>
          <p:nvSpPr>
            <p:cNvPr id="2678" name="Google Shape;2678;p33"/>
            <p:cNvSpPr/>
            <p:nvPr/>
          </p:nvSpPr>
          <p:spPr>
            <a:xfrm>
              <a:off x="4172" y="3179"/>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679" name="Google Shape;2679;p33"/>
            <p:cNvCxnSpPr/>
            <p:nvPr/>
          </p:nvCxnSpPr>
          <p:spPr>
            <a:xfrm flipH="1">
              <a:off x="3060" y="3211"/>
              <a:ext cx="1150" cy="1"/>
            </a:xfrm>
            <a:prstGeom prst="straightConnector1">
              <a:avLst/>
            </a:prstGeom>
            <a:noFill/>
            <a:ln cap="flat" cmpd="sng" w="25400">
              <a:solidFill>
                <a:srgbClr val="000000"/>
              </a:solidFill>
              <a:prstDash val="solid"/>
              <a:miter lim="800000"/>
              <a:headEnd len="sm" w="sm" type="none"/>
              <a:tailEnd len="sm" w="sm" type="none"/>
            </a:ln>
          </p:spPr>
        </p:cxnSp>
      </p:grpSp>
      <p:cxnSp>
        <p:nvCxnSpPr>
          <p:cNvPr id="2680" name="Google Shape;2680;p33"/>
          <p:cNvCxnSpPr/>
          <p:nvPr/>
        </p:nvCxnSpPr>
        <p:spPr>
          <a:xfrm>
            <a:off x="4857750" y="4702175"/>
            <a:ext cx="1587" cy="733425"/>
          </a:xfrm>
          <a:prstGeom prst="straightConnector1">
            <a:avLst/>
          </a:prstGeom>
          <a:noFill/>
          <a:ln cap="flat" cmpd="sng" w="25400">
            <a:solidFill>
              <a:srgbClr val="000000"/>
            </a:solidFill>
            <a:prstDash val="solid"/>
            <a:miter lim="800000"/>
            <a:headEnd len="sm" w="sm" type="none"/>
            <a:tailEnd len="sm" w="sm" type="none"/>
          </a:ln>
        </p:spPr>
      </p:cxnSp>
      <p:sp>
        <p:nvSpPr>
          <p:cNvPr id="2681" name="Google Shape;2681;p33"/>
          <p:cNvSpPr/>
          <p:nvPr/>
        </p:nvSpPr>
        <p:spPr>
          <a:xfrm>
            <a:off x="4837112" y="4689475"/>
            <a:ext cx="42862" cy="34925"/>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682" name="Google Shape;2682;p33"/>
          <p:cNvCxnSpPr/>
          <p:nvPr/>
        </p:nvCxnSpPr>
        <p:spPr>
          <a:xfrm flipH="1">
            <a:off x="6503987" y="5973762"/>
            <a:ext cx="1841500" cy="1587"/>
          </a:xfrm>
          <a:prstGeom prst="straightConnector1">
            <a:avLst/>
          </a:prstGeom>
          <a:noFill/>
          <a:ln cap="flat" cmpd="sng" w="25400">
            <a:solidFill>
              <a:srgbClr val="000000"/>
            </a:solidFill>
            <a:prstDash val="solid"/>
            <a:miter lim="800000"/>
            <a:headEnd len="sm" w="sm" type="none"/>
            <a:tailEnd len="sm" w="sm" type="none"/>
          </a:ln>
        </p:spPr>
      </p:cxnSp>
      <p:cxnSp>
        <p:nvCxnSpPr>
          <p:cNvPr id="2683" name="Google Shape;2683;p33"/>
          <p:cNvCxnSpPr/>
          <p:nvPr/>
        </p:nvCxnSpPr>
        <p:spPr>
          <a:xfrm>
            <a:off x="8345487" y="5435600"/>
            <a:ext cx="1587" cy="538162"/>
          </a:xfrm>
          <a:prstGeom prst="straightConnector1">
            <a:avLst/>
          </a:prstGeom>
          <a:noFill/>
          <a:ln cap="flat" cmpd="sng" w="25400">
            <a:solidFill>
              <a:srgbClr val="000000"/>
            </a:solidFill>
            <a:prstDash val="solid"/>
            <a:miter lim="800000"/>
            <a:headEnd len="sm" w="sm" type="none"/>
            <a:tailEnd len="sm" w="sm" type="none"/>
          </a:ln>
        </p:spPr>
      </p:cxnSp>
      <p:grpSp>
        <p:nvGrpSpPr>
          <p:cNvPr id="2684" name="Google Shape;2684;p33"/>
          <p:cNvGrpSpPr/>
          <p:nvPr/>
        </p:nvGrpSpPr>
        <p:grpSpPr>
          <a:xfrm>
            <a:off x="5353050" y="3422650"/>
            <a:ext cx="315912" cy="103187"/>
            <a:chOff x="3372" y="1943"/>
            <a:chExt cx="199" cy="65"/>
          </a:xfrm>
        </p:grpSpPr>
        <p:sp>
          <p:nvSpPr>
            <p:cNvPr id="2685" name="Google Shape;2685;p33"/>
            <p:cNvSpPr/>
            <p:nvPr/>
          </p:nvSpPr>
          <p:spPr>
            <a:xfrm>
              <a:off x="3495" y="1943"/>
              <a:ext cx="76" cy="65"/>
            </a:xfrm>
            <a:custGeom>
              <a:rect b="b" l="l" r="r" t="t"/>
              <a:pathLst>
                <a:path extrusionOk="0" h="65" w="76">
                  <a:moveTo>
                    <a:pt x="76" y="33"/>
                  </a:moveTo>
                  <a:lnTo>
                    <a:pt x="0" y="65"/>
                  </a:lnTo>
                  <a:lnTo>
                    <a:pt x="0" y="0"/>
                  </a:lnTo>
                  <a:lnTo>
                    <a:pt x="76"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686" name="Google Shape;2686;p33"/>
            <p:cNvCxnSpPr/>
            <p:nvPr/>
          </p:nvCxnSpPr>
          <p:spPr>
            <a:xfrm flipH="1">
              <a:off x="3372" y="1976"/>
              <a:ext cx="161" cy="1"/>
            </a:xfrm>
            <a:prstGeom prst="straightConnector1">
              <a:avLst/>
            </a:prstGeom>
            <a:noFill/>
            <a:ln cap="flat" cmpd="sng" w="25400">
              <a:solidFill>
                <a:srgbClr val="000000"/>
              </a:solidFill>
              <a:prstDash val="solid"/>
              <a:miter lim="800000"/>
              <a:headEnd len="sm" w="sm" type="none"/>
              <a:tailEnd len="sm" w="sm" type="none"/>
            </a:ln>
          </p:spPr>
        </p:cxnSp>
      </p:grpSp>
      <p:sp>
        <p:nvSpPr>
          <p:cNvPr id="2687" name="Google Shape;2687;p33"/>
          <p:cNvSpPr/>
          <p:nvPr/>
        </p:nvSpPr>
        <p:spPr>
          <a:xfrm>
            <a:off x="4973637" y="3324225"/>
            <a:ext cx="384175" cy="307975"/>
          </a:xfrm>
          <a:prstGeom prst="roundRect">
            <a:avLst>
              <a:gd fmla="val 9969" name="adj"/>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688" name="Google Shape;2688;p33"/>
          <p:cNvSpPr txBox="1"/>
          <p:nvPr/>
        </p:nvSpPr>
        <p:spPr>
          <a:xfrm>
            <a:off x="4994275" y="3379787"/>
            <a:ext cx="276225"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Courier New"/>
              <a:buNone/>
            </a:pPr>
            <a:r>
              <a:rPr b="1" i="0" lang="en-US" sz="1200" u="none" cap="none" strike="noStrike">
                <a:solidFill>
                  <a:srgbClr val="000000"/>
                </a:solidFill>
                <a:latin typeface="Courier New"/>
                <a:ea typeface="Courier New"/>
                <a:cs typeface="Courier New"/>
                <a:sym typeface="Courier New"/>
              </a:rPr>
              <a:t>&lt;&lt;2</a:t>
            </a:r>
            <a:endParaRPr b="0" i="0" sz="1400" u="none" cap="none" strike="noStrike">
              <a:solidFill>
                <a:srgbClr val="000000"/>
              </a:solidFill>
              <a:latin typeface="Arial"/>
              <a:ea typeface="Arial"/>
              <a:cs typeface="Arial"/>
              <a:sym typeface="Arial"/>
            </a:endParaRPr>
          </a:p>
        </p:txBody>
      </p:sp>
      <p:grpSp>
        <p:nvGrpSpPr>
          <p:cNvPr id="2689" name="Google Shape;2689;p33"/>
          <p:cNvGrpSpPr/>
          <p:nvPr/>
        </p:nvGrpSpPr>
        <p:grpSpPr>
          <a:xfrm>
            <a:off x="1941512" y="2886075"/>
            <a:ext cx="3727450" cy="101600"/>
            <a:chOff x="1223" y="1605"/>
            <a:chExt cx="2348" cy="64"/>
          </a:xfrm>
        </p:grpSpPr>
        <p:sp>
          <p:nvSpPr>
            <p:cNvPr id="2690" name="Google Shape;2690;p33"/>
            <p:cNvSpPr/>
            <p:nvPr/>
          </p:nvSpPr>
          <p:spPr>
            <a:xfrm>
              <a:off x="3495" y="1605"/>
              <a:ext cx="76" cy="64"/>
            </a:xfrm>
            <a:custGeom>
              <a:rect b="b" l="l" r="r" t="t"/>
              <a:pathLst>
                <a:path extrusionOk="0" h="64" w="76">
                  <a:moveTo>
                    <a:pt x="76" y="32"/>
                  </a:moveTo>
                  <a:lnTo>
                    <a:pt x="0" y="64"/>
                  </a:lnTo>
                  <a:lnTo>
                    <a:pt x="0" y="0"/>
                  </a:lnTo>
                  <a:lnTo>
                    <a:pt x="76"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691" name="Google Shape;2691;p33"/>
            <p:cNvCxnSpPr/>
            <p:nvPr/>
          </p:nvCxnSpPr>
          <p:spPr>
            <a:xfrm flipH="1">
              <a:off x="1223" y="1637"/>
              <a:ext cx="2310" cy="1"/>
            </a:xfrm>
            <a:prstGeom prst="straightConnector1">
              <a:avLst/>
            </a:prstGeom>
            <a:noFill/>
            <a:ln cap="flat" cmpd="sng" w="25400">
              <a:solidFill>
                <a:srgbClr val="000000"/>
              </a:solidFill>
              <a:prstDash val="solid"/>
              <a:miter lim="800000"/>
              <a:headEnd len="sm" w="sm" type="none"/>
              <a:tailEnd len="sm" w="sm" type="none"/>
            </a:ln>
          </p:spPr>
        </p:cxnSp>
      </p:grpSp>
      <p:sp>
        <p:nvSpPr>
          <p:cNvPr id="2692" name="Google Shape;2692;p33"/>
          <p:cNvSpPr txBox="1"/>
          <p:nvPr/>
        </p:nvSpPr>
        <p:spPr>
          <a:xfrm>
            <a:off x="906462" y="3444875"/>
            <a:ext cx="1116012" cy="1074737"/>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693" name="Google Shape;2693;p33"/>
          <p:cNvSpPr txBox="1"/>
          <p:nvPr/>
        </p:nvSpPr>
        <p:spPr>
          <a:xfrm>
            <a:off x="1804987" y="3609975"/>
            <a:ext cx="1651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RD</a:t>
            </a:r>
            <a:endParaRPr b="0" i="0" sz="1400" u="none" cap="none" strike="noStrike">
              <a:solidFill>
                <a:srgbClr val="000000"/>
              </a:solidFill>
              <a:latin typeface="Arial"/>
              <a:ea typeface="Arial"/>
              <a:cs typeface="Arial"/>
              <a:sym typeface="Arial"/>
            </a:endParaRPr>
          </a:p>
        </p:txBody>
      </p:sp>
      <p:sp>
        <p:nvSpPr>
          <p:cNvPr id="2694" name="Google Shape;2694;p33"/>
          <p:cNvSpPr txBox="1"/>
          <p:nvPr/>
        </p:nvSpPr>
        <p:spPr>
          <a:xfrm>
            <a:off x="1063625" y="3781425"/>
            <a:ext cx="78898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Instruction</a:t>
            </a:r>
            <a:endParaRPr b="0" i="0" sz="1400" u="none" cap="none" strike="noStrike">
              <a:solidFill>
                <a:srgbClr val="000000"/>
              </a:solidFill>
              <a:latin typeface="Arial"/>
              <a:ea typeface="Arial"/>
              <a:cs typeface="Arial"/>
              <a:sym typeface="Arial"/>
            </a:endParaRPr>
          </a:p>
        </p:txBody>
      </p:sp>
      <p:sp>
        <p:nvSpPr>
          <p:cNvPr id="2695" name="Google Shape;2695;p33"/>
          <p:cNvSpPr txBox="1"/>
          <p:nvPr/>
        </p:nvSpPr>
        <p:spPr>
          <a:xfrm>
            <a:off x="1166812" y="3935412"/>
            <a:ext cx="58261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Memory</a:t>
            </a:r>
            <a:endParaRPr b="0" i="0" sz="1400" u="none" cap="none" strike="noStrike">
              <a:solidFill>
                <a:srgbClr val="000000"/>
              </a:solidFill>
              <a:latin typeface="Arial"/>
              <a:ea typeface="Arial"/>
              <a:cs typeface="Arial"/>
              <a:sym typeface="Arial"/>
            </a:endParaRPr>
          </a:p>
        </p:txBody>
      </p:sp>
      <p:sp>
        <p:nvSpPr>
          <p:cNvPr id="2696" name="Google Shape;2696;p33"/>
          <p:cNvSpPr txBox="1"/>
          <p:nvPr/>
        </p:nvSpPr>
        <p:spPr>
          <a:xfrm>
            <a:off x="962025" y="3609975"/>
            <a:ext cx="3302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ADDR</a:t>
            </a:r>
            <a:endParaRPr b="0" i="0" sz="1400" u="none" cap="none" strike="noStrike">
              <a:solidFill>
                <a:srgbClr val="000000"/>
              </a:solidFill>
              <a:latin typeface="Arial"/>
              <a:ea typeface="Arial"/>
              <a:cs typeface="Arial"/>
              <a:sym typeface="Arial"/>
            </a:endParaRPr>
          </a:p>
        </p:txBody>
      </p:sp>
      <p:sp>
        <p:nvSpPr>
          <p:cNvPr id="2697" name="Google Shape;2697;p33"/>
          <p:cNvSpPr txBox="1"/>
          <p:nvPr/>
        </p:nvSpPr>
        <p:spPr>
          <a:xfrm>
            <a:off x="292100" y="3136900"/>
            <a:ext cx="306387" cy="1074737"/>
          </a:xfrm>
          <a:prstGeom prst="rect">
            <a:avLst/>
          </a:prstGeom>
          <a:solidFill>
            <a:srgbClr val="FFFFFF"/>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grpSp>
        <p:nvGrpSpPr>
          <p:cNvPr id="2698" name="Google Shape;2698;p33"/>
          <p:cNvGrpSpPr/>
          <p:nvPr/>
        </p:nvGrpSpPr>
        <p:grpSpPr>
          <a:xfrm>
            <a:off x="57150" y="3619500"/>
            <a:ext cx="239712" cy="101600"/>
            <a:chOff x="36" y="2067"/>
            <a:chExt cx="151" cy="64"/>
          </a:xfrm>
        </p:grpSpPr>
        <p:sp>
          <p:nvSpPr>
            <p:cNvPr id="2699" name="Google Shape;2699;p33"/>
            <p:cNvSpPr/>
            <p:nvPr/>
          </p:nvSpPr>
          <p:spPr>
            <a:xfrm>
              <a:off x="112" y="2067"/>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700" name="Google Shape;2700;p33"/>
            <p:cNvCxnSpPr/>
            <p:nvPr/>
          </p:nvCxnSpPr>
          <p:spPr>
            <a:xfrm flipH="1">
              <a:off x="36" y="2099"/>
              <a:ext cx="113" cy="1"/>
            </a:xfrm>
            <a:prstGeom prst="straightConnector1">
              <a:avLst/>
            </a:prstGeom>
            <a:noFill/>
            <a:ln cap="flat" cmpd="sng" w="25400">
              <a:solidFill>
                <a:srgbClr val="000000"/>
              </a:solidFill>
              <a:prstDash val="solid"/>
              <a:miter lim="800000"/>
              <a:headEnd len="sm" w="sm" type="none"/>
              <a:tailEnd len="sm" w="sm" type="none"/>
            </a:ln>
          </p:spPr>
        </p:cxnSp>
      </p:grpSp>
      <p:grpSp>
        <p:nvGrpSpPr>
          <p:cNvPr id="2701" name="Google Shape;2701;p33"/>
          <p:cNvGrpSpPr/>
          <p:nvPr/>
        </p:nvGrpSpPr>
        <p:grpSpPr>
          <a:xfrm>
            <a:off x="595312" y="3619500"/>
            <a:ext cx="314325" cy="101600"/>
            <a:chOff x="375" y="2067"/>
            <a:chExt cx="198" cy="64"/>
          </a:xfrm>
        </p:grpSpPr>
        <p:sp>
          <p:nvSpPr>
            <p:cNvPr id="2702" name="Google Shape;2702;p33"/>
            <p:cNvSpPr/>
            <p:nvPr/>
          </p:nvSpPr>
          <p:spPr>
            <a:xfrm>
              <a:off x="498" y="2067"/>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703" name="Google Shape;2703;p33"/>
            <p:cNvCxnSpPr/>
            <p:nvPr/>
          </p:nvCxnSpPr>
          <p:spPr>
            <a:xfrm flipH="1">
              <a:off x="375" y="2099"/>
              <a:ext cx="161" cy="1"/>
            </a:xfrm>
            <a:prstGeom prst="straightConnector1">
              <a:avLst/>
            </a:prstGeom>
            <a:noFill/>
            <a:ln cap="flat" cmpd="sng" w="25400">
              <a:solidFill>
                <a:srgbClr val="000000"/>
              </a:solidFill>
              <a:prstDash val="solid"/>
              <a:miter lim="800000"/>
              <a:headEnd len="sm" w="sm" type="none"/>
              <a:tailEnd len="sm" w="sm" type="none"/>
            </a:ln>
          </p:spPr>
        </p:cxnSp>
      </p:grpSp>
      <p:sp>
        <p:nvSpPr>
          <p:cNvPr id="2704" name="Google Shape;2704;p33"/>
          <p:cNvSpPr txBox="1"/>
          <p:nvPr/>
        </p:nvSpPr>
        <p:spPr>
          <a:xfrm>
            <a:off x="339725" y="3321050"/>
            <a:ext cx="211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PC</a:t>
            </a:r>
            <a:endParaRPr b="0" i="0" sz="1400" u="none" cap="none" strike="noStrike">
              <a:solidFill>
                <a:srgbClr val="000000"/>
              </a:solidFill>
              <a:latin typeface="Arial"/>
              <a:ea typeface="Arial"/>
              <a:cs typeface="Arial"/>
              <a:sym typeface="Arial"/>
            </a:endParaRPr>
          </a:p>
        </p:txBody>
      </p:sp>
      <p:grpSp>
        <p:nvGrpSpPr>
          <p:cNvPr id="2705" name="Google Shape;2705;p33"/>
          <p:cNvGrpSpPr/>
          <p:nvPr/>
        </p:nvGrpSpPr>
        <p:grpSpPr>
          <a:xfrm>
            <a:off x="714375" y="2501900"/>
            <a:ext cx="852487" cy="103187"/>
            <a:chOff x="450" y="1363"/>
            <a:chExt cx="537" cy="65"/>
          </a:xfrm>
        </p:grpSpPr>
        <p:sp>
          <p:nvSpPr>
            <p:cNvPr id="2706" name="Google Shape;2706;p33"/>
            <p:cNvSpPr/>
            <p:nvPr/>
          </p:nvSpPr>
          <p:spPr>
            <a:xfrm>
              <a:off x="912" y="1363"/>
              <a:ext cx="75" cy="65"/>
            </a:xfrm>
            <a:custGeom>
              <a:rect b="b" l="l" r="r" t="t"/>
              <a:pathLst>
                <a:path extrusionOk="0" h="65" w="75">
                  <a:moveTo>
                    <a:pt x="75" y="32"/>
                  </a:moveTo>
                  <a:lnTo>
                    <a:pt x="0" y="65"/>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707" name="Google Shape;2707;p33"/>
            <p:cNvCxnSpPr/>
            <p:nvPr/>
          </p:nvCxnSpPr>
          <p:spPr>
            <a:xfrm flipH="1">
              <a:off x="450" y="1395"/>
              <a:ext cx="499" cy="1"/>
            </a:xfrm>
            <a:prstGeom prst="straightConnector1">
              <a:avLst/>
            </a:prstGeom>
            <a:noFill/>
            <a:ln cap="flat" cmpd="sng" w="25400">
              <a:solidFill>
                <a:srgbClr val="000000"/>
              </a:solidFill>
              <a:prstDash val="solid"/>
              <a:miter lim="800000"/>
              <a:headEnd len="sm" w="sm" type="none"/>
              <a:tailEnd len="sm" w="sm" type="none"/>
            </a:ln>
          </p:spPr>
        </p:cxnSp>
      </p:grpSp>
      <p:sp>
        <p:nvSpPr>
          <p:cNvPr id="2708" name="Google Shape;2708;p33"/>
          <p:cNvSpPr txBox="1"/>
          <p:nvPr/>
        </p:nvSpPr>
        <p:spPr>
          <a:xfrm>
            <a:off x="1038225" y="3022600"/>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grpSp>
        <p:nvGrpSpPr>
          <p:cNvPr id="2709" name="Google Shape;2709;p33"/>
          <p:cNvGrpSpPr/>
          <p:nvPr/>
        </p:nvGrpSpPr>
        <p:grpSpPr>
          <a:xfrm>
            <a:off x="1174750" y="3040062"/>
            <a:ext cx="392112" cy="101600"/>
            <a:chOff x="740" y="1702"/>
            <a:chExt cx="247" cy="64"/>
          </a:xfrm>
        </p:grpSpPr>
        <p:sp>
          <p:nvSpPr>
            <p:cNvPr id="2710" name="Google Shape;2710;p33"/>
            <p:cNvSpPr/>
            <p:nvPr/>
          </p:nvSpPr>
          <p:spPr>
            <a:xfrm>
              <a:off x="912" y="1702"/>
              <a:ext cx="75" cy="64"/>
            </a:xfrm>
            <a:custGeom>
              <a:rect b="b" l="l" r="r" t="t"/>
              <a:pathLst>
                <a:path extrusionOk="0" h="64" w="75">
                  <a:moveTo>
                    <a:pt x="75" y="32"/>
                  </a:moveTo>
                  <a:lnTo>
                    <a:pt x="0" y="64"/>
                  </a:lnTo>
                  <a:lnTo>
                    <a:pt x="0" y="0"/>
                  </a:lnTo>
                  <a:lnTo>
                    <a:pt x="75"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711" name="Google Shape;2711;p33"/>
            <p:cNvCxnSpPr/>
            <p:nvPr/>
          </p:nvCxnSpPr>
          <p:spPr>
            <a:xfrm flipH="1">
              <a:off x="740" y="1734"/>
              <a:ext cx="209" cy="1"/>
            </a:xfrm>
            <a:prstGeom prst="straightConnector1">
              <a:avLst/>
            </a:prstGeom>
            <a:noFill/>
            <a:ln cap="flat" cmpd="sng" w="25400">
              <a:solidFill>
                <a:srgbClr val="000000"/>
              </a:solidFill>
              <a:prstDash val="solid"/>
              <a:miter lim="800000"/>
              <a:headEnd len="sm" w="sm" type="none"/>
              <a:tailEnd len="sm" w="sm" type="none"/>
            </a:ln>
          </p:spPr>
        </p:cxnSp>
      </p:grpSp>
      <p:grpSp>
        <p:nvGrpSpPr>
          <p:cNvPr id="2712" name="Google Shape;2712;p33"/>
          <p:cNvGrpSpPr/>
          <p:nvPr/>
        </p:nvGrpSpPr>
        <p:grpSpPr>
          <a:xfrm>
            <a:off x="1558925" y="2365375"/>
            <a:ext cx="400050" cy="938212"/>
            <a:chOff x="982" y="1277"/>
            <a:chExt cx="252" cy="591"/>
          </a:xfrm>
        </p:grpSpPr>
        <p:sp>
          <p:nvSpPr>
            <p:cNvPr id="2713" name="Google Shape;2713;p33"/>
            <p:cNvSpPr/>
            <p:nvPr/>
          </p:nvSpPr>
          <p:spPr>
            <a:xfrm>
              <a:off x="982" y="1277"/>
              <a:ext cx="241" cy="580"/>
            </a:xfrm>
            <a:custGeom>
              <a:rect b="b" l="l" r="r" t="t"/>
              <a:pathLst>
                <a:path extrusionOk="0" h="580" w="241">
                  <a:moveTo>
                    <a:pt x="0" y="0"/>
                  </a:moveTo>
                  <a:lnTo>
                    <a:pt x="0" y="242"/>
                  </a:lnTo>
                  <a:lnTo>
                    <a:pt x="48" y="290"/>
                  </a:lnTo>
                  <a:lnTo>
                    <a:pt x="0" y="339"/>
                  </a:lnTo>
                  <a:lnTo>
                    <a:pt x="0" y="580"/>
                  </a:lnTo>
                  <a:lnTo>
                    <a:pt x="241" y="435"/>
                  </a:lnTo>
                  <a:lnTo>
                    <a:pt x="241" y="145"/>
                  </a:lnTo>
                  <a:lnTo>
                    <a:pt x="0" y="0"/>
                  </a:lnTo>
                  <a:close/>
                </a:path>
              </a:pathLst>
            </a:cu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714" name="Google Shape;2714;p33"/>
            <p:cNvSpPr/>
            <p:nvPr/>
          </p:nvSpPr>
          <p:spPr>
            <a:xfrm>
              <a:off x="992" y="1288"/>
              <a:ext cx="242" cy="580"/>
            </a:xfrm>
            <a:custGeom>
              <a:rect b="b" l="l" r="r" t="t"/>
              <a:pathLst>
                <a:path extrusionOk="0" h="580" w="242">
                  <a:moveTo>
                    <a:pt x="0" y="0"/>
                  </a:moveTo>
                  <a:lnTo>
                    <a:pt x="0" y="242"/>
                  </a:lnTo>
                  <a:lnTo>
                    <a:pt x="49" y="290"/>
                  </a:lnTo>
                  <a:lnTo>
                    <a:pt x="0" y="338"/>
                  </a:lnTo>
                  <a:lnTo>
                    <a:pt x="0" y="580"/>
                  </a:lnTo>
                  <a:lnTo>
                    <a:pt x="242" y="435"/>
                  </a:lnTo>
                  <a:lnTo>
                    <a:pt x="242" y="14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715" name="Google Shape;2715;p33"/>
            <p:cNvSpPr txBox="1"/>
            <p:nvPr/>
          </p:nvSpPr>
          <p:spPr>
            <a:xfrm>
              <a:off x="1019" y="1422"/>
              <a:ext cx="15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ADD</a:t>
              </a:r>
              <a:endParaRPr b="0" i="0" sz="1400" u="none" cap="none" strike="noStrike">
                <a:solidFill>
                  <a:srgbClr val="000000"/>
                </a:solidFill>
                <a:latin typeface="Arial"/>
                <a:ea typeface="Arial"/>
                <a:cs typeface="Arial"/>
                <a:sym typeface="Arial"/>
              </a:endParaRPr>
            </a:p>
          </p:txBody>
        </p:sp>
      </p:grpSp>
      <p:cxnSp>
        <p:nvCxnSpPr>
          <p:cNvPr id="2716" name="Google Shape;2716;p33"/>
          <p:cNvCxnSpPr/>
          <p:nvPr/>
        </p:nvCxnSpPr>
        <p:spPr>
          <a:xfrm>
            <a:off x="714375" y="2552700"/>
            <a:ext cx="1587" cy="1117600"/>
          </a:xfrm>
          <a:prstGeom prst="straightConnector1">
            <a:avLst/>
          </a:prstGeom>
          <a:noFill/>
          <a:ln cap="flat" cmpd="sng" w="25400">
            <a:solidFill>
              <a:srgbClr val="000000"/>
            </a:solidFill>
            <a:prstDash val="solid"/>
            <a:miter lim="800000"/>
            <a:headEnd len="sm" w="sm" type="none"/>
            <a:tailEnd len="sm" w="sm" type="none"/>
          </a:ln>
        </p:spPr>
      </p:cxnSp>
      <p:cxnSp>
        <p:nvCxnSpPr>
          <p:cNvPr id="2717" name="Google Shape;2717;p33"/>
          <p:cNvCxnSpPr/>
          <p:nvPr/>
        </p:nvCxnSpPr>
        <p:spPr>
          <a:xfrm>
            <a:off x="57150" y="2170112"/>
            <a:ext cx="1587" cy="1500187"/>
          </a:xfrm>
          <a:prstGeom prst="straightConnector1">
            <a:avLst/>
          </a:prstGeom>
          <a:noFill/>
          <a:ln cap="flat" cmpd="sng" w="25400">
            <a:solidFill>
              <a:srgbClr val="000000"/>
            </a:solidFill>
            <a:prstDash val="solid"/>
            <a:miter lim="800000"/>
            <a:headEnd len="sm" w="sm" type="none"/>
            <a:tailEnd len="sm" w="sm" type="none"/>
          </a:ln>
        </p:spPr>
      </p:cxnSp>
      <p:cxnSp>
        <p:nvCxnSpPr>
          <p:cNvPr id="2718" name="Google Shape;2718;p33"/>
          <p:cNvCxnSpPr/>
          <p:nvPr/>
        </p:nvCxnSpPr>
        <p:spPr>
          <a:xfrm flipH="1">
            <a:off x="1098550" y="2058987"/>
            <a:ext cx="5405437" cy="1587"/>
          </a:xfrm>
          <a:prstGeom prst="straightConnector1">
            <a:avLst/>
          </a:prstGeom>
          <a:noFill/>
          <a:ln cap="flat" cmpd="sng" w="25400">
            <a:solidFill>
              <a:srgbClr val="000000"/>
            </a:solidFill>
            <a:prstDash val="solid"/>
            <a:miter lim="800000"/>
            <a:headEnd len="sm" w="sm" type="none"/>
            <a:tailEnd len="sm" w="sm" type="none"/>
          </a:ln>
        </p:spPr>
      </p:cxnSp>
      <p:grpSp>
        <p:nvGrpSpPr>
          <p:cNvPr id="2719" name="Google Shape;2719;p33"/>
          <p:cNvGrpSpPr/>
          <p:nvPr/>
        </p:nvGrpSpPr>
        <p:grpSpPr>
          <a:xfrm>
            <a:off x="5659437" y="2749550"/>
            <a:ext cx="401637" cy="938212"/>
            <a:chOff x="3565" y="1519"/>
            <a:chExt cx="253" cy="591"/>
          </a:xfrm>
        </p:grpSpPr>
        <p:sp>
          <p:nvSpPr>
            <p:cNvPr id="2720" name="Google Shape;2720;p33"/>
            <p:cNvSpPr/>
            <p:nvPr/>
          </p:nvSpPr>
          <p:spPr>
            <a:xfrm>
              <a:off x="3565" y="1519"/>
              <a:ext cx="242" cy="580"/>
            </a:xfrm>
            <a:custGeom>
              <a:rect b="b" l="l" r="r" t="t"/>
              <a:pathLst>
                <a:path extrusionOk="0" h="580" w="242">
                  <a:moveTo>
                    <a:pt x="0" y="0"/>
                  </a:moveTo>
                  <a:lnTo>
                    <a:pt x="0" y="242"/>
                  </a:lnTo>
                  <a:lnTo>
                    <a:pt x="49" y="290"/>
                  </a:lnTo>
                  <a:lnTo>
                    <a:pt x="0" y="338"/>
                  </a:lnTo>
                  <a:lnTo>
                    <a:pt x="0" y="580"/>
                  </a:lnTo>
                  <a:lnTo>
                    <a:pt x="242" y="435"/>
                  </a:lnTo>
                  <a:lnTo>
                    <a:pt x="242" y="145"/>
                  </a:lnTo>
                  <a:lnTo>
                    <a:pt x="0" y="0"/>
                  </a:lnTo>
                  <a:close/>
                </a:path>
              </a:pathLst>
            </a:custGeom>
            <a:solidFill>
              <a:srgbClr val="FFFFFF"/>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721" name="Google Shape;2721;p33"/>
            <p:cNvSpPr/>
            <p:nvPr/>
          </p:nvSpPr>
          <p:spPr>
            <a:xfrm>
              <a:off x="3576" y="1530"/>
              <a:ext cx="242" cy="580"/>
            </a:xfrm>
            <a:custGeom>
              <a:rect b="b" l="l" r="r" t="t"/>
              <a:pathLst>
                <a:path extrusionOk="0" h="580" w="242">
                  <a:moveTo>
                    <a:pt x="0" y="0"/>
                  </a:moveTo>
                  <a:lnTo>
                    <a:pt x="0" y="241"/>
                  </a:lnTo>
                  <a:lnTo>
                    <a:pt x="48" y="290"/>
                  </a:lnTo>
                  <a:lnTo>
                    <a:pt x="0" y="338"/>
                  </a:lnTo>
                  <a:lnTo>
                    <a:pt x="0" y="580"/>
                  </a:lnTo>
                  <a:lnTo>
                    <a:pt x="242" y="435"/>
                  </a:lnTo>
                  <a:lnTo>
                    <a:pt x="242" y="14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722" name="Google Shape;2722;p33"/>
            <p:cNvSpPr txBox="1"/>
            <p:nvPr/>
          </p:nvSpPr>
          <p:spPr>
            <a:xfrm>
              <a:off x="3603" y="1664"/>
              <a:ext cx="15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ADD</a:t>
              </a:r>
              <a:endParaRPr b="0" i="0" sz="1400" u="none" cap="none" strike="noStrike">
                <a:solidFill>
                  <a:srgbClr val="000000"/>
                </a:solidFill>
                <a:latin typeface="Arial"/>
                <a:ea typeface="Arial"/>
                <a:cs typeface="Arial"/>
                <a:sym typeface="Arial"/>
              </a:endParaRPr>
            </a:p>
          </p:txBody>
        </p:sp>
      </p:grpSp>
      <p:grpSp>
        <p:nvGrpSpPr>
          <p:cNvPr id="2723" name="Google Shape;2723;p33"/>
          <p:cNvGrpSpPr/>
          <p:nvPr/>
        </p:nvGrpSpPr>
        <p:grpSpPr>
          <a:xfrm>
            <a:off x="8686800" y="5010150"/>
            <a:ext cx="169862" cy="554037"/>
            <a:chOff x="5472" y="2943"/>
            <a:chExt cx="107" cy="349"/>
          </a:xfrm>
        </p:grpSpPr>
        <p:sp>
          <p:nvSpPr>
            <p:cNvPr id="2724" name="Google Shape;2724;p33"/>
            <p:cNvSpPr/>
            <p:nvPr/>
          </p:nvSpPr>
          <p:spPr>
            <a:xfrm>
              <a:off x="5472" y="2943"/>
              <a:ext cx="97" cy="338"/>
            </a:xfrm>
            <a:custGeom>
              <a:rect b="b" l="l" r="r" t="t"/>
              <a:pathLst>
                <a:path extrusionOk="0" h="338" w="97">
                  <a:moveTo>
                    <a:pt x="0" y="0"/>
                  </a:moveTo>
                  <a:lnTo>
                    <a:pt x="0" y="338"/>
                  </a:lnTo>
                  <a:lnTo>
                    <a:pt x="97" y="268"/>
                  </a:lnTo>
                  <a:lnTo>
                    <a:pt x="97" y="7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725" name="Google Shape;2725;p33"/>
            <p:cNvSpPr/>
            <p:nvPr/>
          </p:nvSpPr>
          <p:spPr>
            <a:xfrm>
              <a:off x="5483" y="2953"/>
              <a:ext cx="96" cy="339"/>
            </a:xfrm>
            <a:custGeom>
              <a:rect b="b" l="l" r="r" t="t"/>
              <a:pathLst>
                <a:path extrusionOk="0" h="339" w="96">
                  <a:moveTo>
                    <a:pt x="0" y="0"/>
                  </a:moveTo>
                  <a:lnTo>
                    <a:pt x="0" y="339"/>
                  </a:lnTo>
                  <a:lnTo>
                    <a:pt x="96" y="269"/>
                  </a:lnTo>
                  <a:lnTo>
                    <a:pt x="96" y="7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726" name="Google Shape;2726;p33"/>
            <p:cNvSpPr txBox="1"/>
            <p:nvPr/>
          </p:nvSpPr>
          <p:spPr>
            <a:xfrm>
              <a:off x="5504" y="3023"/>
              <a:ext cx="47" cy="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2727" name="Google Shape;2727;p33"/>
            <p:cNvSpPr txBox="1"/>
            <p:nvPr/>
          </p:nvSpPr>
          <p:spPr>
            <a:xfrm>
              <a:off x="5504" y="3087"/>
              <a:ext cx="40" cy="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2728" name="Google Shape;2728;p33"/>
            <p:cNvSpPr txBox="1"/>
            <p:nvPr/>
          </p:nvSpPr>
          <p:spPr>
            <a:xfrm>
              <a:off x="5510" y="3152"/>
              <a:ext cx="37" cy="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grpSp>
      <p:grpSp>
        <p:nvGrpSpPr>
          <p:cNvPr id="2729" name="Google Shape;2729;p33"/>
          <p:cNvGrpSpPr/>
          <p:nvPr/>
        </p:nvGrpSpPr>
        <p:grpSpPr>
          <a:xfrm>
            <a:off x="4738687" y="3422650"/>
            <a:ext cx="204787" cy="103187"/>
            <a:chOff x="2985" y="1943"/>
            <a:chExt cx="129" cy="65"/>
          </a:xfrm>
        </p:grpSpPr>
        <p:sp>
          <p:nvSpPr>
            <p:cNvPr id="2730" name="Google Shape;2730;p33"/>
            <p:cNvSpPr/>
            <p:nvPr/>
          </p:nvSpPr>
          <p:spPr>
            <a:xfrm>
              <a:off x="3039" y="1943"/>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731" name="Google Shape;2731;p33"/>
            <p:cNvCxnSpPr/>
            <p:nvPr/>
          </p:nvCxnSpPr>
          <p:spPr>
            <a:xfrm flipH="1">
              <a:off x="2985" y="1976"/>
              <a:ext cx="91" cy="1"/>
            </a:xfrm>
            <a:prstGeom prst="straightConnector1">
              <a:avLst/>
            </a:prstGeom>
            <a:noFill/>
            <a:ln cap="flat" cmpd="sng" w="25400">
              <a:solidFill>
                <a:srgbClr val="000000"/>
              </a:solidFill>
              <a:prstDash val="solid"/>
              <a:miter lim="800000"/>
              <a:headEnd len="sm" w="sm" type="none"/>
              <a:tailEnd len="sm" w="sm" type="none"/>
            </a:ln>
          </p:spPr>
        </p:cxnSp>
      </p:grpSp>
      <p:sp>
        <p:nvSpPr>
          <p:cNvPr id="2732" name="Google Shape;2732;p33"/>
          <p:cNvSpPr/>
          <p:nvPr/>
        </p:nvSpPr>
        <p:spPr>
          <a:xfrm>
            <a:off x="4725987" y="4995862"/>
            <a:ext cx="34925" cy="34925"/>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733" name="Google Shape;2733;p33"/>
          <p:cNvCxnSpPr/>
          <p:nvPr/>
        </p:nvCxnSpPr>
        <p:spPr>
          <a:xfrm flipH="1">
            <a:off x="6043612" y="3209925"/>
            <a:ext cx="460375" cy="1587"/>
          </a:xfrm>
          <a:prstGeom prst="straightConnector1">
            <a:avLst/>
          </a:prstGeom>
          <a:noFill/>
          <a:ln cap="flat" cmpd="sng" w="25400">
            <a:solidFill>
              <a:srgbClr val="000000"/>
            </a:solidFill>
            <a:prstDash val="solid"/>
            <a:miter lim="800000"/>
            <a:headEnd len="sm" w="sm" type="none"/>
            <a:tailEnd len="sm" w="sm" type="none"/>
          </a:ln>
        </p:spPr>
      </p:cxnSp>
      <p:grpSp>
        <p:nvGrpSpPr>
          <p:cNvPr id="2734" name="Google Shape;2734;p33"/>
          <p:cNvGrpSpPr/>
          <p:nvPr/>
        </p:nvGrpSpPr>
        <p:grpSpPr>
          <a:xfrm>
            <a:off x="884237" y="1905000"/>
            <a:ext cx="273050" cy="554037"/>
            <a:chOff x="557" y="987"/>
            <a:chExt cx="172" cy="349"/>
          </a:xfrm>
        </p:grpSpPr>
        <p:sp>
          <p:nvSpPr>
            <p:cNvPr id="2735" name="Google Shape;2735;p33"/>
            <p:cNvSpPr/>
            <p:nvPr/>
          </p:nvSpPr>
          <p:spPr>
            <a:xfrm>
              <a:off x="590" y="987"/>
              <a:ext cx="96" cy="339"/>
            </a:xfrm>
            <a:custGeom>
              <a:rect b="b" l="l" r="r" t="t"/>
              <a:pathLst>
                <a:path extrusionOk="0" h="339" w="96">
                  <a:moveTo>
                    <a:pt x="96" y="0"/>
                  </a:moveTo>
                  <a:lnTo>
                    <a:pt x="96" y="339"/>
                  </a:lnTo>
                  <a:lnTo>
                    <a:pt x="0" y="269"/>
                  </a:lnTo>
                  <a:lnTo>
                    <a:pt x="0" y="75"/>
                  </a:lnTo>
                  <a:lnTo>
                    <a:pt x="96"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736" name="Google Shape;2736;p33"/>
            <p:cNvSpPr/>
            <p:nvPr/>
          </p:nvSpPr>
          <p:spPr>
            <a:xfrm>
              <a:off x="600" y="998"/>
              <a:ext cx="97" cy="338"/>
            </a:xfrm>
            <a:custGeom>
              <a:rect b="b" l="l" r="r" t="t"/>
              <a:pathLst>
                <a:path extrusionOk="0" h="338" w="97">
                  <a:moveTo>
                    <a:pt x="97" y="0"/>
                  </a:moveTo>
                  <a:lnTo>
                    <a:pt x="97" y="338"/>
                  </a:lnTo>
                  <a:lnTo>
                    <a:pt x="0" y="268"/>
                  </a:lnTo>
                  <a:lnTo>
                    <a:pt x="0" y="75"/>
                  </a:lnTo>
                  <a:lnTo>
                    <a:pt x="97"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pic>
          <p:nvPicPr>
            <p:cNvPr id="2737" name="Google Shape;2737;p33"/>
            <p:cNvPicPr preferRelativeResize="0"/>
            <p:nvPr/>
          </p:nvPicPr>
          <p:blipFill rotWithShape="1">
            <a:blip r:embed="rId3">
              <a:alphaModFix/>
            </a:blip>
            <a:srcRect b="0" l="0" r="0" t="0"/>
            <a:stretch/>
          </p:blipFill>
          <p:spPr>
            <a:xfrm>
              <a:off x="557" y="1073"/>
              <a:ext cx="172" cy="193"/>
            </a:xfrm>
            <a:prstGeom prst="rect">
              <a:avLst/>
            </a:prstGeom>
            <a:noFill/>
            <a:ln>
              <a:noFill/>
            </a:ln>
          </p:spPr>
        </p:pic>
      </p:grpSp>
      <p:cxnSp>
        <p:nvCxnSpPr>
          <p:cNvPr id="2738" name="Google Shape;2738;p33"/>
          <p:cNvCxnSpPr/>
          <p:nvPr/>
        </p:nvCxnSpPr>
        <p:spPr>
          <a:xfrm flipH="1">
            <a:off x="1098550" y="2289175"/>
            <a:ext cx="996950" cy="1587"/>
          </a:xfrm>
          <a:prstGeom prst="straightConnector1">
            <a:avLst/>
          </a:prstGeom>
          <a:noFill/>
          <a:ln cap="flat" cmpd="sng" w="25400">
            <a:solidFill>
              <a:srgbClr val="000000"/>
            </a:solidFill>
            <a:prstDash val="solid"/>
            <a:miter lim="800000"/>
            <a:headEnd len="sm" w="sm" type="none"/>
            <a:tailEnd len="sm" w="sm" type="none"/>
          </a:ln>
        </p:spPr>
      </p:cxnSp>
      <p:cxnSp>
        <p:nvCxnSpPr>
          <p:cNvPr id="2739" name="Google Shape;2739;p33"/>
          <p:cNvCxnSpPr/>
          <p:nvPr/>
        </p:nvCxnSpPr>
        <p:spPr>
          <a:xfrm flipH="1">
            <a:off x="57150" y="2170112"/>
            <a:ext cx="844550" cy="1587"/>
          </a:xfrm>
          <a:prstGeom prst="straightConnector1">
            <a:avLst/>
          </a:prstGeom>
          <a:noFill/>
          <a:ln cap="flat" cmpd="sng" w="25400">
            <a:solidFill>
              <a:srgbClr val="000000"/>
            </a:solidFill>
            <a:prstDash val="solid"/>
            <a:miter lim="800000"/>
            <a:headEnd len="sm" w="sm" type="none"/>
            <a:tailEnd len="sm" w="sm" type="none"/>
          </a:ln>
        </p:spPr>
      </p:cxnSp>
      <p:cxnSp>
        <p:nvCxnSpPr>
          <p:cNvPr id="2740" name="Google Shape;2740;p33"/>
          <p:cNvCxnSpPr/>
          <p:nvPr/>
        </p:nvCxnSpPr>
        <p:spPr>
          <a:xfrm>
            <a:off x="2095500" y="2289175"/>
            <a:ext cx="1587" cy="647700"/>
          </a:xfrm>
          <a:prstGeom prst="straightConnector1">
            <a:avLst/>
          </a:prstGeom>
          <a:noFill/>
          <a:ln cap="flat" cmpd="sng" w="25400">
            <a:solidFill>
              <a:srgbClr val="000000"/>
            </a:solidFill>
            <a:prstDash val="solid"/>
            <a:miter lim="800000"/>
            <a:headEnd len="sm" w="sm" type="none"/>
            <a:tailEnd len="sm" w="sm" type="none"/>
          </a:ln>
        </p:spPr>
      </p:cxnSp>
      <p:sp>
        <p:nvSpPr>
          <p:cNvPr id="2741" name="Google Shape;2741;p33"/>
          <p:cNvSpPr/>
          <p:nvPr/>
        </p:nvSpPr>
        <p:spPr>
          <a:xfrm>
            <a:off x="2074862" y="2924175"/>
            <a:ext cx="42862" cy="34925"/>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742" name="Google Shape;2742;p33"/>
          <p:cNvCxnSpPr/>
          <p:nvPr/>
        </p:nvCxnSpPr>
        <p:spPr>
          <a:xfrm>
            <a:off x="6503987" y="2058987"/>
            <a:ext cx="1587" cy="1150937"/>
          </a:xfrm>
          <a:prstGeom prst="straightConnector1">
            <a:avLst/>
          </a:prstGeom>
          <a:noFill/>
          <a:ln cap="flat" cmpd="sng" w="25400">
            <a:solidFill>
              <a:srgbClr val="000000"/>
            </a:solidFill>
            <a:prstDash val="solid"/>
            <a:miter lim="800000"/>
            <a:headEnd len="sm" w="sm" type="none"/>
            <a:tailEnd len="sm" w="sm" type="none"/>
          </a:ln>
        </p:spPr>
      </p:cxnSp>
      <p:cxnSp>
        <p:nvCxnSpPr>
          <p:cNvPr id="2743" name="Google Shape;2743;p33"/>
          <p:cNvCxnSpPr/>
          <p:nvPr/>
        </p:nvCxnSpPr>
        <p:spPr>
          <a:xfrm>
            <a:off x="6503987" y="4514850"/>
            <a:ext cx="1587" cy="341312"/>
          </a:xfrm>
          <a:prstGeom prst="straightConnector1">
            <a:avLst/>
          </a:prstGeom>
          <a:noFill/>
          <a:ln cap="flat" cmpd="sng" w="25400">
            <a:solidFill>
              <a:srgbClr val="000000"/>
            </a:solidFill>
            <a:prstDash val="solid"/>
            <a:miter lim="800000"/>
            <a:headEnd len="sm" w="sm" type="none"/>
            <a:tailEnd len="sm" w="sm" type="none"/>
          </a:ln>
        </p:spPr>
      </p:cxnSp>
      <p:cxnSp>
        <p:nvCxnSpPr>
          <p:cNvPr id="2744" name="Google Shape;2744;p33"/>
          <p:cNvCxnSpPr/>
          <p:nvPr/>
        </p:nvCxnSpPr>
        <p:spPr>
          <a:xfrm flipH="1">
            <a:off x="2820987" y="3627437"/>
            <a:ext cx="76200" cy="77787"/>
          </a:xfrm>
          <a:prstGeom prst="straightConnector1">
            <a:avLst/>
          </a:prstGeom>
          <a:noFill/>
          <a:ln cap="flat" cmpd="sng" w="9525">
            <a:solidFill>
              <a:srgbClr val="440000"/>
            </a:solidFill>
            <a:prstDash val="solid"/>
            <a:miter lim="800000"/>
            <a:headEnd len="sm" w="sm" type="none"/>
            <a:tailEnd len="sm" w="sm" type="none"/>
          </a:ln>
        </p:spPr>
      </p:cxnSp>
      <p:sp>
        <p:nvSpPr>
          <p:cNvPr id="2745" name="Google Shape;2745;p33"/>
          <p:cNvSpPr txBox="1"/>
          <p:nvPr/>
        </p:nvSpPr>
        <p:spPr>
          <a:xfrm>
            <a:off x="2828925" y="3697287"/>
            <a:ext cx="114300"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32</a:t>
            </a:r>
            <a:endParaRPr b="0" i="0" sz="1400" u="none" cap="none" strike="noStrike">
              <a:solidFill>
                <a:srgbClr val="000000"/>
              </a:solidFill>
              <a:latin typeface="Arial"/>
              <a:ea typeface="Arial"/>
              <a:cs typeface="Arial"/>
              <a:sym typeface="Arial"/>
            </a:endParaRPr>
          </a:p>
        </p:txBody>
      </p:sp>
      <p:sp>
        <p:nvSpPr>
          <p:cNvPr id="2746" name="Google Shape;2746;p33"/>
          <p:cNvSpPr txBox="1"/>
          <p:nvPr/>
        </p:nvSpPr>
        <p:spPr>
          <a:xfrm>
            <a:off x="2209800" y="2547937"/>
            <a:ext cx="152400" cy="35814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747" name="Google Shape;2747;p33"/>
          <p:cNvSpPr txBox="1"/>
          <p:nvPr/>
        </p:nvSpPr>
        <p:spPr>
          <a:xfrm>
            <a:off x="4441825" y="2547937"/>
            <a:ext cx="152400" cy="35814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748" name="Google Shape;2748;p33"/>
          <p:cNvSpPr txBox="1"/>
          <p:nvPr/>
        </p:nvSpPr>
        <p:spPr>
          <a:xfrm>
            <a:off x="6172200" y="2547937"/>
            <a:ext cx="152400" cy="35814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749" name="Google Shape;2749;p33"/>
          <p:cNvSpPr txBox="1"/>
          <p:nvPr/>
        </p:nvSpPr>
        <p:spPr>
          <a:xfrm>
            <a:off x="8001000" y="2547937"/>
            <a:ext cx="152400" cy="35814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750" name="Google Shape;2750;p33"/>
          <p:cNvSpPr txBox="1"/>
          <p:nvPr/>
        </p:nvSpPr>
        <p:spPr>
          <a:xfrm>
            <a:off x="1184275" y="6445250"/>
            <a:ext cx="63595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600"/>
              <a:buFont typeface="Tahoma"/>
              <a:buNone/>
            </a:pPr>
            <a:r>
              <a:rPr b="1" i="0" lang="en-US" sz="1600" u="none" cap="none" strike="noStrike">
                <a:solidFill>
                  <a:schemeClr val="hlink"/>
                </a:solidFill>
                <a:latin typeface="Tahoma"/>
                <a:ea typeface="Tahoma"/>
                <a:cs typeface="Tahoma"/>
                <a:sym typeface="Tahoma"/>
              </a:rPr>
              <a:t>Write register number comes from another</a:t>
            </a:r>
            <a:r>
              <a:rPr b="1" i="1" lang="en-US" sz="1600" u="none" cap="none" strike="noStrike">
                <a:solidFill>
                  <a:schemeClr val="hlink"/>
                </a:solidFill>
                <a:latin typeface="Tahoma"/>
                <a:ea typeface="Tahoma"/>
                <a:cs typeface="Tahoma"/>
                <a:sym typeface="Tahoma"/>
              </a:rPr>
              <a:t> later</a:t>
            </a:r>
            <a:r>
              <a:rPr b="1" i="0" lang="en-US" sz="1600" u="none" cap="none" strike="noStrike">
                <a:solidFill>
                  <a:schemeClr val="hlink"/>
                </a:solidFill>
                <a:latin typeface="Tahoma"/>
                <a:ea typeface="Tahoma"/>
                <a:cs typeface="Tahoma"/>
                <a:sym typeface="Tahoma"/>
              </a:rPr>
              <a:t> instruction!</a:t>
            </a:r>
            <a:endParaRPr b="0" i="0" sz="1400" u="none" cap="none" strike="noStrike">
              <a:solidFill>
                <a:srgbClr val="000000"/>
              </a:solidFill>
              <a:latin typeface="Arial"/>
              <a:ea typeface="Arial"/>
              <a:cs typeface="Arial"/>
              <a:sym typeface="Arial"/>
            </a:endParaRPr>
          </a:p>
        </p:txBody>
      </p:sp>
      <p:sp>
        <p:nvSpPr>
          <p:cNvPr id="2751" name="Google Shape;2751;p33"/>
          <p:cNvSpPr/>
          <p:nvPr/>
        </p:nvSpPr>
        <p:spPr>
          <a:xfrm>
            <a:off x="3810000" y="3690937"/>
            <a:ext cx="381000" cy="533400"/>
          </a:xfrm>
          <a:prstGeom prst="ellipse">
            <a:avLst/>
          </a:prstGeom>
          <a:noFill/>
          <a:ln cap="flat" cmpd="sng" w="952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752" name="Google Shape;2752;p33"/>
          <p:cNvCxnSpPr/>
          <p:nvPr/>
        </p:nvCxnSpPr>
        <p:spPr>
          <a:xfrm flipH="1" rot="10800000">
            <a:off x="2133600" y="4114800"/>
            <a:ext cx="1676400" cy="2438400"/>
          </a:xfrm>
          <a:prstGeom prst="straightConnector1">
            <a:avLst/>
          </a:prstGeom>
          <a:noFill/>
          <a:ln cap="flat" cmpd="sng" w="9525">
            <a:solidFill>
              <a:schemeClr val="hlink"/>
            </a:solidFill>
            <a:prstDash val="solid"/>
            <a:miter lim="800000"/>
            <a:headEnd len="sm" w="sm" type="none"/>
            <a:tailEnd len="med" w="med" type="triangle"/>
          </a:ln>
        </p:spPr>
      </p:cxnSp>
      <p:sp>
        <p:nvSpPr>
          <p:cNvPr id="2753" name="Google Shape;2753;p33"/>
          <p:cNvSpPr txBox="1"/>
          <p:nvPr/>
        </p:nvSpPr>
        <p:spPr>
          <a:xfrm>
            <a:off x="2190750" y="2362200"/>
            <a:ext cx="331787" cy="18256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IF/ID</a:t>
            </a:r>
            <a:endParaRPr b="0" i="0" sz="1400" u="none" cap="none" strike="noStrike">
              <a:solidFill>
                <a:srgbClr val="000000"/>
              </a:solidFill>
              <a:latin typeface="Arial"/>
              <a:ea typeface="Arial"/>
              <a:cs typeface="Arial"/>
              <a:sym typeface="Arial"/>
            </a:endParaRPr>
          </a:p>
        </p:txBody>
      </p:sp>
      <p:sp>
        <p:nvSpPr>
          <p:cNvPr id="2754" name="Google Shape;2754;p33"/>
          <p:cNvSpPr txBox="1"/>
          <p:nvPr/>
        </p:nvSpPr>
        <p:spPr>
          <a:xfrm>
            <a:off x="4343400" y="2362200"/>
            <a:ext cx="398462" cy="18256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ID/EX</a:t>
            </a:r>
            <a:endParaRPr b="0" i="0" sz="1400" u="none" cap="none" strike="noStrike">
              <a:solidFill>
                <a:srgbClr val="000000"/>
              </a:solidFill>
              <a:latin typeface="Arial"/>
              <a:ea typeface="Arial"/>
              <a:cs typeface="Arial"/>
              <a:sym typeface="Arial"/>
            </a:endParaRPr>
          </a:p>
        </p:txBody>
      </p:sp>
      <p:sp>
        <p:nvSpPr>
          <p:cNvPr id="2755" name="Google Shape;2755;p33"/>
          <p:cNvSpPr txBox="1"/>
          <p:nvPr/>
        </p:nvSpPr>
        <p:spPr>
          <a:xfrm>
            <a:off x="5875337" y="2362200"/>
            <a:ext cx="6016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EX/MEM</a:t>
            </a:r>
            <a:endParaRPr b="0" i="0" sz="1400" u="none" cap="none" strike="noStrike">
              <a:solidFill>
                <a:srgbClr val="000000"/>
              </a:solidFill>
              <a:latin typeface="Arial"/>
              <a:ea typeface="Arial"/>
              <a:cs typeface="Arial"/>
              <a:sym typeface="Arial"/>
            </a:endParaRPr>
          </a:p>
        </p:txBody>
      </p:sp>
      <p:sp>
        <p:nvSpPr>
          <p:cNvPr id="2756" name="Google Shape;2756;p33"/>
          <p:cNvSpPr txBox="1"/>
          <p:nvPr/>
        </p:nvSpPr>
        <p:spPr>
          <a:xfrm>
            <a:off x="7848600" y="2332037"/>
            <a:ext cx="6524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MEM/WB</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0" name="Shape 2760"/>
        <p:cNvGrpSpPr/>
        <p:nvPr/>
      </p:nvGrpSpPr>
      <p:grpSpPr>
        <a:xfrm>
          <a:off x="0" y="0"/>
          <a:ext cx="0" cy="0"/>
          <a:chOff x="0" y="0"/>
          <a:chExt cx="0" cy="0"/>
        </a:xfrm>
      </p:grpSpPr>
      <p:sp>
        <p:nvSpPr>
          <p:cNvPr id="2761" name="Google Shape;2761;p34"/>
          <p:cNvSpPr txBox="1"/>
          <p:nvPr>
            <p:ph type="title"/>
          </p:nvPr>
        </p:nvSpPr>
        <p:spPr>
          <a:xfrm>
            <a:off x="1150937"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Corrected Datapath</a:t>
            </a:r>
            <a:endParaRPr/>
          </a:p>
        </p:txBody>
      </p:sp>
      <p:sp>
        <p:nvSpPr>
          <p:cNvPr id="2762" name="Google Shape;2762;p34"/>
          <p:cNvSpPr txBox="1"/>
          <p:nvPr/>
        </p:nvSpPr>
        <p:spPr>
          <a:xfrm>
            <a:off x="4495800" y="21637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763" name="Google Shape;2763;p34"/>
          <p:cNvSpPr txBox="1"/>
          <p:nvPr/>
        </p:nvSpPr>
        <p:spPr>
          <a:xfrm>
            <a:off x="4503737" y="2184400"/>
            <a:ext cx="76200" cy="38100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764" name="Google Shape;2764;p34"/>
          <p:cNvSpPr txBox="1"/>
          <p:nvPr/>
        </p:nvSpPr>
        <p:spPr>
          <a:xfrm>
            <a:off x="4495800" y="2162175"/>
            <a:ext cx="152400" cy="38100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765" name="Google Shape;2765;p34"/>
          <p:cNvSpPr txBox="1"/>
          <p:nvPr/>
        </p:nvSpPr>
        <p:spPr>
          <a:xfrm>
            <a:off x="6248400" y="21637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766" name="Google Shape;2766;p34"/>
          <p:cNvSpPr txBox="1"/>
          <p:nvPr/>
        </p:nvSpPr>
        <p:spPr>
          <a:xfrm>
            <a:off x="6256337" y="2184400"/>
            <a:ext cx="76200" cy="38100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767" name="Google Shape;2767;p34"/>
          <p:cNvSpPr txBox="1"/>
          <p:nvPr/>
        </p:nvSpPr>
        <p:spPr>
          <a:xfrm>
            <a:off x="6248400" y="2162175"/>
            <a:ext cx="152400" cy="38100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768" name="Google Shape;2768;p34"/>
          <p:cNvSpPr txBox="1"/>
          <p:nvPr/>
        </p:nvSpPr>
        <p:spPr>
          <a:xfrm>
            <a:off x="2247900" y="2162175"/>
            <a:ext cx="152400" cy="38100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grpSp>
        <p:nvGrpSpPr>
          <p:cNvPr id="2769" name="Google Shape;2769;p34"/>
          <p:cNvGrpSpPr/>
          <p:nvPr/>
        </p:nvGrpSpPr>
        <p:grpSpPr>
          <a:xfrm>
            <a:off x="6010275" y="3808412"/>
            <a:ext cx="696912" cy="85725"/>
            <a:chOff x="3786" y="2531"/>
            <a:chExt cx="439" cy="54"/>
          </a:xfrm>
        </p:grpSpPr>
        <p:sp>
          <p:nvSpPr>
            <p:cNvPr id="2770" name="Google Shape;2770;p34"/>
            <p:cNvSpPr/>
            <p:nvPr/>
          </p:nvSpPr>
          <p:spPr>
            <a:xfrm>
              <a:off x="4160" y="2531"/>
              <a:ext cx="65" cy="54"/>
            </a:xfrm>
            <a:custGeom>
              <a:rect b="b" l="l" r="r" t="t"/>
              <a:pathLst>
                <a:path extrusionOk="0" h="54" w="65">
                  <a:moveTo>
                    <a:pt x="65" y="27"/>
                  </a:moveTo>
                  <a:lnTo>
                    <a:pt x="0" y="54"/>
                  </a:lnTo>
                  <a:lnTo>
                    <a:pt x="0" y="0"/>
                  </a:lnTo>
                  <a:lnTo>
                    <a:pt x="65" y="2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771" name="Google Shape;2771;p34"/>
            <p:cNvCxnSpPr/>
            <p:nvPr/>
          </p:nvCxnSpPr>
          <p:spPr>
            <a:xfrm flipH="1">
              <a:off x="3786" y="2558"/>
              <a:ext cx="417" cy="1"/>
            </a:xfrm>
            <a:prstGeom prst="straightConnector1">
              <a:avLst/>
            </a:prstGeom>
            <a:noFill/>
            <a:ln cap="flat" cmpd="sng" w="17450">
              <a:solidFill>
                <a:srgbClr val="000000"/>
              </a:solidFill>
              <a:prstDash val="solid"/>
              <a:miter lim="800000"/>
              <a:headEnd len="sm" w="sm" type="none"/>
              <a:tailEnd len="sm" w="sm" type="none"/>
            </a:ln>
          </p:spPr>
        </p:cxnSp>
      </p:grpSp>
      <p:cxnSp>
        <p:nvCxnSpPr>
          <p:cNvPr id="2772" name="Google Shape;2772;p34"/>
          <p:cNvCxnSpPr/>
          <p:nvPr/>
        </p:nvCxnSpPr>
        <p:spPr>
          <a:xfrm flipH="1">
            <a:off x="2528887" y="5708650"/>
            <a:ext cx="5915025" cy="1587"/>
          </a:xfrm>
          <a:prstGeom prst="straightConnector1">
            <a:avLst/>
          </a:prstGeom>
          <a:noFill/>
          <a:ln cap="flat" cmpd="sng" w="17450">
            <a:solidFill>
              <a:schemeClr val="hlink"/>
            </a:solidFill>
            <a:prstDash val="solid"/>
            <a:miter lim="800000"/>
            <a:headEnd len="sm" w="sm" type="none"/>
            <a:tailEnd len="sm" w="sm" type="none"/>
          </a:ln>
        </p:spPr>
      </p:cxnSp>
      <p:sp>
        <p:nvSpPr>
          <p:cNvPr id="2773" name="Google Shape;2773;p34"/>
          <p:cNvSpPr txBox="1"/>
          <p:nvPr/>
        </p:nvSpPr>
        <p:spPr>
          <a:xfrm>
            <a:off x="3065462" y="3536950"/>
            <a:ext cx="1273175" cy="1084262"/>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grpSp>
        <p:nvGrpSpPr>
          <p:cNvPr id="2774" name="Google Shape;2774;p34"/>
          <p:cNvGrpSpPr/>
          <p:nvPr/>
        </p:nvGrpSpPr>
        <p:grpSpPr>
          <a:xfrm>
            <a:off x="2828925" y="4367212"/>
            <a:ext cx="241300" cy="103187"/>
            <a:chOff x="1782" y="2883"/>
            <a:chExt cx="152" cy="65"/>
          </a:xfrm>
        </p:grpSpPr>
        <p:sp>
          <p:nvSpPr>
            <p:cNvPr id="2775" name="Google Shape;2775;p34"/>
            <p:cNvSpPr/>
            <p:nvPr/>
          </p:nvSpPr>
          <p:spPr>
            <a:xfrm>
              <a:off x="1858" y="2883"/>
              <a:ext cx="76" cy="65"/>
            </a:xfrm>
            <a:custGeom>
              <a:rect b="b" l="l" r="r" t="t"/>
              <a:pathLst>
                <a:path extrusionOk="0" h="65" w="76">
                  <a:moveTo>
                    <a:pt x="76" y="33"/>
                  </a:moveTo>
                  <a:lnTo>
                    <a:pt x="0" y="65"/>
                  </a:lnTo>
                  <a:lnTo>
                    <a:pt x="0" y="0"/>
                  </a:lnTo>
                  <a:lnTo>
                    <a:pt x="76"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776" name="Google Shape;2776;p34"/>
            <p:cNvCxnSpPr/>
            <p:nvPr/>
          </p:nvCxnSpPr>
          <p:spPr>
            <a:xfrm flipH="1">
              <a:off x="1782" y="2916"/>
              <a:ext cx="114" cy="1"/>
            </a:xfrm>
            <a:prstGeom prst="straightConnector1">
              <a:avLst/>
            </a:prstGeom>
            <a:noFill/>
            <a:ln cap="flat" cmpd="sng" w="25400">
              <a:solidFill>
                <a:srgbClr val="000000"/>
              </a:solidFill>
              <a:prstDash val="solid"/>
              <a:miter lim="800000"/>
              <a:headEnd len="sm" w="sm" type="none"/>
              <a:tailEnd len="sm" w="sm" type="none"/>
            </a:ln>
          </p:spPr>
        </p:cxnSp>
      </p:grpSp>
      <p:grpSp>
        <p:nvGrpSpPr>
          <p:cNvPr id="2777" name="Google Shape;2777;p34"/>
          <p:cNvGrpSpPr/>
          <p:nvPr/>
        </p:nvGrpSpPr>
        <p:grpSpPr>
          <a:xfrm>
            <a:off x="2682875" y="4152900"/>
            <a:ext cx="387350" cy="85725"/>
            <a:chOff x="1690" y="2748"/>
            <a:chExt cx="244" cy="54"/>
          </a:xfrm>
        </p:grpSpPr>
        <p:sp>
          <p:nvSpPr>
            <p:cNvPr id="2778" name="Google Shape;2778;p34"/>
            <p:cNvSpPr/>
            <p:nvPr/>
          </p:nvSpPr>
          <p:spPr>
            <a:xfrm>
              <a:off x="1869" y="2748"/>
              <a:ext cx="65" cy="54"/>
            </a:xfrm>
            <a:custGeom>
              <a:rect b="b" l="l" r="r" t="t"/>
              <a:pathLst>
                <a:path extrusionOk="0" h="54" w="65">
                  <a:moveTo>
                    <a:pt x="65" y="27"/>
                  </a:moveTo>
                  <a:lnTo>
                    <a:pt x="0" y="54"/>
                  </a:lnTo>
                  <a:lnTo>
                    <a:pt x="0" y="0"/>
                  </a:lnTo>
                  <a:lnTo>
                    <a:pt x="65" y="27"/>
                  </a:lnTo>
                  <a:close/>
                </a:path>
              </a:pathLst>
            </a:custGeom>
            <a:solidFill>
              <a:srgbClr val="440000"/>
            </a:solidFill>
            <a:ln cap="flat" cmpd="sng" w="9525">
              <a:solidFill>
                <a:schemeClr va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779" name="Google Shape;2779;p34"/>
            <p:cNvCxnSpPr/>
            <p:nvPr/>
          </p:nvCxnSpPr>
          <p:spPr>
            <a:xfrm flipH="1">
              <a:off x="1690" y="2775"/>
              <a:ext cx="222" cy="1"/>
            </a:xfrm>
            <a:prstGeom prst="straightConnector1">
              <a:avLst/>
            </a:prstGeom>
            <a:noFill/>
            <a:ln cap="flat" cmpd="sng" w="17450">
              <a:solidFill>
                <a:schemeClr val="hlink"/>
              </a:solidFill>
              <a:prstDash val="solid"/>
              <a:miter lim="800000"/>
              <a:headEnd len="sm" w="sm" type="none"/>
              <a:tailEnd len="sm" w="sm" type="none"/>
            </a:ln>
          </p:spPr>
        </p:cxnSp>
      </p:grpSp>
      <p:cxnSp>
        <p:nvCxnSpPr>
          <p:cNvPr id="2780" name="Google Shape;2780;p34"/>
          <p:cNvCxnSpPr/>
          <p:nvPr/>
        </p:nvCxnSpPr>
        <p:spPr>
          <a:xfrm flipH="1">
            <a:off x="2828925" y="4152900"/>
            <a:ext cx="77787" cy="76200"/>
          </a:xfrm>
          <a:prstGeom prst="straightConnector1">
            <a:avLst/>
          </a:prstGeom>
          <a:noFill/>
          <a:ln cap="flat" cmpd="sng" w="9525">
            <a:solidFill>
              <a:srgbClr val="440000"/>
            </a:solidFill>
            <a:prstDash val="solid"/>
            <a:miter lim="800000"/>
            <a:headEnd len="sm" w="sm" type="none"/>
            <a:tailEnd len="sm" w="sm" type="none"/>
          </a:ln>
        </p:spPr>
      </p:cxnSp>
      <p:sp>
        <p:nvSpPr>
          <p:cNvPr id="2781" name="Google Shape;2781;p34"/>
          <p:cNvSpPr txBox="1"/>
          <p:nvPr/>
        </p:nvSpPr>
        <p:spPr>
          <a:xfrm>
            <a:off x="2881312" y="4203700"/>
            <a:ext cx="57150"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782" name="Google Shape;2782;p34"/>
          <p:cNvSpPr txBox="1"/>
          <p:nvPr/>
        </p:nvSpPr>
        <p:spPr>
          <a:xfrm>
            <a:off x="4041775" y="3705225"/>
            <a:ext cx="2540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RD1</a:t>
            </a:r>
            <a:endParaRPr b="0" i="0" sz="1400" u="none" cap="none" strike="noStrike">
              <a:solidFill>
                <a:srgbClr val="000000"/>
              </a:solidFill>
              <a:latin typeface="Arial"/>
              <a:ea typeface="Arial"/>
              <a:cs typeface="Arial"/>
              <a:sym typeface="Arial"/>
            </a:endParaRPr>
          </a:p>
        </p:txBody>
      </p:sp>
      <p:sp>
        <p:nvSpPr>
          <p:cNvPr id="2783" name="Google Shape;2783;p34"/>
          <p:cNvSpPr txBox="1"/>
          <p:nvPr/>
        </p:nvSpPr>
        <p:spPr>
          <a:xfrm>
            <a:off x="4041775" y="4205287"/>
            <a:ext cx="2540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RD2</a:t>
            </a:r>
            <a:endParaRPr b="0" i="0" sz="1400" u="none" cap="none" strike="noStrike">
              <a:solidFill>
                <a:srgbClr val="000000"/>
              </a:solidFill>
              <a:latin typeface="Arial"/>
              <a:ea typeface="Arial"/>
              <a:cs typeface="Arial"/>
              <a:sym typeface="Arial"/>
            </a:endParaRPr>
          </a:p>
        </p:txBody>
      </p:sp>
      <p:sp>
        <p:nvSpPr>
          <p:cNvPr id="2784" name="Google Shape;2784;p34"/>
          <p:cNvSpPr txBox="1"/>
          <p:nvPr/>
        </p:nvSpPr>
        <p:spPr>
          <a:xfrm>
            <a:off x="3113087" y="3662362"/>
            <a:ext cx="2540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RN1</a:t>
            </a:r>
            <a:endParaRPr b="0" i="0" sz="1400" u="none" cap="none" strike="noStrike">
              <a:solidFill>
                <a:srgbClr val="000000"/>
              </a:solidFill>
              <a:latin typeface="Arial"/>
              <a:ea typeface="Arial"/>
              <a:cs typeface="Arial"/>
              <a:sym typeface="Arial"/>
            </a:endParaRPr>
          </a:p>
        </p:txBody>
      </p:sp>
      <p:sp>
        <p:nvSpPr>
          <p:cNvPr id="2785" name="Google Shape;2785;p34"/>
          <p:cNvSpPr txBox="1"/>
          <p:nvPr/>
        </p:nvSpPr>
        <p:spPr>
          <a:xfrm>
            <a:off x="3113087" y="3895725"/>
            <a:ext cx="2540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RN2</a:t>
            </a:r>
            <a:endParaRPr b="0" i="0" sz="1400" u="none" cap="none" strike="noStrike">
              <a:solidFill>
                <a:srgbClr val="000000"/>
              </a:solidFill>
              <a:latin typeface="Arial"/>
              <a:ea typeface="Arial"/>
              <a:cs typeface="Arial"/>
              <a:sym typeface="Arial"/>
            </a:endParaRPr>
          </a:p>
        </p:txBody>
      </p:sp>
      <p:sp>
        <p:nvSpPr>
          <p:cNvPr id="2786" name="Google Shape;2786;p34"/>
          <p:cNvSpPr txBox="1"/>
          <p:nvPr/>
        </p:nvSpPr>
        <p:spPr>
          <a:xfrm>
            <a:off x="3113087" y="4127500"/>
            <a:ext cx="2127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WN</a:t>
            </a:r>
            <a:endParaRPr b="0" i="0" sz="1400" u="none" cap="none" strike="noStrike">
              <a:solidFill>
                <a:srgbClr val="000000"/>
              </a:solidFill>
              <a:latin typeface="Arial"/>
              <a:ea typeface="Arial"/>
              <a:cs typeface="Arial"/>
              <a:sym typeface="Arial"/>
            </a:endParaRPr>
          </a:p>
        </p:txBody>
      </p:sp>
      <p:sp>
        <p:nvSpPr>
          <p:cNvPr id="2787" name="Google Shape;2787;p34"/>
          <p:cNvSpPr txBox="1"/>
          <p:nvPr/>
        </p:nvSpPr>
        <p:spPr>
          <a:xfrm>
            <a:off x="3113087" y="4324350"/>
            <a:ext cx="2127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WD</a:t>
            </a:r>
            <a:endParaRPr b="0" i="0" sz="1400" u="none" cap="none" strike="noStrike">
              <a:solidFill>
                <a:srgbClr val="000000"/>
              </a:solidFill>
              <a:latin typeface="Arial"/>
              <a:ea typeface="Arial"/>
              <a:cs typeface="Arial"/>
              <a:sym typeface="Arial"/>
            </a:endParaRPr>
          </a:p>
        </p:txBody>
      </p:sp>
      <p:sp>
        <p:nvSpPr>
          <p:cNvPr id="2788" name="Google Shape;2788;p34"/>
          <p:cNvSpPr txBox="1"/>
          <p:nvPr/>
        </p:nvSpPr>
        <p:spPr>
          <a:xfrm>
            <a:off x="3397250" y="3989387"/>
            <a:ext cx="60801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Register</a:t>
            </a:r>
            <a:endParaRPr b="0" i="0" sz="1400" u="none" cap="none" strike="noStrike">
              <a:solidFill>
                <a:srgbClr val="000000"/>
              </a:solidFill>
              <a:latin typeface="Arial"/>
              <a:ea typeface="Arial"/>
              <a:cs typeface="Arial"/>
              <a:sym typeface="Arial"/>
            </a:endParaRPr>
          </a:p>
        </p:txBody>
      </p:sp>
      <p:sp>
        <p:nvSpPr>
          <p:cNvPr id="2789" name="Google Shape;2789;p34"/>
          <p:cNvSpPr txBox="1"/>
          <p:nvPr/>
        </p:nvSpPr>
        <p:spPr>
          <a:xfrm>
            <a:off x="3576637" y="4143375"/>
            <a:ext cx="263525"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File</a:t>
            </a:r>
            <a:endParaRPr b="0" i="0" sz="1400" u="none" cap="none" strike="noStrike">
              <a:solidFill>
                <a:srgbClr val="000000"/>
              </a:solidFill>
              <a:latin typeface="Arial"/>
              <a:ea typeface="Arial"/>
              <a:cs typeface="Arial"/>
              <a:sym typeface="Arial"/>
            </a:endParaRPr>
          </a:p>
        </p:txBody>
      </p:sp>
      <p:sp>
        <p:nvSpPr>
          <p:cNvPr id="2790" name="Google Shape;2790;p34"/>
          <p:cNvSpPr/>
          <p:nvPr/>
        </p:nvSpPr>
        <p:spPr>
          <a:xfrm>
            <a:off x="5537200" y="3533775"/>
            <a:ext cx="465137" cy="1082675"/>
          </a:xfrm>
          <a:custGeom>
            <a:rect b="b" l="l" r="r" t="t"/>
            <a:pathLst>
              <a:path extrusionOk="0" h="682" w="293">
                <a:moveTo>
                  <a:pt x="0" y="0"/>
                </a:moveTo>
                <a:lnTo>
                  <a:pt x="0" y="292"/>
                </a:lnTo>
                <a:lnTo>
                  <a:pt x="49" y="341"/>
                </a:lnTo>
                <a:lnTo>
                  <a:pt x="0" y="390"/>
                </a:lnTo>
                <a:lnTo>
                  <a:pt x="0" y="682"/>
                </a:lnTo>
                <a:lnTo>
                  <a:pt x="293" y="536"/>
                </a:lnTo>
                <a:lnTo>
                  <a:pt x="293" y="146"/>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791" name="Google Shape;2791;p34"/>
          <p:cNvSpPr/>
          <p:nvPr/>
        </p:nvSpPr>
        <p:spPr>
          <a:xfrm>
            <a:off x="5554662" y="3549650"/>
            <a:ext cx="465137" cy="1084262"/>
          </a:xfrm>
          <a:custGeom>
            <a:rect b="b" l="l" r="r" t="t"/>
            <a:pathLst>
              <a:path extrusionOk="0" h="683" w="293">
                <a:moveTo>
                  <a:pt x="0" y="0"/>
                </a:moveTo>
                <a:lnTo>
                  <a:pt x="0" y="293"/>
                </a:lnTo>
                <a:lnTo>
                  <a:pt x="49" y="342"/>
                </a:lnTo>
                <a:lnTo>
                  <a:pt x="0" y="390"/>
                </a:lnTo>
                <a:lnTo>
                  <a:pt x="0" y="683"/>
                </a:lnTo>
                <a:lnTo>
                  <a:pt x="293" y="537"/>
                </a:lnTo>
                <a:lnTo>
                  <a:pt x="293" y="147"/>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grpSp>
        <p:nvGrpSpPr>
          <p:cNvPr id="2792" name="Google Shape;2792;p34"/>
          <p:cNvGrpSpPr/>
          <p:nvPr/>
        </p:nvGrpSpPr>
        <p:grpSpPr>
          <a:xfrm>
            <a:off x="4333875" y="3713162"/>
            <a:ext cx="1212850" cy="103187"/>
            <a:chOff x="2730" y="2471"/>
            <a:chExt cx="764" cy="65"/>
          </a:xfrm>
        </p:grpSpPr>
        <p:sp>
          <p:nvSpPr>
            <p:cNvPr id="2793" name="Google Shape;2793;p34"/>
            <p:cNvSpPr/>
            <p:nvPr/>
          </p:nvSpPr>
          <p:spPr>
            <a:xfrm>
              <a:off x="3418" y="2471"/>
              <a:ext cx="76" cy="65"/>
            </a:xfrm>
            <a:custGeom>
              <a:rect b="b" l="l" r="r" t="t"/>
              <a:pathLst>
                <a:path extrusionOk="0" h="65" w="76">
                  <a:moveTo>
                    <a:pt x="76" y="33"/>
                  </a:moveTo>
                  <a:lnTo>
                    <a:pt x="0" y="65"/>
                  </a:lnTo>
                  <a:lnTo>
                    <a:pt x="0" y="0"/>
                  </a:lnTo>
                  <a:lnTo>
                    <a:pt x="76"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794" name="Google Shape;2794;p34"/>
            <p:cNvCxnSpPr/>
            <p:nvPr/>
          </p:nvCxnSpPr>
          <p:spPr>
            <a:xfrm flipH="1">
              <a:off x="2730" y="2504"/>
              <a:ext cx="726" cy="1"/>
            </a:xfrm>
            <a:prstGeom prst="straightConnector1">
              <a:avLst/>
            </a:prstGeom>
            <a:noFill/>
            <a:ln cap="flat" cmpd="sng" w="25400">
              <a:solidFill>
                <a:srgbClr val="000000"/>
              </a:solidFill>
              <a:prstDash val="solid"/>
              <a:miter lim="800000"/>
              <a:headEnd len="sm" w="sm" type="none"/>
              <a:tailEnd len="sm" w="sm" type="none"/>
            </a:ln>
          </p:spPr>
        </p:cxnSp>
      </p:grpSp>
      <p:cxnSp>
        <p:nvCxnSpPr>
          <p:cNvPr id="2795" name="Google Shape;2795;p34"/>
          <p:cNvCxnSpPr/>
          <p:nvPr/>
        </p:nvCxnSpPr>
        <p:spPr>
          <a:xfrm flipH="1">
            <a:off x="6002337" y="4075112"/>
            <a:ext cx="576262" cy="1587"/>
          </a:xfrm>
          <a:prstGeom prst="straightConnector1">
            <a:avLst/>
          </a:prstGeom>
          <a:noFill/>
          <a:ln cap="flat" cmpd="sng" w="25400">
            <a:solidFill>
              <a:srgbClr val="000000"/>
            </a:solidFill>
            <a:prstDash val="solid"/>
            <a:miter lim="800000"/>
            <a:headEnd len="sm" w="sm" type="none"/>
            <a:tailEnd len="sm" w="sm" type="none"/>
          </a:ln>
        </p:spPr>
      </p:cxnSp>
      <p:sp>
        <p:nvSpPr>
          <p:cNvPr id="2796" name="Google Shape;2796;p34"/>
          <p:cNvSpPr txBox="1"/>
          <p:nvPr/>
        </p:nvSpPr>
        <p:spPr>
          <a:xfrm>
            <a:off x="5607050" y="3800475"/>
            <a:ext cx="3127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ALU</a:t>
            </a:r>
            <a:endParaRPr b="0" i="0" sz="1400" u="none" cap="none" strike="noStrike">
              <a:solidFill>
                <a:srgbClr val="000000"/>
              </a:solidFill>
              <a:latin typeface="Arial"/>
              <a:ea typeface="Arial"/>
              <a:cs typeface="Arial"/>
              <a:sym typeface="Arial"/>
            </a:endParaRPr>
          </a:p>
        </p:txBody>
      </p:sp>
      <p:cxnSp>
        <p:nvCxnSpPr>
          <p:cNvPr id="2797" name="Google Shape;2797;p34"/>
          <p:cNvCxnSpPr/>
          <p:nvPr/>
        </p:nvCxnSpPr>
        <p:spPr>
          <a:xfrm flipH="1">
            <a:off x="2828925" y="6199187"/>
            <a:ext cx="6269037" cy="1587"/>
          </a:xfrm>
          <a:prstGeom prst="straightConnector1">
            <a:avLst/>
          </a:prstGeom>
          <a:noFill/>
          <a:ln cap="flat" cmpd="sng" w="25400">
            <a:solidFill>
              <a:srgbClr val="000000"/>
            </a:solidFill>
            <a:prstDash val="solid"/>
            <a:miter lim="800000"/>
            <a:headEnd len="sm" w="sm" type="none"/>
            <a:tailEnd len="sm" w="sm" type="none"/>
          </a:ln>
        </p:spPr>
      </p:cxnSp>
      <p:cxnSp>
        <p:nvCxnSpPr>
          <p:cNvPr id="2798" name="Google Shape;2798;p34"/>
          <p:cNvCxnSpPr/>
          <p:nvPr/>
        </p:nvCxnSpPr>
        <p:spPr>
          <a:xfrm>
            <a:off x="9097962" y="4883150"/>
            <a:ext cx="1587" cy="1316037"/>
          </a:xfrm>
          <a:prstGeom prst="straightConnector1">
            <a:avLst/>
          </a:prstGeom>
          <a:noFill/>
          <a:ln cap="flat" cmpd="sng" w="25400">
            <a:solidFill>
              <a:srgbClr val="000000"/>
            </a:solidFill>
            <a:prstDash val="solid"/>
            <a:miter lim="800000"/>
            <a:headEnd len="sm" w="sm" type="none"/>
            <a:tailEnd len="sm" w="sm" type="none"/>
          </a:ln>
        </p:spPr>
      </p:cxnSp>
      <p:cxnSp>
        <p:nvCxnSpPr>
          <p:cNvPr id="2799" name="Google Shape;2799;p34"/>
          <p:cNvCxnSpPr/>
          <p:nvPr/>
        </p:nvCxnSpPr>
        <p:spPr>
          <a:xfrm>
            <a:off x="2828925" y="4419600"/>
            <a:ext cx="1587" cy="1779587"/>
          </a:xfrm>
          <a:prstGeom prst="straightConnector1">
            <a:avLst/>
          </a:prstGeom>
          <a:noFill/>
          <a:ln cap="flat" cmpd="sng" w="25400">
            <a:solidFill>
              <a:srgbClr val="000000"/>
            </a:solidFill>
            <a:prstDash val="solid"/>
            <a:miter lim="800000"/>
            <a:headEnd len="sm" w="sm" type="none"/>
            <a:tailEnd len="sm" w="sm" type="none"/>
          </a:ln>
        </p:spPr>
      </p:cxnSp>
      <p:cxnSp>
        <p:nvCxnSpPr>
          <p:cNvPr id="2800" name="Google Shape;2800;p34"/>
          <p:cNvCxnSpPr/>
          <p:nvPr/>
        </p:nvCxnSpPr>
        <p:spPr>
          <a:xfrm flipH="1">
            <a:off x="2055812" y="3722687"/>
            <a:ext cx="463550" cy="1587"/>
          </a:xfrm>
          <a:prstGeom prst="straightConnector1">
            <a:avLst/>
          </a:prstGeom>
          <a:noFill/>
          <a:ln cap="flat" cmpd="sng" w="25400">
            <a:solidFill>
              <a:srgbClr val="440000"/>
            </a:solidFill>
            <a:prstDash val="solid"/>
            <a:miter lim="800000"/>
            <a:headEnd len="sm" w="sm" type="none"/>
            <a:tailEnd len="sm" w="sm" type="none"/>
          </a:ln>
        </p:spPr>
      </p:cxnSp>
      <p:grpSp>
        <p:nvGrpSpPr>
          <p:cNvPr id="2801" name="Google Shape;2801;p34"/>
          <p:cNvGrpSpPr/>
          <p:nvPr/>
        </p:nvGrpSpPr>
        <p:grpSpPr>
          <a:xfrm>
            <a:off x="4333875" y="4213225"/>
            <a:ext cx="825500" cy="103187"/>
            <a:chOff x="2730" y="2786"/>
            <a:chExt cx="520" cy="65"/>
          </a:xfrm>
        </p:grpSpPr>
        <p:sp>
          <p:nvSpPr>
            <p:cNvPr id="2802" name="Google Shape;2802;p34"/>
            <p:cNvSpPr/>
            <p:nvPr/>
          </p:nvSpPr>
          <p:spPr>
            <a:xfrm>
              <a:off x="3174" y="2786"/>
              <a:ext cx="76" cy="65"/>
            </a:xfrm>
            <a:custGeom>
              <a:rect b="b" l="l" r="r" t="t"/>
              <a:pathLst>
                <a:path extrusionOk="0" h="65" w="76">
                  <a:moveTo>
                    <a:pt x="76" y="32"/>
                  </a:moveTo>
                  <a:lnTo>
                    <a:pt x="0" y="65"/>
                  </a:lnTo>
                  <a:lnTo>
                    <a:pt x="0" y="0"/>
                  </a:lnTo>
                  <a:lnTo>
                    <a:pt x="76"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803" name="Google Shape;2803;p34"/>
            <p:cNvCxnSpPr/>
            <p:nvPr/>
          </p:nvCxnSpPr>
          <p:spPr>
            <a:xfrm flipH="1">
              <a:off x="2730" y="2818"/>
              <a:ext cx="482" cy="1"/>
            </a:xfrm>
            <a:prstGeom prst="straightConnector1">
              <a:avLst/>
            </a:prstGeom>
            <a:noFill/>
            <a:ln cap="flat" cmpd="sng" w="25400">
              <a:solidFill>
                <a:srgbClr val="000000"/>
              </a:solidFill>
              <a:prstDash val="solid"/>
              <a:miter lim="800000"/>
              <a:headEnd len="sm" w="sm" type="none"/>
              <a:tailEnd len="sm" w="sm" type="none"/>
            </a:ln>
          </p:spPr>
        </p:cxnSp>
      </p:grpSp>
      <p:grpSp>
        <p:nvGrpSpPr>
          <p:cNvPr id="2804" name="Google Shape;2804;p34"/>
          <p:cNvGrpSpPr/>
          <p:nvPr/>
        </p:nvGrpSpPr>
        <p:grpSpPr>
          <a:xfrm>
            <a:off x="4799012" y="4522787"/>
            <a:ext cx="360362" cy="103187"/>
            <a:chOff x="3023" y="2981"/>
            <a:chExt cx="227" cy="65"/>
          </a:xfrm>
        </p:grpSpPr>
        <p:sp>
          <p:nvSpPr>
            <p:cNvPr id="2805" name="Google Shape;2805;p34"/>
            <p:cNvSpPr/>
            <p:nvPr/>
          </p:nvSpPr>
          <p:spPr>
            <a:xfrm>
              <a:off x="3174" y="2981"/>
              <a:ext cx="76" cy="65"/>
            </a:xfrm>
            <a:custGeom>
              <a:rect b="b" l="l" r="r" t="t"/>
              <a:pathLst>
                <a:path extrusionOk="0" h="65" w="76">
                  <a:moveTo>
                    <a:pt x="76" y="32"/>
                  </a:moveTo>
                  <a:lnTo>
                    <a:pt x="0" y="65"/>
                  </a:lnTo>
                  <a:lnTo>
                    <a:pt x="0" y="0"/>
                  </a:lnTo>
                  <a:lnTo>
                    <a:pt x="76"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806" name="Google Shape;2806;p34"/>
            <p:cNvCxnSpPr/>
            <p:nvPr/>
          </p:nvCxnSpPr>
          <p:spPr>
            <a:xfrm flipH="1">
              <a:off x="3023" y="3013"/>
              <a:ext cx="189" cy="1"/>
            </a:xfrm>
            <a:prstGeom prst="straightConnector1">
              <a:avLst/>
            </a:prstGeom>
            <a:noFill/>
            <a:ln cap="flat" cmpd="sng" w="25400">
              <a:solidFill>
                <a:srgbClr val="000000"/>
              </a:solidFill>
              <a:prstDash val="solid"/>
              <a:miter lim="800000"/>
              <a:headEnd len="sm" w="sm" type="none"/>
              <a:tailEnd len="sm" w="sm" type="none"/>
            </a:ln>
          </p:spPr>
        </p:cxnSp>
      </p:grpSp>
      <p:cxnSp>
        <p:nvCxnSpPr>
          <p:cNvPr id="2807" name="Google Shape;2807;p34"/>
          <p:cNvCxnSpPr/>
          <p:nvPr/>
        </p:nvCxnSpPr>
        <p:spPr>
          <a:xfrm>
            <a:off x="4799012" y="3179762"/>
            <a:ext cx="1587" cy="1858962"/>
          </a:xfrm>
          <a:prstGeom prst="straightConnector1">
            <a:avLst/>
          </a:prstGeom>
          <a:noFill/>
          <a:ln cap="flat" cmpd="sng" w="25400">
            <a:solidFill>
              <a:srgbClr val="000000"/>
            </a:solidFill>
            <a:prstDash val="solid"/>
            <a:miter lim="800000"/>
            <a:headEnd len="sm" w="sm" type="none"/>
            <a:tailEnd len="sm" w="sm" type="none"/>
          </a:ln>
        </p:spPr>
      </p:cxnSp>
      <p:grpSp>
        <p:nvGrpSpPr>
          <p:cNvPr id="2808" name="Google Shape;2808;p34"/>
          <p:cNvGrpSpPr/>
          <p:nvPr/>
        </p:nvGrpSpPr>
        <p:grpSpPr>
          <a:xfrm>
            <a:off x="3916362" y="4697412"/>
            <a:ext cx="266700" cy="700087"/>
            <a:chOff x="2467" y="3091"/>
            <a:chExt cx="168" cy="441"/>
          </a:xfrm>
        </p:grpSpPr>
        <p:sp>
          <p:nvSpPr>
            <p:cNvPr id="2809" name="Google Shape;2809;p34"/>
            <p:cNvSpPr/>
            <p:nvPr/>
          </p:nvSpPr>
          <p:spPr>
            <a:xfrm>
              <a:off x="2467" y="3091"/>
              <a:ext cx="168" cy="440"/>
            </a:xfrm>
            <a:prstGeom prst="roundRect">
              <a:avLst>
                <a:gd fmla="val 10800" name="adj"/>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810" name="Google Shape;2810;p34"/>
            <p:cNvSpPr txBox="1"/>
            <p:nvPr/>
          </p:nvSpPr>
          <p:spPr>
            <a:xfrm>
              <a:off x="2530" y="3111"/>
              <a:ext cx="53"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2811" name="Google Shape;2811;p34"/>
            <p:cNvSpPr txBox="1"/>
            <p:nvPr/>
          </p:nvSpPr>
          <p:spPr>
            <a:xfrm>
              <a:off x="2530" y="3192"/>
              <a:ext cx="53"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2812" name="Google Shape;2812;p34"/>
            <p:cNvSpPr txBox="1"/>
            <p:nvPr/>
          </p:nvSpPr>
          <p:spPr>
            <a:xfrm>
              <a:off x="2530" y="3274"/>
              <a:ext cx="49"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2813" name="Google Shape;2813;p34"/>
            <p:cNvSpPr txBox="1"/>
            <p:nvPr/>
          </p:nvSpPr>
          <p:spPr>
            <a:xfrm>
              <a:off x="2530" y="3355"/>
              <a:ext cx="58"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2814" name="Google Shape;2814;p34"/>
            <p:cNvSpPr txBox="1"/>
            <p:nvPr/>
          </p:nvSpPr>
          <p:spPr>
            <a:xfrm>
              <a:off x="2530" y="3436"/>
              <a:ext cx="58"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grpSp>
      <p:cxnSp>
        <p:nvCxnSpPr>
          <p:cNvPr id="2815" name="Google Shape;2815;p34"/>
          <p:cNvCxnSpPr/>
          <p:nvPr/>
        </p:nvCxnSpPr>
        <p:spPr>
          <a:xfrm flipH="1">
            <a:off x="3636962" y="5003800"/>
            <a:ext cx="77787" cy="77787"/>
          </a:xfrm>
          <a:prstGeom prst="straightConnector1">
            <a:avLst/>
          </a:prstGeom>
          <a:noFill/>
          <a:ln cap="flat" cmpd="sng" w="9525">
            <a:solidFill>
              <a:srgbClr val="440000"/>
            </a:solidFill>
            <a:prstDash val="solid"/>
            <a:miter lim="800000"/>
            <a:headEnd len="sm" w="sm" type="none"/>
            <a:tailEnd len="sm" w="sm" type="none"/>
          </a:ln>
        </p:spPr>
      </p:cxnSp>
      <p:sp>
        <p:nvSpPr>
          <p:cNvPr id="2816" name="Google Shape;2816;p34"/>
          <p:cNvSpPr txBox="1"/>
          <p:nvPr/>
        </p:nvSpPr>
        <p:spPr>
          <a:xfrm>
            <a:off x="3646487" y="4875212"/>
            <a:ext cx="114300"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16</a:t>
            </a:r>
            <a:endParaRPr b="0" i="0" sz="1400" u="none" cap="none" strike="noStrike">
              <a:solidFill>
                <a:srgbClr val="000000"/>
              </a:solidFill>
              <a:latin typeface="Arial"/>
              <a:ea typeface="Arial"/>
              <a:cs typeface="Arial"/>
              <a:sym typeface="Arial"/>
            </a:endParaRPr>
          </a:p>
        </p:txBody>
      </p:sp>
      <p:grpSp>
        <p:nvGrpSpPr>
          <p:cNvPr id="2817" name="Google Shape;2817;p34"/>
          <p:cNvGrpSpPr/>
          <p:nvPr/>
        </p:nvGrpSpPr>
        <p:grpSpPr>
          <a:xfrm>
            <a:off x="2519362" y="4986337"/>
            <a:ext cx="1401762" cy="103187"/>
            <a:chOff x="1587" y="3273"/>
            <a:chExt cx="883" cy="65"/>
          </a:xfrm>
        </p:grpSpPr>
        <p:sp>
          <p:nvSpPr>
            <p:cNvPr id="2818" name="Google Shape;2818;p34"/>
            <p:cNvSpPr/>
            <p:nvPr/>
          </p:nvSpPr>
          <p:spPr>
            <a:xfrm>
              <a:off x="2394" y="3273"/>
              <a:ext cx="76" cy="65"/>
            </a:xfrm>
            <a:custGeom>
              <a:rect b="b" l="l" r="r" t="t"/>
              <a:pathLst>
                <a:path extrusionOk="0" h="65" w="76">
                  <a:moveTo>
                    <a:pt x="76" y="33"/>
                  </a:moveTo>
                  <a:lnTo>
                    <a:pt x="0" y="65"/>
                  </a:lnTo>
                  <a:lnTo>
                    <a:pt x="0" y="0"/>
                  </a:lnTo>
                  <a:lnTo>
                    <a:pt x="76" y="33"/>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819" name="Google Shape;2819;p34"/>
            <p:cNvCxnSpPr/>
            <p:nvPr/>
          </p:nvCxnSpPr>
          <p:spPr>
            <a:xfrm flipH="1">
              <a:off x="1587" y="3306"/>
              <a:ext cx="845" cy="1"/>
            </a:xfrm>
            <a:prstGeom prst="straightConnector1">
              <a:avLst/>
            </a:prstGeom>
            <a:noFill/>
            <a:ln cap="flat" cmpd="sng" w="25400">
              <a:solidFill>
                <a:srgbClr val="440000"/>
              </a:solidFill>
              <a:prstDash val="solid"/>
              <a:miter lim="800000"/>
              <a:headEnd len="sm" w="sm" type="none"/>
              <a:tailEnd len="sm" w="sm" type="none"/>
            </a:ln>
          </p:spPr>
        </p:cxnSp>
      </p:grpSp>
      <p:cxnSp>
        <p:nvCxnSpPr>
          <p:cNvPr id="2820" name="Google Shape;2820;p34"/>
          <p:cNvCxnSpPr/>
          <p:nvPr/>
        </p:nvCxnSpPr>
        <p:spPr>
          <a:xfrm flipH="1">
            <a:off x="4256087" y="5003800"/>
            <a:ext cx="77787" cy="77787"/>
          </a:xfrm>
          <a:prstGeom prst="straightConnector1">
            <a:avLst/>
          </a:prstGeom>
          <a:noFill/>
          <a:ln cap="flat" cmpd="sng" w="9525">
            <a:solidFill>
              <a:srgbClr val="000000"/>
            </a:solidFill>
            <a:prstDash val="solid"/>
            <a:miter lim="800000"/>
            <a:headEnd len="sm" w="sm" type="none"/>
            <a:tailEnd len="sm" w="sm" type="none"/>
          </a:ln>
        </p:spPr>
      </p:cxnSp>
      <p:sp>
        <p:nvSpPr>
          <p:cNvPr id="2821" name="Google Shape;2821;p34"/>
          <p:cNvSpPr txBox="1"/>
          <p:nvPr/>
        </p:nvSpPr>
        <p:spPr>
          <a:xfrm>
            <a:off x="4230687" y="4875212"/>
            <a:ext cx="114300"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32</a:t>
            </a:r>
            <a:endParaRPr b="0" i="0" sz="1400" u="none" cap="none" strike="noStrike">
              <a:solidFill>
                <a:srgbClr val="000000"/>
              </a:solidFill>
              <a:latin typeface="Arial"/>
              <a:ea typeface="Arial"/>
              <a:cs typeface="Arial"/>
              <a:sym typeface="Arial"/>
            </a:endParaRPr>
          </a:p>
        </p:txBody>
      </p:sp>
      <p:cxnSp>
        <p:nvCxnSpPr>
          <p:cNvPr id="2822" name="Google Shape;2822;p34"/>
          <p:cNvCxnSpPr/>
          <p:nvPr/>
        </p:nvCxnSpPr>
        <p:spPr>
          <a:xfrm flipH="1">
            <a:off x="4179887" y="5038725"/>
            <a:ext cx="619125" cy="1587"/>
          </a:xfrm>
          <a:prstGeom prst="straightConnector1">
            <a:avLst/>
          </a:prstGeom>
          <a:noFill/>
          <a:ln cap="flat" cmpd="sng" w="25400">
            <a:solidFill>
              <a:srgbClr val="000000"/>
            </a:solidFill>
            <a:prstDash val="solid"/>
            <a:miter lim="800000"/>
            <a:headEnd len="sm" w="sm" type="none"/>
            <a:tailEnd len="sm" w="sm" type="none"/>
          </a:ln>
        </p:spPr>
      </p:cxnSp>
      <p:cxnSp>
        <p:nvCxnSpPr>
          <p:cNvPr id="2823" name="Google Shape;2823;p34"/>
          <p:cNvCxnSpPr/>
          <p:nvPr/>
        </p:nvCxnSpPr>
        <p:spPr>
          <a:xfrm>
            <a:off x="2519362" y="3722687"/>
            <a:ext cx="1587" cy="1316037"/>
          </a:xfrm>
          <a:prstGeom prst="straightConnector1">
            <a:avLst/>
          </a:prstGeom>
          <a:noFill/>
          <a:ln cap="flat" cmpd="sng" w="25400">
            <a:solidFill>
              <a:srgbClr val="440000"/>
            </a:solidFill>
            <a:prstDash val="solid"/>
            <a:miter lim="800000"/>
            <a:headEnd len="sm" w="sm" type="none"/>
            <a:tailEnd len="sm" w="sm" type="none"/>
          </a:ln>
        </p:spPr>
      </p:cxnSp>
      <p:sp>
        <p:nvSpPr>
          <p:cNvPr id="2824" name="Google Shape;2824;p34"/>
          <p:cNvSpPr txBox="1"/>
          <p:nvPr/>
        </p:nvSpPr>
        <p:spPr>
          <a:xfrm>
            <a:off x="6815137" y="4191000"/>
            <a:ext cx="1160462" cy="1084262"/>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825" name="Google Shape;2825;p34"/>
          <p:cNvCxnSpPr/>
          <p:nvPr/>
        </p:nvCxnSpPr>
        <p:spPr>
          <a:xfrm flipH="1">
            <a:off x="8942387" y="4883150"/>
            <a:ext cx="155575" cy="1587"/>
          </a:xfrm>
          <a:prstGeom prst="straightConnector1">
            <a:avLst/>
          </a:prstGeom>
          <a:noFill/>
          <a:ln cap="flat" cmpd="sng" w="25400">
            <a:solidFill>
              <a:srgbClr val="000000"/>
            </a:solidFill>
            <a:prstDash val="solid"/>
            <a:miter lim="800000"/>
            <a:headEnd len="sm" w="sm" type="none"/>
            <a:tailEnd len="sm" w="sm" type="none"/>
          </a:ln>
        </p:spPr>
      </p:cxnSp>
      <p:sp>
        <p:nvSpPr>
          <p:cNvPr id="2826" name="Google Shape;2826;p34"/>
          <p:cNvSpPr txBox="1"/>
          <p:nvPr/>
        </p:nvSpPr>
        <p:spPr>
          <a:xfrm>
            <a:off x="7756525" y="4668837"/>
            <a:ext cx="1841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RD</a:t>
            </a:r>
            <a:endParaRPr b="0" i="0" sz="1400" u="none" cap="none" strike="noStrike">
              <a:solidFill>
                <a:srgbClr val="000000"/>
              </a:solidFill>
              <a:latin typeface="Arial"/>
              <a:ea typeface="Arial"/>
              <a:cs typeface="Arial"/>
              <a:sym typeface="Arial"/>
            </a:endParaRPr>
          </a:p>
        </p:txBody>
      </p:sp>
      <p:sp>
        <p:nvSpPr>
          <p:cNvPr id="2827" name="Google Shape;2827;p34"/>
          <p:cNvSpPr txBox="1"/>
          <p:nvPr/>
        </p:nvSpPr>
        <p:spPr>
          <a:xfrm>
            <a:off x="6870700" y="4943475"/>
            <a:ext cx="2127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WD</a:t>
            </a:r>
            <a:endParaRPr b="0" i="0" sz="1400" u="none" cap="none" strike="noStrike">
              <a:solidFill>
                <a:srgbClr val="000000"/>
              </a:solidFill>
              <a:latin typeface="Arial"/>
              <a:ea typeface="Arial"/>
              <a:cs typeface="Arial"/>
              <a:sym typeface="Arial"/>
            </a:endParaRPr>
          </a:p>
        </p:txBody>
      </p:sp>
      <p:sp>
        <p:nvSpPr>
          <p:cNvPr id="2828" name="Google Shape;2828;p34"/>
          <p:cNvSpPr txBox="1"/>
          <p:nvPr/>
        </p:nvSpPr>
        <p:spPr>
          <a:xfrm>
            <a:off x="7197725" y="4530725"/>
            <a:ext cx="32861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Data</a:t>
            </a:r>
            <a:endParaRPr b="0" i="0" sz="1400" u="none" cap="none" strike="noStrike">
              <a:solidFill>
                <a:srgbClr val="000000"/>
              </a:solidFill>
              <a:latin typeface="Arial"/>
              <a:ea typeface="Arial"/>
              <a:cs typeface="Arial"/>
              <a:sym typeface="Arial"/>
            </a:endParaRPr>
          </a:p>
        </p:txBody>
      </p:sp>
      <p:sp>
        <p:nvSpPr>
          <p:cNvPr id="2829" name="Google Shape;2829;p34"/>
          <p:cNvSpPr txBox="1"/>
          <p:nvPr/>
        </p:nvSpPr>
        <p:spPr>
          <a:xfrm>
            <a:off x="7077075" y="4686300"/>
            <a:ext cx="58261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Memory</a:t>
            </a:r>
            <a:endParaRPr b="0" i="0" sz="1400" u="none" cap="none" strike="noStrike">
              <a:solidFill>
                <a:srgbClr val="000000"/>
              </a:solidFill>
              <a:latin typeface="Arial"/>
              <a:ea typeface="Arial"/>
              <a:cs typeface="Arial"/>
              <a:sym typeface="Arial"/>
            </a:endParaRPr>
          </a:p>
        </p:txBody>
      </p:sp>
      <p:grpSp>
        <p:nvGrpSpPr>
          <p:cNvPr id="2830" name="Google Shape;2830;p34"/>
          <p:cNvGrpSpPr/>
          <p:nvPr/>
        </p:nvGrpSpPr>
        <p:grpSpPr>
          <a:xfrm>
            <a:off x="6578600" y="4367212"/>
            <a:ext cx="239712" cy="103187"/>
            <a:chOff x="4144" y="2883"/>
            <a:chExt cx="151" cy="65"/>
          </a:xfrm>
        </p:grpSpPr>
        <p:sp>
          <p:nvSpPr>
            <p:cNvPr id="2831" name="Google Shape;2831;p34"/>
            <p:cNvSpPr/>
            <p:nvPr/>
          </p:nvSpPr>
          <p:spPr>
            <a:xfrm>
              <a:off x="4220" y="2883"/>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832" name="Google Shape;2832;p34"/>
            <p:cNvCxnSpPr/>
            <p:nvPr/>
          </p:nvCxnSpPr>
          <p:spPr>
            <a:xfrm flipH="1">
              <a:off x="4144" y="2916"/>
              <a:ext cx="114" cy="1"/>
            </a:xfrm>
            <a:prstGeom prst="straightConnector1">
              <a:avLst/>
            </a:prstGeom>
            <a:noFill/>
            <a:ln cap="flat" cmpd="sng" w="25400">
              <a:solidFill>
                <a:srgbClr val="000000"/>
              </a:solidFill>
              <a:prstDash val="solid"/>
              <a:miter lim="800000"/>
              <a:headEnd len="sm" w="sm" type="none"/>
              <a:tailEnd len="sm" w="sm" type="none"/>
            </a:ln>
          </p:spPr>
        </p:cxnSp>
      </p:grpSp>
      <p:sp>
        <p:nvSpPr>
          <p:cNvPr id="2833" name="Google Shape;2833;p34"/>
          <p:cNvSpPr txBox="1"/>
          <p:nvPr/>
        </p:nvSpPr>
        <p:spPr>
          <a:xfrm>
            <a:off x="6870700" y="4359275"/>
            <a:ext cx="3683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ADDR</a:t>
            </a:r>
            <a:endParaRPr b="0" i="0" sz="1400" u="none" cap="none" strike="noStrike">
              <a:solidFill>
                <a:srgbClr val="000000"/>
              </a:solidFill>
              <a:latin typeface="Arial"/>
              <a:ea typeface="Arial"/>
              <a:cs typeface="Arial"/>
              <a:sym typeface="Arial"/>
            </a:endParaRPr>
          </a:p>
        </p:txBody>
      </p:sp>
      <p:cxnSp>
        <p:nvCxnSpPr>
          <p:cNvPr id="2834" name="Google Shape;2834;p34"/>
          <p:cNvCxnSpPr/>
          <p:nvPr/>
        </p:nvCxnSpPr>
        <p:spPr>
          <a:xfrm>
            <a:off x="6578600" y="4075112"/>
            <a:ext cx="1587" cy="1470025"/>
          </a:xfrm>
          <a:prstGeom prst="straightConnector1">
            <a:avLst/>
          </a:prstGeom>
          <a:noFill/>
          <a:ln cap="flat" cmpd="sng" w="25400">
            <a:solidFill>
              <a:srgbClr val="000000"/>
            </a:solidFill>
            <a:prstDash val="solid"/>
            <a:miter lim="800000"/>
            <a:headEnd len="sm" w="sm" type="none"/>
            <a:tailEnd len="sm" w="sm" type="none"/>
          </a:ln>
        </p:spPr>
      </p:cxnSp>
      <p:grpSp>
        <p:nvGrpSpPr>
          <p:cNvPr id="2835" name="Google Shape;2835;p34"/>
          <p:cNvGrpSpPr/>
          <p:nvPr/>
        </p:nvGrpSpPr>
        <p:grpSpPr>
          <a:xfrm>
            <a:off x="5340350" y="4367212"/>
            <a:ext cx="206375" cy="103187"/>
            <a:chOff x="3364" y="2883"/>
            <a:chExt cx="130" cy="65"/>
          </a:xfrm>
        </p:grpSpPr>
        <p:sp>
          <p:nvSpPr>
            <p:cNvPr id="2836" name="Google Shape;2836;p34"/>
            <p:cNvSpPr/>
            <p:nvPr/>
          </p:nvSpPr>
          <p:spPr>
            <a:xfrm>
              <a:off x="3418" y="2883"/>
              <a:ext cx="76" cy="65"/>
            </a:xfrm>
            <a:custGeom>
              <a:rect b="b" l="l" r="r" t="t"/>
              <a:pathLst>
                <a:path extrusionOk="0" h="65" w="76">
                  <a:moveTo>
                    <a:pt x="76" y="33"/>
                  </a:moveTo>
                  <a:lnTo>
                    <a:pt x="0" y="65"/>
                  </a:lnTo>
                  <a:lnTo>
                    <a:pt x="0" y="0"/>
                  </a:lnTo>
                  <a:lnTo>
                    <a:pt x="76"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837" name="Google Shape;2837;p34"/>
            <p:cNvCxnSpPr/>
            <p:nvPr/>
          </p:nvCxnSpPr>
          <p:spPr>
            <a:xfrm flipH="1">
              <a:off x="3364" y="2916"/>
              <a:ext cx="92" cy="1"/>
            </a:xfrm>
            <a:prstGeom prst="straightConnector1">
              <a:avLst/>
            </a:prstGeom>
            <a:noFill/>
            <a:ln cap="flat" cmpd="sng" w="25400">
              <a:solidFill>
                <a:srgbClr val="000000"/>
              </a:solidFill>
              <a:prstDash val="solid"/>
              <a:miter lim="800000"/>
              <a:headEnd len="sm" w="sm" type="none"/>
              <a:tailEnd len="sm" w="sm" type="none"/>
            </a:ln>
          </p:spPr>
        </p:cxnSp>
      </p:grpSp>
      <p:cxnSp>
        <p:nvCxnSpPr>
          <p:cNvPr id="2838" name="Google Shape;2838;p34"/>
          <p:cNvCxnSpPr/>
          <p:nvPr/>
        </p:nvCxnSpPr>
        <p:spPr>
          <a:xfrm flipH="1">
            <a:off x="2089150" y="3687762"/>
            <a:ext cx="77787" cy="77787"/>
          </a:xfrm>
          <a:prstGeom prst="straightConnector1">
            <a:avLst/>
          </a:prstGeom>
          <a:noFill/>
          <a:ln cap="flat" cmpd="sng" w="9525">
            <a:solidFill>
              <a:srgbClr val="440000"/>
            </a:solidFill>
            <a:prstDash val="solid"/>
            <a:miter lim="800000"/>
            <a:headEnd len="sm" w="sm" type="none"/>
            <a:tailEnd len="sm" w="sm" type="none"/>
          </a:ln>
        </p:spPr>
      </p:cxnSp>
      <p:sp>
        <p:nvSpPr>
          <p:cNvPr id="2839" name="Google Shape;2839;p34"/>
          <p:cNvSpPr txBox="1"/>
          <p:nvPr/>
        </p:nvSpPr>
        <p:spPr>
          <a:xfrm>
            <a:off x="2098675" y="3756025"/>
            <a:ext cx="114300"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32</a:t>
            </a:r>
            <a:endParaRPr b="0" i="0" sz="1400" u="none" cap="none" strike="noStrike">
              <a:solidFill>
                <a:srgbClr val="000000"/>
              </a:solidFill>
              <a:latin typeface="Arial"/>
              <a:ea typeface="Arial"/>
              <a:cs typeface="Arial"/>
              <a:sym typeface="Arial"/>
            </a:endParaRPr>
          </a:p>
        </p:txBody>
      </p:sp>
      <p:grpSp>
        <p:nvGrpSpPr>
          <p:cNvPr id="2840" name="Google Shape;2840;p34"/>
          <p:cNvGrpSpPr/>
          <p:nvPr/>
        </p:nvGrpSpPr>
        <p:grpSpPr>
          <a:xfrm>
            <a:off x="5141912" y="4152900"/>
            <a:ext cx="173037" cy="558800"/>
            <a:chOff x="3239" y="2748"/>
            <a:chExt cx="109" cy="352"/>
          </a:xfrm>
        </p:grpSpPr>
        <p:sp>
          <p:nvSpPr>
            <p:cNvPr id="2841" name="Google Shape;2841;p34"/>
            <p:cNvSpPr/>
            <p:nvPr/>
          </p:nvSpPr>
          <p:spPr>
            <a:xfrm>
              <a:off x="3239" y="2748"/>
              <a:ext cx="98" cy="341"/>
            </a:xfrm>
            <a:custGeom>
              <a:rect b="b" l="l" r="r" t="t"/>
              <a:pathLst>
                <a:path extrusionOk="0" h="341" w="98">
                  <a:moveTo>
                    <a:pt x="0" y="0"/>
                  </a:moveTo>
                  <a:lnTo>
                    <a:pt x="0" y="341"/>
                  </a:lnTo>
                  <a:lnTo>
                    <a:pt x="98" y="270"/>
                  </a:lnTo>
                  <a:lnTo>
                    <a:pt x="98" y="75"/>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842" name="Google Shape;2842;p34"/>
            <p:cNvSpPr/>
            <p:nvPr/>
          </p:nvSpPr>
          <p:spPr>
            <a:xfrm>
              <a:off x="3250" y="2758"/>
              <a:ext cx="98" cy="342"/>
            </a:xfrm>
            <a:custGeom>
              <a:rect b="b" l="l" r="r" t="t"/>
              <a:pathLst>
                <a:path extrusionOk="0" h="342" w="98">
                  <a:moveTo>
                    <a:pt x="0" y="0"/>
                  </a:moveTo>
                  <a:lnTo>
                    <a:pt x="0" y="342"/>
                  </a:lnTo>
                  <a:lnTo>
                    <a:pt x="98" y="271"/>
                  </a:lnTo>
                  <a:lnTo>
                    <a:pt x="98" y="76"/>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843" name="Google Shape;2843;p34"/>
            <p:cNvSpPr txBox="1"/>
            <p:nvPr/>
          </p:nvSpPr>
          <p:spPr>
            <a:xfrm>
              <a:off x="3272" y="2829"/>
              <a:ext cx="47" cy="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2844" name="Google Shape;2844;p34"/>
            <p:cNvSpPr txBox="1"/>
            <p:nvPr/>
          </p:nvSpPr>
          <p:spPr>
            <a:xfrm>
              <a:off x="3272" y="2894"/>
              <a:ext cx="40" cy="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2845" name="Google Shape;2845;p34"/>
            <p:cNvSpPr txBox="1"/>
            <p:nvPr/>
          </p:nvSpPr>
          <p:spPr>
            <a:xfrm>
              <a:off x="3277" y="2959"/>
              <a:ext cx="37" cy="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grpSp>
      <p:grpSp>
        <p:nvGrpSpPr>
          <p:cNvPr id="2846" name="Google Shape;2846;p34"/>
          <p:cNvGrpSpPr/>
          <p:nvPr/>
        </p:nvGrpSpPr>
        <p:grpSpPr>
          <a:xfrm>
            <a:off x="7970837" y="4676775"/>
            <a:ext cx="825500" cy="103187"/>
            <a:chOff x="5021" y="3078"/>
            <a:chExt cx="520" cy="65"/>
          </a:xfrm>
        </p:grpSpPr>
        <p:sp>
          <p:nvSpPr>
            <p:cNvPr id="2847" name="Google Shape;2847;p34"/>
            <p:cNvSpPr/>
            <p:nvPr/>
          </p:nvSpPr>
          <p:spPr>
            <a:xfrm>
              <a:off x="5465" y="3078"/>
              <a:ext cx="76" cy="65"/>
            </a:xfrm>
            <a:custGeom>
              <a:rect b="b" l="l" r="r" t="t"/>
              <a:pathLst>
                <a:path extrusionOk="0" h="65" w="76">
                  <a:moveTo>
                    <a:pt x="76" y="33"/>
                  </a:moveTo>
                  <a:lnTo>
                    <a:pt x="0" y="65"/>
                  </a:lnTo>
                  <a:lnTo>
                    <a:pt x="0" y="0"/>
                  </a:lnTo>
                  <a:lnTo>
                    <a:pt x="76"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848" name="Google Shape;2848;p34"/>
            <p:cNvCxnSpPr/>
            <p:nvPr/>
          </p:nvCxnSpPr>
          <p:spPr>
            <a:xfrm flipH="1">
              <a:off x="5021" y="3111"/>
              <a:ext cx="482" cy="1"/>
            </a:xfrm>
            <a:prstGeom prst="straightConnector1">
              <a:avLst/>
            </a:prstGeom>
            <a:noFill/>
            <a:ln cap="flat" cmpd="sng" w="25400">
              <a:solidFill>
                <a:srgbClr val="000000"/>
              </a:solidFill>
              <a:prstDash val="solid"/>
              <a:miter lim="800000"/>
              <a:headEnd len="sm" w="sm" type="none"/>
              <a:tailEnd len="sm" w="sm" type="none"/>
            </a:ln>
          </p:spPr>
        </p:cxnSp>
      </p:grpSp>
      <p:grpSp>
        <p:nvGrpSpPr>
          <p:cNvPr id="2849" name="Google Shape;2849;p34"/>
          <p:cNvGrpSpPr/>
          <p:nvPr/>
        </p:nvGrpSpPr>
        <p:grpSpPr>
          <a:xfrm>
            <a:off x="8435975" y="4951412"/>
            <a:ext cx="360362" cy="103187"/>
            <a:chOff x="5314" y="3251"/>
            <a:chExt cx="227" cy="65"/>
          </a:xfrm>
        </p:grpSpPr>
        <p:sp>
          <p:nvSpPr>
            <p:cNvPr id="2850" name="Google Shape;2850;p34"/>
            <p:cNvSpPr/>
            <p:nvPr/>
          </p:nvSpPr>
          <p:spPr>
            <a:xfrm>
              <a:off x="5465" y="3251"/>
              <a:ext cx="76" cy="65"/>
            </a:xfrm>
            <a:custGeom>
              <a:rect b="b" l="l" r="r" t="t"/>
              <a:pathLst>
                <a:path extrusionOk="0" h="65" w="76">
                  <a:moveTo>
                    <a:pt x="76" y="33"/>
                  </a:moveTo>
                  <a:lnTo>
                    <a:pt x="0" y="65"/>
                  </a:lnTo>
                  <a:lnTo>
                    <a:pt x="0" y="0"/>
                  </a:lnTo>
                  <a:lnTo>
                    <a:pt x="76"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851" name="Google Shape;2851;p34"/>
            <p:cNvCxnSpPr/>
            <p:nvPr/>
          </p:nvCxnSpPr>
          <p:spPr>
            <a:xfrm flipH="1">
              <a:off x="5314" y="3284"/>
              <a:ext cx="189" cy="1"/>
            </a:xfrm>
            <a:prstGeom prst="straightConnector1">
              <a:avLst/>
            </a:prstGeom>
            <a:noFill/>
            <a:ln cap="flat" cmpd="sng" w="25400">
              <a:solidFill>
                <a:srgbClr val="000000"/>
              </a:solidFill>
              <a:prstDash val="solid"/>
              <a:miter lim="800000"/>
              <a:headEnd len="sm" w="sm" type="none"/>
              <a:tailEnd len="sm" w="sm" type="none"/>
            </a:ln>
          </p:spPr>
        </p:cxnSp>
      </p:grpSp>
      <p:grpSp>
        <p:nvGrpSpPr>
          <p:cNvPr id="2852" name="Google Shape;2852;p34"/>
          <p:cNvGrpSpPr/>
          <p:nvPr/>
        </p:nvGrpSpPr>
        <p:grpSpPr>
          <a:xfrm>
            <a:off x="4918075" y="4951412"/>
            <a:ext cx="1900237" cy="103187"/>
            <a:chOff x="3098" y="3251"/>
            <a:chExt cx="1197" cy="65"/>
          </a:xfrm>
        </p:grpSpPr>
        <p:sp>
          <p:nvSpPr>
            <p:cNvPr id="2853" name="Google Shape;2853;p34"/>
            <p:cNvSpPr/>
            <p:nvPr/>
          </p:nvSpPr>
          <p:spPr>
            <a:xfrm>
              <a:off x="4220" y="3251"/>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854" name="Google Shape;2854;p34"/>
            <p:cNvCxnSpPr/>
            <p:nvPr/>
          </p:nvCxnSpPr>
          <p:spPr>
            <a:xfrm flipH="1">
              <a:off x="3098" y="3284"/>
              <a:ext cx="1160" cy="1"/>
            </a:xfrm>
            <a:prstGeom prst="straightConnector1">
              <a:avLst/>
            </a:prstGeom>
            <a:noFill/>
            <a:ln cap="flat" cmpd="sng" w="25400">
              <a:solidFill>
                <a:srgbClr val="000000"/>
              </a:solidFill>
              <a:prstDash val="solid"/>
              <a:miter lim="800000"/>
              <a:headEnd len="sm" w="sm" type="none"/>
              <a:tailEnd len="sm" w="sm" type="none"/>
            </a:ln>
          </p:spPr>
        </p:cxnSp>
      </p:grpSp>
      <p:cxnSp>
        <p:nvCxnSpPr>
          <p:cNvPr id="2855" name="Google Shape;2855;p34"/>
          <p:cNvCxnSpPr/>
          <p:nvPr/>
        </p:nvCxnSpPr>
        <p:spPr>
          <a:xfrm>
            <a:off x="4918075" y="4264025"/>
            <a:ext cx="1587" cy="739775"/>
          </a:xfrm>
          <a:prstGeom prst="straightConnector1">
            <a:avLst/>
          </a:prstGeom>
          <a:noFill/>
          <a:ln cap="flat" cmpd="sng" w="25400">
            <a:solidFill>
              <a:srgbClr val="000000"/>
            </a:solidFill>
            <a:prstDash val="solid"/>
            <a:miter lim="800000"/>
            <a:headEnd len="sm" w="sm" type="none"/>
            <a:tailEnd len="sm" w="sm" type="none"/>
          </a:ln>
        </p:spPr>
      </p:cxnSp>
      <p:sp>
        <p:nvSpPr>
          <p:cNvPr id="2856" name="Google Shape;2856;p34"/>
          <p:cNvSpPr/>
          <p:nvPr/>
        </p:nvSpPr>
        <p:spPr>
          <a:xfrm>
            <a:off x="4897437" y="4251325"/>
            <a:ext cx="42862" cy="34925"/>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857" name="Google Shape;2857;p34"/>
          <p:cNvCxnSpPr/>
          <p:nvPr/>
        </p:nvCxnSpPr>
        <p:spPr>
          <a:xfrm flipH="1">
            <a:off x="6578600" y="5545137"/>
            <a:ext cx="1857375" cy="1587"/>
          </a:xfrm>
          <a:prstGeom prst="straightConnector1">
            <a:avLst/>
          </a:prstGeom>
          <a:noFill/>
          <a:ln cap="flat" cmpd="sng" w="25400">
            <a:solidFill>
              <a:srgbClr val="000000"/>
            </a:solidFill>
            <a:prstDash val="solid"/>
            <a:miter lim="800000"/>
            <a:headEnd len="sm" w="sm" type="none"/>
            <a:tailEnd len="sm" w="sm" type="none"/>
          </a:ln>
        </p:spPr>
      </p:cxnSp>
      <p:cxnSp>
        <p:nvCxnSpPr>
          <p:cNvPr id="2858" name="Google Shape;2858;p34"/>
          <p:cNvCxnSpPr/>
          <p:nvPr/>
        </p:nvCxnSpPr>
        <p:spPr>
          <a:xfrm>
            <a:off x="8435975" y="5003800"/>
            <a:ext cx="1587" cy="541337"/>
          </a:xfrm>
          <a:prstGeom prst="straightConnector1">
            <a:avLst/>
          </a:prstGeom>
          <a:noFill/>
          <a:ln cap="flat" cmpd="sng" w="25400">
            <a:solidFill>
              <a:srgbClr val="000000"/>
            </a:solidFill>
            <a:prstDash val="solid"/>
            <a:miter lim="800000"/>
            <a:headEnd len="sm" w="sm" type="none"/>
            <a:tailEnd len="sm" w="sm" type="none"/>
          </a:ln>
        </p:spPr>
      </p:cxnSp>
      <p:grpSp>
        <p:nvGrpSpPr>
          <p:cNvPr id="2859" name="Google Shape;2859;p34"/>
          <p:cNvGrpSpPr/>
          <p:nvPr/>
        </p:nvGrpSpPr>
        <p:grpSpPr>
          <a:xfrm>
            <a:off x="5418137" y="3128962"/>
            <a:ext cx="317500" cy="103187"/>
            <a:chOff x="3413" y="2103"/>
            <a:chExt cx="200" cy="65"/>
          </a:xfrm>
        </p:grpSpPr>
        <p:sp>
          <p:nvSpPr>
            <p:cNvPr id="2860" name="Google Shape;2860;p34"/>
            <p:cNvSpPr/>
            <p:nvPr/>
          </p:nvSpPr>
          <p:spPr>
            <a:xfrm>
              <a:off x="3537" y="2103"/>
              <a:ext cx="76" cy="65"/>
            </a:xfrm>
            <a:custGeom>
              <a:rect b="b" l="l" r="r" t="t"/>
              <a:pathLst>
                <a:path extrusionOk="0" h="65" w="76">
                  <a:moveTo>
                    <a:pt x="76" y="32"/>
                  </a:moveTo>
                  <a:lnTo>
                    <a:pt x="0" y="65"/>
                  </a:lnTo>
                  <a:lnTo>
                    <a:pt x="0" y="0"/>
                  </a:lnTo>
                  <a:lnTo>
                    <a:pt x="76"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861" name="Google Shape;2861;p34"/>
            <p:cNvCxnSpPr/>
            <p:nvPr/>
          </p:nvCxnSpPr>
          <p:spPr>
            <a:xfrm flipH="1">
              <a:off x="3413" y="2135"/>
              <a:ext cx="162" cy="1"/>
            </a:xfrm>
            <a:prstGeom prst="straightConnector1">
              <a:avLst/>
            </a:prstGeom>
            <a:noFill/>
            <a:ln cap="flat" cmpd="sng" w="25400">
              <a:solidFill>
                <a:srgbClr val="000000"/>
              </a:solidFill>
              <a:prstDash val="solid"/>
              <a:miter lim="800000"/>
              <a:headEnd len="sm" w="sm" type="none"/>
              <a:tailEnd len="sm" w="sm" type="none"/>
            </a:ln>
          </p:spPr>
        </p:cxnSp>
      </p:grpSp>
      <p:sp>
        <p:nvSpPr>
          <p:cNvPr id="2862" name="Google Shape;2862;p34"/>
          <p:cNvSpPr/>
          <p:nvPr/>
        </p:nvSpPr>
        <p:spPr>
          <a:xfrm>
            <a:off x="5033962" y="3030537"/>
            <a:ext cx="387350" cy="309562"/>
          </a:xfrm>
          <a:prstGeom prst="roundRect">
            <a:avLst>
              <a:gd fmla="val 9969" name="adj"/>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863" name="Google Shape;2863;p34"/>
          <p:cNvSpPr txBox="1"/>
          <p:nvPr/>
        </p:nvSpPr>
        <p:spPr>
          <a:xfrm>
            <a:off x="5056187" y="3086100"/>
            <a:ext cx="276225"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Courier New"/>
              <a:buNone/>
            </a:pPr>
            <a:r>
              <a:rPr b="1" i="0" lang="en-US" sz="1200" u="none" cap="none" strike="noStrike">
                <a:solidFill>
                  <a:srgbClr val="000000"/>
                </a:solidFill>
                <a:latin typeface="Courier New"/>
                <a:ea typeface="Courier New"/>
                <a:cs typeface="Courier New"/>
                <a:sym typeface="Courier New"/>
              </a:rPr>
              <a:t>&lt;&lt;2</a:t>
            </a:r>
            <a:endParaRPr b="0" i="0" sz="1400" u="none" cap="none" strike="noStrike">
              <a:solidFill>
                <a:srgbClr val="000000"/>
              </a:solidFill>
              <a:latin typeface="Arial"/>
              <a:ea typeface="Arial"/>
              <a:cs typeface="Arial"/>
              <a:sym typeface="Arial"/>
            </a:endParaRPr>
          </a:p>
        </p:txBody>
      </p:sp>
      <p:grpSp>
        <p:nvGrpSpPr>
          <p:cNvPr id="2864" name="Google Shape;2864;p34"/>
          <p:cNvGrpSpPr/>
          <p:nvPr/>
        </p:nvGrpSpPr>
        <p:grpSpPr>
          <a:xfrm>
            <a:off x="1978025" y="2587625"/>
            <a:ext cx="3757612" cy="103187"/>
            <a:chOff x="1246" y="1762"/>
            <a:chExt cx="2367" cy="65"/>
          </a:xfrm>
        </p:grpSpPr>
        <p:sp>
          <p:nvSpPr>
            <p:cNvPr id="2865" name="Google Shape;2865;p34"/>
            <p:cNvSpPr/>
            <p:nvPr/>
          </p:nvSpPr>
          <p:spPr>
            <a:xfrm>
              <a:off x="3537" y="1762"/>
              <a:ext cx="76" cy="65"/>
            </a:xfrm>
            <a:custGeom>
              <a:rect b="b" l="l" r="r" t="t"/>
              <a:pathLst>
                <a:path extrusionOk="0" h="65" w="76">
                  <a:moveTo>
                    <a:pt x="76" y="32"/>
                  </a:moveTo>
                  <a:lnTo>
                    <a:pt x="0" y="65"/>
                  </a:lnTo>
                  <a:lnTo>
                    <a:pt x="0" y="0"/>
                  </a:lnTo>
                  <a:lnTo>
                    <a:pt x="76"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866" name="Google Shape;2866;p34"/>
            <p:cNvCxnSpPr/>
            <p:nvPr/>
          </p:nvCxnSpPr>
          <p:spPr>
            <a:xfrm flipH="1">
              <a:off x="1246" y="1794"/>
              <a:ext cx="2329" cy="1"/>
            </a:xfrm>
            <a:prstGeom prst="straightConnector1">
              <a:avLst/>
            </a:prstGeom>
            <a:noFill/>
            <a:ln cap="flat" cmpd="sng" w="25400">
              <a:solidFill>
                <a:srgbClr val="000000"/>
              </a:solidFill>
              <a:prstDash val="solid"/>
              <a:miter lim="800000"/>
              <a:headEnd len="sm" w="sm" type="none"/>
              <a:tailEnd len="sm" w="sm" type="none"/>
            </a:ln>
          </p:spPr>
        </p:cxnSp>
      </p:grpSp>
      <p:sp>
        <p:nvSpPr>
          <p:cNvPr id="2867" name="Google Shape;2867;p34"/>
          <p:cNvSpPr txBox="1"/>
          <p:nvPr/>
        </p:nvSpPr>
        <p:spPr>
          <a:xfrm>
            <a:off x="933450" y="3494087"/>
            <a:ext cx="1125537" cy="1084262"/>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868" name="Google Shape;2868;p34"/>
          <p:cNvSpPr txBox="1"/>
          <p:nvPr/>
        </p:nvSpPr>
        <p:spPr>
          <a:xfrm>
            <a:off x="1839912" y="3662362"/>
            <a:ext cx="1841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RD</a:t>
            </a:r>
            <a:endParaRPr b="0" i="0" sz="1400" u="none" cap="none" strike="noStrike">
              <a:solidFill>
                <a:srgbClr val="000000"/>
              </a:solidFill>
              <a:latin typeface="Arial"/>
              <a:ea typeface="Arial"/>
              <a:cs typeface="Arial"/>
              <a:sym typeface="Arial"/>
            </a:endParaRPr>
          </a:p>
        </p:txBody>
      </p:sp>
      <p:sp>
        <p:nvSpPr>
          <p:cNvPr id="2869" name="Google Shape;2869;p34"/>
          <p:cNvSpPr txBox="1"/>
          <p:nvPr/>
        </p:nvSpPr>
        <p:spPr>
          <a:xfrm>
            <a:off x="1092200" y="3833812"/>
            <a:ext cx="78898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Instruction</a:t>
            </a:r>
            <a:endParaRPr b="0" i="0" sz="1400" u="none" cap="none" strike="noStrike">
              <a:solidFill>
                <a:srgbClr val="000000"/>
              </a:solidFill>
              <a:latin typeface="Arial"/>
              <a:ea typeface="Arial"/>
              <a:cs typeface="Arial"/>
              <a:sym typeface="Arial"/>
            </a:endParaRPr>
          </a:p>
        </p:txBody>
      </p:sp>
      <p:sp>
        <p:nvSpPr>
          <p:cNvPr id="2870" name="Google Shape;2870;p34"/>
          <p:cNvSpPr txBox="1"/>
          <p:nvPr/>
        </p:nvSpPr>
        <p:spPr>
          <a:xfrm>
            <a:off x="1195387" y="3989387"/>
            <a:ext cx="58261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Memory</a:t>
            </a:r>
            <a:endParaRPr b="0" i="0" sz="1400" u="none" cap="none" strike="noStrike">
              <a:solidFill>
                <a:srgbClr val="000000"/>
              </a:solidFill>
              <a:latin typeface="Arial"/>
              <a:ea typeface="Arial"/>
              <a:cs typeface="Arial"/>
              <a:sym typeface="Arial"/>
            </a:endParaRPr>
          </a:p>
        </p:txBody>
      </p:sp>
      <p:sp>
        <p:nvSpPr>
          <p:cNvPr id="2871" name="Google Shape;2871;p34"/>
          <p:cNvSpPr txBox="1"/>
          <p:nvPr/>
        </p:nvSpPr>
        <p:spPr>
          <a:xfrm>
            <a:off x="989012" y="3662362"/>
            <a:ext cx="3683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ADDR</a:t>
            </a:r>
            <a:endParaRPr b="0" i="0" sz="1400" u="none" cap="none" strike="noStrike">
              <a:solidFill>
                <a:srgbClr val="000000"/>
              </a:solidFill>
              <a:latin typeface="Arial"/>
              <a:ea typeface="Arial"/>
              <a:cs typeface="Arial"/>
              <a:sym typeface="Arial"/>
            </a:endParaRPr>
          </a:p>
        </p:txBody>
      </p:sp>
      <p:sp>
        <p:nvSpPr>
          <p:cNvPr id="2872" name="Google Shape;2872;p34"/>
          <p:cNvSpPr txBox="1"/>
          <p:nvPr/>
        </p:nvSpPr>
        <p:spPr>
          <a:xfrm>
            <a:off x="314325" y="3184525"/>
            <a:ext cx="309562" cy="1084262"/>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grpSp>
        <p:nvGrpSpPr>
          <p:cNvPr id="2873" name="Google Shape;2873;p34"/>
          <p:cNvGrpSpPr/>
          <p:nvPr/>
        </p:nvGrpSpPr>
        <p:grpSpPr>
          <a:xfrm>
            <a:off x="77787" y="3670300"/>
            <a:ext cx="239712" cy="103187"/>
            <a:chOff x="49" y="2444"/>
            <a:chExt cx="151" cy="65"/>
          </a:xfrm>
        </p:grpSpPr>
        <p:sp>
          <p:nvSpPr>
            <p:cNvPr id="2874" name="Google Shape;2874;p34"/>
            <p:cNvSpPr/>
            <p:nvPr/>
          </p:nvSpPr>
          <p:spPr>
            <a:xfrm>
              <a:off x="125" y="2444"/>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875" name="Google Shape;2875;p34"/>
            <p:cNvCxnSpPr/>
            <p:nvPr/>
          </p:nvCxnSpPr>
          <p:spPr>
            <a:xfrm flipH="1">
              <a:off x="49" y="2477"/>
              <a:ext cx="114" cy="1"/>
            </a:xfrm>
            <a:prstGeom prst="straightConnector1">
              <a:avLst/>
            </a:prstGeom>
            <a:noFill/>
            <a:ln cap="flat" cmpd="sng" w="25400">
              <a:solidFill>
                <a:srgbClr val="000000"/>
              </a:solidFill>
              <a:prstDash val="solid"/>
              <a:miter lim="800000"/>
              <a:headEnd len="sm" w="sm" type="none"/>
              <a:tailEnd len="sm" w="sm" type="none"/>
            </a:ln>
          </p:spPr>
        </p:cxnSp>
      </p:grpSp>
      <p:grpSp>
        <p:nvGrpSpPr>
          <p:cNvPr id="2876" name="Google Shape;2876;p34"/>
          <p:cNvGrpSpPr/>
          <p:nvPr/>
        </p:nvGrpSpPr>
        <p:grpSpPr>
          <a:xfrm>
            <a:off x="619125" y="3670300"/>
            <a:ext cx="317500" cy="103187"/>
            <a:chOff x="390" y="2444"/>
            <a:chExt cx="200" cy="65"/>
          </a:xfrm>
        </p:grpSpPr>
        <p:sp>
          <p:nvSpPr>
            <p:cNvPr id="2877" name="Google Shape;2877;p34"/>
            <p:cNvSpPr/>
            <p:nvPr/>
          </p:nvSpPr>
          <p:spPr>
            <a:xfrm>
              <a:off x="515" y="2444"/>
              <a:ext cx="75" cy="65"/>
            </a:xfrm>
            <a:custGeom>
              <a:rect b="b" l="l" r="r" t="t"/>
              <a:pathLst>
                <a:path extrusionOk="0" h="65" w="75">
                  <a:moveTo>
                    <a:pt x="75" y="33"/>
                  </a:moveTo>
                  <a:lnTo>
                    <a:pt x="0" y="65"/>
                  </a:lnTo>
                  <a:lnTo>
                    <a:pt x="0" y="0"/>
                  </a:lnTo>
                  <a:lnTo>
                    <a:pt x="75"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878" name="Google Shape;2878;p34"/>
            <p:cNvCxnSpPr/>
            <p:nvPr/>
          </p:nvCxnSpPr>
          <p:spPr>
            <a:xfrm flipH="1">
              <a:off x="390" y="2477"/>
              <a:ext cx="163" cy="1"/>
            </a:xfrm>
            <a:prstGeom prst="straightConnector1">
              <a:avLst/>
            </a:prstGeom>
            <a:noFill/>
            <a:ln cap="flat" cmpd="sng" w="25400">
              <a:solidFill>
                <a:srgbClr val="000000"/>
              </a:solidFill>
              <a:prstDash val="solid"/>
              <a:miter lim="800000"/>
              <a:headEnd len="sm" w="sm" type="none"/>
              <a:tailEnd len="sm" w="sm" type="none"/>
            </a:ln>
          </p:spPr>
        </p:cxnSp>
      </p:grpSp>
      <p:sp>
        <p:nvSpPr>
          <p:cNvPr id="2879" name="Google Shape;2879;p34"/>
          <p:cNvSpPr txBox="1"/>
          <p:nvPr/>
        </p:nvSpPr>
        <p:spPr>
          <a:xfrm>
            <a:off x="361950" y="3370262"/>
            <a:ext cx="211137"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PC</a:t>
            </a:r>
            <a:endParaRPr b="0" i="0" sz="1400" u="none" cap="none" strike="noStrike">
              <a:solidFill>
                <a:srgbClr val="000000"/>
              </a:solidFill>
              <a:latin typeface="Arial"/>
              <a:ea typeface="Arial"/>
              <a:cs typeface="Arial"/>
              <a:sym typeface="Arial"/>
            </a:endParaRPr>
          </a:p>
        </p:txBody>
      </p:sp>
      <p:grpSp>
        <p:nvGrpSpPr>
          <p:cNvPr id="2880" name="Google Shape;2880;p34"/>
          <p:cNvGrpSpPr/>
          <p:nvPr/>
        </p:nvGrpSpPr>
        <p:grpSpPr>
          <a:xfrm>
            <a:off x="739775" y="2354262"/>
            <a:ext cx="860425" cy="103187"/>
            <a:chOff x="466" y="1615"/>
            <a:chExt cx="542" cy="65"/>
          </a:xfrm>
        </p:grpSpPr>
        <p:sp>
          <p:nvSpPr>
            <p:cNvPr id="2881" name="Google Shape;2881;p34"/>
            <p:cNvSpPr/>
            <p:nvPr/>
          </p:nvSpPr>
          <p:spPr>
            <a:xfrm>
              <a:off x="932" y="1615"/>
              <a:ext cx="76" cy="65"/>
            </a:xfrm>
            <a:custGeom>
              <a:rect b="b" l="l" r="r" t="t"/>
              <a:pathLst>
                <a:path extrusionOk="0" h="65" w="76">
                  <a:moveTo>
                    <a:pt x="76" y="33"/>
                  </a:moveTo>
                  <a:lnTo>
                    <a:pt x="0" y="65"/>
                  </a:lnTo>
                  <a:lnTo>
                    <a:pt x="0" y="0"/>
                  </a:lnTo>
                  <a:lnTo>
                    <a:pt x="76"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882" name="Google Shape;2882;p34"/>
            <p:cNvCxnSpPr/>
            <p:nvPr/>
          </p:nvCxnSpPr>
          <p:spPr>
            <a:xfrm flipH="1">
              <a:off x="466" y="1648"/>
              <a:ext cx="504" cy="1"/>
            </a:xfrm>
            <a:prstGeom prst="straightConnector1">
              <a:avLst/>
            </a:prstGeom>
            <a:noFill/>
            <a:ln cap="flat" cmpd="sng" w="25400">
              <a:solidFill>
                <a:srgbClr val="000000"/>
              </a:solidFill>
              <a:prstDash val="solid"/>
              <a:miter lim="800000"/>
              <a:headEnd len="sm" w="sm" type="none"/>
              <a:tailEnd len="sm" w="sm" type="none"/>
            </a:ln>
          </p:spPr>
        </p:cxnSp>
      </p:grpSp>
      <p:sp>
        <p:nvSpPr>
          <p:cNvPr id="2883" name="Google Shape;2883;p34"/>
          <p:cNvSpPr txBox="1"/>
          <p:nvPr/>
        </p:nvSpPr>
        <p:spPr>
          <a:xfrm>
            <a:off x="1246187" y="288925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grpSp>
        <p:nvGrpSpPr>
          <p:cNvPr id="2884" name="Google Shape;2884;p34"/>
          <p:cNvGrpSpPr/>
          <p:nvPr/>
        </p:nvGrpSpPr>
        <p:grpSpPr>
          <a:xfrm>
            <a:off x="1358900" y="2897187"/>
            <a:ext cx="241300" cy="103187"/>
            <a:chOff x="856" y="1957"/>
            <a:chExt cx="152" cy="65"/>
          </a:xfrm>
        </p:grpSpPr>
        <p:sp>
          <p:nvSpPr>
            <p:cNvPr id="2885" name="Google Shape;2885;p34"/>
            <p:cNvSpPr/>
            <p:nvPr/>
          </p:nvSpPr>
          <p:spPr>
            <a:xfrm>
              <a:off x="932" y="1957"/>
              <a:ext cx="76" cy="65"/>
            </a:xfrm>
            <a:custGeom>
              <a:rect b="b" l="l" r="r" t="t"/>
              <a:pathLst>
                <a:path extrusionOk="0" h="65" w="76">
                  <a:moveTo>
                    <a:pt x="76" y="32"/>
                  </a:moveTo>
                  <a:lnTo>
                    <a:pt x="0" y="65"/>
                  </a:lnTo>
                  <a:lnTo>
                    <a:pt x="0" y="0"/>
                  </a:lnTo>
                  <a:lnTo>
                    <a:pt x="76"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886" name="Google Shape;2886;p34"/>
            <p:cNvCxnSpPr/>
            <p:nvPr/>
          </p:nvCxnSpPr>
          <p:spPr>
            <a:xfrm flipH="1">
              <a:off x="856" y="1989"/>
              <a:ext cx="114" cy="1"/>
            </a:xfrm>
            <a:prstGeom prst="straightConnector1">
              <a:avLst/>
            </a:prstGeom>
            <a:noFill/>
            <a:ln cap="flat" cmpd="sng" w="25400">
              <a:solidFill>
                <a:srgbClr val="000000"/>
              </a:solidFill>
              <a:prstDash val="solid"/>
              <a:miter lim="800000"/>
              <a:headEnd len="sm" w="sm" type="none"/>
              <a:tailEnd len="sm" w="sm" type="none"/>
            </a:ln>
          </p:spPr>
        </p:cxnSp>
      </p:grpSp>
      <p:grpSp>
        <p:nvGrpSpPr>
          <p:cNvPr id="2887" name="Google Shape;2887;p34"/>
          <p:cNvGrpSpPr/>
          <p:nvPr/>
        </p:nvGrpSpPr>
        <p:grpSpPr>
          <a:xfrm>
            <a:off x="1590675" y="2217737"/>
            <a:ext cx="404812" cy="946150"/>
            <a:chOff x="1002" y="1529"/>
            <a:chExt cx="255" cy="596"/>
          </a:xfrm>
        </p:grpSpPr>
        <p:sp>
          <p:nvSpPr>
            <p:cNvPr id="2888" name="Google Shape;2888;p34"/>
            <p:cNvSpPr/>
            <p:nvPr/>
          </p:nvSpPr>
          <p:spPr>
            <a:xfrm>
              <a:off x="1002" y="1529"/>
              <a:ext cx="244" cy="585"/>
            </a:xfrm>
            <a:custGeom>
              <a:rect b="b" l="l" r="r" t="t"/>
              <a:pathLst>
                <a:path extrusionOk="0" h="585" w="244">
                  <a:moveTo>
                    <a:pt x="0" y="0"/>
                  </a:moveTo>
                  <a:lnTo>
                    <a:pt x="0" y="244"/>
                  </a:lnTo>
                  <a:lnTo>
                    <a:pt x="49" y="292"/>
                  </a:lnTo>
                  <a:lnTo>
                    <a:pt x="0" y="341"/>
                  </a:lnTo>
                  <a:lnTo>
                    <a:pt x="0" y="585"/>
                  </a:lnTo>
                  <a:lnTo>
                    <a:pt x="244" y="439"/>
                  </a:lnTo>
                  <a:lnTo>
                    <a:pt x="244" y="146"/>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889" name="Google Shape;2889;p34"/>
            <p:cNvSpPr/>
            <p:nvPr/>
          </p:nvSpPr>
          <p:spPr>
            <a:xfrm>
              <a:off x="1013" y="1540"/>
              <a:ext cx="244" cy="585"/>
            </a:xfrm>
            <a:custGeom>
              <a:rect b="b" l="l" r="r" t="t"/>
              <a:pathLst>
                <a:path extrusionOk="0" h="585" w="244">
                  <a:moveTo>
                    <a:pt x="0" y="0"/>
                  </a:moveTo>
                  <a:lnTo>
                    <a:pt x="0" y="243"/>
                  </a:lnTo>
                  <a:lnTo>
                    <a:pt x="49" y="292"/>
                  </a:lnTo>
                  <a:lnTo>
                    <a:pt x="0" y="341"/>
                  </a:lnTo>
                  <a:lnTo>
                    <a:pt x="0" y="585"/>
                  </a:lnTo>
                  <a:lnTo>
                    <a:pt x="244" y="438"/>
                  </a:lnTo>
                  <a:lnTo>
                    <a:pt x="244" y="146"/>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890" name="Google Shape;2890;p34"/>
            <p:cNvSpPr txBox="1"/>
            <p:nvPr/>
          </p:nvSpPr>
          <p:spPr>
            <a:xfrm>
              <a:off x="1040" y="1675"/>
              <a:ext cx="17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ADD</a:t>
              </a:r>
              <a:endParaRPr b="0" i="0" sz="1400" u="none" cap="none" strike="noStrike">
                <a:solidFill>
                  <a:srgbClr val="000000"/>
                </a:solidFill>
                <a:latin typeface="Arial"/>
                <a:ea typeface="Arial"/>
                <a:cs typeface="Arial"/>
                <a:sym typeface="Arial"/>
              </a:endParaRPr>
            </a:p>
          </p:txBody>
        </p:sp>
      </p:grpSp>
      <p:cxnSp>
        <p:nvCxnSpPr>
          <p:cNvPr id="2891" name="Google Shape;2891;p34"/>
          <p:cNvCxnSpPr/>
          <p:nvPr/>
        </p:nvCxnSpPr>
        <p:spPr>
          <a:xfrm>
            <a:off x="739775" y="2406650"/>
            <a:ext cx="1587" cy="1316037"/>
          </a:xfrm>
          <a:prstGeom prst="straightConnector1">
            <a:avLst/>
          </a:prstGeom>
          <a:noFill/>
          <a:ln cap="flat" cmpd="sng" w="25400">
            <a:solidFill>
              <a:srgbClr val="000000"/>
            </a:solidFill>
            <a:prstDash val="solid"/>
            <a:miter lim="800000"/>
            <a:headEnd len="sm" w="sm" type="none"/>
            <a:tailEnd len="sm" w="sm" type="none"/>
          </a:ln>
        </p:spPr>
      </p:cxnSp>
      <p:cxnSp>
        <p:nvCxnSpPr>
          <p:cNvPr id="2892" name="Google Shape;2892;p34"/>
          <p:cNvCxnSpPr/>
          <p:nvPr/>
        </p:nvCxnSpPr>
        <p:spPr>
          <a:xfrm>
            <a:off x="77787" y="2019300"/>
            <a:ext cx="1587" cy="1703387"/>
          </a:xfrm>
          <a:prstGeom prst="straightConnector1">
            <a:avLst/>
          </a:prstGeom>
          <a:noFill/>
          <a:ln cap="flat" cmpd="sng" w="25400">
            <a:solidFill>
              <a:srgbClr val="000000"/>
            </a:solidFill>
            <a:prstDash val="solid"/>
            <a:miter lim="800000"/>
            <a:headEnd len="sm" w="sm" type="none"/>
            <a:tailEnd len="sm" w="sm" type="none"/>
          </a:ln>
        </p:spPr>
      </p:cxnSp>
      <p:cxnSp>
        <p:nvCxnSpPr>
          <p:cNvPr id="2893" name="Google Shape;2893;p34"/>
          <p:cNvCxnSpPr/>
          <p:nvPr/>
        </p:nvCxnSpPr>
        <p:spPr>
          <a:xfrm flipH="1">
            <a:off x="1127125" y="1908175"/>
            <a:ext cx="5605462" cy="1587"/>
          </a:xfrm>
          <a:prstGeom prst="straightConnector1">
            <a:avLst/>
          </a:prstGeom>
          <a:noFill/>
          <a:ln cap="flat" cmpd="sng" w="25400">
            <a:solidFill>
              <a:srgbClr val="000000"/>
            </a:solidFill>
            <a:prstDash val="solid"/>
            <a:miter lim="800000"/>
            <a:headEnd len="sm" w="sm" type="none"/>
            <a:tailEnd len="sm" w="sm" type="none"/>
          </a:ln>
        </p:spPr>
      </p:cxnSp>
      <p:grpSp>
        <p:nvGrpSpPr>
          <p:cNvPr id="2894" name="Google Shape;2894;p34"/>
          <p:cNvGrpSpPr/>
          <p:nvPr/>
        </p:nvGrpSpPr>
        <p:grpSpPr>
          <a:xfrm>
            <a:off x="5727700" y="2449512"/>
            <a:ext cx="403225" cy="946150"/>
            <a:chOff x="3608" y="1675"/>
            <a:chExt cx="254" cy="596"/>
          </a:xfrm>
        </p:grpSpPr>
        <p:sp>
          <p:nvSpPr>
            <p:cNvPr id="2895" name="Google Shape;2895;p34"/>
            <p:cNvSpPr/>
            <p:nvPr/>
          </p:nvSpPr>
          <p:spPr>
            <a:xfrm>
              <a:off x="3608" y="1675"/>
              <a:ext cx="243" cy="585"/>
            </a:xfrm>
            <a:custGeom>
              <a:rect b="b" l="l" r="r" t="t"/>
              <a:pathLst>
                <a:path extrusionOk="0" h="585" w="243">
                  <a:moveTo>
                    <a:pt x="0" y="0"/>
                  </a:moveTo>
                  <a:lnTo>
                    <a:pt x="0" y="244"/>
                  </a:lnTo>
                  <a:lnTo>
                    <a:pt x="48" y="293"/>
                  </a:lnTo>
                  <a:lnTo>
                    <a:pt x="0" y="341"/>
                  </a:lnTo>
                  <a:lnTo>
                    <a:pt x="0" y="585"/>
                  </a:lnTo>
                  <a:lnTo>
                    <a:pt x="243" y="439"/>
                  </a:lnTo>
                  <a:lnTo>
                    <a:pt x="243" y="146"/>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896" name="Google Shape;2896;p34"/>
            <p:cNvSpPr/>
            <p:nvPr/>
          </p:nvSpPr>
          <p:spPr>
            <a:xfrm>
              <a:off x="3618" y="1686"/>
              <a:ext cx="244" cy="585"/>
            </a:xfrm>
            <a:custGeom>
              <a:rect b="b" l="l" r="r" t="t"/>
              <a:pathLst>
                <a:path extrusionOk="0" h="585" w="244">
                  <a:moveTo>
                    <a:pt x="0" y="0"/>
                  </a:moveTo>
                  <a:lnTo>
                    <a:pt x="0" y="244"/>
                  </a:lnTo>
                  <a:lnTo>
                    <a:pt x="49" y="292"/>
                  </a:lnTo>
                  <a:lnTo>
                    <a:pt x="0" y="341"/>
                  </a:lnTo>
                  <a:lnTo>
                    <a:pt x="0" y="585"/>
                  </a:lnTo>
                  <a:lnTo>
                    <a:pt x="244" y="439"/>
                  </a:lnTo>
                  <a:lnTo>
                    <a:pt x="244" y="146"/>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897" name="Google Shape;2897;p34"/>
            <p:cNvSpPr txBox="1"/>
            <p:nvPr/>
          </p:nvSpPr>
          <p:spPr>
            <a:xfrm>
              <a:off x="3645" y="1822"/>
              <a:ext cx="17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ADD</a:t>
              </a:r>
              <a:endParaRPr b="0" i="0" sz="1400" u="none" cap="none" strike="noStrike">
                <a:solidFill>
                  <a:srgbClr val="000000"/>
                </a:solidFill>
                <a:latin typeface="Arial"/>
                <a:ea typeface="Arial"/>
                <a:cs typeface="Arial"/>
                <a:sym typeface="Arial"/>
              </a:endParaRPr>
            </a:p>
          </p:txBody>
        </p:sp>
      </p:grpSp>
      <p:grpSp>
        <p:nvGrpSpPr>
          <p:cNvPr id="2898" name="Google Shape;2898;p34"/>
          <p:cNvGrpSpPr/>
          <p:nvPr/>
        </p:nvGrpSpPr>
        <p:grpSpPr>
          <a:xfrm>
            <a:off x="8778875" y="4573587"/>
            <a:ext cx="173037" cy="558800"/>
            <a:chOff x="5530" y="3013"/>
            <a:chExt cx="109" cy="352"/>
          </a:xfrm>
        </p:grpSpPr>
        <p:sp>
          <p:nvSpPr>
            <p:cNvPr id="2899" name="Google Shape;2899;p34"/>
            <p:cNvSpPr/>
            <p:nvPr/>
          </p:nvSpPr>
          <p:spPr>
            <a:xfrm>
              <a:off x="5530" y="3013"/>
              <a:ext cx="98" cy="341"/>
            </a:xfrm>
            <a:custGeom>
              <a:rect b="b" l="l" r="r" t="t"/>
              <a:pathLst>
                <a:path extrusionOk="0" h="341" w="98">
                  <a:moveTo>
                    <a:pt x="0" y="0"/>
                  </a:moveTo>
                  <a:lnTo>
                    <a:pt x="0" y="341"/>
                  </a:lnTo>
                  <a:lnTo>
                    <a:pt x="98" y="271"/>
                  </a:lnTo>
                  <a:lnTo>
                    <a:pt x="98" y="76"/>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00" name="Google Shape;2900;p34"/>
            <p:cNvSpPr/>
            <p:nvPr/>
          </p:nvSpPr>
          <p:spPr>
            <a:xfrm>
              <a:off x="5541" y="3024"/>
              <a:ext cx="98" cy="341"/>
            </a:xfrm>
            <a:custGeom>
              <a:rect b="b" l="l" r="r" t="t"/>
              <a:pathLst>
                <a:path extrusionOk="0" h="341" w="98">
                  <a:moveTo>
                    <a:pt x="0" y="0"/>
                  </a:moveTo>
                  <a:lnTo>
                    <a:pt x="0" y="341"/>
                  </a:lnTo>
                  <a:lnTo>
                    <a:pt x="98" y="271"/>
                  </a:lnTo>
                  <a:lnTo>
                    <a:pt x="98" y="76"/>
                  </a:lnTo>
                  <a:lnTo>
                    <a:pt x="0"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01" name="Google Shape;2901;p34"/>
            <p:cNvSpPr txBox="1"/>
            <p:nvPr/>
          </p:nvSpPr>
          <p:spPr>
            <a:xfrm>
              <a:off x="5563" y="3095"/>
              <a:ext cx="47" cy="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2902" name="Google Shape;2902;p34"/>
            <p:cNvSpPr txBox="1"/>
            <p:nvPr/>
          </p:nvSpPr>
          <p:spPr>
            <a:xfrm>
              <a:off x="5563" y="3160"/>
              <a:ext cx="40" cy="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2903" name="Google Shape;2903;p34"/>
            <p:cNvSpPr txBox="1"/>
            <p:nvPr/>
          </p:nvSpPr>
          <p:spPr>
            <a:xfrm>
              <a:off x="5568" y="3225"/>
              <a:ext cx="37" cy="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grpSp>
      <p:grpSp>
        <p:nvGrpSpPr>
          <p:cNvPr id="2904" name="Google Shape;2904;p34"/>
          <p:cNvGrpSpPr/>
          <p:nvPr/>
        </p:nvGrpSpPr>
        <p:grpSpPr>
          <a:xfrm>
            <a:off x="4799012" y="3128962"/>
            <a:ext cx="206375" cy="103187"/>
            <a:chOff x="3023" y="2103"/>
            <a:chExt cx="130" cy="65"/>
          </a:xfrm>
        </p:grpSpPr>
        <p:sp>
          <p:nvSpPr>
            <p:cNvPr id="2905" name="Google Shape;2905;p34"/>
            <p:cNvSpPr/>
            <p:nvPr/>
          </p:nvSpPr>
          <p:spPr>
            <a:xfrm>
              <a:off x="3077" y="2103"/>
              <a:ext cx="76" cy="65"/>
            </a:xfrm>
            <a:custGeom>
              <a:rect b="b" l="l" r="r" t="t"/>
              <a:pathLst>
                <a:path extrusionOk="0" h="65" w="76">
                  <a:moveTo>
                    <a:pt x="76" y="32"/>
                  </a:moveTo>
                  <a:lnTo>
                    <a:pt x="0" y="65"/>
                  </a:lnTo>
                  <a:lnTo>
                    <a:pt x="0" y="0"/>
                  </a:lnTo>
                  <a:lnTo>
                    <a:pt x="76"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906" name="Google Shape;2906;p34"/>
            <p:cNvCxnSpPr/>
            <p:nvPr/>
          </p:nvCxnSpPr>
          <p:spPr>
            <a:xfrm flipH="1">
              <a:off x="3023" y="2135"/>
              <a:ext cx="92" cy="1"/>
            </a:xfrm>
            <a:prstGeom prst="straightConnector1">
              <a:avLst/>
            </a:prstGeom>
            <a:noFill/>
            <a:ln cap="flat" cmpd="sng" w="25400">
              <a:solidFill>
                <a:srgbClr val="000000"/>
              </a:solidFill>
              <a:prstDash val="solid"/>
              <a:miter lim="800000"/>
              <a:headEnd len="sm" w="sm" type="none"/>
              <a:tailEnd len="sm" w="sm" type="none"/>
            </a:ln>
          </p:spPr>
        </p:cxnSp>
      </p:grpSp>
      <p:sp>
        <p:nvSpPr>
          <p:cNvPr id="2907" name="Google Shape;2907;p34"/>
          <p:cNvSpPr/>
          <p:nvPr/>
        </p:nvSpPr>
        <p:spPr>
          <a:xfrm>
            <a:off x="4784725" y="4560887"/>
            <a:ext cx="34925" cy="34925"/>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908" name="Google Shape;2908;p34"/>
          <p:cNvCxnSpPr/>
          <p:nvPr/>
        </p:nvCxnSpPr>
        <p:spPr>
          <a:xfrm flipH="1">
            <a:off x="6113462" y="2914650"/>
            <a:ext cx="619125" cy="1587"/>
          </a:xfrm>
          <a:prstGeom prst="straightConnector1">
            <a:avLst/>
          </a:prstGeom>
          <a:noFill/>
          <a:ln cap="flat" cmpd="sng" w="25400">
            <a:solidFill>
              <a:srgbClr val="000000"/>
            </a:solidFill>
            <a:prstDash val="solid"/>
            <a:miter lim="800000"/>
            <a:headEnd len="sm" w="sm" type="none"/>
            <a:tailEnd len="sm" w="sm" type="none"/>
          </a:ln>
        </p:spPr>
      </p:cxnSp>
      <p:grpSp>
        <p:nvGrpSpPr>
          <p:cNvPr id="2909" name="Google Shape;2909;p34"/>
          <p:cNvGrpSpPr/>
          <p:nvPr/>
        </p:nvGrpSpPr>
        <p:grpSpPr>
          <a:xfrm>
            <a:off x="911225" y="1752600"/>
            <a:ext cx="276225" cy="558800"/>
            <a:chOff x="574" y="1236"/>
            <a:chExt cx="174" cy="352"/>
          </a:xfrm>
        </p:grpSpPr>
        <p:sp>
          <p:nvSpPr>
            <p:cNvPr id="2910" name="Google Shape;2910;p34"/>
            <p:cNvSpPr/>
            <p:nvPr/>
          </p:nvSpPr>
          <p:spPr>
            <a:xfrm>
              <a:off x="607" y="1236"/>
              <a:ext cx="97" cy="342"/>
            </a:xfrm>
            <a:custGeom>
              <a:rect b="b" l="l" r="r" t="t"/>
              <a:pathLst>
                <a:path extrusionOk="0" h="342" w="97">
                  <a:moveTo>
                    <a:pt x="97" y="0"/>
                  </a:moveTo>
                  <a:lnTo>
                    <a:pt x="97" y="342"/>
                  </a:lnTo>
                  <a:lnTo>
                    <a:pt x="0" y="271"/>
                  </a:lnTo>
                  <a:lnTo>
                    <a:pt x="0" y="76"/>
                  </a:lnTo>
                  <a:lnTo>
                    <a:pt x="97"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11" name="Google Shape;2911;p34"/>
            <p:cNvSpPr/>
            <p:nvPr/>
          </p:nvSpPr>
          <p:spPr>
            <a:xfrm>
              <a:off x="618" y="1247"/>
              <a:ext cx="97" cy="341"/>
            </a:xfrm>
            <a:custGeom>
              <a:rect b="b" l="l" r="r" t="t"/>
              <a:pathLst>
                <a:path extrusionOk="0" h="341" w="97">
                  <a:moveTo>
                    <a:pt x="97" y="0"/>
                  </a:moveTo>
                  <a:lnTo>
                    <a:pt x="97" y="341"/>
                  </a:lnTo>
                  <a:lnTo>
                    <a:pt x="0" y="271"/>
                  </a:lnTo>
                  <a:lnTo>
                    <a:pt x="0" y="76"/>
                  </a:lnTo>
                  <a:lnTo>
                    <a:pt x="97" y="0"/>
                  </a:lnTo>
                  <a:close/>
                </a:path>
              </a:pathLst>
            </a:custGeom>
            <a:no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pic>
          <p:nvPicPr>
            <p:cNvPr id="2912" name="Google Shape;2912;p34"/>
            <p:cNvPicPr preferRelativeResize="0"/>
            <p:nvPr/>
          </p:nvPicPr>
          <p:blipFill rotWithShape="1">
            <a:blip r:embed="rId3">
              <a:alphaModFix/>
            </a:blip>
            <a:srcRect b="0" l="0" r="0" t="0"/>
            <a:stretch/>
          </p:blipFill>
          <p:spPr>
            <a:xfrm>
              <a:off x="574" y="1323"/>
              <a:ext cx="174" cy="195"/>
            </a:xfrm>
            <a:prstGeom prst="rect">
              <a:avLst/>
            </a:prstGeom>
            <a:noFill/>
            <a:ln>
              <a:noFill/>
            </a:ln>
          </p:spPr>
        </p:pic>
      </p:grpSp>
      <p:cxnSp>
        <p:nvCxnSpPr>
          <p:cNvPr id="2913" name="Google Shape;2913;p34"/>
          <p:cNvCxnSpPr/>
          <p:nvPr/>
        </p:nvCxnSpPr>
        <p:spPr>
          <a:xfrm flipH="1">
            <a:off x="1127125" y="2139950"/>
            <a:ext cx="1004887" cy="1587"/>
          </a:xfrm>
          <a:prstGeom prst="straightConnector1">
            <a:avLst/>
          </a:prstGeom>
          <a:noFill/>
          <a:ln cap="flat" cmpd="sng" w="25400">
            <a:solidFill>
              <a:srgbClr val="000000"/>
            </a:solidFill>
            <a:prstDash val="solid"/>
            <a:miter lim="800000"/>
            <a:headEnd len="sm" w="sm" type="none"/>
            <a:tailEnd len="sm" w="sm" type="none"/>
          </a:ln>
        </p:spPr>
      </p:cxnSp>
      <p:cxnSp>
        <p:nvCxnSpPr>
          <p:cNvPr id="2914" name="Google Shape;2914;p34"/>
          <p:cNvCxnSpPr/>
          <p:nvPr/>
        </p:nvCxnSpPr>
        <p:spPr>
          <a:xfrm flipH="1">
            <a:off x="77787" y="2019300"/>
            <a:ext cx="850900" cy="1587"/>
          </a:xfrm>
          <a:prstGeom prst="straightConnector1">
            <a:avLst/>
          </a:prstGeom>
          <a:noFill/>
          <a:ln cap="flat" cmpd="sng" w="25400">
            <a:solidFill>
              <a:srgbClr val="000000"/>
            </a:solidFill>
            <a:prstDash val="solid"/>
            <a:miter lim="800000"/>
            <a:headEnd len="sm" w="sm" type="none"/>
            <a:tailEnd len="sm" w="sm" type="none"/>
          </a:ln>
        </p:spPr>
      </p:cxnSp>
      <p:cxnSp>
        <p:nvCxnSpPr>
          <p:cNvPr id="2915" name="Google Shape;2915;p34"/>
          <p:cNvCxnSpPr/>
          <p:nvPr/>
        </p:nvCxnSpPr>
        <p:spPr>
          <a:xfrm>
            <a:off x="2132012" y="2139950"/>
            <a:ext cx="1587" cy="498475"/>
          </a:xfrm>
          <a:prstGeom prst="straightConnector1">
            <a:avLst/>
          </a:prstGeom>
          <a:noFill/>
          <a:ln cap="flat" cmpd="sng" w="25400">
            <a:solidFill>
              <a:srgbClr val="000000"/>
            </a:solidFill>
            <a:prstDash val="solid"/>
            <a:miter lim="800000"/>
            <a:headEnd len="sm" w="sm" type="none"/>
            <a:tailEnd len="sm" w="sm" type="none"/>
          </a:ln>
        </p:spPr>
      </p:cxnSp>
      <p:sp>
        <p:nvSpPr>
          <p:cNvPr id="2916" name="Google Shape;2916;p34"/>
          <p:cNvSpPr/>
          <p:nvPr/>
        </p:nvSpPr>
        <p:spPr>
          <a:xfrm>
            <a:off x="2111375" y="2625725"/>
            <a:ext cx="42862" cy="34925"/>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917" name="Google Shape;2917;p34"/>
          <p:cNvCxnSpPr/>
          <p:nvPr/>
        </p:nvCxnSpPr>
        <p:spPr>
          <a:xfrm>
            <a:off x="6732587" y="1908175"/>
            <a:ext cx="1587" cy="1006475"/>
          </a:xfrm>
          <a:prstGeom prst="straightConnector1">
            <a:avLst/>
          </a:prstGeom>
          <a:noFill/>
          <a:ln cap="flat" cmpd="sng" w="25400">
            <a:solidFill>
              <a:srgbClr val="000000"/>
            </a:solidFill>
            <a:prstDash val="solid"/>
            <a:miter lim="800000"/>
            <a:headEnd len="sm" w="sm" type="none"/>
            <a:tailEnd len="sm" w="sm" type="none"/>
          </a:ln>
        </p:spPr>
      </p:cxnSp>
      <p:cxnSp>
        <p:nvCxnSpPr>
          <p:cNvPr id="2918" name="Google Shape;2918;p34"/>
          <p:cNvCxnSpPr/>
          <p:nvPr/>
        </p:nvCxnSpPr>
        <p:spPr>
          <a:xfrm>
            <a:off x="6578600" y="4075112"/>
            <a:ext cx="1587" cy="344487"/>
          </a:xfrm>
          <a:prstGeom prst="straightConnector1">
            <a:avLst/>
          </a:prstGeom>
          <a:noFill/>
          <a:ln cap="flat" cmpd="sng" w="25400">
            <a:solidFill>
              <a:srgbClr val="000000"/>
            </a:solidFill>
            <a:prstDash val="solid"/>
            <a:miter lim="800000"/>
            <a:headEnd len="sm" w="sm" type="none"/>
            <a:tailEnd len="sm" w="sm" type="none"/>
          </a:ln>
        </p:spPr>
      </p:cxnSp>
      <p:grpSp>
        <p:nvGrpSpPr>
          <p:cNvPr id="2919" name="Google Shape;2919;p34"/>
          <p:cNvGrpSpPr/>
          <p:nvPr/>
        </p:nvGrpSpPr>
        <p:grpSpPr>
          <a:xfrm>
            <a:off x="2528887" y="3919537"/>
            <a:ext cx="541337" cy="87312"/>
            <a:chOff x="1593" y="2601"/>
            <a:chExt cx="341" cy="55"/>
          </a:xfrm>
        </p:grpSpPr>
        <p:sp>
          <p:nvSpPr>
            <p:cNvPr id="2920" name="Google Shape;2920;p34"/>
            <p:cNvSpPr/>
            <p:nvPr/>
          </p:nvSpPr>
          <p:spPr>
            <a:xfrm>
              <a:off x="1869" y="2601"/>
              <a:ext cx="65" cy="55"/>
            </a:xfrm>
            <a:custGeom>
              <a:rect b="b" l="l" r="r" t="t"/>
              <a:pathLst>
                <a:path extrusionOk="0" h="55" w="65">
                  <a:moveTo>
                    <a:pt x="65" y="27"/>
                  </a:moveTo>
                  <a:lnTo>
                    <a:pt x="0" y="55"/>
                  </a:lnTo>
                  <a:lnTo>
                    <a:pt x="0" y="0"/>
                  </a:lnTo>
                  <a:lnTo>
                    <a:pt x="65" y="27"/>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921" name="Google Shape;2921;p34"/>
            <p:cNvCxnSpPr/>
            <p:nvPr/>
          </p:nvCxnSpPr>
          <p:spPr>
            <a:xfrm flipH="1">
              <a:off x="1593" y="2628"/>
              <a:ext cx="319" cy="1"/>
            </a:xfrm>
            <a:prstGeom prst="straightConnector1">
              <a:avLst/>
            </a:prstGeom>
            <a:noFill/>
            <a:ln cap="flat" cmpd="sng" w="17450">
              <a:solidFill>
                <a:srgbClr val="440000"/>
              </a:solidFill>
              <a:prstDash val="solid"/>
              <a:miter lim="800000"/>
              <a:headEnd len="sm" w="sm" type="none"/>
              <a:tailEnd len="sm" w="sm" type="none"/>
            </a:ln>
          </p:spPr>
        </p:cxnSp>
      </p:grpSp>
      <p:grpSp>
        <p:nvGrpSpPr>
          <p:cNvPr id="2922" name="Google Shape;2922;p34"/>
          <p:cNvGrpSpPr/>
          <p:nvPr/>
        </p:nvGrpSpPr>
        <p:grpSpPr>
          <a:xfrm>
            <a:off x="2528887" y="3687762"/>
            <a:ext cx="541337" cy="85725"/>
            <a:chOff x="1593" y="2455"/>
            <a:chExt cx="341" cy="54"/>
          </a:xfrm>
        </p:grpSpPr>
        <p:sp>
          <p:nvSpPr>
            <p:cNvPr id="2923" name="Google Shape;2923;p34"/>
            <p:cNvSpPr/>
            <p:nvPr/>
          </p:nvSpPr>
          <p:spPr>
            <a:xfrm>
              <a:off x="1869" y="2455"/>
              <a:ext cx="65" cy="54"/>
            </a:xfrm>
            <a:custGeom>
              <a:rect b="b" l="l" r="r" t="t"/>
              <a:pathLst>
                <a:path extrusionOk="0" h="54" w="65">
                  <a:moveTo>
                    <a:pt x="65" y="27"/>
                  </a:moveTo>
                  <a:lnTo>
                    <a:pt x="0" y="54"/>
                  </a:lnTo>
                  <a:lnTo>
                    <a:pt x="0" y="0"/>
                  </a:lnTo>
                  <a:lnTo>
                    <a:pt x="65" y="27"/>
                  </a:lnTo>
                  <a:close/>
                </a:path>
              </a:pathLst>
            </a:custGeom>
            <a:solidFill>
              <a:srgbClr val="44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924" name="Google Shape;2924;p34"/>
            <p:cNvCxnSpPr/>
            <p:nvPr/>
          </p:nvCxnSpPr>
          <p:spPr>
            <a:xfrm flipH="1">
              <a:off x="1593" y="2482"/>
              <a:ext cx="319" cy="1"/>
            </a:xfrm>
            <a:prstGeom prst="straightConnector1">
              <a:avLst/>
            </a:prstGeom>
            <a:noFill/>
            <a:ln cap="flat" cmpd="sng" w="17450">
              <a:solidFill>
                <a:srgbClr val="440000"/>
              </a:solidFill>
              <a:prstDash val="solid"/>
              <a:miter lim="800000"/>
              <a:headEnd len="sm" w="sm" type="none"/>
              <a:tailEnd len="sm" w="sm" type="none"/>
            </a:ln>
          </p:spPr>
        </p:cxnSp>
      </p:grpSp>
      <p:cxnSp>
        <p:nvCxnSpPr>
          <p:cNvPr id="2925" name="Google Shape;2925;p34"/>
          <p:cNvCxnSpPr/>
          <p:nvPr/>
        </p:nvCxnSpPr>
        <p:spPr>
          <a:xfrm flipH="1">
            <a:off x="2828925" y="3919537"/>
            <a:ext cx="77787" cy="77787"/>
          </a:xfrm>
          <a:prstGeom prst="straightConnector1">
            <a:avLst/>
          </a:prstGeom>
          <a:noFill/>
          <a:ln cap="flat" cmpd="sng" w="9525">
            <a:solidFill>
              <a:srgbClr val="440000"/>
            </a:solidFill>
            <a:prstDash val="solid"/>
            <a:miter lim="800000"/>
            <a:headEnd len="sm" w="sm" type="none"/>
            <a:tailEnd len="sm" w="sm" type="none"/>
          </a:ln>
        </p:spPr>
      </p:cxnSp>
      <p:sp>
        <p:nvSpPr>
          <p:cNvPr id="2926" name="Google Shape;2926;p34"/>
          <p:cNvSpPr txBox="1"/>
          <p:nvPr/>
        </p:nvSpPr>
        <p:spPr>
          <a:xfrm>
            <a:off x="2881312" y="3971925"/>
            <a:ext cx="57150"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cxnSp>
        <p:nvCxnSpPr>
          <p:cNvPr id="2927" name="Google Shape;2927;p34"/>
          <p:cNvCxnSpPr/>
          <p:nvPr/>
        </p:nvCxnSpPr>
        <p:spPr>
          <a:xfrm flipH="1">
            <a:off x="2828925" y="3687762"/>
            <a:ext cx="77787" cy="77787"/>
          </a:xfrm>
          <a:prstGeom prst="straightConnector1">
            <a:avLst/>
          </a:prstGeom>
          <a:noFill/>
          <a:ln cap="flat" cmpd="sng" w="9525">
            <a:solidFill>
              <a:srgbClr val="440000"/>
            </a:solidFill>
            <a:prstDash val="solid"/>
            <a:miter lim="800000"/>
            <a:headEnd len="sm" w="sm" type="none"/>
            <a:tailEnd len="sm" w="sm" type="none"/>
          </a:ln>
        </p:spPr>
      </p:cxnSp>
      <p:sp>
        <p:nvSpPr>
          <p:cNvPr id="2928" name="Google Shape;2928;p34"/>
          <p:cNvSpPr txBox="1"/>
          <p:nvPr/>
        </p:nvSpPr>
        <p:spPr>
          <a:xfrm>
            <a:off x="2881312" y="3740150"/>
            <a:ext cx="57150"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929" name="Google Shape;2929;p34"/>
          <p:cNvSpPr/>
          <p:nvPr/>
        </p:nvSpPr>
        <p:spPr>
          <a:xfrm>
            <a:off x="717550" y="3709987"/>
            <a:ext cx="44450" cy="33337"/>
          </a:xfrm>
          <a:prstGeom prst="ellipse">
            <a:avLst/>
          </a:prstGeom>
          <a:solidFill>
            <a:srgbClr val="44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930" name="Google Shape;2930;p34"/>
          <p:cNvCxnSpPr/>
          <p:nvPr/>
        </p:nvCxnSpPr>
        <p:spPr>
          <a:xfrm>
            <a:off x="2682875" y="4195762"/>
            <a:ext cx="1587" cy="1857375"/>
          </a:xfrm>
          <a:prstGeom prst="straightConnector1">
            <a:avLst/>
          </a:prstGeom>
          <a:noFill/>
          <a:ln cap="flat" cmpd="sng" w="17450">
            <a:solidFill>
              <a:schemeClr val="hlink"/>
            </a:solidFill>
            <a:prstDash val="solid"/>
            <a:miter lim="800000"/>
            <a:headEnd len="sm" w="sm" type="none"/>
            <a:tailEnd len="sm" w="sm" type="none"/>
          </a:ln>
        </p:spPr>
      </p:cxnSp>
      <p:cxnSp>
        <p:nvCxnSpPr>
          <p:cNvPr id="2931" name="Google Shape;2931;p34"/>
          <p:cNvCxnSpPr/>
          <p:nvPr/>
        </p:nvCxnSpPr>
        <p:spPr>
          <a:xfrm>
            <a:off x="2528887" y="5046662"/>
            <a:ext cx="1587" cy="661987"/>
          </a:xfrm>
          <a:prstGeom prst="straightConnector1">
            <a:avLst/>
          </a:prstGeom>
          <a:noFill/>
          <a:ln cap="flat" cmpd="sng" w="17525">
            <a:solidFill>
              <a:schemeClr val="hlink"/>
            </a:solidFill>
            <a:prstDash val="solid"/>
            <a:miter lim="800000"/>
            <a:headEnd len="sm" w="sm" type="none"/>
            <a:tailEnd len="sm" w="sm" type="none"/>
          </a:ln>
        </p:spPr>
      </p:cxnSp>
      <p:cxnSp>
        <p:nvCxnSpPr>
          <p:cNvPr id="2932" name="Google Shape;2932;p34"/>
          <p:cNvCxnSpPr/>
          <p:nvPr/>
        </p:nvCxnSpPr>
        <p:spPr>
          <a:xfrm flipH="1">
            <a:off x="2476500" y="5270500"/>
            <a:ext cx="77787" cy="77787"/>
          </a:xfrm>
          <a:prstGeom prst="straightConnector1">
            <a:avLst/>
          </a:prstGeom>
          <a:noFill/>
          <a:ln cap="flat" cmpd="sng" w="9525">
            <a:solidFill>
              <a:srgbClr val="440000"/>
            </a:solidFill>
            <a:prstDash val="solid"/>
            <a:miter lim="800000"/>
            <a:headEnd len="sm" w="sm" type="none"/>
            <a:tailEnd len="sm" w="sm" type="none"/>
          </a:ln>
        </p:spPr>
      </p:cxnSp>
      <p:sp>
        <p:nvSpPr>
          <p:cNvPr id="2933" name="Google Shape;2933;p34"/>
          <p:cNvSpPr txBox="1"/>
          <p:nvPr/>
        </p:nvSpPr>
        <p:spPr>
          <a:xfrm>
            <a:off x="2554287" y="5305425"/>
            <a:ext cx="57150" cy="1222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cxnSp>
        <p:nvCxnSpPr>
          <p:cNvPr id="2934" name="Google Shape;2934;p34"/>
          <p:cNvCxnSpPr/>
          <p:nvPr/>
        </p:nvCxnSpPr>
        <p:spPr>
          <a:xfrm flipH="1">
            <a:off x="2682875" y="6053137"/>
            <a:ext cx="5761037" cy="1587"/>
          </a:xfrm>
          <a:prstGeom prst="straightConnector1">
            <a:avLst/>
          </a:prstGeom>
          <a:noFill/>
          <a:ln cap="flat" cmpd="sng" w="17450">
            <a:solidFill>
              <a:schemeClr val="hlink"/>
            </a:solidFill>
            <a:prstDash val="solid"/>
            <a:miter lim="800000"/>
            <a:headEnd len="sm" w="sm" type="none"/>
            <a:tailEnd len="sm" w="sm" type="none"/>
          </a:ln>
        </p:spPr>
      </p:cxnSp>
      <p:cxnSp>
        <p:nvCxnSpPr>
          <p:cNvPr id="2935" name="Google Shape;2935;p34"/>
          <p:cNvCxnSpPr/>
          <p:nvPr/>
        </p:nvCxnSpPr>
        <p:spPr>
          <a:xfrm>
            <a:off x="8443912" y="5708650"/>
            <a:ext cx="1587" cy="344487"/>
          </a:xfrm>
          <a:prstGeom prst="straightConnector1">
            <a:avLst/>
          </a:prstGeom>
          <a:noFill/>
          <a:ln cap="flat" cmpd="sng" w="17450">
            <a:solidFill>
              <a:schemeClr val="hlink"/>
            </a:solidFill>
            <a:prstDash val="solid"/>
            <a:miter lim="800000"/>
            <a:headEnd len="sm" w="sm" type="none"/>
            <a:tailEnd len="sm" w="sm" type="none"/>
          </a:ln>
        </p:spPr>
      </p:cxnSp>
      <p:sp>
        <p:nvSpPr>
          <p:cNvPr id="2936" name="Google Shape;2936;p34"/>
          <p:cNvSpPr txBox="1"/>
          <p:nvPr/>
        </p:nvSpPr>
        <p:spPr>
          <a:xfrm>
            <a:off x="6010275" y="1968500"/>
            <a:ext cx="6016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EX/MEM</a:t>
            </a:r>
            <a:endParaRPr b="0" i="0" sz="1400" u="none" cap="none" strike="noStrike">
              <a:solidFill>
                <a:srgbClr val="000000"/>
              </a:solidFill>
              <a:latin typeface="Arial"/>
              <a:ea typeface="Arial"/>
              <a:cs typeface="Arial"/>
              <a:sym typeface="Arial"/>
            </a:endParaRPr>
          </a:p>
        </p:txBody>
      </p:sp>
      <p:sp>
        <p:nvSpPr>
          <p:cNvPr id="2937" name="Google Shape;2937;p34"/>
          <p:cNvSpPr txBox="1"/>
          <p:nvPr/>
        </p:nvSpPr>
        <p:spPr>
          <a:xfrm>
            <a:off x="7867650" y="1968500"/>
            <a:ext cx="652462"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MEM/WB</a:t>
            </a:r>
            <a:endParaRPr b="0" i="0" sz="1400" u="none" cap="none" strike="noStrike">
              <a:solidFill>
                <a:srgbClr val="000000"/>
              </a:solidFill>
              <a:latin typeface="Arial"/>
              <a:ea typeface="Arial"/>
              <a:cs typeface="Arial"/>
              <a:sym typeface="Arial"/>
            </a:endParaRPr>
          </a:p>
        </p:txBody>
      </p:sp>
      <p:sp>
        <p:nvSpPr>
          <p:cNvPr id="2938" name="Google Shape;2938;p34"/>
          <p:cNvSpPr txBox="1"/>
          <p:nvPr/>
        </p:nvSpPr>
        <p:spPr>
          <a:xfrm>
            <a:off x="6750050" y="3783012"/>
            <a:ext cx="274637"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Zero</a:t>
            </a:r>
            <a:endParaRPr b="0" i="0" sz="1400" u="none" cap="none" strike="noStrike">
              <a:solidFill>
                <a:srgbClr val="000000"/>
              </a:solidFill>
              <a:latin typeface="Arial"/>
              <a:ea typeface="Arial"/>
              <a:cs typeface="Arial"/>
              <a:sym typeface="Arial"/>
            </a:endParaRPr>
          </a:p>
        </p:txBody>
      </p:sp>
      <p:sp>
        <p:nvSpPr>
          <p:cNvPr id="2939" name="Google Shape;2939;p34"/>
          <p:cNvSpPr txBox="1"/>
          <p:nvPr/>
        </p:nvSpPr>
        <p:spPr>
          <a:xfrm>
            <a:off x="4395787" y="1970087"/>
            <a:ext cx="398462" cy="18256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ID/EX</a:t>
            </a:r>
            <a:endParaRPr b="0" i="0" sz="1400" u="none" cap="none" strike="noStrike">
              <a:solidFill>
                <a:srgbClr val="000000"/>
              </a:solidFill>
              <a:latin typeface="Arial"/>
              <a:ea typeface="Arial"/>
              <a:cs typeface="Arial"/>
              <a:sym typeface="Arial"/>
            </a:endParaRPr>
          </a:p>
        </p:txBody>
      </p:sp>
      <p:sp>
        <p:nvSpPr>
          <p:cNvPr id="2940" name="Google Shape;2940;p34"/>
          <p:cNvSpPr txBox="1"/>
          <p:nvPr/>
        </p:nvSpPr>
        <p:spPr>
          <a:xfrm>
            <a:off x="2190750" y="1970087"/>
            <a:ext cx="331787" cy="18256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IF/ID</a:t>
            </a:r>
            <a:endParaRPr b="0" i="0" sz="1400" u="none" cap="none" strike="noStrike">
              <a:solidFill>
                <a:srgbClr val="000000"/>
              </a:solidFill>
              <a:latin typeface="Arial"/>
              <a:ea typeface="Arial"/>
              <a:cs typeface="Arial"/>
              <a:sym typeface="Arial"/>
            </a:endParaRPr>
          </a:p>
        </p:txBody>
      </p:sp>
      <p:sp>
        <p:nvSpPr>
          <p:cNvPr id="2941" name="Google Shape;2941;p34"/>
          <p:cNvSpPr txBox="1"/>
          <p:nvPr/>
        </p:nvSpPr>
        <p:spPr>
          <a:xfrm>
            <a:off x="8077200" y="2152650"/>
            <a:ext cx="152400" cy="38100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42" name="Google Shape;2942;p34"/>
          <p:cNvSpPr txBox="1"/>
          <p:nvPr/>
        </p:nvSpPr>
        <p:spPr>
          <a:xfrm>
            <a:off x="2362200" y="2792412"/>
            <a:ext cx="706437"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200"/>
              <a:buFont typeface="Tahoma"/>
              <a:buNone/>
            </a:pPr>
            <a:r>
              <a:rPr b="1" i="0" lang="en-US" sz="1200" u="none" cap="none" strike="noStrike">
                <a:solidFill>
                  <a:schemeClr val="hlink"/>
                </a:solidFill>
                <a:latin typeface="Tahoma"/>
                <a:ea typeface="Tahoma"/>
                <a:cs typeface="Tahoma"/>
                <a:sym typeface="Tahoma"/>
              </a:rPr>
              <a:t>64 bits</a:t>
            </a:r>
            <a:endParaRPr b="0" i="0" sz="1400" u="none" cap="none" strike="noStrike">
              <a:solidFill>
                <a:srgbClr val="000000"/>
              </a:solidFill>
              <a:latin typeface="Arial"/>
              <a:ea typeface="Arial"/>
              <a:cs typeface="Arial"/>
              <a:sym typeface="Arial"/>
            </a:endParaRPr>
          </a:p>
        </p:txBody>
      </p:sp>
      <p:sp>
        <p:nvSpPr>
          <p:cNvPr id="2943" name="Google Shape;2943;p34"/>
          <p:cNvSpPr txBox="1"/>
          <p:nvPr/>
        </p:nvSpPr>
        <p:spPr>
          <a:xfrm>
            <a:off x="4616450" y="2762250"/>
            <a:ext cx="803275"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200"/>
              <a:buFont typeface="Tahoma"/>
              <a:buNone/>
            </a:pPr>
            <a:r>
              <a:rPr b="1" i="0" lang="en-US" sz="1200" u="none" cap="none" strike="noStrike">
                <a:solidFill>
                  <a:schemeClr val="hlink"/>
                </a:solidFill>
                <a:latin typeface="Tahoma"/>
                <a:ea typeface="Tahoma"/>
                <a:cs typeface="Tahoma"/>
                <a:sym typeface="Tahoma"/>
              </a:rPr>
              <a:t>133 bits</a:t>
            </a:r>
            <a:endParaRPr b="0" i="0" sz="1400" u="none" cap="none" strike="noStrike">
              <a:solidFill>
                <a:srgbClr val="000000"/>
              </a:solidFill>
              <a:latin typeface="Arial"/>
              <a:ea typeface="Arial"/>
              <a:cs typeface="Arial"/>
              <a:sym typeface="Arial"/>
            </a:endParaRPr>
          </a:p>
        </p:txBody>
      </p:sp>
      <p:sp>
        <p:nvSpPr>
          <p:cNvPr id="2944" name="Google Shape;2944;p34"/>
          <p:cNvSpPr txBox="1"/>
          <p:nvPr/>
        </p:nvSpPr>
        <p:spPr>
          <a:xfrm>
            <a:off x="6369050" y="2944812"/>
            <a:ext cx="803275"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200"/>
              <a:buFont typeface="Tahoma"/>
              <a:buNone/>
            </a:pPr>
            <a:r>
              <a:rPr b="1" i="0" lang="en-US" sz="1200" u="none" cap="none" strike="noStrike">
                <a:solidFill>
                  <a:schemeClr val="hlink"/>
                </a:solidFill>
                <a:latin typeface="Tahoma"/>
                <a:ea typeface="Tahoma"/>
                <a:cs typeface="Tahoma"/>
                <a:sym typeface="Tahoma"/>
              </a:rPr>
              <a:t>102 bits</a:t>
            </a:r>
            <a:endParaRPr b="0" i="0" sz="1400" u="none" cap="none" strike="noStrike">
              <a:solidFill>
                <a:srgbClr val="000000"/>
              </a:solidFill>
              <a:latin typeface="Arial"/>
              <a:ea typeface="Arial"/>
              <a:cs typeface="Arial"/>
              <a:sym typeface="Arial"/>
            </a:endParaRPr>
          </a:p>
        </p:txBody>
      </p:sp>
      <p:sp>
        <p:nvSpPr>
          <p:cNvPr id="2945" name="Google Shape;2945;p34"/>
          <p:cNvSpPr txBox="1"/>
          <p:nvPr/>
        </p:nvSpPr>
        <p:spPr>
          <a:xfrm>
            <a:off x="8204200" y="2914650"/>
            <a:ext cx="706437"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200"/>
              <a:buFont typeface="Tahoma"/>
              <a:buNone/>
            </a:pPr>
            <a:r>
              <a:rPr b="1" i="0" lang="en-US" sz="1200" u="none" cap="none" strike="noStrike">
                <a:solidFill>
                  <a:schemeClr val="hlink"/>
                </a:solidFill>
                <a:latin typeface="Tahoma"/>
                <a:ea typeface="Tahoma"/>
                <a:cs typeface="Tahoma"/>
                <a:sym typeface="Tahoma"/>
              </a:rPr>
              <a:t>69 bits</a:t>
            </a:r>
            <a:endParaRPr b="0" i="0" sz="1400" u="none" cap="none" strike="noStrike">
              <a:solidFill>
                <a:srgbClr val="000000"/>
              </a:solidFill>
              <a:latin typeface="Arial"/>
              <a:ea typeface="Arial"/>
              <a:cs typeface="Arial"/>
              <a:sym typeface="Arial"/>
            </a:endParaRPr>
          </a:p>
        </p:txBody>
      </p:sp>
      <p:sp>
        <p:nvSpPr>
          <p:cNvPr id="2946" name="Google Shape;2946;p34"/>
          <p:cNvSpPr txBox="1"/>
          <p:nvPr/>
        </p:nvSpPr>
        <p:spPr>
          <a:xfrm>
            <a:off x="1143000" y="6172200"/>
            <a:ext cx="7113587"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600"/>
              <a:buFont typeface="Tahoma"/>
              <a:buNone/>
            </a:pPr>
            <a:r>
              <a:rPr b="1" i="0" lang="en-US" sz="1600" u="none" cap="none" strike="noStrike">
                <a:solidFill>
                  <a:schemeClr val="hlink"/>
                </a:solidFill>
                <a:latin typeface="Tahoma"/>
                <a:ea typeface="Tahoma"/>
                <a:cs typeface="Tahoma"/>
                <a:sym typeface="Tahoma"/>
              </a:rPr>
              <a:t>Destination register number is also passed through ID/EX, EX/MEM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hlink"/>
              </a:buClr>
              <a:buSzPts val="1600"/>
              <a:buFont typeface="Tahoma"/>
              <a:buNone/>
            </a:pPr>
            <a:r>
              <a:rPr b="1" i="0" lang="en-US" sz="1600" u="none" cap="none" strike="noStrike">
                <a:solidFill>
                  <a:schemeClr val="hlink"/>
                </a:solidFill>
                <a:latin typeface="Tahoma"/>
                <a:ea typeface="Tahoma"/>
                <a:cs typeface="Tahoma"/>
                <a:sym typeface="Tahoma"/>
              </a:rPr>
              <a:t>and MEM/WB registers, which are now wider by 5 bits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0" name="Shape 2950"/>
        <p:cNvGrpSpPr/>
        <p:nvPr/>
      </p:nvGrpSpPr>
      <p:grpSpPr>
        <a:xfrm>
          <a:off x="0" y="0"/>
          <a:ext cx="0" cy="0"/>
          <a:chOff x="0" y="0"/>
          <a:chExt cx="0" cy="0"/>
        </a:xfrm>
      </p:grpSpPr>
      <p:sp>
        <p:nvSpPr>
          <p:cNvPr id="2951" name="Google Shape;2951;p35"/>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Pipelined Example</a:t>
            </a:r>
            <a:endParaRPr/>
          </a:p>
        </p:txBody>
      </p:sp>
      <p:sp>
        <p:nvSpPr>
          <p:cNvPr id="2952" name="Google Shape;2952;p35"/>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Consider the following instruction sequence:</a:t>
            </a:r>
            <a:endParaRPr/>
          </a:p>
          <a:p>
            <a:pPr indent="-342900" lvl="0" marL="342900" rtl="0" algn="l">
              <a:lnSpc>
                <a:spcPct val="100000"/>
              </a:lnSpc>
              <a:spcBef>
                <a:spcPts val="560"/>
              </a:spcBef>
              <a:spcAft>
                <a:spcPts val="0"/>
              </a:spcAft>
              <a:buSzPts val="1680"/>
              <a:buNone/>
            </a:pPr>
            <a:r>
              <a:rPr b="0" i="0" lang="en-US" sz="2800" u="none">
                <a:solidFill>
                  <a:schemeClr val="dk1"/>
                </a:solidFill>
                <a:latin typeface="Courier New"/>
                <a:ea typeface="Courier New"/>
                <a:cs typeface="Courier New"/>
                <a:sym typeface="Courier New"/>
              </a:rPr>
              <a:t>  </a:t>
            </a:r>
            <a:r>
              <a:rPr b="0" i="0" lang="en-US" sz="2000" u="none">
                <a:solidFill>
                  <a:schemeClr val="dk1"/>
                </a:solidFill>
                <a:latin typeface="Courier New"/>
                <a:ea typeface="Courier New"/>
                <a:cs typeface="Courier New"/>
                <a:sym typeface="Courier New"/>
              </a:rPr>
              <a:t>lw  $t0,  10($t1)</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sw  $t3, 20($t4)</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add $t5,  $t6,  $t7</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Courier New"/>
                <a:ea typeface="Courier New"/>
                <a:cs typeface="Courier New"/>
                <a:sym typeface="Courier New"/>
              </a:rPr>
              <a:t>   sub $t8,  $t9,  $t10</a:t>
            </a:r>
            <a:endParaRPr b="0" i="0" sz="2000" u="none">
              <a:solidFill>
                <a:schemeClr val="dk1"/>
              </a:solidFill>
              <a:latin typeface="Tahoma"/>
              <a:ea typeface="Tahoma"/>
              <a:cs typeface="Tahoma"/>
              <a:sym typeface="Tahoma"/>
            </a:endParaRPr>
          </a:p>
          <a:p>
            <a:pPr indent="-266700" lvl="0" marL="342900" rtl="0" algn="l">
              <a:lnSpc>
                <a:spcPct val="100000"/>
              </a:lnSpc>
              <a:spcBef>
                <a:spcPts val="400"/>
              </a:spcBef>
              <a:spcAft>
                <a:spcPts val="0"/>
              </a:spcAft>
              <a:buSzPts val="1200"/>
              <a:buNone/>
            </a:pPr>
            <a:r>
              <a:t/>
            </a:r>
            <a:endParaRPr b="0" i="0" sz="2000" u="non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6" name="Shape 2956"/>
        <p:cNvGrpSpPr/>
        <p:nvPr/>
      </p:nvGrpSpPr>
      <p:grpSpPr>
        <a:xfrm>
          <a:off x="0" y="0"/>
          <a:ext cx="0" cy="0"/>
          <a:chOff x="0" y="0"/>
          <a:chExt cx="0" cy="0"/>
        </a:xfrm>
      </p:grpSpPr>
      <p:sp>
        <p:nvSpPr>
          <p:cNvPr id="2957" name="Google Shape;2957;p36"/>
          <p:cNvSpPr txBox="1"/>
          <p:nvPr/>
        </p:nvSpPr>
        <p:spPr>
          <a:xfrm>
            <a:off x="1981200" y="2590800"/>
            <a:ext cx="271462" cy="1524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58" name="Google Shape;2958;p36"/>
          <p:cNvSpPr txBox="1"/>
          <p:nvPr/>
        </p:nvSpPr>
        <p:spPr>
          <a:xfrm>
            <a:off x="2079625" y="2116137"/>
            <a:ext cx="130175" cy="5334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59" name="Google Shape;2959;p36"/>
          <p:cNvSpPr txBox="1"/>
          <p:nvPr/>
        </p:nvSpPr>
        <p:spPr>
          <a:xfrm>
            <a:off x="1600200" y="2286000"/>
            <a:ext cx="381000" cy="914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60" name="Google Shape;2960;p36"/>
          <p:cNvSpPr txBox="1"/>
          <p:nvPr/>
        </p:nvSpPr>
        <p:spPr>
          <a:xfrm>
            <a:off x="1143000" y="2081212"/>
            <a:ext cx="990600" cy="204787"/>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61" name="Google Shape;2961;p36"/>
          <p:cNvSpPr txBox="1"/>
          <p:nvPr/>
        </p:nvSpPr>
        <p:spPr>
          <a:xfrm>
            <a:off x="762000" y="2362200"/>
            <a:ext cx="8382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62" name="Google Shape;2962;p36"/>
          <p:cNvSpPr txBox="1"/>
          <p:nvPr/>
        </p:nvSpPr>
        <p:spPr>
          <a:xfrm>
            <a:off x="685800" y="2362200"/>
            <a:ext cx="152400" cy="1295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63" name="Google Shape;2963;p36"/>
          <p:cNvSpPr txBox="1"/>
          <p:nvPr/>
        </p:nvSpPr>
        <p:spPr>
          <a:xfrm>
            <a:off x="-33337" y="1981200"/>
            <a:ext cx="990600" cy="1524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64" name="Google Shape;2964;p36"/>
          <p:cNvSpPr txBox="1"/>
          <p:nvPr/>
        </p:nvSpPr>
        <p:spPr>
          <a:xfrm>
            <a:off x="609600" y="3657600"/>
            <a:ext cx="3048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65" name="Google Shape;2965;p36"/>
          <p:cNvSpPr txBox="1"/>
          <p:nvPr/>
        </p:nvSpPr>
        <p:spPr>
          <a:xfrm>
            <a:off x="152400" y="3657600"/>
            <a:ext cx="152400" cy="1524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66" name="Google Shape;2966;p36"/>
          <p:cNvSpPr txBox="1"/>
          <p:nvPr/>
        </p:nvSpPr>
        <p:spPr>
          <a:xfrm>
            <a:off x="0" y="2122487"/>
            <a:ext cx="152400" cy="16764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67" name="Google Shape;2967;p36"/>
          <p:cNvSpPr txBox="1"/>
          <p:nvPr/>
        </p:nvSpPr>
        <p:spPr>
          <a:xfrm>
            <a:off x="304800" y="3200400"/>
            <a:ext cx="152400" cy="1100137"/>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68" name="Google Shape;2968;p36"/>
          <p:cNvSpPr txBox="1"/>
          <p:nvPr/>
        </p:nvSpPr>
        <p:spPr>
          <a:xfrm>
            <a:off x="457200" y="3200400"/>
            <a:ext cx="152400" cy="1089025"/>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69" name="Google Shape;2969;p36"/>
          <p:cNvSpPr txBox="1"/>
          <p:nvPr/>
        </p:nvSpPr>
        <p:spPr>
          <a:xfrm flipH="1">
            <a:off x="1600200" y="3503612"/>
            <a:ext cx="457200" cy="10668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70" name="Google Shape;2970;p36"/>
          <p:cNvSpPr txBox="1"/>
          <p:nvPr/>
        </p:nvSpPr>
        <p:spPr>
          <a:xfrm>
            <a:off x="2057400" y="3657600"/>
            <a:ext cx="228600" cy="1524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71" name="Google Shape;2971;p36"/>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Single-Clock-Cycle Diagram:</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Clock Cycle 1</a:t>
            </a:r>
            <a:endParaRPr/>
          </a:p>
        </p:txBody>
      </p:sp>
      <p:sp>
        <p:nvSpPr>
          <p:cNvPr id="2972" name="Google Shape;2972;p36"/>
          <p:cNvSpPr txBox="1"/>
          <p:nvPr/>
        </p:nvSpPr>
        <p:spPr>
          <a:xfrm>
            <a:off x="44958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73" name="Google Shape;2973;p36"/>
          <p:cNvSpPr txBox="1"/>
          <p:nvPr/>
        </p:nvSpPr>
        <p:spPr>
          <a:xfrm>
            <a:off x="4503737" y="2209800"/>
            <a:ext cx="76200" cy="38100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74" name="Google Shape;2974;p36"/>
          <p:cNvSpPr txBox="1"/>
          <p:nvPr/>
        </p:nvSpPr>
        <p:spPr>
          <a:xfrm>
            <a:off x="4495800" y="2187575"/>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75" name="Google Shape;2975;p36"/>
          <p:cNvSpPr txBox="1"/>
          <p:nvPr/>
        </p:nvSpPr>
        <p:spPr>
          <a:xfrm>
            <a:off x="62484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76" name="Google Shape;2976;p36"/>
          <p:cNvSpPr txBox="1"/>
          <p:nvPr/>
        </p:nvSpPr>
        <p:spPr>
          <a:xfrm>
            <a:off x="6256337" y="2209800"/>
            <a:ext cx="76200" cy="38100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77" name="Google Shape;2977;p36"/>
          <p:cNvSpPr txBox="1"/>
          <p:nvPr/>
        </p:nvSpPr>
        <p:spPr>
          <a:xfrm>
            <a:off x="6248400" y="2187575"/>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78" name="Google Shape;2978;p36"/>
          <p:cNvSpPr txBox="1"/>
          <p:nvPr/>
        </p:nvSpPr>
        <p:spPr>
          <a:xfrm>
            <a:off x="81534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79" name="Google Shape;2979;p36"/>
          <p:cNvSpPr txBox="1"/>
          <p:nvPr/>
        </p:nvSpPr>
        <p:spPr>
          <a:xfrm>
            <a:off x="8161337" y="2209800"/>
            <a:ext cx="76200" cy="3810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80" name="Google Shape;2980;p36"/>
          <p:cNvSpPr txBox="1"/>
          <p:nvPr/>
        </p:nvSpPr>
        <p:spPr>
          <a:xfrm>
            <a:off x="8153400" y="2187575"/>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81" name="Google Shape;2981;p36"/>
          <p:cNvSpPr txBox="1"/>
          <p:nvPr/>
        </p:nvSpPr>
        <p:spPr>
          <a:xfrm>
            <a:off x="2243137"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82" name="Google Shape;2982;p36"/>
          <p:cNvSpPr txBox="1"/>
          <p:nvPr/>
        </p:nvSpPr>
        <p:spPr>
          <a:xfrm>
            <a:off x="2263775" y="2209800"/>
            <a:ext cx="76200" cy="38100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83" name="Google Shape;2983;p36"/>
          <p:cNvSpPr txBox="1"/>
          <p:nvPr/>
        </p:nvSpPr>
        <p:spPr>
          <a:xfrm>
            <a:off x="2247900" y="2187575"/>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984" name="Google Shape;2984;p36"/>
          <p:cNvCxnSpPr/>
          <p:nvPr/>
        </p:nvCxnSpPr>
        <p:spPr>
          <a:xfrm>
            <a:off x="228600" y="1700212"/>
            <a:ext cx="19050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2985" name="Google Shape;2985;p36"/>
          <p:cNvSpPr txBox="1"/>
          <p:nvPr/>
        </p:nvSpPr>
        <p:spPr>
          <a:xfrm>
            <a:off x="914400" y="1416050"/>
            <a:ext cx="500062"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cap="none" strike="noStrike">
                <a:solidFill>
                  <a:schemeClr val="dk1"/>
                </a:solidFill>
                <a:latin typeface="Helvetica Neue"/>
                <a:ea typeface="Helvetica Neue"/>
                <a:cs typeface="Helvetica Neue"/>
                <a:sym typeface="Helvetica Neue"/>
              </a:rPr>
              <a:t>LW</a:t>
            </a:r>
            <a:endParaRPr b="0" i="0" sz="1400" u="none" cap="none" strike="noStrike">
              <a:solidFill>
                <a:srgbClr val="000000"/>
              </a:solidFill>
              <a:latin typeface="Arial"/>
              <a:ea typeface="Arial"/>
              <a:cs typeface="Arial"/>
              <a:sym typeface="Arial"/>
            </a:endParaRPr>
          </a:p>
        </p:txBody>
      </p:sp>
      <p:pic>
        <p:nvPicPr>
          <p:cNvPr id="2986" name="Google Shape;2986;p36"/>
          <p:cNvPicPr preferRelativeResize="0"/>
          <p:nvPr/>
        </p:nvPicPr>
        <p:blipFill rotWithShape="1">
          <a:blip r:embed="rId3">
            <a:alphaModFix/>
          </a:blip>
          <a:srcRect b="0" l="0" r="0" t="0"/>
          <a:stretch/>
        </p:blipFill>
        <p:spPr>
          <a:xfrm>
            <a:off x="0" y="1733550"/>
            <a:ext cx="9140825" cy="4514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0" name="Shape 2990"/>
        <p:cNvGrpSpPr/>
        <p:nvPr/>
      </p:nvGrpSpPr>
      <p:grpSpPr>
        <a:xfrm>
          <a:off x="0" y="0"/>
          <a:ext cx="0" cy="0"/>
          <a:chOff x="0" y="0"/>
          <a:chExt cx="0" cy="0"/>
        </a:xfrm>
      </p:grpSpPr>
      <p:sp>
        <p:nvSpPr>
          <p:cNvPr id="2991" name="Google Shape;2991;p37"/>
          <p:cNvSpPr txBox="1"/>
          <p:nvPr/>
        </p:nvSpPr>
        <p:spPr>
          <a:xfrm>
            <a:off x="4267200" y="3698875"/>
            <a:ext cx="2286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92" name="Google Shape;2992;p37"/>
          <p:cNvSpPr txBox="1"/>
          <p:nvPr/>
        </p:nvSpPr>
        <p:spPr>
          <a:xfrm>
            <a:off x="4267200" y="4214812"/>
            <a:ext cx="2286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93" name="Google Shape;2993;p37"/>
          <p:cNvSpPr txBox="1"/>
          <p:nvPr/>
        </p:nvSpPr>
        <p:spPr>
          <a:xfrm>
            <a:off x="2590800" y="4987925"/>
            <a:ext cx="1981200" cy="12065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94" name="Google Shape;2994;p37"/>
          <p:cNvSpPr txBox="1"/>
          <p:nvPr/>
        </p:nvSpPr>
        <p:spPr>
          <a:xfrm>
            <a:off x="2514600" y="5638800"/>
            <a:ext cx="19812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95" name="Google Shape;2995;p37"/>
          <p:cNvSpPr txBox="1"/>
          <p:nvPr/>
        </p:nvSpPr>
        <p:spPr>
          <a:xfrm>
            <a:off x="2590800" y="3886200"/>
            <a:ext cx="474662"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96" name="Google Shape;2996;p37"/>
          <p:cNvSpPr txBox="1"/>
          <p:nvPr/>
        </p:nvSpPr>
        <p:spPr>
          <a:xfrm>
            <a:off x="2362200" y="3657600"/>
            <a:ext cx="6858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97" name="Google Shape;2997;p37"/>
          <p:cNvSpPr txBox="1"/>
          <p:nvPr/>
        </p:nvSpPr>
        <p:spPr>
          <a:xfrm>
            <a:off x="2438400" y="3733800"/>
            <a:ext cx="152400" cy="2057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98" name="Google Shape;2998;p37"/>
          <p:cNvSpPr txBox="1"/>
          <p:nvPr/>
        </p:nvSpPr>
        <p:spPr>
          <a:xfrm>
            <a:off x="3886200" y="4718050"/>
            <a:ext cx="304800" cy="6858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999" name="Google Shape;2999;p37"/>
          <p:cNvSpPr txBox="1"/>
          <p:nvPr/>
        </p:nvSpPr>
        <p:spPr>
          <a:xfrm flipH="1">
            <a:off x="3851275" y="3540125"/>
            <a:ext cx="457200" cy="10668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00" name="Google Shape;3000;p37"/>
          <p:cNvSpPr txBox="1"/>
          <p:nvPr/>
        </p:nvSpPr>
        <p:spPr>
          <a:xfrm>
            <a:off x="1981200" y="2590800"/>
            <a:ext cx="271462"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01" name="Google Shape;3001;p37"/>
          <p:cNvSpPr txBox="1"/>
          <p:nvPr/>
        </p:nvSpPr>
        <p:spPr>
          <a:xfrm>
            <a:off x="2112962" y="2116137"/>
            <a:ext cx="130175" cy="533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02" name="Google Shape;3002;p37"/>
          <p:cNvSpPr txBox="1"/>
          <p:nvPr/>
        </p:nvSpPr>
        <p:spPr>
          <a:xfrm>
            <a:off x="1633537" y="2286000"/>
            <a:ext cx="381000"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03" name="Google Shape;3003;p37"/>
          <p:cNvSpPr txBox="1"/>
          <p:nvPr/>
        </p:nvSpPr>
        <p:spPr>
          <a:xfrm>
            <a:off x="1176337" y="2081212"/>
            <a:ext cx="990600" cy="2047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04" name="Google Shape;3004;p37"/>
          <p:cNvSpPr txBox="1"/>
          <p:nvPr/>
        </p:nvSpPr>
        <p:spPr>
          <a:xfrm>
            <a:off x="795337" y="2362200"/>
            <a:ext cx="838200"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05" name="Google Shape;3005;p37"/>
          <p:cNvSpPr txBox="1"/>
          <p:nvPr/>
        </p:nvSpPr>
        <p:spPr>
          <a:xfrm>
            <a:off x="719137" y="2362200"/>
            <a:ext cx="152400" cy="1295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06" name="Google Shape;3006;p37"/>
          <p:cNvSpPr txBox="1"/>
          <p:nvPr/>
        </p:nvSpPr>
        <p:spPr>
          <a:xfrm>
            <a:off x="0" y="1981200"/>
            <a:ext cx="990600"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07" name="Google Shape;3007;p37"/>
          <p:cNvSpPr txBox="1"/>
          <p:nvPr/>
        </p:nvSpPr>
        <p:spPr>
          <a:xfrm>
            <a:off x="642937" y="3657600"/>
            <a:ext cx="304800"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08" name="Google Shape;3008;p37"/>
          <p:cNvSpPr txBox="1"/>
          <p:nvPr/>
        </p:nvSpPr>
        <p:spPr>
          <a:xfrm>
            <a:off x="185737" y="3657600"/>
            <a:ext cx="152400"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09" name="Google Shape;3009;p37"/>
          <p:cNvSpPr txBox="1"/>
          <p:nvPr/>
        </p:nvSpPr>
        <p:spPr>
          <a:xfrm>
            <a:off x="33337" y="2122487"/>
            <a:ext cx="152400" cy="1676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10" name="Google Shape;3010;p37"/>
          <p:cNvSpPr txBox="1"/>
          <p:nvPr/>
        </p:nvSpPr>
        <p:spPr>
          <a:xfrm>
            <a:off x="338137" y="3200400"/>
            <a:ext cx="152400" cy="110013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11" name="Google Shape;3011;p37"/>
          <p:cNvSpPr txBox="1"/>
          <p:nvPr/>
        </p:nvSpPr>
        <p:spPr>
          <a:xfrm>
            <a:off x="490537" y="3200400"/>
            <a:ext cx="152400" cy="10890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12" name="Google Shape;3012;p37"/>
          <p:cNvSpPr txBox="1"/>
          <p:nvPr/>
        </p:nvSpPr>
        <p:spPr>
          <a:xfrm flipH="1">
            <a:off x="1633537" y="3503612"/>
            <a:ext cx="457200" cy="1066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pic>
        <p:nvPicPr>
          <p:cNvPr id="3013" name="Google Shape;3013;p37"/>
          <p:cNvPicPr preferRelativeResize="0"/>
          <p:nvPr/>
        </p:nvPicPr>
        <p:blipFill rotWithShape="1">
          <a:blip r:embed="rId3">
            <a:alphaModFix/>
          </a:blip>
          <a:srcRect b="0" l="0" r="0" t="0"/>
          <a:stretch/>
        </p:blipFill>
        <p:spPr>
          <a:xfrm>
            <a:off x="0" y="1733550"/>
            <a:ext cx="9140825" cy="4514850"/>
          </a:xfrm>
          <a:prstGeom prst="rect">
            <a:avLst/>
          </a:prstGeom>
          <a:noFill/>
          <a:ln>
            <a:noFill/>
          </a:ln>
        </p:spPr>
      </p:pic>
      <p:sp>
        <p:nvSpPr>
          <p:cNvPr id="3014" name="Google Shape;3014;p37"/>
          <p:cNvSpPr txBox="1"/>
          <p:nvPr/>
        </p:nvSpPr>
        <p:spPr>
          <a:xfrm>
            <a:off x="2090737" y="3657600"/>
            <a:ext cx="228600"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15" name="Google Shape;3015;p37"/>
          <p:cNvSpPr txBox="1"/>
          <p:nvPr/>
        </p:nvSpPr>
        <p:spPr>
          <a:xfrm>
            <a:off x="2297112" y="2209800"/>
            <a:ext cx="76200" cy="381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16" name="Google Shape;3016;p37"/>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Single-Clock-Cycle Diagram: </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Clock Cycle 2</a:t>
            </a:r>
            <a:endParaRPr/>
          </a:p>
        </p:txBody>
      </p:sp>
      <p:sp>
        <p:nvSpPr>
          <p:cNvPr id="3017" name="Google Shape;3017;p37"/>
          <p:cNvSpPr txBox="1"/>
          <p:nvPr/>
        </p:nvSpPr>
        <p:spPr>
          <a:xfrm>
            <a:off x="44958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18" name="Google Shape;3018;p37"/>
          <p:cNvSpPr txBox="1"/>
          <p:nvPr/>
        </p:nvSpPr>
        <p:spPr>
          <a:xfrm>
            <a:off x="4503737" y="2209800"/>
            <a:ext cx="76200" cy="3810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19" name="Google Shape;3019;p37"/>
          <p:cNvSpPr txBox="1"/>
          <p:nvPr/>
        </p:nvSpPr>
        <p:spPr>
          <a:xfrm>
            <a:off x="4495800" y="2209800"/>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20" name="Google Shape;3020;p37"/>
          <p:cNvSpPr txBox="1"/>
          <p:nvPr/>
        </p:nvSpPr>
        <p:spPr>
          <a:xfrm>
            <a:off x="62484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21" name="Google Shape;3021;p37"/>
          <p:cNvSpPr txBox="1"/>
          <p:nvPr/>
        </p:nvSpPr>
        <p:spPr>
          <a:xfrm>
            <a:off x="6256337" y="2209800"/>
            <a:ext cx="76200" cy="38100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22" name="Google Shape;3022;p37"/>
          <p:cNvSpPr txBox="1"/>
          <p:nvPr/>
        </p:nvSpPr>
        <p:spPr>
          <a:xfrm>
            <a:off x="6248400" y="2187575"/>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23" name="Google Shape;3023;p37"/>
          <p:cNvSpPr txBox="1"/>
          <p:nvPr/>
        </p:nvSpPr>
        <p:spPr>
          <a:xfrm>
            <a:off x="81534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24" name="Google Shape;3024;p37"/>
          <p:cNvSpPr txBox="1"/>
          <p:nvPr/>
        </p:nvSpPr>
        <p:spPr>
          <a:xfrm>
            <a:off x="8161337" y="2209800"/>
            <a:ext cx="76200" cy="3810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25" name="Google Shape;3025;p37"/>
          <p:cNvSpPr txBox="1"/>
          <p:nvPr/>
        </p:nvSpPr>
        <p:spPr>
          <a:xfrm>
            <a:off x="8153400" y="2187575"/>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26" name="Google Shape;3026;p37"/>
          <p:cNvSpPr txBox="1"/>
          <p:nvPr/>
        </p:nvSpPr>
        <p:spPr>
          <a:xfrm>
            <a:off x="2260600" y="2209800"/>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27" name="Google Shape;3027;p37"/>
          <p:cNvSpPr txBox="1"/>
          <p:nvPr/>
        </p:nvSpPr>
        <p:spPr>
          <a:xfrm>
            <a:off x="2268537" y="2209800"/>
            <a:ext cx="76200" cy="381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28" name="Google Shape;3028;p37"/>
          <p:cNvSpPr txBox="1"/>
          <p:nvPr/>
        </p:nvSpPr>
        <p:spPr>
          <a:xfrm>
            <a:off x="2316162" y="2209800"/>
            <a:ext cx="76200" cy="3810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29" name="Google Shape;3029;p37"/>
          <p:cNvSpPr txBox="1"/>
          <p:nvPr/>
        </p:nvSpPr>
        <p:spPr>
          <a:xfrm>
            <a:off x="2251075" y="2209800"/>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030" name="Google Shape;3030;p37"/>
          <p:cNvCxnSpPr/>
          <p:nvPr/>
        </p:nvCxnSpPr>
        <p:spPr>
          <a:xfrm>
            <a:off x="2438400" y="1700212"/>
            <a:ext cx="19050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3031" name="Google Shape;3031;p37"/>
          <p:cNvSpPr txBox="1"/>
          <p:nvPr/>
        </p:nvSpPr>
        <p:spPr>
          <a:xfrm>
            <a:off x="3124200" y="1416050"/>
            <a:ext cx="500062"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cap="none" strike="noStrike">
                <a:solidFill>
                  <a:schemeClr val="dk1"/>
                </a:solidFill>
                <a:latin typeface="Helvetica Neue"/>
                <a:ea typeface="Helvetica Neue"/>
                <a:cs typeface="Helvetica Neue"/>
                <a:sym typeface="Helvetica Neue"/>
              </a:rPr>
              <a:t>LW</a:t>
            </a:r>
            <a:endParaRPr b="0" i="0" sz="1400" u="none" cap="none" strike="noStrike">
              <a:solidFill>
                <a:srgbClr val="000000"/>
              </a:solidFill>
              <a:latin typeface="Arial"/>
              <a:ea typeface="Arial"/>
              <a:cs typeface="Arial"/>
              <a:sym typeface="Arial"/>
            </a:endParaRPr>
          </a:p>
        </p:txBody>
      </p:sp>
      <p:cxnSp>
        <p:nvCxnSpPr>
          <p:cNvPr id="3032" name="Google Shape;3032;p37"/>
          <p:cNvCxnSpPr/>
          <p:nvPr/>
        </p:nvCxnSpPr>
        <p:spPr>
          <a:xfrm>
            <a:off x="228600" y="1700212"/>
            <a:ext cx="19050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3033" name="Google Shape;3033;p37"/>
          <p:cNvSpPr txBox="1"/>
          <p:nvPr/>
        </p:nvSpPr>
        <p:spPr>
          <a:xfrm>
            <a:off x="909637" y="1416050"/>
            <a:ext cx="511175"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cap="none" strike="noStrike">
                <a:solidFill>
                  <a:schemeClr val="dk1"/>
                </a:solidFill>
                <a:latin typeface="Helvetica Neue"/>
                <a:ea typeface="Helvetica Neue"/>
                <a:cs typeface="Helvetica Neue"/>
                <a:sym typeface="Helvetica Neue"/>
              </a:rPr>
              <a:t>SW</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7" name="Shape 3037"/>
        <p:cNvGrpSpPr/>
        <p:nvPr/>
      </p:nvGrpSpPr>
      <p:grpSpPr>
        <a:xfrm>
          <a:off x="0" y="0"/>
          <a:ext cx="0" cy="0"/>
          <a:chOff x="0" y="0"/>
          <a:chExt cx="0" cy="0"/>
        </a:xfrm>
      </p:grpSpPr>
      <p:sp>
        <p:nvSpPr>
          <p:cNvPr id="3038" name="Google Shape;3038;p38"/>
          <p:cNvSpPr txBox="1"/>
          <p:nvPr/>
        </p:nvSpPr>
        <p:spPr>
          <a:xfrm>
            <a:off x="4767262" y="4486275"/>
            <a:ext cx="338137" cy="173037"/>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39" name="Google Shape;3039;p38"/>
          <p:cNvSpPr txBox="1"/>
          <p:nvPr/>
        </p:nvSpPr>
        <p:spPr>
          <a:xfrm>
            <a:off x="4594225" y="4970462"/>
            <a:ext cx="1524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40" name="Google Shape;3040;p38"/>
          <p:cNvSpPr txBox="1"/>
          <p:nvPr/>
        </p:nvSpPr>
        <p:spPr>
          <a:xfrm>
            <a:off x="5334000" y="4343400"/>
            <a:ext cx="1524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41" name="Google Shape;3041;p38"/>
          <p:cNvSpPr txBox="1"/>
          <p:nvPr/>
        </p:nvSpPr>
        <p:spPr>
          <a:xfrm>
            <a:off x="5105400" y="4162425"/>
            <a:ext cx="228600" cy="533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42" name="Google Shape;3042;p38"/>
          <p:cNvSpPr txBox="1"/>
          <p:nvPr/>
        </p:nvSpPr>
        <p:spPr>
          <a:xfrm>
            <a:off x="4729162" y="4495800"/>
            <a:ext cx="147637" cy="631825"/>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43" name="Google Shape;3043;p38"/>
          <p:cNvSpPr txBox="1"/>
          <p:nvPr/>
        </p:nvSpPr>
        <p:spPr>
          <a:xfrm>
            <a:off x="4648200" y="3702050"/>
            <a:ext cx="9144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44" name="Google Shape;3044;p38"/>
          <p:cNvSpPr txBox="1"/>
          <p:nvPr/>
        </p:nvSpPr>
        <p:spPr>
          <a:xfrm>
            <a:off x="1981200" y="2590800"/>
            <a:ext cx="271462"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45" name="Google Shape;3045;p38"/>
          <p:cNvSpPr txBox="1"/>
          <p:nvPr/>
        </p:nvSpPr>
        <p:spPr>
          <a:xfrm>
            <a:off x="2112962" y="2116137"/>
            <a:ext cx="130175" cy="533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46" name="Google Shape;3046;p38"/>
          <p:cNvSpPr txBox="1"/>
          <p:nvPr/>
        </p:nvSpPr>
        <p:spPr>
          <a:xfrm>
            <a:off x="1633537" y="2286000"/>
            <a:ext cx="381000" cy="914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47" name="Google Shape;3047;p38"/>
          <p:cNvSpPr txBox="1"/>
          <p:nvPr/>
        </p:nvSpPr>
        <p:spPr>
          <a:xfrm>
            <a:off x="1176337" y="2081212"/>
            <a:ext cx="990600" cy="204787"/>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48" name="Google Shape;3048;p38"/>
          <p:cNvSpPr txBox="1"/>
          <p:nvPr/>
        </p:nvSpPr>
        <p:spPr>
          <a:xfrm>
            <a:off x="795337" y="2362200"/>
            <a:ext cx="8382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49" name="Google Shape;3049;p38"/>
          <p:cNvSpPr txBox="1"/>
          <p:nvPr/>
        </p:nvSpPr>
        <p:spPr>
          <a:xfrm>
            <a:off x="719137" y="2362200"/>
            <a:ext cx="152400" cy="1295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50" name="Google Shape;3050;p38"/>
          <p:cNvSpPr txBox="1"/>
          <p:nvPr/>
        </p:nvSpPr>
        <p:spPr>
          <a:xfrm>
            <a:off x="0" y="1981200"/>
            <a:ext cx="9906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51" name="Google Shape;3051;p38"/>
          <p:cNvSpPr txBox="1"/>
          <p:nvPr/>
        </p:nvSpPr>
        <p:spPr>
          <a:xfrm>
            <a:off x="642937" y="3657600"/>
            <a:ext cx="3048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52" name="Google Shape;3052;p38"/>
          <p:cNvSpPr txBox="1"/>
          <p:nvPr/>
        </p:nvSpPr>
        <p:spPr>
          <a:xfrm>
            <a:off x="185737" y="3657600"/>
            <a:ext cx="1524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53" name="Google Shape;3053;p38"/>
          <p:cNvSpPr txBox="1"/>
          <p:nvPr/>
        </p:nvSpPr>
        <p:spPr>
          <a:xfrm>
            <a:off x="33337" y="2122487"/>
            <a:ext cx="152400" cy="1676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54" name="Google Shape;3054;p38"/>
          <p:cNvSpPr txBox="1"/>
          <p:nvPr/>
        </p:nvSpPr>
        <p:spPr>
          <a:xfrm>
            <a:off x="338137" y="3200400"/>
            <a:ext cx="152400" cy="1100137"/>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55" name="Google Shape;3055;p38"/>
          <p:cNvSpPr txBox="1"/>
          <p:nvPr/>
        </p:nvSpPr>
        <p:spPr>
          <a:xfrm>
            <a:off x="490537" y="3200400"/>
            <a:ext cx="152400" cy="1089025"/>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56" name="Google Shape;3056;p38"/>
          <p:cNvSpPr txBox="1"/>
          <p:nvPr/>
        </p:nvSpPr>
        <p:spPr>
          <a:xfrm flipH="1">
            <a:off x="1633537" y="3503612"/>
            <a:ext cx="457200" cy="10668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57" name="Google Shape;3057;p38"/>
          <p:cNvSpPr txBox="1"/>
          <p:nvPr/>
        </p:nvSpPr>
        <p:spPr>
          <a:xfrm>
            <a:off x="2090737" y="3657600"/>
            <a:ext cx="2286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58" name="Google Shape;3058;p38"/>
          <p:cNvSpPr txBox="1"/>
          <p:nvPr/>
        </p:nvSpPr>
        <p:spPr>
          <a:xfrm>
            <a:off x="4267200" y="3698875"/>
            <a:ext cx="228600"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59" name="Google Shape;3059;p38"/>
          <p:cNvSpPr txBox="1"/>
          <p:nvPr/>
        </p:nvSpPr>
        <p:spPr>
          <a:xfrm>
            <a:off x="4267200" y="4214812"/>
            <a:ext cx="228600"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60" name="Google Shape;3060;p38"/>
          <p:cNvSpPr txBox="1"/>
          <p:nvPr/>
        </p:nvSpPr>
        <p:spPr>
          <a:xfrm>
            <a:off x="2590800" y="4987925"/>
            <a:ext cx="1981200" cy="1206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61" name="Google Shape;3061;p38"/>
          <p:cNvSpPr txBox="1"/>
          <p:nvPr/>
        </p:nvSpPr>
        <p:spPr>
          <a:xfrm>
            <a:off x="2590800" y="3886200"/>
            <a:ext cx="474662"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62" name="Google Shape;3062;p38"/>
          <p:cNvSpPr txBox="1"/>
          <p:nvPr/>
        </p:nvSpPr>
        <p:spPr>
          <a:xfrm>
            <a:off x="2362200" y="3657600"/>
            <a:ext cx="685800"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63" name="Google Shape;3063;p38"/>
          <p:cNvSpPr txBox="1"/>
          <p:nvPr/>
        </p:nvSpPr>
        <p:spPr>
          <a:xfrm>
            <a:off x="2438400" y="3733800"/>
            <a:ext cx="152400" cy="1371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64" name="Google Shape;3064;p38"/>
          <p:cNvSpPr txBox="1"/>
          <p:nvPr/>
        </p:nvSpPr>
        <p:spPr>
          <a:xfrm>
            <a:off x="3886200" y="4718050"/>
            <a:ext cx="304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65" name="Google Shape;3065;p38"/>
          <p:cNvSpPr txBox="1"/>
          <p:nvPr/>
        </p:nvSpPr>
        <p:spPr>
          <a:xfrm flipH="1">
            <a:off x="3851275" y="3540125"/>
            <a:ext cx="457200" cy="1066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66" name="Google Shape;3066;p38"/>
          <p:cNvSpPr txBox="1"/>
          <p:nvPr/>
        </p:nvSpPr>
        <p:spPr>
          <a:xfrm flipH="1">
            <a:off x="5468937" y="3540125"/>
            <a:ext cx="609600" cy="1089025"/>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67" name="Google Shape;3067;p38"/>
          <p:cNvSpPr txBox="1"/>
          <p:nvPr/>
        </p:nvSpPr>
        <p:spPr>
          <a:xfrm>
            <a:off x="4648200" y="5638800"/>
            <a:ext cx="16002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pic>
        <p:nvPicPr>
          <p:cNvPr id="3068" name="Google Shape;3068;p38"/>
          <p:cNvPicPr preferRelativeResize="0"/>
          <p:nvPr/>
        </p:nvPicPr>
        <p:blipFill rotWithShape="1">
          <a:blip r:embed="rId3">
            <a:alphaModFix/>
          </a:blip>
          <a:srcRect b="0" l="0" r="0" t="0"/>
          <a:stretch/>
        </p:blipFill>
        <p:spPr>
          <a:xfrm>
            <a:off x="0" y="1733550"/>
            <a:ext cx="9140825" cy="4514850"/>
          </a:xfrm>
          <a:prstGeom prst="rect">
            <a:avLst/>
          </a:prstGeom>
          <a:noFill/>
          <a:ln>
            <a:noFill/>
          </a:ln>
        </p:spPr>
      </p:pic>
      <p:sp>
        <p:nvSpPr>
          <p:cNvPr id="3069" name="Google Shape;3069;p38"/>
          <p:cNvSpPr txBox="1"/>
          <p:nvPr/>
        </p:nvSpPr>
        <p:spPr>
          <a:xfrm>
            <a:off x="5943600" y="4040187"/>
            <a:ext cx="3048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70" name="Google Shape;3070;p38"/>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Single-Clock-Cycle Diagram: </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Clock Cycle 3</a:t>
            </a:r>
            <a:endParaRPr/>
          </a:p>
        </p:txBody>
      </p:sp>
      <p:cxnSp>
        <p:nvCxnSpPr>
          <p:cNvPr id="3071" name="Google Shape;3071;p38"/>
          <p:cNvCxnSpPr/>
          <p:nvPr/>
        </p:nvCxnSpPr>
        <p:spPr>
          <a:xfrm>
            <a:off x="4800600" y="1711325"/>
            <a:ext cx="13716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3072" name="Google Shape;3072;p38"/>
          <p:cNvSpPr txBox="1"/>
          <p:nvPr/>
        </p:nvSpPr>
        <p:spPr>
          <a:xfrm>
            <a:off x="5181600" y="1416050"/>
            <a:ext cx="500062"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cap="none" strike="noStrike">
                <a:solidFill>
                  <a:schemeClr val="dk1"/>
                </a:solidFill>
                <a:latin typeface="Helvetica Neue"/>
                <a:ea typeface="Helvetica Neue"/>
                <a:cs typeface="Helvetica Neue"/>
                <a:sym typeface="Helvetica Neue"/>
              </a:rPr>
              <a:t>LW</a:t>
            </a:r>
            <a:endParaRPr b="0" i="0" sz="1400" u="none" cap="none" strike="noStrike">
              <a:solidFill>
                <a:srgbClr val="000000"/>
              </a:solidFill>
              <a:latin typeface="Arial"/>
              <a:ea typeface="Arial"/>
              <a:cs typeface="Arial"/>
              <a:sym typeface="Arial"/>
            </a:endParaRPr>
          </a:p>
        </p:txBody>
      </p:sp>
      <p:sp>
        <p:nvSpPr>
          <p:cNvPr id="3073" name="Google Shape;3073;p38"/>
          <p:cNvSpPr txBox="1"/>
          <p:nvPr/>
        </p:nvSpPr>
        <p:spPr>
          <a:xfrm>
            <a:off x="44958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74" name="Google Shape;3074;p38"/>
          <p:cNvSpPr txBox="1"/>
          <p:nvPr/>
        </p:nvSpPr>
        <p:spPr>
          <a:xfrm>
            <a:off x="4495800" y="2209800"/>
            <a:ext cx="76200" cy="381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75" name="Google Shape;3075;p38"/>
          <p:cNvSpPr txBox="1"/>
          <p:nvPr/>
        </p:nvSpPr>
        <p:spPr>
          <a:xfrm>
            <a:off x="4572000" y="2209800"/>
            <a:ext cx="76200" cy="3810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76" name="Google Shape;3076;p38"/>
          <p:cNvSpPr txBox="1"/>
          <p:nvPr/>
        </p:nvSpPr>
        <p:spPr>
          <a:xfrm>
            <a:off x="4495800" y="2209800"/>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77" name="Google Shape;3077;p38"/>
          <p:cNvSpPr txBox="1"/>
          <p:nvPr/>
        </p:nvSpPr>
        <p:spPr>
          <a:xfrm>
            <a:off x="62484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78" name="Google Shape;3078;p38"/>
          <p:cNvSpPr txBox="1"/>
          <p:nvPr/>
        </p:nvSpPr>
        <p:spPr>
          <a:xfrm>
            <a:off x="6256337" y="2209800"/>
            <a:ext cx="76200" cy="3810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79" name="Google Shape;3079;p38"/>
          <p:cNvSpPr txBox="1"/>
          <p:nvPr/>
        </p:nvSpPr>
        <p:spPr>
          <a:xfrm>
            <a:off x="6248400" y="2187575"/>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80" name="Google Shape;3080;p38"/>
          <p:cNvSpPr txBox="1"/>
          <p:nvPr/>
        </p:nvSpPr>
        <p:spPr>
          <a:xfrm>
            <a:off x="81534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81" name="Google Shape;3081;p38"/>
          <p:cNvSpPr txBox="1"/>
          <p:nvPr/>
        </p:nvSpPr>
        <p:spPr>
          <a:xfrm>
            <a:off x="8161337" y="2209800"/>
            <a:ext cx="76200" cy="3810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82" name="Google Shape;3082;p38"/>
          <p:cNvSpPr txBox="1"/>
          <p:nvPr/>
        </p:nvSpPr>
        <p:spPr>
          <a:xfrm>
            <a:off x="8153400" y="2187575"/>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83" name="Google Shape;3083;p38"/>
          <p:cNvSpPr txBox="1"/>
          <p:nvPr/>
        </p:nvSpPr>
        <p:spPr>
          <a:xfrm>
            <a:off x="22606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84" name="Google Shape;3084;p38"/>
          <p:cNvSpPr txBox="1"/>
          <p:nvPr/>
        </p:nvSpPr>
        <p:spPr>
          <a:xfrm>
            <a:off x="2251075" y="2209800"/>
            <a:ext cx="76200" cy="38100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85" name="Google Shape;3085;p38"/>
          <p:cNvSpPr txBox="1"/>
          <p:nvPr/>
        </p:nvSpPr>
        <p:spPr>
          <a:xfrm>
            <a:off x="2316162" y="2192337"/>
            <a:ext cx="76200" cy="3810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86" name="Google Shape;3086;p38"/>
          <p:cNvSpPr txBox="1"/>
          <p:nvPr/>
        </p:nvSpPr>
        <p:spPr>
          <a:xfrm>
            <a:off x="2316162" y="2192337"/>
            <a:ext cx="76200" cy="381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87" name="Google Shape;3087;p38"/>
          <p:cNvSpPr txBox="1"/>
          <p:nvPr/>
        </p:nvSpPr>
        <p:spPr>
          <a:xfrm>
            <a:off x="2247900" y="2174875"/>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088" name="Google Shape;3088;p38"/>
          <p:cNvCxnSpPr/>
          <p:nvPr/>
        </p:nvCxnSpPr>
        <p:spPr>
          <a:xfrm>
            <a:off x="2438400" y="1700212"/>
            <a:ext cx="19050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3089" name="Google Shape;3089;p38"/>
          <p:cNvSpPr txBox="1"/>
          <p:nvPr/>
        </p:nvSpPr>
        <p:spPr>
          <a:xfrm>
            <a:off x="3119437" y="1416050"/>
            <a:ext cx="511175"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cap="none" strike="noStrike">
                <a:solidFill>
                  <a:schemeClr val="dk1"/>
                </a:solidFill>
                <a:latin typeface="Helvetica Neue"/>
                <a:ea typeface="Helvetica Neue"/>
                <a:cs typeface="Helvetica Neue"/>
                <a:sym typeface="Helvetica Neue"/>
              </a:rPr>
              <a:t>SW</a:t>
            </a:r>
            <a:endParaRPr b="0" i="0" sz="1400" u="none" cap="none" strike="noStrike">
              <a:solidFill>
                <a:srgbClr val="000000"/>
              </a:solidFill>
              <a:latin typeface="Arial"/>
              <a:ea typeface="Arial"/>
              <a:cs typeface="Arial"/>
              <a:sym typeface="Arial"/>
            </a:endParaRPr>
          </a:p>
        </p:txBody>
      </p:sp>
      <p:cxnSp>
        <p:nvCxnSpPr>
          <p:cNvPr id="3090" name="Google Shape;3090;p38"/>
          <p:cNvCxnSpPr/>
          <p:nvPr/>
        </p:nvCxnSpPr>
        <p:spPr>
          <a:xfrm>
            <a:off x="228600" y="1700212"/>
            <a:ext cx="19050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3091" name="Google Shape;3091;p38"/>
          <p:cNvSpPr txBox="1"/>
          <p:nvPr/>
        </p:nvSpPr>
        <p:spPr>
          <a:xfrm>
            <a:off x="854075" y="1416050"/>
            <a:ext cx="622300"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cap="none" strike="noStrike">
                <a:solidFill>
                  <a:schemeClr val="dk1"/>
                </a:solidFill>
                <a:latin typeface="Helvetica Neue"/>
                <a:ea typeface="Helvetica Neue"/>
                <a:cs typeface="Helvetica Neue"/>
                <a:sym typeface="Helvetica Neue"/>
              </a:rPr>
              <a:t>ADD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5" name="Shape 3095"/>
        <p:cNvGrpSpPr/>
        <p:nvPr/>
      </p:nvGrpSpPr>
      <p:grpSpPr>
        <a:xfrm>
          <a:off x="0" y="0"/>
          <a:ext cx="0" cy="0"/>
          <a:chOff x="0" y="0"/>
          <a:chExt cx="0" cy="0"/>
        </a:xfrm>
      </p:grpSpPr>
      <p:sp>
        <p:nvSpPr>
          <p:cNvPr id="3096" name="Google Shape;3096;p39"/>
          <p:cNvSpPr txBox="1"/>
          <p:nvPr/>
        </p:nvSpPr>
        <p:spPr>
          <a:xfrm>
            <a:off x="4648200" y="4191000"/>
            <a:ext cx="381000"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97" name="Google Shape;3097;p39"/>
          <p:cNvSpPr txBox="1"/>
          <p:nvPr/>
        </p:nvSpPr>
        <p:spPr>
          <a:xfrm>
            <a:off x="4876800" y="4343400"/>
            <a:ext cx="147637" cy="6318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098" name="Google Shape;3098;p39"/>
          <p:cNvSpPr txBox="1"/>
          <p:nvPr/>
        </p:nvSpPr>
        <p:spPr>
          <a:xfrm>
            <a:off x="4876800" y="4953000"/>
            <a:ext cx="1404937"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grpSp>
        <p:nvGrpSpPr>
          <p:cNvPr id="3099" name="Google Shape;3099;p39"/>
          <p:cNvGrpSpPr/>
          <p:nvPr/>
        </p:nvGrpSpPr>
        <p:grpSpPr>
          <a:xfrm>
            <a:off x="-38100" y="1981200"/>
            <a:ext cx="2400300" cy="4038600"/>
            <a:chOff x="0" y="1248"/>
            <a:chExt cx="1512" cy="2544"/>
          </a:xfrm>
        </p:grpSpPr>
        <p:sp>
          <p:nvSpPr>
            <p:cNvPr id="3100" name="Google Shape;3100;p39"/>
            <p:cNvSpPr txBox="1"/>
            <p:nvPr/>
          </p:nvSpPr>
          <p:spPr>
            <a:xfrm>
              <a:off x="1248" y="1632"/>
              <a:ext cx="171" cy="96"/>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01" name="Google Shape;3101;p39"/>
            <p:cNvSpPr txBox="1"/>
            <p:nvPr/>
          </p:nvSpPr>
          <p:spPr>
            <a:xfrm>
              <a:off x="1331" y="1333"/>
              <a:ext cx="82" cy="336"/>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02" name="Google Shape;3102;p39"/>
            <p:cNvSpPr txBox="1"/>
            <p:nvPr/>
          </p:nvSpPr>
          <p:spPr>
            <a:xfrm>
              <a:off x="1029" y="1440"/>
              <a:ext cx="240" cy="576"/>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03" name="Google Shape;3103;p39"/>
            <p:cNvSpPr txBox="1"/>
            <p:nvPr/>
          </p:nvSpPr>
          <p:spPr>
            <a:xfrm>
              <a:off x="741" y="1311"/>
              <a:ext cx="624" cy="129"/>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04" name="Google Shape;3104;p39"/>
            <p:cNvSpPr txBox="1"/>
            <p:nvPr/>
          </p:nvSpPr>
          <p:spPr>
            <a:xfrm>
              <a:off x="501" y="1488"/>
              <a:ext cx="528" cy="96"/>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05" name="Google Shape;3105;p39"/>
            <p:cNvSpPr txBox="1"/>
            <p:nvPr/>
          </p:nvSpPr>
          <p:spPr>
            <a:xfrm>
              <a:off x="453" y="1488"/>
              <a:ext cx="96" cy="816"/>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06" name="Google Shape;3106;p39"/>
            <p:cNvSpPr txBox="1"/>
            <p:nvPr/>
          </p:nvSpPr>
          <p:spPr>
            <a:xfrm>
              <a:off x="0" y="1248"/>
              <a:ext cx="624" cy="96"/>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07" name="Google Shape;3107;p39"/>
            <p:cNvSpPr txBox="1"/>
            <p:nvPr/>
          </p:nvSpPr>
          <p:spPr>
            <a:xfrm>
              <a:off x="405" y="2304"/>
              <a:ext cx="192" cy="96"/>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08" name="Google Shape;3108;p39"/>
            <p:cNvSpPr txBox="1"/>
            <p:nvPr/>
          </p:nvSpPr>
          <p:spPr>
            <a:xfrm>
              <a:off x="117" y="2304"/>
              <a:ext cx="96" cy="96"/>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09" name="Google Shape;3109;p39"/>
            <p:cNvSpPr txBox="1"/>
            <p:nvPr/>
          </p:nvSpPr>
          <p:spPr>
            <a:xfrm>
              <a:off x="21" y="1337"/>
              <a:ext cx="96" cy="1056"/>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10" name="Google Shape;3110;p39"/>
            <p:cNvSpPr txBox="1"/>
            <p:nvPr/>
          </p:nvSpPr>
          <p:spPr>
            <a:xfrm>
              <a:off x="213" y="2016"/>
              <a:ext cx="96" cy="693"/>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11" name="Google Shape;3111;p39"/>
            <p:cNvSpPr txBox="1"/>
            <p:nvPr/>
          </p:nvSpPr>
          <p:spPr>
            <a:xfrm>
              <a:off x="309" y="2016"/>
              <a:ext cx="96" cy="686"/>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12" name="Google Shape;3112;p39"/>
            <p:cNvSpPr txBox="1"/>
            <p:nvPr/>
          </p:nvSpPr>
          <p:spPr>
            <a:xfrm flipH="1">
              <a:off x="1029" y="2207"/>
              <a:ext cx="288" cy="672"/>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13" name="Google Shape;3113;p39"/>
            <p:cNvSpPr txBox="1"/>
            <p:nvPr/>
          </p:nvSpPr>
          <p:spPr>
            <a:xfrm>
              <a:off x="1317" y="2304"/>
              <a:ext cx="144" cy="96"/>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14" name="Google Shape;3114;p39"/>
            <p:cNvSpPr txBox="1"/>
            <p:nvPr/>
          </p:nvSpPr>
          <p:spPr>
            <a:xfrm>
              <a:off x="1418" y="1392"/>
              <a:ext cx="48" cy="2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15" name="Google Shape;3115;p39"/>
            <p:cNvSpPr txBox="1"/>
            <p:nvPr/>
          </p:nvSpPr>
          <p:spPr>
            <a:xfrm>
              <a:off x="1416" y="1370"/>
              <a:ext cx="96" cy="2400"/>
            </a:xfrm>
            <a:prstGeom prst="rect">
              <a:avLst/>
            </a:prstGeom>
            <a:solidFill>
              <a:srgbClr val="FFFF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grpSp>
      <p:sp>
        <p:nvSpPr>
          <p:cNvPr id="3116" name="Google Shape;3116;p39"/>
          <p:cNvSpPr txBox="1"/>
          <p:nvPr/>
        </p:nvSpPr>
        <p:spPr>
          <a:xfrm>
            <a:off x="4767262" y="4486275"/>
            <a:ext cx="338137" cy="17303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17" name="Google Shape;3117;p39"/>
          <p:cNvSpPr txBox="1"/>
          <p:nvPr/>
        </p:nvSpPr>
        <p:spPr>
          <a:xfrm>
            <a:off x="4267200" y="3692525"/>
            <a:ext cx="2286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18" name="Google Shape;3118;p39"/>
          <p:cNvSpPr txBox="1"/>
          <p:nvPr/>
        </p:nvSpPr>
        <p:spPr>
          <a:xfrm>
            <a:off x="4267200" y="4208462"/>
            <a:ext cx="2286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19" name="Google Shape;3119;p39"/>
          <p:cNvSpPr txBox="1"/>
          <p:nvPr/>
        </p:nvSpPr>
        <p:spPr>
          <a:xfrm>
            <a:off x="2590800" y="4981575"/>
            <a:ext cx="1981200" cy="12065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20" name="Google Shape;3120;p39"/>
          <p:cNvSpPr txBox="1"/>
          <p:nvPr/>
        </p:nvSpPr>
        <p:spPr>
          <a:xfrm>
            <a:off x="2514600" y="5632450"/>
            <a:ext cx="19812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21" name="Google Shape;3121;p39"/>
          <p:cNvSpPr txBox="1"/>
          <p:nvPr/>
        </p:nvSpPr>
        <p:spPr>
          <a:xfrm>
            <a:off x="2590800" y="3879850"/>
            <a:ext cx="474662"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22" name="Google Shape;3122;p39"/>
          <p:cNvSpPr txBox="1"/>
          <p:nvPr/>
        </p:nvSpPr>
        <p:spPr>
          <a:xfrm>
            <a:off x="2362200" y="3651250"/>
            <a:ext cx="6858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23" name="Google Shape;3123;p39"/>
          <p:cNvSpPr txBox="1"/>
          <p:nvPr/>
        </p:nvSpPr>
        <p:spPr>
          <a:xfrm>
            <a:off x="2438400" y="3727450"/>
            <a:ext cx="152400" cy="2057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24" name="Google Shape;3124;p39"/>
          <p:cNvSpPr txBox="1"/>
          <p:nvPr/>
        </p:nvSpPr>
        <p:spPr>
          <a:xfrm>
            <a:off x="3886200" y="4711700"/>
            <a:ext cx="304800" cy="6858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25" name="Google Shape;3125;p39"/>
          <p:cNvSpPr txBox="1"/>
          <p:nvPr/>
        </p:nvSpPr>
        <p:spPr>
          <a:xfrm flipH="1">
            <a:off x="3851275" y="3533775"/>
            <a:ext cx="457200" cy="10668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26" name="Google Shape;3126;p39"/>
          <p:cNvSpPr txBox="1"/>
          <p:nvPr/>
        </p:nvSpPr>
        <p:spPr>
          <a:xfrm>
            <a:off x="4594225" y="4970462"/>
            <a:ext cx="152400"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27" name="Google Shape;3127;p39"/>
          <p:cNvSpPr txBox="1"/>
          <p:nvPr/>
        </p:nvSpPr>
        <p:spPr>
          <a:xfrm>
            <a:off x="5334000" y="4343400"/>
            <a:ext cx="152400"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28" name="Google Shape;3128;p39"/>
          <p:cNvSpPr txBox="1"/>
          <p:nvPr/>
        </p:nvSpPr>
        <p:spPr>
          <a:xfrm>
            <a:off x="5105400" y="4162425"/>
            <a:ext cx="228600" cy="533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29" name="Google Shape;3129;p39"/>
          <p:cNvSpPr txBox="1"/>
          <p:nvPr/>
        </p:nvSpPr>
        <p:spPr>
          <a:xfrm flipH="1">
            <a:off x="5468937" y="3540125"/>
            <a:ext cx="609600" cy="10890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30" name="Google Shape;3130;p39"/>
          <p:cNvSpPr txBox="1"/>
          <p:nvPr/>
        </p:nvSpPr>
        <p:spPr>
          <a:xfrm>
            <a:off x="4729162" y="4495800"/>
            <a:ext cx="147637" cy="6318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31" name="Google Shape;3131;p39"/>
          <p:cNvSpPr txBox="1"/>
          <p:nvPr/>
        </p:nvSpPr>
        <p:spPr>
          <a:xfrm>
            <a:off x="4648200" y="3702050"/>
            <a:ext cx="914400"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32" name="Google Shape;3132;p39"/>
          <p:cNvSpPr txBox="1"/>
          <p:nvPr/>
        </p:nvSpPr>
        <p:spPr>
          <a:xfrm>
            <a:off x="5943600" y="4040187"/>
            <a:ext cx="304800"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33" name="Google Shape;3133;p39"/>
          <p:cNvSpPr txBox="1"/>
          <p:nvPr/>
        </p:nvSpPr>
        <p:spPr>
          <a:xfrm>
            <a:off x="6411912" y="4003675"/>
            <a:ext cx="2286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34" name="Google Shape;3134;p39"/>
          <p:cNvSpPr txBox="1"/>
          <p:nvPr/>
        </p:nvSpPr>
        <p:spPr>
          <a:xfrm>
            <a:off x="6477000" y="4114800"/>
            <a:ext cx="152400" cy="381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35" name="Google Shape;3135;p39"/>
          <p:cNvSpPr txBox="1"/>
          <p:nvPr/>
        </p:nvSpPr>
        <p:spPr>
          <a:xfrm>
            <a:off x="6554787" y="4360862"/>
            <a:ext cx="2286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36" name="Google Shape;3136;p39"/>
          <p:cNvSpPr txBox="1"/>
          <p:nvPr/>
        </p:nvSpPr>
        <p:spPr>
          <a:xfrm>
            <a:off x="6400800" y="5638800"/>
            <a:ext cx="17526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37" name="Google Shape;3137;p39"/>
          <p:cNvSpPr txBox="1"/>
          <p:nvPr/>
        </p:nvSpPr>
        <p:spPr>
          <a:xfrm>
            <a:off x="8001000" y="4668837"/>
            <a:ext cx="1524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38" name="Google Shape;3138;p39"/>
          <p:cNvSpPr txBox="1"/>
          <p:nvPr/>
        </p:nvSpPr>
        <p:spPr>
          <a:xfrm flipH="1">
            <a:off x="7467600" y="4191000"/>
            <a:ext cx="533400" cy="10668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pic>
        <p:nvPicPr>
          <p:cNvPr id="3139" name="Google Shape;3139;p39"/>
          <p:cNvPicPr preferRelativeResize="0"/>
          <p:nvPr/>
        </p:nvPicPr>
        <p:blipFill rotWithShape="1">
          <a:blip r:embed="rId3">
            <a:alphaModFix/>
          </a:blip>
          <a:srcRect b="0" l="0" r="0" t="0"/>
          <a:stretch/>
        </p:blipFill>
        <p:spPr>
          <a:xfrm>
            <a:off x="0" y="1733550"/>
            <a:ext cx="9140825" cy="4514850"/>
          </a:xfrm>
          <a:prstGeom prst="rect">
            <a:avLst/>
          </a:prstGeom>
          <a:noFill/>
          <a:ln>
            <a:noFill/>
          </a:ln>
        </p:spPr>
      </p:pic>
      <p:sp>
        <p:nvSpPr>
          <p:cNvPr id="3140" name="Google Shape;3140;p39"/>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Single-Clock-Cycle Diagram: </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Clock Cycle 4</a:t>
            </a:r>
            <a:endParaRPr/>
          </a:p>
        </p:txBody>
      </p:sp>
      <p:sp>
        <p:nvSpPr>
          <p:cNvPr id="3141" name="Google Shape;3141;p39"/>
          <p:cNvSpPr txBox="1"/>
          <p:nvPr/>
        </p:nvSpPr>
        <p:spPr>
          <a:xfrm>
            <a:off x="4495800" y="2189162"/>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42" name="Google Shape;3142;p39"/>
          <p:cNvSpPr txBox="1"/>
          <p:nvPr/>
        </p:nvSpPr>
        <p:spPr>
          <a:xfrm>
            <a:off x="4495800" y="2209800"/>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43" name="Google Shape;3143;p39"/>
          <p:cNvSpPr txBox="1"/>
          <p:nvPr/>
        </p:nvSpPr>
        <p:spPr>
          <a:xfrm>
            <a:off x="6318250" y="2209800"/>
            <a:ext cx="76200" cy="3810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44" name="Google Shape;3144;p39"/>
          <p:cNvSpPr txBox="1"/>
          <p:nvPr/>
        </p:nvSpPr>
        <p:spPr>
          <a:xfrm>
            <a:off x="6248400" y="2209800"/>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45" name="Google Shape;3145;p39"/>
          <p:cNvSpPr txBox="1"/>
          <p:nvPr/>
        </p:nvSpPr>
        <p:spPr>
          <a:xfrm>
            <a:off x="81534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46" name="Google Shape;3146;p39"/>
          <p:cNvSpPr txBox="1"/>
          <p:nvPr/>
        </p:nvSpPr>
        <p:spPr>
          <a:xfrm>
            <a:off x="8161337" y="2209800"/>
            <a:ext cx="76200" cy="3810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47" name="Google Shape;3147;p39"/>
          <p:cNvSpPr txBox="1"/>
          <p:nvPr/>
        </p:nvSpPr>
        <p:spPr>
          <a:xfrm>
            <a:off x="8153400" y="2209800"/>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48" name="Google Shape;3148;p39"/>
          <p:cNvSpPr txBox="1"/>
          <p:nvPr/>
        </p:nvSpPr>
        <p:spPr>
          <a:xfrm>
            <a:off x="2209800" y="2133600"/>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49" name="Google Shape;3149;p39"/>
          <p:cNvSpPr txBox="1"/>
          <p:nvPr/>
        </p:nvSpPr>
        <p:spPr>
          <a:xfrm>
            <a:off x="6256337" y="2232025"/>
            <a:ext cx="76200" cy="381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150" name="Google Shape;3150;p39"/>
          <p:cNvCxnSpPr/>
          <p:nvPr/>
        </p:nvCxnSpPr>
        <p:spPr>
          <a:xfrm>
            <a:off x="6553200" y="1752600"/>
            <a:ext cx="13716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3151" name="Google Shape;3151;p39"/>
          <p:cNvSpPr txBox="1"/>
          <p:nvPr/>
        </p:nvSpPr>
        <p:spPr>
          <a:xfrm>
            <a:off x="6934200" y="1416050"/>
            <a:ext cx="500062"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cap="none" strike="noStrike">
                <a:solidFill>
                  <a:schemeClr val="dk1"/>
                </a:solidFill>
                <a:latin typeface="Helvetica Neue"/>
                <a:ea typeface="Helvetica Neue"/>
                <a:cs typeface="Helvetica Neue"/>
                <a:sym typeface="Helvetica Neue"/>
              </a:rPr>
              <a:t>LW</a:t>
            </a:r>
            <a:endParaRPr b="0" i="0" sz="1400" u="none" cap="none" strike="noStrike">
              <a:solidFill>
                <a:srgbClr val="000000"/>
              </a:solidFill>
              <a:latin typeface="Arial"/>
              <a:ea typeface="Arial"/>
              <a:cs typeface="Arial"/>
              <a:sym typeface="Arial"/>
            </a:endParaRPr>
          </a:p>
        </p:txBody>
      </p:sp>
      <p:cxnSp>
        <p:nvCxnSpPr>
          <p:cNvPr id="3152" name="Google Shape;3152;p39"/>
          <p:cNvCxnSpPr/>
          <p:nvPr/>
        </p:nvCxnSpPr>
        <p:spPr>
          <a:xfrm>
            <a:off x="4800600" y="1711325"/>
            <a:ext cx="13716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3153" name="Google Shape;3153;p39"/>
          <p:cNvSpPr txBox="1"/>
          <p:nvPr/>
        </p:nvSpPr>
        <p:spPr>
          <a:xfrm>
            <a:off x="5176837" y="1416050"/>
            <a:ext cx="511175"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cap="none" strike="noStrike">
                <a:solidFill>
                  <a:schemeClr val="dk1"/>
                </a:solidFill>
                <a:latin typeface="Helvetica Neue"/>
                <a:ea typeface="Helvetica Neue"/>
                <a:cs typeface="Helvetica Neue"/>
                <a:sym typeface="Helvetica Neue"/>
              </a:rPr>
              <a:t>SW</a:t>
            </a:r>
            <a:endParaRPr b="0" i="0" sz="1400" u="none" cap="none" strike="noStrike">
              <a:solidFill>
                <a:srgbClr val="000000"/>
              </a:solidFill>
              <a:latin typeface="Arial"/>
              <a:ea typeface="Arial"/>
              <a:cs typeface="Arial"/>
              <a:sym typeface="Arial"/>
            </a:endParaRPr>
          </a:p>
        </p:txBody>
      </p:sp>
      <p:cxnSp>
        <p:nvCxnSpPr>
          <p:cNvPr id="3154" name="Google Shape;3154;p39"/>
          <p:cNvCxnSpPr/>
          <p:nvPr/>
        </p:nvCxnSpPr>
        <p:spPr>
          <a:xfrm>
            <a:off x="2438400" y="1700212"/>
            <a:ext cx="19050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3155" name="Google Shape;3155;p39"/>
          <p:cNvSpPr txBox="1"/>
          <p:nvPr/>
        </p:nvSpPr>
        <p:spPr>
          <a:xfrm>
            <a:off x="3063875" y="1416050"/>
            <a:ext cx="622300"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cap="none" strike="noStrike">
                <a:solidFill>
                  <a:schemeClr val="dk1"/>
                </a:solidFill>
                <a:latin typeface="Helvetica Neue"/>
                <a:ea typeface="Helvetica Neue"/>
                <a:cs typeface="Helvetica Neue"/>
                <a:sym typeface="Helvetica Neue"/>
              </a:rPr>
              <a:t>ADD</a:t>
            </a:r>
            <a:endParaRPr b="0" i="0" sz="1400" u="none" cap="none" strike="noStrike">
              <a:solidFill>
                <a:srgbClr val="000000"/>
              </a:solidFill>
              <a:latin typeface="Arial"/>
              <a:ea typeface="Arial"/>
              <a:cs typeface="Arial"/>
              <a:sym typeface="Arial"/>
            </a:endParaRPr>
          </a:p>
        </p:txBody>
      </p:sp>
      <p:sp>
        <p:nvSpPr>
          <p:cNvPr id="3156" name="Google Shape;3156;p39"/>
          <p:cNvSpPr txBox="1"/>
          <p:nvPr/>
        </p:nvSpPr>
        <p:spPr>
          <a:xfrm>
            <a:off x="6248400" y="2209800"/>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57" name="Google Shape;3157;p39"/>
          <p:cNvSpPr txBox="1"/>
          <p:nvPr/>
        </p:nvSpPr>
        <p:spPr>
          <a:xfrm>
            <a:off x="4495800" y="2203450"/>
            <a:ext cx="76200" cy="38100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58" name="Google Shape;3158;p39"/>
          <p:cNvSpPr txBox="1"/>
          <p:nvPr/>
        </p:nvSpPr>
        <p:spPr>
          <a:xfrm>
            <a:off x="4554537" y="2209800"/>
            <a:ext cx="76200" cy="3810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59" name="Google Shape;3159;p39"/>
          <p:cNvSpPr txBox="1"/>
          <p:nvPr/>
        </p:nvSpPr>
        <p:spPr>
          <a:xfrm>
            <a:off x="4554537" y="2209800"/>
            <a:ext cx="76200" cy="381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60" name="Google Shape;3160;p39"/>
          <p:cNvSpPr txBox="1"/>
          <p:nvPr/>
        </p:nvSpPr>
        <p:spPr>
          <a:xfrm>
            <a:off x="2316162" y="2185987"/>
            <a:ext cx="76200" cy="38100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61" name="Google Shape;3161;p39"/>
          <p:cNvSpPr txBox="1"/>
          <p:nvPr/>
        </p:nvSpPr>
        <p:spPr>
          <a:xfrm>
            <a:off x="2286000" y="2185987"/>
            <a:ext cx="76200" cy="38100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62" name="Google Shape;3162;p39"/>
          <p:cNvSpPr txBox="1"/>
          <p:nvPr/>
        </p:nvSpPr>
        <p:spPr>
          <a:xfrm>
            <a:off x="2209800" y="2184400"/>
            <a:ext cx="76200" cy="38100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63" name="Google Shape;3163;p39"/>
          <p:cNvSpPr txBox="1"/>
          <p:nvPr/>
        </p:nvSpPr>
        <p:spPr>
          <a:xfrm>
            <a:off x="2209800" y="2174875"/>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164" name="Google Shape;3164;p39"/>
          <p:cNvCxnSpPr/>
          <p:nvPr/>
        </p:nvCxnSpPr>
        <p:spPr>
          <a:xfrm>
            <a:off x="228600" y="1719262"/>
            <a:ext cx="19050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3165" name="Google Shape;3165;p39"/>
          <p:cNvSpPr txBox="1"/>
          <p:nvPr/>
        </p:nvSpPr>
        <p:spPr>
          <a:xfrm>
            <a:off x="858837" y="1435100"/>
            <a:ext cx="611187"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cap="none" strike="noStrike">
                <a:solidFill>
                  <a:schemeClr val="dk1"/>
                </a:solidFill>
                <a:latin typeface="Helvetica Neue"/>
                <a:ea typeface="Helvetica Neue"/>
                <a:cs typeface="Helvetica Neue"/>
                <a:sym typeface="Helvetica Neue"/>
              </a:rPr>
              <a:t>SUB</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9" name="Shape 3169"/>
        <p:cNvGrpSpPr/>
        <p:nvPr/>
      </p:nvGrpSpPr>
      <p:grpSpPr>
        <a:xfrm>
          <a:off x="0" y="0"/>
          <a:ext cx="0" cy="0"/>
          <a:chOff x="0" y="0"/>
          <a:chExt cx="0" cy="0"/>
        </a:xfrm>
      </p:grpSpPr>
      <p:sp>
        <p:nvSpPr>
          <p:cNvPr id="3170" name="Google Shape;3170;p40"/>
          <p:cNvSpPr txBox="1"/>
          <p:nvPr/>
        </p:nvSpPr>
        <p:spPr>
          <a:xfrm>
            <a:off x="2590800" y="4981575"/>
            <a:ext cx="1981200" cy="12065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71" name="Google Shape;3171;p40"/>
          <p:cNvSpPr txBox="1"/>
          <p:nvPr/>
        </p:nvSpPr>
        <p:spPr>
          <a:xfrm>
            <a:off x="4267200" y="3692525"/>
            <a:ext cx="228600" cy="152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72" name="Google Shape;3172;p40"/>
          <p:cNvSpPr txBox="1"/>
          <p:nvPr/>
        </p:nvSpPr>
        <p:spPr>
          <a:xfrm>
            <a:off x="4267200" y="4208462"/>
            <a:ext cx="228600" cy="152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73" name="Google Shape;3173;p40"/>
          <p:cNvSpPr txBox="1"/>
          <p:nvPr/>
        </p:nvSpPr>
        <p:spPr>
          <a:xfrm>
            <a:off x="2514600" y="5632450"/>
            <a:ext cx="1981200" cy="152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74" name="Google Shape;3174;p40"/>
          <p:cNvSpPr txBox="1"/>
          <p:nvPr/>
        </p:nvSpPr>
        <p:spPr>
          <a:xfrm>
            <a:off x="2590800" y="3879850"/>
            <a:ext cx="474662" cy="152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75" name="Google Shape;3175;p40"/>
          <p:cNvSpPr txBox="1"/>
          <p:nvPr/>
        </p:nvSpPr>
        <p:spPr>
          <a:xfrm>
            <a:off x="2362200" y="3651250"/>
            <a:ext cx="685800" cy="152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76" name="Google Shape;3176;p40"/>
          <p:cNvSpPr txBox="1"/>
          <p:nvPr/>
        </p:nvSpPr>
        <p:spPr>
          <a:xfrm>
            <a:off x="2438400" y="3727450"/>
            <a:ext cx="152400" cy="2057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77" name="Google Shape;3177;p40"/>
          <p:cNvSpPr txBox="1"/>
          <p:nvPr/>
        </p:nvSpPr>
        <p:spPr>
          <a:xfrm>
            <a:off x="3886200" y="4711700"/>
            <a:ext cx="304800" cy="6858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78" name="Google Shape;3178;p40"/>
          <p:cNvSpPr txBox="1"/>
          <p:nvPr/>
        </p:nvSpPr>
        <p:spPr>
          <a:xfrm flipH="1">
            <a:off x="3851275" y="3533775"/>
            <a:ext cx="457200" cy="10668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79" name="Google Shape;3179;p40"/>
          <p:cNvSpPr txBox="1"/>
          <p:nvPr/>
        </p:nvSpPr>
        <p:spPr>
          <a:xfrm>
            <a:off x="4648200" y="5638800"/>
            <a:ext cx="16002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80" name="Google Shape;3180;p40"/>
          <p:cNvSpPr txBox="1"/>
          <p:nvPr/>
        </p:nvSpPr>
        <p:spPr>
          <a:xfrm>
            <a:off x="4594225" y="4191000"/>
            <a:ext cx="587375"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81" name="Google Shape;3181;p40"/>
          <p:cNvSpPr txBox="1"/>
          <p:nvPr/>
        </p:nvSpPr>
        <p:spPr>
          <a:xfrm>
            <a:off x="5334000" y="4343400"/>
            <a:ext cx="1524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82" name="Google Shape;3182;p40"/>
          <p:cNvSpPr txBox="1"/>
          <p:nvPr/>
        </p:nvSpPr>
        <p:spPr>
          <a:xfrm>
            <a:off x="5105400" y="4162425"/>
            <a:ext cx="228600" cy="533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83" name="Google Shape;3183;p40"/>
          <p:cNvSpPr txBox="1"/>
          <p:nvPr/>
        </p:nvSpPr>
        <p:spPr>
          <a:xfrm flipH="1">
            <a:off x="5468937" y="3540125"/>
            <a:ext cx="609600" cy="1089025"/>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84" name="Google Shape;3184;p40"/>
          <p:cNvSpPr txBox="1"/>
          <p:nvPr/>
        </p:nvSpPr>
        <p:spPr>
          <a:xfrm>
            <a:off x="4572000" y="3692525"/>
            <a:ext cx="89535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85" name="Google Shape;3185;p40"/>
          <p:cNvSpPr txBox="1"/>
          <p:nvPr/>
        </p:nvSpPr>
        <p:spPr>
          <a:xfrm>
            <a:off x="5943600" y="4040187"/>
            <a:ext cx="3048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86" name="Google Shape;3186;p40"/>
          <p:cNvSpPr txBox="1"/>
          <p:nvPr/>
        </p:nvSpPr>
        <p:spPr>
          <a:xfrm>
            <a:off x="6411912" y="4003675"/>
            <a:ext cx="228600" cy="152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87" name="Google Shape;3187;p40"/>
          <p:cNvSpPr txBox="1"/>
          <p:nvPr/>
        </p:nvSpPr>
        <p:spPr>
          <a:xfrm>
            <a:off x="6477000" y="4114800"/>
            <a:ext cx="152400" cy="381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88" name="Google Shape;3188;p40"/>
          <p:cNvSpPr txBox="1"/>
          <p:nvPr/>
        </p:nvSpPr>
        <p:spPr>
          <a:xfrm>
            <a:off x="6554787" y="4360862"/>
            <a:ext cx="303212" cy="13493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89" name="Google Shape;3189;p40"/>
          <p:cNvSpPr txBox="1"/>
          <p:nvPr/>
        </p:nvSpPr>
        <p:spPr>
          <a:xfrm>
            <a:off x="6400800" y="4935537"/>
            <a:ext cx="457200" cy="1698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90" name="Google Shape;3190;p40"/>
          <p:cNvSpPr txBox="1"/>
          <p:nvPr/>
        </p:nvSpPr>
        <p:spPr>
          <a:xfrm flipH="1">
            <a:off x="6805612" y="4198937"/>
            <a:ext cx="533400" cy="1066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91" name="Google Shape;3191;p40"/>
          <p:cNvSpPr txBox="1"/>
          <p:nvPr/>
        </p:nvSpPr>
        <p:spPr>
          <a:xfrm>
            <a:off x="2819400" y="4402137"/>
            <a:ext cx="381000" cy="93662"/>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92" name="Google Shape;3192;p40"/>
          <p:cNvSpPr txBox="1"/>
          <p:nvPr/>
        </p:nvSpPr>
        <p:spPr>
          <a:xfrm>
            <a:off x="2760662" y="4378325"/>
            <a:ext cx="152400" cy="1905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93" name="Google Shape;3193;p40"/>
          <p:cNvSpPr txBox="1"/>
          <p:nvPr/>
        </p:nvSpPr>
        <p:spPr>
          <a:xfrm>
            <a:off x="8382000" y="5715000"/>
            <a:ext cx="152400" cy="4572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94" name="Google Shape;3194;p40"/>
          <p:cNvSpPr txBox="1"/>
          <p:nvPr/>
        </p:nvSpPr>
        <p:spPr>
          <a:xfrm>
            <a:off x="8229600" y="5640387"/>
            <a:ext cx="304800" cy="150812"/>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95" name="Google Shape;3195;p40"/>
          <p:cNvSpPr txBox="1"/>
          <p:nvPr/>
        </p:nvSpPr>
        <p:spPr>
          <a:xfrm>
            <a:off x="2590800" y="6019800"/>
            <a:ext cx="5867400" cy="117475"/>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96" name="Google Shape;3196;p40"/>
          <p:cNvSpPr txBox="1"/>
          <p:nvPr/>
        </p:nvSpPr>
        <p:spPr>
          <a:xfrm flipH="1">
            <a:off x="3082925" y="3563937"/>
            <a:ext cx="457200" cy="10668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97" name="Google Shape;3197;p40"/>
          <p:cNvSpPr txBox="1"/>
          <p:nvPr/>
        </p:nvSpPr>
        <p:spPr>
          <a:xfrm>
            <a:off x="2590800" y="4114800"/>
            <a:ext cx="5334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98" name="Google Shape;3198;p40"/>
          <p:cNvSpPr txBox="1"/>
          <p:nvPr/>
        </p:nvSpPr>
        <p:spPr>
          <a:xfrm>
            <a:off x="2590800" y="4114800"/>
            <a:ext cx="152400" cy="1905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199" name="Google Shape;3199;p40"/>
          <p:cNvSpPr txBox="1"/>
          <p:nvPr/>
        </p:nvSpPr>
        <p:spPr>
          <a:xfrm>
            <a:off x="8874125" y="4824412"/>
            <a:ext cx="304800" cy="150812"/>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00" name="Google Shape;3200;p40"/>
          <p:cNvSpPr txBox="1"/>
          <p:nvPr/>
        </p:nvSpPr>
        <p:spPr>
          <a:xfrm>
            <a:off x="9026525" y="4848225"/>
            <a:ext cx="152400" cy="1400175"/>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01" name="Google Shape;3201;p40"/>
          <p:cNvSpPr txBox="1"/>
          <p:nvPr/>
        </p:nvSpPr>
        <p:spPr>
          <a:xfrm>
            <a:off x="2819400" y="6154737"/>
            <a:ext cx="6324600" cy="1524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02" name="Google Shape;3202;p40"/>
          <p:cNvSpPr txBox="1"/>
          <p:nvPr/>
        </p:nvSpPr>
        <p:spPr>
          <a:xfrm>
            <a:off x="8188325" y="4683125"/>
            <a:ext cx="533400" cy="131762"/>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03" name="Google Shape;3203;p40"/>
          <p:cNvSpPr txBox="1"/>
          <p:nvPr/>
        </p:nvSpPr>
        <p:spPr>
          <a:xfrm flipH="1">
            <a:off x="8739187" y="4572000"/>
            <a:ext cx="228600" cy="6096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04" name="Google Shape;3204;p40"/>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Single-Clock-Cycle Diagram: </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Clock Cycle 5</a:t>
            </a:r>
            <a:endParaRPr/>
          </a:p>
        </p:txBody>
      </p:sp>
      <p:sp>
        <p:nvSpPr>
          <p:cNvPr id="3205" name="Google Shape;3205;p40"/>
          <p:cNvSpPr txBox="1"/>
          <p:nvPr/>
        </p:nvSpPr>
        <p:spPr>
          <a:xfrm>
            <a:off x="44958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06" name="Google Shape;3206;p40"/>
          <p:cNvSpPr txBox="1"/>
          <p:nvPr/>
        </p:nvSpPr>
        <p:spPr>
          <a:xfrm>
            <a:off x="4521200" y="2209800"/>
            <a:ext cx="76200" cy="38100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07" name="Google Shape;3207;p40"/>
          <p:cNvSpPr txBox="1"/>
          <p:nvPr/>
        </p:nvSpPr>
        <p:spPr>
          <a:xfrm>
            <a:off x="4570412" y="2201862"/>
            <a:ext cx="76200" cy="3810000"/>
          </a:xfrm>
          <a:prstGeom prst="rect">
            <a:avLst/>
          </a:prstGeom>
          <a:solidFill>
            <a:srgbClr val="00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pic>
        <p:nvPicPr>
          <p:cNvPr id="3208" name="Google Shape;3208;p40"/>
          <p:cNvPicPr preferRelativeResize="0"/>
          <p:nvPr/>
        </p:nvPicPr>
        <p:blipFill rotWithShape="1">
          <a:blip r:embed="rId3">
            <a:alphaModFix/>
          </a:blip>
          <a:srcRect b="0" l="0" r="0" t="0"/>
          <a:stretch/>
        </p:blipFill>
        <p:spPr>
          <a:xfrm>
            <a:off x="0" y="1733550"/>
            <a:ext cx="9140825" cy="4514850"/>
          </a:xfrm>
          <a:prstGeom prst="rect">
            <a:avLst/>
          </a:prstGeom>
          <a:noFill/>
          <a:ln>
            <a:noFill/>
          </a:ln>
        </p:spPr>
      </p:pic>
      <p:sp>
        <p:nvSpPr>
          <p:cNvPr id="3209" name="Google Shape;3209;p40"/>
          <p:cNvSpPr txBox="1"/>
          <p:nvPr/>
        </p:nvSpPr>
        <p:spPr>
          <a:xfrm>
            <a:off x="62484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10" name="Google Shape;3210;p40"/>
          <p:cNvSpPr txBox="1"/>
          <p:nvPr/>
        </p:nvSpPr>
        <p:spPr>
          <a:xfrm>
            <a:off x="6256337" y="2209800"/>
            <a:ext cx="76200" cy="38100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11" name="Google Shape;3211;p40"/>
          <p:cNvSpPr txBox="1"/>
          <p:nvPr/>
        </p:nvSpPr>
        <p:spPr>
          <a:xfrm>
            <a:off x="81534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12" name="Google Shape;3212;p40"/>
          <p:cNvSpPr txBox="1"/>
          <p:nvPr/>
        </p:nvSpPr>
        <p:spPr>
          <a:xfrm>
            <a:off x="8212137" y="2209800"/>
            <a:ext cx="76200" cy="3810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13" name="Google Shape;3213;p40"/>
          <p:cNvSpPr txBox="1"/>
          <p:nvPr/>
        </p:nvSpPr>
        <p:spPr>
          <a:xfrm>
            <a:off x="8153400" y="2209800"/>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14" name="Google Shape;3214;p40"/>
          <p:cNvSpPr txBox="1"/>
          <p:nvPr/>
        </p:nvSpPr>
        <p:spPr>
          <a:xfrm>
            <a:off x="2316162" y="2192337"/>
            <a:ext cx="76200" cy="3810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15" name="Google Shape;3215;p40"/>
          <p:cNvSpPr txBox="1"/>
          <p:nvPr/>
        </p:nvSpPr>
        <p:spPr>
          <a:xfrm>
            <a:off x="2247900" y="2174875"/>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216" name="Google Shape;3216;p40"/>
          <p:cNvCxnSpPr/>
          <p:nvPr/>
        </p:nvCxnSpPr>
        <p:spPr>
          <a:xfrm>
            <a:off x="8305800" y="1700212"/>
            <a:ext cx="7620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3217" name="Google Shape;3217;p40"/>
          <p:cNvSpPr txBox="1"/>
          <p:nvPr/>
        </p:nvSpPr>
        <p:spPr>
          <a:xfrm>
            <a:off x="8458200" y="1416050"/>
            <a:ext cx="500062"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cap="none" strike="noStrike">
                <a:solidFill>
                  <a:schemeClr val="dk1"/>
                </a:solidFill>
                <a:latin typeface="Helvetica Neue"/>
                <a:ea typeface="Helvetica Neue"/>
                <a:cs typeface="Helvetica Neue"/>
                <a:sym typeface="Helvetica Neue"/>
              </a:rPr>
              <a:t>LW</a:t>
            </a:r>
            <a:endParaRPr b="0" i="0" sz="1400" u="none" cap="none" strike="noStrike">
              <a:solidFill>
                <a:srgbClr val="000000"/>
              </a:solidFill>
              <a:latin typeface="Arial"/>
              <a:ea typeface="Arial"/>
              <a:cs typeface="Arial"/>
              <a:sym typeface="Arial"/>
            </a:endParaRPr>
          </a:p>
        </p:txBody>
      </p:sp>
      <p:sp>
        <p:nvSpPr>
          <p:cNvPr id="3218" name="Google Shape;3218;p40"/>
          <p:cNvSpPr txBox="1"/>
          <p:nvPr/>
        </p:nvSpPr>
        <p:spPr>
          <a:xfrm>
            <a:off x="6318250" y="2209800"/>
            <a:ext cx="76200" cy="381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219" name="Google Shape;3219;p40"/>
          <p:cNvCxnSpPr/>
          <p:nvPr/>
        </p:nvCxnSpPr>
        <p:spPr>
          <a:xfrm>
            <a:off x="6553200" y="1700212"/>
            <a:ext cx="13716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3220" name="Google Shape;3220;p40"/>
          <p:cNvSpPr txBox="1"/>
          <p:nvPr/>
        </p:nvSpPr>
        <p:spPr>
          <a:xfrm>
            <a:off x="6929437" y="1416050"/>
            <a:ext cx="511175"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cap="none" strike="noStrike">
                <a:solidFill>
                  <a:schemeClr val="dk1"/>
                </a:solidFill>
                <a:latin typeface="Helvetica Neue"/>
                <a:ea typeface="Helvetica Neue"/>
                <a:cs typeface="Helvetica Neue"/>
                <a:sym typeface="Helvetica Neue"/>
              </a:rPr>
              <a:t>SW</a:t>
            </a:r>
            <a:endParaRPr b="0" i="0" sz="1400" u="none" cap="none" strike="noStrike">
              <a:solidFill>
                <a:srgbClr val="000000"/>
              </a:solidFill>
              <a:latin typeface="Arial"/>
              <a:ea typeface="Arial"/>
              <a:cs typeface="Arial"/>
              <a:sym typeface="Arial"/>
            </a:endParaRPr>
          </a:p>
        </p:txBody>
      </p:sp>
      <p:sp>
        <p:nvSpPr>
          <p:cNvPr id="3221" name="Google Shape;3221;p40"/>
          <p:cNvSpPr txBox="1"/>
          <p:nvPr/>
        </p:nvSpPr>
        <p:spPr>
          <a:xfrm>
            <a:off x="2325687" y="2181225"/>
            <a:ext cx="76200" cy="38100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22" name="Google Shape;3222;p40"/>
          <p:cNvSpPr txBox="1"/>
          <p:nvPr/>
        </p:nvSpPr>
        <p:spPr>
          <a:xfrm>
            <a:off x="6248400" y="2187575"/>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223" name="Google Shape;3223;p40"/>
          <p:cNvCxnSpPr/>
          <p:nvPr/>
        </p:nvCxnSpPr>
        <p:spPr>
          <a:xfrm>
            <a:off x="4800600" y="1711325"/>
            <a:ext cx="13716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3224" name="Google Shape;3224;p40"/>
          <p:cNvSpPr txBox="1"/>
          <p:nvPr/>
        </p:nvSpPr>
        <p:spPr>
          <a:xfrm>
            <a:off x="5121275" y="1416050"/>
            <a:ext cx="622300"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cap="none" strike="noStrike">
                <a:solidFill>
                  <a:schemeClr val="dk1"/>
                </a:solidFill>
                <a:latin typeface="Helvetica Neue"/>
                <a:ea typeface="Helvetica Neue"/>
                <a:cs typeface="Helvetica Neue"/>
                <a:sym typeface="Helvetica Neue"/>
              </a:rPr>
              <a:t>ADD</a:t>
            </a:r>
            <a:endParaRPr b="0" i="0" sz="1400" u="none" cap="none" strike="noStrike">
              <a:solidFill>
                <a:srgbClr val="000000"/>
              </a:solidFill>
              <a:latin typeface="Arial"/>
              <a:ea typeface="Arial"/>
              <a:cs typeface="Arial"/>
              <a:sym typeface="Arial"/>
            </a:endParaRPr>
          </a:p>
        </p:txBody>
      </p:sp>
      <p:cxnSp>
        <p:nvCxnSpPr>
          <p:cNvPr id="3225" name="Google Shape;3225;p40"/>
          <p:cNvCxnSpPr/>
          <p:nvPr/>
        </p:nvCxnSpPr>
        <p:spPr>
          <a:xfrm>
            <a:off x="2895600" y="1711325"/>
            <a:ext cx="13716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3226" name="Google Shape;3226;p40"/>
          <p:cNvSpPr txBox="1"/>
          <p:nvPr/>
        </p:nvSpPr>
        <p:spPr>
          <a:xfrm>
            <a:off x="3221037" y="1416050"/>
            <a:ext cx="611187"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cap="none" strike="noStrike">
                <a:solidFill>
                  <a:schemeClr val="dk1"/>
                </a:solidFill>
                <a:latin typeface="Helvetica Neue"/>
                <a:ea typeface="Helvetica Neue"/>
                <a:cs typeface="Helvetica Neue"/>
                <a:sym typeface="Helvetica Neue"/>
              </a:rPr>
              <a:t>SUB</a:t>
            </a:r>
            <a:endParaRPr b="0" i="0" sz="1400" u="none" cap="none" strike="noStrike">
              <a:solidFill>
                <a:srgbClr val="000000"/>
              </a:solidFill>
              <a:latin typeface="Arial"/>
              <a:ea typeface="Arial"/>
              <a:cs typeface="Arial"/>
              <a:sym typeface="Arial"/>
            </a:endParaRPr>
          </a:p>
        </p:txBody>
      </p:sp>
      <p:sp>
        <p:nvSpPr>
          <p:cNvPr id="3227" name="Google Shape;3227;p40"/>
          <p:cNvSpPr txBox="1"/>
          <p:nvPr/>
        </p:nvSpPr>
        <p:spPr>
          <a:xfrm>
            <a:off x="2252662" y="2173287"/>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28" name="Google Shape;3228;p40"/>
          <p:cNvSpPr txBox="1"/>
          <p:nvPr/>
        </p:nvSpPr>
        <p:spPr>
          <a:xfrm>
            <a:off x="4495800" y="2189162"/>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2" name="Shape 3232"/>
        <p:cNvGrpSpPr/>
        <p:nvPr/>
      </p:nvGrpSpPr>
      <p:grpSpPr>
        <a:xfrm>
          <a:off x="0" y="0"/>
          <a:ext cx="0" cy="0"/>
          <a:chOff x="0" y="0"/>
          <a:chExt cx="0" cy="0"/>
        </a:xfrm>
      </p:grpSpPr>
      <p:sp>
        <p:nvSpPr>
          <p:cNvPr id="3233" name="Google Shape;3233;p41"/>
          <p:cNvSpPr txBox="1"/>
          <p:nvPr/>
        </p:nvSpPr>
        <p:spPr>
          <a:xfrm>
            <a:off x="4648200" y="5638800"/>
            <a:ext cx="1600200" cy="152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34" name="Google Shape;3234;p41"/>
          <p:cNvSpPr txBox="1"/>
          <p:nvPr/>
        </p:nvSpPr>
        <p:spPr>
          <a:xfrm>
            <a:off x="4594225" y="4191000"/>
            <a:ext cx="587375" cy="152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35" name="Google Shape;3235;p41"/>
          <p:cNvSpPr txBox="1"/>
          <p:nvPr/>
        </p:nvSpPr>
        <p:spPr>
          <a:xfrm>
            <a:off x="5334000" y="4343400"/>
            <a:ext cx="152400" cy="152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36" name="Google Shape;3236;p41"/>
          <p:cNvSpPr txBox="1"/>
          <p:nvPr/>
        </p:nvSpPr>
        <p:spPr>
          <a:xfrm>
            <a:off x="5105400" y="4162425"/>
            <a:ext cx="228600" cy="533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37" name="Google Shape;3237;p41"/>
          <p:cNvSpPr txBox="1"/>
          <p:nvPr/>
        </p:nvSpPr>
        <p:spPr>
          <a:xfrm flipH="1">
            <a:off x="5468937" y="3540125"/>
            <a:ext cx="609600" cy="1089025"/>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38" name="Google Shape;3238;p41"/>
          <p:cNvSpPr txBox="1"/>
          <p:nvPr/>
        </p:nvSpPr>
        <p:spPr>
          <a:xfrm>
            <a:off x="5943600" y="4040187"/>
            <a:ext cx="304800" cy="152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39" name="Google Shape;3239;p41"/>
          <p:cNvSpPr txBox="1"/>
          <p:nvPr/>
        </p:nvSpPr>
        <p:spPr>
          <a:xfrm>
            <a:off x="6400800" y="5638800"/>
            <a:ext cx="17526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40" name="Google Shape;3240;p41"/>
          <p:cNvSpPr txBox="1"/>
          <p:nvPr/>
        </p:nvSpPr>
        <p:spPr>
          <a:xfrm>
            <a:off x="6411912" y="4003675"/>
            <a:ext cx="2286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41" name="Google Shape;3241;p41"/>
          <p:cNvSpPr txBox="1"/>
          <p:nvPr/>
        </p:nvSpPr>
        <p:spPr>
          <a:xfrm>
            <a:off x="6511925" y="4114800"/>
            <a:ext cx="152400" cy="15240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42" name="Google Shape;3242;p41"/>
          <p:cNvSpPr txBox="1"/>
          <p:nvPr/>
        </p:nvSpPr>
        <p:spPr>
          <a:xfrm>
            <a:off x="6554787" y="5486400"/>
            <a:ext cx="1598612"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43" name="Google Shape;3243;p41"/>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Single-Clock-Cycle Diagram: </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Clock Cycle 6</a:t>
            </a:r>
            <a:endParaRPr/>
          </a:p>
        </p:txBody>
      </p:sp>
      <p:sp>
        <p:nvSpPr>
          <p:cNvPr id="3244" name="Google Shape;3244;p41"/>
          <p:cNvSpPr txBox="1"/>
          <p:nvPr/>
        </p:nvSpPr>
        <p:spPr>
          <a:xfrm>
            <a:off x="44958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45" name="Google Shape;3245;p41"/>
          <p:cNvSpPr txBox="1"/>
          <p:nvPr/>
        </p:nvSpPr>
        <p:spPr>
          <a:xfrm>
            <a:off x="4554537" y="2197100"/>
            <a:ext cx="76200" cy="38100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pic>
        <p:nvPicPr>
          <p:cNvPr id="3246" name="Google Shape;3246;p41"/>
          <p:cNvPicPr preferRelativeResize="0"/>
          <p:nvPr/>
        </p:nvPicPr>
        <p:blipFill rotWithShape="1">
          <a:blip r:embed="rId3">
            <a:alphaModFix/>
          </a:blip>
          <a:srcRect b="0" l="0" r="0" t="0"/>
          <a:stretch/>
        </p:blipFill>
        <p:spPr>
          <a:xfrm>
            <a:off x="0" y="1733550"/>
            <a:ext cx="9140825" cy="4514850"/>
          </a:xfrm>
          <a:prstGeom prst="rect">
            <a:avLst/>
          </a:prstGeom>
          <a:noFill/>
          <a:ln>
            <a:noFill/>
          </a:ln>
        </p:spPr>
      </p:pic>
      <p:sp>
        <p:nvSpPr>
          <p:cNvPr id="3247" name="Google Shape;3247;p41"/>
          <p:cNvSpPr txBox="1"/>
          <p:nvPr/>
        </p:nvSpPr>
        <p:spPr>
          <a:xfrm>
            <a:off x="62484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48" name="Google Shape;3248;p41"/>
          <p:cNvSpPr txBox="1"/>
          <p:nvPr/>
        </p:nvSpPr>
        <p:spPr>
          <a:xfrm>
            <a:off x="81534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49" name="Google Shape;3249;p41"/>
          <p:cNvSpPr txBox="1"/>
          <p:nvPr/>
        </p:nvSpPr>
        <p:spPr>
          <a:xfrm>
            <a:off x="22606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50" name="Google Shape;3250;p41"/>
          <p:cNvSpPr txBox="1"/>
          <p:nvPr/>
        </p:nvSpPr>
        <p:spPr>
          <a:xfrm>
            <a:off x="4495800" y="2184400"/>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251" name="Google Shape;3251;p41"/>
          <p:cNvCxnSpPr/>
          <p:nvPr/>
        </p:nvCxnSpPr>
        <p:spPr>
          <a:xfrm>
            <a:off x="8305800" y="1700212"/>
            <a:ext cx="7620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3252" name="Google Shape;3252;p41"/>
          <p:cNvSpPr txBox="1"/>
          <p:nvPr/>
        </p:nvSpPr>
        <p:spPr>
          <a:xfrm>
            <a:off x="8453437" y="1416050"/>
            <a:ext cx="511175"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cap="none" strike="noStrike">
                <a:solidFill>
                  <a:schemeClr val="dk1"/>
                </a:solidFill>
                <a:latin typeface="Helvetica Neue"/>
                <a:ea typeface="Helvetica Neue"/>
                <a:cs typeface="Helvetica Neue"/>
                <a:sym typeface="Helvetica Neue"/>
              </a:rPr>
              <a:t>SW</a:t>
            </a:r>
            <a:endParaRPr b="0" i="0" sz="1400" u="none" cap="none" strike="noStrike">
              <a:solidFill>
                <a:srgbClr val="000000"/>
              </a:solidFill>
              <a:latin typeface="Arial"/>
              <a:ea typeface="Arial"/>
              <a:cs typeface="Arial"/>
              <a:sym typeface="Arial"/>
            </a:endParaRPr>
          </a:p>
        </p:txBody>
      </p:sp>
      <p:sp>
        <p:nvSpPr>
          <p:cNvPr id="3253" name="Google Shape;3253;p41"/>
          <p:cNvSpPr txBox="1"/>
          <p:nvPr/>
        </p:nvSpPr>
        <p:spPr>
          <a:xfrm>
            <a:off x="6318250" y="2209800"/>
            <a:ext cx="76200" cy="38100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254" name="Google Shape;3254;p41"/>
          <p:cNvCxnSpPr/>
          <p:nvPr/>
        </p:nvCxnSpPr>
        <p:spPr>
          <a:xfrm>
            <a:off x="6553200" y="1700212"/>
            <a:ext cx="13716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3255" name="Google Shape;3255;p41"/>
          <p:cNvSpPr txBox="1"/>
          <p:nvPr/>
        </p:nvSpPr>
        <p:spPr>
          <a:xfrm>
            <a:off x="6873875" y="1416050"/>
            <a:ext cx="622300"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cap="none" strike="noStrike">
                <a:solidFill>
                  <a:schemeClr val="dk1"/>
                </a:solidFill>
                <a:latin typeface="Helvetica Neue"/>
                <a:ea typeface="Helvetica Neue"/>
                <a:cs typeface="Helvetica Neue"/>
                <a:sym typeface="Helvetica Neue"/>
              </a:rPr>
              <a:t>ADD</a:t>
            </a:r>
            <a:endParaRPr b="0" i="0" sz="1400" u="none" cap="none" strike="noStrike">
              <a:solidFill>
                <a:srgbClr val="000000"/>
              </a:solidFill>
              <a:latin typeface="Arial"/>
              <a:ea typeface="Arial"/>
              <a:cs typeface="Arial"/>
              <a:sym typeface="Arial"/>
            </a:endParaRPr>
          </a:p>
        </p:txBody>
      </p:sp>
      <p:sp>
        <p:nvSpPr>
          <p:cNvPr id="3256" name="Google Shape;3256;p41"/>
          <p:cNvSpPr txBox="1"/>
          <p:nvPr/>
        </p:nvSpPr>
        <p:spPr>
          <a:xfrm>
            <a:off x="8229600" y="2209800"/>
            <a:ext cx="76200" cy="381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57" name="Google Shape;3257;p41"/>
          <p:cNvSpPr txBox="1"/>
          <p:nvPr/>
        </p:nvSpPr>
        <p:spPr>
          <a:xfrm>
            <a:off x="6248400" y="2209800"/>
            <a:ext cx="76200" cy="38100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58" name="Google Shape;3258;p41"/>
          <p:cNvSpPr txBox="1"/>
          <p:nvPr/>
        </p:nvSpPr>
        <p:spPr>
          <a:xfrm>
            <a:off x="6248400" y="2187575"/>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59" name="Google Shape;3259;p41"/>
          <p:cNvSpPr txBox="1"/>
          <p:nvPr/>
        </p:nvSpPr>
        <p:spPr>
          <a:xfrm>
            <a:off x="8153400" y="2209800"/>
            <a:ext cx="76200" cy="38100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60" name="Google Shape;3260;p41"/>
          <p:cNvSpPr txBox="1"/>
          <p:nvPr/>
        </p:nvSpPr>
        <p:spPr>
          <a:xfrm>
            <a:off x="8153400" y="2209800"/>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261" name="Google Shape;3261;p41"/>
          <p:cNvCxnSpPr/>
          <p:nvPr/>
        </p:nvCxnSpPr>
        <p:spPr>
          <a:xfrm>
            <a:off x="4800600" y="1700212"/>
            <a:ext cx="13716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3262" name="Google Shape;3262;p41"/>
          <p:cNvSpPr txBox="1"/>
          <p:nvPr/>
        </p:nvSpPr>
        <p:spPr>
          <a:xfrm>
            <a:off x="5126037" y="1416050"/>
            <a:ext cx="611187"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cap="none" strike="noStrike">
                <a:solidFill>
                  <a:schemeClr val="dk1"/>
                </a:solidFill>
                <a:latin typeface="Helvetica Neue"/>
                <a:ea typeface="Helvetica Neue"/>
                <a:cs typeface="Helvetica Neue"/>
                <a:sym typeface="Helvetica Neue"/>
              </a:rPr>
              <a:t>SUB</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6" name="Shape 3266"/>
        <p:cNvGrpSpPr/>
        <p:nvPr/>
      </p:nvGrpSpPr>
      <p:grpSpPr>
        <a:xfrm>
          <a:off x="0" y="0"/>
          <a:ext cx="0" cy="0"/>
          <a:chOff x="0" y="0"/>
          <a:chExt cx="0" cy="0"/>
        </a:xfrm>
      </p:grpSpPr>
      <p:sp>
        <p:nvSpPr>
          <p:cNvPr id="3267" name="Google Shape;3267;p42"/>
          <p:cNvSpPr txBox="1"/>
          <p:nvPr/>
        </p:nvSpPr>
        <p:spPr>
          <a:xfrm>
            <a:off x="6411912" y="4003675"/>
            <a:ext cx="228600" cy="152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68" name="Google Shape;3268;p42"/>
          <p:cNvSpPr txBox="1"/>
          <p:nvPr/>
        </p:nvSpPr>
        <p:spPr>
          <a:xfrm>
            <a:off x="6511925" y="4114800"/>
            <a:ext cx="152400" cy="15240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69" name="Google Shape;3269;p42"/>
          <p:cNvSpPr txBox="1"/>
          <p:nvPr/>
        </p:nvSpPr>
        <p:spPr>
          <a:xfrm>
            <a:off x="6554787" y="5486400"/>
            <a:ext cx="1598612" cy="152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70" name="Google Shape;3270;p42"/>
          <p:cNvSpPr txBox="1"/>
          <p:nvPr/>
        </p:nvSpPr>
        <p:spPr>
          <a:xfrm>
            <a:off x="8228012" y="5454650"/>
            <a:ext cx="304800" cy="150812"/>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71" name="Google Shape;3271;p42"/>
          <p:cNvSpPr txBox="1"/>
          <p:nvPr/>
        </p:nvSpPr>
        <p:spPr>
          <a:xfrm>
            <a:off x="8382000" y="4953000"/>
            <a:ext cx="152400" cy="6096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72" name="Google Shape;3272;p42"/>
          <p:cNvSpPr txBox="1"/>
          <p:nvPr/>
        </p:nvSpPr>
        <p:spPr>
          <a:xfrm>
            <a:off x="2819400" y="4402137"/>
            <a:ext cx="381000" cy="93662"/>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73" name="Google Shape;3273;p42"/>
          <p:cNvSpPr txBox="1"/>
          <p:nvPr/>
        </p:nvSpPr>
        <p:spPr>
          <a:xfrm>
            <a:off x="2760662" y="4378325"/>
            <a:ext cx="152400" cy="19050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74" name="Google Shape;3274;p42"/>
          <p:cNvSpPr txBox="1"/>
          <p:nvPr/>
        </p:nvSpPr>
        <p:spPr>
          <a:xfrm>
            <a:off x="8382000" y="5715000"/>
            <a:ext cx="152400" cy="41275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75" name="Google Shape;3275;p42"/>
          <p:cNvSpPr txBox="1"/>
          <p:nvPr/>
        </p:nvSpPr>
        <p:spPr>
          <a:xfrm>
            <a:off x="8229600" y="5640387"/>
            <a:ext cx="304800" cy="150812"/>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76" name="Google Shape;3276;p42"/>
          <p:cNvSpPr txBox="1"/>
          <p:nvPr/>
        </p:nvSpPr>
        <p:spPr>
          <a:xfrm>
            <a:off x="2590800" y="6019800"/>
            <a:ext cx="5867400" cy="117475"/>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77" name="Google Shape;3277;p42"/>
          <p:cNvSpPr txBox="1"/>
          <p:nvPr/>
        </p:nvSpPr>
        <p:spPr>
          <a:xfrm flipH="1">
            <a:off x="3082925" y="3563937"/>
            <a:ext cx="457200" cy="10668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78" name="Google Shape;3278;p42"/>
          <p:cNvSpPr txBox="1"/>
          <p:nvPr/>
        </p:nvSpPr>
        <p:spPr>
          <a:xfrm>
            <a:off x="2590800" y="4114800"/>
            <a:ext cx="5334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79" name="Google Shape;3279;p42"/>
          <p:cNvSpPr txBox="1"/>
          <p:nvPr/>
        </p:nvSpPr>
        <p:spPr>
          <a:xfrm>
            <a:off x="2590800" y="4114800"/>
            <a:ext cx="152400" cy="19050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80" name="Google Shape;3280;p42"/>
          <p:cNvSpPr txBox="1"/>
          <p:nvPr/>
        </p:nvSpPr>
        <p:spPr>
          <a:xfrm>
            <a:off x="8874125" y="4824412"/>
            <a:ext cx="304800" cy="150812"/>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81" name="Google Shape;3281;p42"/>
          <p:cNvSpPr txBox="1"/>
          <p:nvPr/>
        </p:nvSpPr>
        <p:spPr>
          <a:xfrm>
            <a:off x="9026525" y="4848225"/>
            <a:ext cx="152400" cy="1400175"/>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82" name="Google Shape;3282;p42"/>
          <p:cNvSpPr txBox="1"/>
          <p:nvPr/>
        </p:nvSpPr>
        <p:spPr>
          <a:xfrm>
            <a:off x="2819400" y="6154737"/>
            <a:ext cx="6324600" cy="1524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83" name="Google Shape;3283;p42"/>
          <p:cNvSpPr txBox="1"/>
          <p:nvPr/>
        </p:nvSpPr>
        <p:spPr>
          <a:xfrm>
            <a:off x="8458200" y="4941887"/>
            <a:ext cx="263525" cy="131762"/>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84" name="Google Shape;3284;p42"/>
          <p:cNvSpPr txBox="1"/>
          <p:nvPr/>
        </p:nvSpPr>
        <p:spPr>
          <a:xfrm flipH="1">
            <a:off x="8740775" y="4538662"/>
            <a:ext cx="228600" cy="6096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85" name="Google Shape;3285;p42"/>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Single-Clock-Cycle Diagram: </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Clock Cycle 7</a:t>
            </a:r>
            <a:endParaRPr/>
          </a:p>
        </p:txBody>
      </p:sp>
      <p:sp>
        <p:nvSpPr>
          <p:cNvPr id="3286" name="Google Shape;3286;p42"/>
          <p:cNvSpPr txBox="1"/>
          <p:nvPr/>
        </p:nvSpPr>
        <p:spPr>
          <a:xfrm>
            <a:off x="44958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pic>
        <p:nvPicPr>
          <p:cNvPr id="3287" name="Google Shape;3287;p42"/>
          <p:cNvPicPr preferRelativeResize="0"/>
          <p:nvPr/>
        </p:nvPicPr>
        <p:blipFill rotWithShape="1">
          <a:blip r:embed="rId3">
            <a:alphaModFix/>
          </a:blip>
          <a:srcRect b="0" l="0" r="0" t="0"/>
          <a:stretch/>
        </p:blipFill>
        <p:spPr>
          <a:xfrm>
            <a:off x="0" y="1733550"/>
            <a:ext cx="9140825" cy="4514850"/>
          </a:xfrm>
          <a:prstGeom prst="rect">
            <a:avLst/>
          </a:prstGeom>
          <a:noFill/>
          <a:ln>
            <a:noFill/>
          </a:ln>
        </p:spPr>
      </p:pic>
      <p:sp>
        <p:nvSpPr>
          <p:cNvPr id="3288" name="Google Shape;3288;p42"/>
          <p:cNvSpPr txBox="1"/>
          <p:nvPr/>
        </p:nvSpPr>
        <p:spPr>
          <a:xfrm>
            <a:off x="4554537" y="2209800"/>
            <a:ext cx="76200" cy="3810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89" name="Google Shape;3289;p42"/>
          <p:cNvSpPr txBox="1"/>
          <p:nvPr/>
        </p:nvSpPr>
        <p:spPr>
          <a:xfrm>
            <a:off x="4495800" y="2209800"/>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90" name="Google Shape;3290;p42"/>
          <p:cNvSpPr txBox="1"/>
          <p:nvPr/>
        </p:nvSpPr>
        <p:spPr>
          <a:xfrm>
            <a:off x="62484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91" name="Google Shape;3291;p42"/>
          <p:cNvSpPr txBox="1"/>
          <p:nvPr/>
        </p:nvSpPr>
        <p:spPr>
          <a:xfrm>
            <a:off x="6318250" y="2209800"/>
            <a:ext cx="76200" cy="38100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92" name="Google Shape;3292;p42"/>
          <p:cNvSpPr txBox="1"/>
          <p:nvPr/>
        </p:nvSpPr>
        <p:spPr>
          <a:xfrm>
            <a:off x="6248400" y="2187575"/>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93" name="Google Shape;3293;p42"/>
          <p:cNvSpPr txBox="1"/>
          <p:nvPr/>
        </p:nvSpPr>
        <p:spPr>
          <a:xfrm>
            <a:off x="81534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94" name="Google Shape;3294;p42"/>
          <p:cNvSpPr txBox="1"/>
          <p:nvPr/>
        </p:nvSpPr>
        <p:spPr>
          <a:xfrm>
            <a:off x="8229600" y="2209800"/>
            <a:ext cx="76200" cy="3810000"/>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95" name="Google Shape;3295;p42"/>
          <p:cNvSpPr txBox="1"/>
          <p:nvPr/>
        </p:nvSpPr>
        <p:spPr>
          <a:xfrm>
            <a:off x="22606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96" name="Google Shape;3296;p42"/>
          <p:cNvSpPr txBox="1"/>
          <p:nvPr/>
        </p:nvSpPr>
        <p:spPr>
          <a:xfrm>
            <a:off x="2316162" y="2192337"/>
            <a:ext cx="76200" cy="3810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297" name="Google Shape;3297;p42"/>
          <p:cNvSpPr txBox="1"/>
          <p:nvPr/>
        </p:nvSpPr>
        <p:spPr>
          <a:xfrm>
            <a:off x="2247900" y="2174875"/>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298" name="Google Shape;3298;p42"/>
          <p:cNvCxnSpPr/>
          <p:nvPr/>
        </p:nvCxnSpPr>
        <p:spPr>
          <a:xfrm>
            <a:off x="8305800" y="1727200"/>
            <a:ext cx="7620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3299" name="Google Shape;3299;p42"/>
          <p:cNvSpPr txBox="1"/>
          <p:nvPr/>
        </p:nvSpPr>
        <p:spPr>
          <a:xfrm>
            <a:off x="8397875" y="1390650"/>
            <a:ext cx="622300"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cap="none" strike="noStrike">
                <a:solidFill>
                  <a:schemeClr val="dk1"/>
                </a:solidFill>
                <a:latin typeface="Helvetica Neue"/>
                <a:ea typeface="Helvetica Neue"/>
                <a:cs typeface="Helvetica Neue"/>
                <a:sym typeface="Helvetica Neue"/>
              </a:rPr>
              <a:t>ADD</a:t>
            </a:r>
            <a:endParaRPr b="0" i="0" sz="1400" u="none" cap="none" strike="noStrike">
              <a:solidFill>
                <a:srgbClr val="000000"/>
              </a:solidFill>
              <a:latin typeface="Arial"/>
              <a:ea typeface="Arial"/>
              <a:cs typeface="Arial"/>
              <a:sym typeface="Arial"/>
            </a:endParaRPr>
          </a:p>
        </p:txBody>
      </p:sp>
      <p:sp>
        <p:nvSpPr>
          <p:cNvPr id="3300" name="Google Shape;3300;p42"/>
          <p:cNvSpPr txBox="1"/>
          <p:nvPr/>
        </p:nvSpPr>
        <p:spPr>
          <a:xfrm>
            <a:off x="8153400" y="2209800"/>
            <a:ext cx="76200" cy="38100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01" name="Google Shape;3301;p42"/>
          <p:cNvSpPr txBox="1"/>
          <p:nvPr/>
        </p:nvSpPr>
        <p:spPr>
          <a:xfrm>
            <a:off x="8153400" y="2209800"/>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302" name="Google Shape;3302;p42"/>
          <p:cNvCxnSpPr/>
          <p:nvPr/>
        </p:nvCxnSpPr>
        <p:spPr>
          <a:xfrm>
            <a:off x="6553200" y="1700212"/>
            <a:ext cx="13716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3303" name="Google Shape;3303;p42"/>
          <p:cNvSpPr txBox="1"/>
          <p:nvPr/>
        </p:nvSpPr>
        <p:spPr>
          <a:xfrm>
            <a:off x="6878637" y="1416050"/>
            <a:ext cx="611187"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cap="none" strike="noStrike">
                <a:solidFill>
                  <a:schemeClr val="dk1"/>
                </a:solidFill>
                <a:latin typeface="Helvetica Neue"/>
                <a:ea typeface="Helvetica Neue"/>
                <a:cs typeface="Helvetica Neue"/>
                <a:sym typeface="Helvetica Neue"/>
              </a:rPr>
              <a:t>SUB</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6"/>
          <p:cNvSpPr txBox="1"/>
          <p:nvPr>
            <p:ph type="title"/>
          </p:nvPr>
        </p:nvSpPr>
        <p:spPr>
          <a:xfrm>
            <a:off x="762000" y="152400"/>
            <a:ext cx="8174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Pipelined vs. Single-Cycle Instruction Execution: the Plan</a:t>
            </a:r>
            <a:endParaRPr/>
          </a:p>
        </p:txBody>
      </p:sp>
      <p:sp>
        <p:nvSpPr>
          <p:cNvPr id="128" name="Google Shape;128;p16"/>
          <p:cNvSpPr txBox="1"/>
          <p:nvPr>
            <p:ph idx="1" type="body"/>
          </p:nvPr>
        </p:nvSpPr>
        <p:spPr>
          <a:xfrm>
            <a:off x="1143000" y="1600200"/>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SzPts val="1680"/>
              <a:buNone/>
            </a:pPr>
            <a:br>
              <a:rPr b="0" i="0" lang="en-US" sz="2800" u="none">
                <a:solidFill>
                  <a:schemeClr val="dk1"/>
                </a:solidFill>
                <a:latin typeface="Tahoma"/>
                <a:ea typeface="Tahoma"/>
                <a:cs typeface="Tahoma"/>
                <a:sym typeface="Tahoma"/>
              </a:rPr>
            </a:br>
            <a:endParaRPr/>
          </a:p>
          <a:p>
            <a:pPr indent="-342900" lvl="0" marL="342900" rtl="0" algn="l">
              <a:lnSpc>
                <a:spcPct val="90000"/>
              </a:lnSpc>
              <a:spcBef>
                <a:spcPts val="560"/>
              </a:spcBef>
              <a:spcAft>
                <a:spcPts val="0"/>
              </a:spcAft>
              <a:buSzPts val="1680"/>
              <a:buNone/>
            </a:pPr>
            <a:br>
              <a:rPr b="0" i="0" lang="en-US" sz="2800" u="none">
                <a:solidFill>
                  <a:schemeClr val="dk1"/>
                </a:solidFill>
                <a:latin typeface="Tahoma"/>
                <a:ea typeface="Tahoma"/>
                <a:cs typeface="Tahoma"/>
                <a:sym typeface="Tahoma"/>
              </a:rPr>
            </a:br>
            <a:br>
              <a:rPr b="0" i="0" lang="en-US" sz="2800" u="none">
                <a:solidFill>
                  <a:schemeClr val="dk1"/>
                </a:solidFill>
                <a:latin typeface="Tahoma"/>
                <a:ea typeface="Tahoma"/>
                <a:cs typeface="Tahoma"/>
                <a:sym typeface="Tahoma"/>
              </a:rPr>
            </a:br>
            <a:br>
              <a:rPr b="0" i="0" lang="en-US" sz="2800" u="none">
                <a:solidFill>
                  <a:schemeClr val="dk1"/>
                </a:solidFill>
                <a:latin typeface="Tahoma"/>
                <a:ea typeface="Tahoma"/>
                <a:cs typeface="Tahoma"/>
                <a:sym typeface="Tahoma"/>
              </a:rPr>
            </a:br>
            <a:br>
              <a:rPr b="0" i="0" lang="en-US" sz="2800" u="none">
                <a:solidFill>
                  <a:schemeClr val="dk1"/>
                </a:solidFill>
                <a:latin typeface="Tahoma"/>
                <a:ea typeface="Tahoma"/>
                <a:cs typeface="Tahoma"/>
                <a:sym typeface="Tahoma"/>
              </a:rPr>
            </a:br>
            <a:br>
              <a:rPr b="0" i="0" lang="en-US" sz="2800" u="none">
                <a:solidFill>
                  <a:schemeClr val="dk1"/>
                </a:solidFill>
                <a:latin typeface="Tahoma"/>
                <a:ea typeface="Tahoma"/>
                <a:cs typeface="Tahoma"/>
                <a:sym typeface="Tahoma"/>
              </a:rPr>
            </a:br>
            <a:br>
              <a:rPr b="0" i="0" lang="en-US" sz="2800" u="none">
                <a:solidFill>
                  <a:schemeClr val="dk1"/>
                </a:solidFill>
                <a:latin typeface="Tahoma"/>
                <a:ea typeface="Tahoma"/>
                <a:cs typeface="Tahoma"/>
                <a:sym typeface="Tahoma"/>
              </a:rPr>
            </a:br>
            <a:br>
              <a:rPr b="0" i="0" lang="en-US" sz="2800" u="none">
                <a:solidFill>
                  <a:schemeClr val="dk1"/>
                </a:solidFill>
                <a:latin typeface="Tahoma"/>
                <a:ea typeface="Tahoma"/>
                <a:cs typeface="Tahoma"/>
                <a:sym typeface="Tahoma"/>
              </a:rPr>
            </a:br>
            <a:br>
              <a:rPr b="0" i="0" lang="en-US" sz="2800" u="none">
                <a:solidFill>
                  <a:schemeClr val="dk1"/>
                </a:solidFill>
                <a:latin typeface="Tahoma"/>
                <a:ea typeface="Tahoma"/>
                <a:cs typeface="Tahoma"/>
                <a:sym typeface="Tahoma"/>
              </a:rPr>
            </a:br>
            <a:endParaRPr/>
          </a:p>
        </p:txBody>
      </p:sp>
      <p:sp>
        <p:nvSpPr>
          <p:cNvPr id="129" name="Google Shape;129;p16"/>
          <p:cNvSpPr txBox="1"/>
          <p:nvPr/>
        </p:nvSpPr>
        <p:spPr>
          <a:xfrm>
            <a:off x="2254250" y="3460750"/>
            <a:ext cx="6638925" cy="6508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30" name="Google Shape;130;p16"/>
          <p:cNvSpPr txBox="1"/>
          <p:nvPr/>
        </p:nvSpPr>
        <p:spPr>
          <a:xfrm>
            <a:off x="2498725" y="2579687"/>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31" name="Google Shape;131;p16"/>
          <p:cNvSpPr txBox="1"/>
          <p:nvPr/>
        </p:nvSpPr>
        <p:spPr>
          <a:xfrm>
            <a:off x="2528887" y="257968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32" name="Google Shape;132;p16"/>
          <p:cNvSpPr txBox="1"/>
          <p:nvPr/>
        </p:nvSpPr>
        <p:spPr>
          <a:xfrm>
            <a:off x="2587625" y="2579687"/>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33" name="Google Shape;133;p16"/>
          <p:cNvSpPr txBox="1"/>
          <p:nvPr/>
        </p:nvSpPr>
        <p:spPr>
          <a:xfrm>
            <a:off x="2643187" y="2579687"/>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34" name="Google Shape;134;p16"/>
          <p:cNvSpPr txBox="1"/>
          <p:nvPr/>
        </p:nvSpPr>
        <p:spPr>
          <a:xfrm>
            <a:off x="2673350" y="2579687"/>
            <a:ext cx="381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35" name="Google Shape;135;p16"/>
          <p:cNvSpPr txBox="1"/>
          <p:nvPr/>
        </p:nvSpPr>
        <p:spPr>
          <a:xfrm>
            <a:off x="2706687" y="257968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136" name="Google Shape;136;p16"/>
          <p:cNvSpPr txBox="1"/>
          <p:nvPr/>
        </p:nvSpPr>
        <p:spPr>
          <a:xfrm>
            <a:off x="2770187" y="2579687"/>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37" name="Google Shape;137;p16"/>
          <p:cNvSpPr txBox="1"/>
          <p:nvPr/>
        </p:nvSpPr>
        <p:spPr>
          <a:xfrm>
            <a:off x="2820987" y="2579687"/>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38" name="Google Shape;138;p16"/>
          <p:cNvSpPr txBox="1"/>
          <p:nvPr/>
        </p:nvSpPr>
        <p:spPr>
          <a:xfrm>
            <a:off x="2851150" y="2579687"/>
            <a:ext cx="254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39" name="Google Shape;139;p16"/>
          <p:cNvSpPr txBox="1"/>
          <p:nvPr/>
        </p:nvSpPr>
        <p:spPr>
          <a:xfrm>
            <a:off x="2876550" y="257968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40" name="Google Shape;140;p16"/>
          <p:cNvSpPr txBox="1"/>
          <p:nvPr/>
        </p:nvSpPr>
        <p:spPr>
          <a:xfrm>
            <a:off x="2936875" y="257968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41" name="Google Shape;141;p16"/>
          <p:cNvSpPr txBox="1"/>
          <p:nvPr/>
        </p:nvSpPr>
        <p:spPr>
          <a:xfrm>
            <a:off x="2995612" y="3063875"/>
            <a:ext cx="0" cy="2444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42" name="Google Shape;142;p16"/>
          <p:cNvSpPr txBox="1"/>
          <p:nvPr/>
        </p:nvSpPr>
        <p:spPr>
          <a:xfrm>
            <a:off x="2628900" y="2709862"/>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143" name="Google Shape;143;p16"/>
          <p:cNvSpPr txBox="1"/>
          <p:nvPr/>
        </p:nvSpPr>
        <p:spPr>
          <a:xfrm>
            <a:off x="2659062" y="270986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44" name="Google Shape;144;p16"/>
          <p:cNvSpPr txBox="1"/>
          <p:nvPr/>
        </p:nvSpPr>
        <p:spPr>
          <a:xfrm>
            <a:off x="2720975" y="2709862"/>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45" name="Google Shape;145;p16"/>
          <p:cNvSpPr txBox="1"/>
          <p:nvPr/>
        </p:nvSpPr>
        <p:spPr>
          <a:xfrm>
            <a:off x="2751137" y="2709862"/>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46" name="Google Shape;146;p16"/>
          <p:cNvSpPr txBox="1"/>
          <p:nvPr/>
        </p:nvSpPr>
        <p:spPr>
          <a:xfrm>
            <a:off x="2803525" y="270986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47" name="Google Shape;147;p16"/>
          <p:cNvSpPr/>
          <p:nvPr/>
        </p:nvSpPr>
        <p:spPr>
          <a:xfrm>
            <a:off x="4619625" y="2952750"/>
            <a:ext cx="63500" cy="63500"/>
          </a:xfrm>
          <a:custGeom>
            <a:rect b="b" l="l" r="r" t="t"/>
            <a:pathLst>
              <a:path extrusionOk="0" h="40" w="40">
                <a:moveTo>
                  <a:pt x="0" y="40"/>
                </a:moveTo>
                <a:lnTo>
                  <a:pt x="3" y="0"/>
                </a:lnTo>
                <a:lnTo>
                  <a:pt x="40" y="21"/>
                </a:lnTo>
                <a:lnTo>
                  <a:pt x="3" y="40"/>
                </a:lnTo>
                <a:lnTo>
                  <a:pt x="0" y="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48" name="Google Shape;148;p16"/>
          <p:cNvSpPr/>
          <p:nvPr/>
        </p:nvSpPr>
        <p:spPr>
          <a:xfrm>
            <a:off x="2473325" y="2524125"/>
            <a:ext cx="555625" cy="369887"/>
          </a:xfrm>
          <a:custGeom>
            <a:rect b="b" l="l" r="r" t="t"/>
            <a:pathLst>
              <a:path extrusionOk="0" h="233" w="350">
                <a:moveTo>
                  <a:pt x="347" y="231"/>
                </a:moveTo>
                <a:lnTo>
                  <a:pt x="350" y="0"/>
                </a:lnTo>
                <a:lnTo>
                  <a:pt x="0" y="0"/>
                </a:lnTo>
                <a:lnTo>
                  <a:pt x="0" y="233"/>
                </a:lnTo>
                <a:lnTo>
                  <a:pt x="350"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49" name="Google Shape;149;p16"/>
          <p:cNvSpPr txBox="1"/>
          <p:nvPr/>
        </p:nvSpPr>
        <p:spPr>
          <a:xfrm>
            <a:off x="3073400" y="2643187"/>
            <a:ext cx="825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50" name="Google Shape;150;p16"/>
          <p:cNvSpPr txBox="1"/>
          <p:nvPr/>
        </p:nvSpPr>
        <p:spPr>
          <a:xfrm>
            <a:off x="3154362" y="264318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51" name="Google Shape;151;p16"/>
          <p:cNvSpPr txBox="1"/>
          <p:nvPr/>
        </p:nvSpPr>
        <p:spPr>
          <a:xfrm>
            <a:off x="3213100" y="264318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52" name="Google Shape;152;p16"/>
          <p:cNvSpPr/>
          <p:nvPr/>
        </p:nvSpPr>
        <p:spPr>
          <a:xfrm>
            <a:off x="3028950" y="2524125"/>
            <a:ext cx="277812" cy="369887"/>
          </a:xfrm>
          <a:custGeom>
            <a:rect b="b" l="l" r="r" t="t"/>
            <a:pathLst>
              <a:path extrusionOk="0" h="233" w="175">
                <a:moveTo>
                  <a:pt x="172" y="231"/>
                </a:moveTo>
                <a:lnTo>
                  <a:pt x="175" y="0"/>
                </a:lnTo>
                <a:lnTo>
                  <a:pt x="0" y="0"/>
                </a:lnTo>
                <a:lnTo>
                  <a:pt x="0" y="233"/>
                </a:lnTo>
                <a:lnTo>
                  <a:pt x="175"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53" name="Google Shape;153;p16"/>
          <p:cNvSpPr txBox="1"/>
          <p:nvPr/>
        </p:nvSpPr>
        <p:spPr>
          <a:xfrm>
            <a:off x="3487737" y="2643187"/>
            <a:ext cx="762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54" name="Google Shape;154;p16"/>
          <p:cNvSpPr txBox="1"/>
          <p:nvPr/>
        </p:nvSpPr>
        <p:spPr>
          <a:xfrm>
            <a:off x="3562350" y="264318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55" name="Google Shape;155;p16"/>
          <p:cNvSpPr txBox="1"/>
          <p:nvPr/>
        </p:nvSpPr>
        <p:spPr>
          <a:xfrm>
            <a:off x="3621087" y="2643187"/>
            <a:ext cx="825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156" name="Google Shape;156;p16"/>
          <p:cNvSpPr/>
          <p:nvPr/>
        </p:nvSpPr>
        <p:spPr>
          <a:xfrm>
            <a:off x="3306762" y="2524125"/>
            <a:ext cx="554037" cy="369887"/>
          </a:xfrm>
          <a:custGeom>
            <a:rect b="b" l="l" r="r" t="t"/>
            <a:pathLst>
              <a:path extrusionOk="0" h="233" w="349">
                <a:moveTo>
                  <a:pt x="347" y="231"/>
                </a:moveTo>
                <a:lnTo>
                  <a:pt x="349" y="0"/>
                </a:lnTo>
                <a:lnTo>
                  <a:pt x="0" y="0"/>
                </a:lnTo>
                <a:lnTo>
                  <a:pt x="0" y="233"/>
                </a:lnTo>
                <a:lnTo>
                  <a:pt x="349"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57" name="Google Shape;157;p16"/>
          <p:cNvSpPr txBox="1"/>
          <p:nvPr/>
        </p:nvSpPr>
        <p:spPr>
          <a:xfrm>
            <a:off x="4024312" y="2579687"/>
            <a:ext cx="825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58" name="Google Shape;158;p16"/>
          <p:cNvSpPr txBox="1"/>
          <p:nvPr/>
        </p:nvSpPr>
        <p:spPr>
          <a:xfrm>
            <a:off x="4102100" y="257968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59" name="Google Shape;159;p16"/>
          <p:cNvSpPr txBox="1"/>
          <p:nvPr/>
        </p:nvSpPr>
        <p:spPr>
          <a:xfrm>
            <a:off x="4160837" y="2579687"/>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60" name="Google Shape;160;p16"/>
          <p:cNvSpPr txBox="1"/>
          <p:nvPr/>
        </p:nvSpPr>
        <p:spPr>
          <a:xfrm>
            <a:off x="4191000" y="257968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61" name="Google Shape;161;p16"/>
          <p:cNvSpPr txBox="1"/>
          <p:nvPr/>
        </p:nvSpPr>
        <p:spPr>
          <a:xfrm>
            <a:off x="4252912" y="3063875"/>
            <a:ext cx="0" cy="2444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62" name="Google Shape;162;p16"/>
          <p:cNvSpPr txBox="1"/>
          <p:nvPr/>
        </p:nvSpPr>
        <p:spPr>
          <a:xfrm>
            <a:off x="3968750" y="270986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63" name="Google Shape;163;p16"/>
          <p:cNvSpPr txBox="1"/>
          <p:nvPr/>
        </p:nvSpPr>
        <p:spPr>
          <a:xfrm>
            <a:off x="4027487" y="2709862"/>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64" name="Google Shape;164;p16"/>
          <p:cNvSpPr txBox="1"/>
          <p:nvPr/>
        </p:nvSpPr>
        <p:spPr>
          <a:xfrm>
            <a:off x="4083050" y="2709862"/>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65" name="Google Shape;165;p16"/>
          <p:cNvSpPr txBox="1"/>
          <p:nvPr/>
        </p:nvSpPr>
        <p:spPr>
          <a:xfrm>
            <a:off x="4138612" y="270986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66" name="Google Shape;166;p16"/>
          <p:cNvSpPr txBox="1"/>
          <p:nvPr/>
        </p:nvSpPr>
        <p:spPr>
          <a:xfrm>
            <a:off x="4198937" y="2709862"/>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67" name="Google Shape;167;p16"/>
          <p:cNvSpPr txBox="1"/>
          <p:nvPr/>
        </p:nvSpPr>
        <p:spPr>
          <a:xfrm>
            <a:off x="4249737" y="2709862"/>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68" name="Google Shape;168;p16"/>
          <p:cNvSpPr/>
          <p:nvPr/>
        </p:nvSpPr>
        <p:spPr>
          <a:xfrm>
            <a:off x="3860800" y="2524125"/>
            <a:ext cx="555625" cy="369887"/>
          </a:xfrm>
          <a:custGeom>
            <a:rect b="b" l="l" r="r" t="t"/>
            <a:pathLst>
              <a:path extrusionOk="0" h="233" w="350">
                <a:moveTo>
                  <a:pt x="348" y="231"/>
                </a:moveTo>
                <a:lnTo>
                  <a:pt x="350" y="0"/>
                </a:lnTo>
                <a:lnTo>
                  <a:pt x="0" y="0"/>
                </a:lnTo>
                <a:lnTo>
                  <a:pt x="0" y="233"/>
                </a:lnTo>
                <a:lnTo>
                  <a:pt x="350"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69" name="Google Shape;169;p16"/>
          <p:cNvSpPr txBox="1"/>
          <p:nvPr/>
        </p:nvSpPr>
        <p:spPr>
          <a:xfrm>
            <a:off x="4460875" y="2643187"/>
            <a:ext cx="825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70" name="Google Shape;170;p16"/>
          <p:cNvSpPr txBox="1"/>
          <p:nvPr/>
        </p:nvSpPr>
        <p:spPr>
          <a:xfrm>
            <a:off x="4541837" y="264318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71" name="Google Shape;171;p16"/>
          <p:cNvSpPr txBox="1"/>
          <p:nvPr/>
        </p:nvSpPr>
        <p:spPr>
          <a:xfrm>
            <a:off x="4602162" y="264318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72" name="Google Shape;172;p16"/>
          <p:cNvSpPr/>
          <p:nvPr/>
        </p:nvSpPr>
        <p:spPr>
          <a:xfrm>
            <a:off x="4416425" y="2524125"/>
            <a:ext cx="277812" cy="369887"/>
          </a:xfrm>
          <a:custGeom>
            <a:rect b="b" l="l" r="r" t="t"/>
            <a:pathLst>
              <a:path extrusionOk="0" h="233" w="175">
                <a:moveTo>
                  <a:pt x="173" y="231"/>
                </a:moveTo>
                <a:lnTo>
                  <a:pt x="175" y="0"/>
                </a:lnTo>
                <a:lnTo>
                  <a:pt x="0" y="0"/>
                </a:lnTo>
                <a:lnTo>
                  <a:pt x="0" y="233"/>
                </a:lnTo>
                <a:lnTo>
                  <a:pt x="175"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173" name="Google Shape;173;p16"/>
          <p:cNvCxnSpPr/>
          <p:nvPr/>
        </p:nvCxnSpPr>
        <p:spPr>
          <a:xfrm flipH="1">
            <a:off x="2525712" y="2982912"/>
            <a:ext cx="2120900" cy="3175"/>
          </a:xfrm>
          <a:prstGeom prst="straightConnector1">
            <a:avLst/>
          </a:prstGeom>
          <a:noFill/>
          <a:ln cap="flat" cmpd="sng" w="9525">
            <a:solidFill>
              <a:srgbClr val="000000"/>
            </a:solidFill>
            <a:prstDash val="solid"/>
            <a:miter lim="800000"/>
            <a:headEnd len="sm" w="sm" type="none"/>
            <a:tailEnd len="sm" w="sm" type="none"/>
          </a:ln>
        </p:spPr>
      </p:cxnSp>
      <p:sp>
        <p:nvSpPr>
          <p:cNvPr id="174" name="Google Shape;174;p16"/>
          <p:cNvSpPr/>
          <p:nvPr/>
        </p:nvSpPr>
        <p:spPr>
          <a:xfrm>
            <a:off x="2481262" y="2952750"/>
            <a:ext cx="58737" cy="63500"/>
          </a:xfrm>
          <a:custGeom>
            <a:rect b="b" l="l" r="r" t="t"/>
            <a:pathLst>
              <a:path extrusionOk="0" h="40" w="37">
                <a:moveTo>
                  <a:pt x="37" y="40"/>
                </a:moveTo>
                <a:lnTo>
                  <a:pt x="37" y="0"/>
                </a:lnTo>
                <a:lnTo>
                  <a:pt x="0" y="21"/>
                </a:lnTo>
                <a:lnTo>
                  <a:pt x="37" y="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75" name="Google Shape;175;p16"/>
          <p:cNvSpPr txBox="1"/>
          <p:nvPr/>
        </p:nvSpPr>
        <p:spPr>
          <a:xfrm>
            <a:off x="3457575" y="301625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176" name="Google Shape;176;p16"/>
          <p:cNvSpPr txBox="1"/>
          <p:nvPr/>
        </p:nvSpPr>
        <p:spPr>
          <a:xfrm>
            <a:off x="3529012" y="3016250"/>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77" name="Google Shape;177;p16"/>
          <p:cNvSpPr txBox="1"/>
          <p:nvPr/>
        </p:nvSpPr>
        <p:spPr>
          <a:xfrm>
            <a:off x="3562350" y="301625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78" name="Google Shape;178;p16"/>
          <p:cNvSpPr txBox="1"/>
          <p:nvPr/>
        </p:nvSpPr>
        <p:spPr>
          <a:xfrm>
            <a:off x="3632200" y="3016250"/>
            <a:ext cx="635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79" name="Google Shape;179;p16"/>
          <p:cNvSpPr txBox="1"/>
          <p:nvPr/>
        </p:nvSpPr>
        <p:spPr>
          <a:xfrm>
            <a:off x="4719637" y="2949575"/>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80" name="Google Shape;180;p16"/>
          <p:cNvSpPr txBox="1"/>
          <p:nvPr/>
        </p:nvSpPr>
        <p:spPr>
          <a:xfrm>
            <a:off x="4749800" y="2949575"/>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81" name="Google Shape;181;p16"/>
          <p:cNvSpPr txBox="1"/>
          <p:nvPr/>
        </p:nvSpPr>
        <p:spPr>
          <a:xfrm>
            <a:off x="4808537" y="2949575"/>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82" name="Google Shape;182;p16"/>
          <p:cNvSpPr txBox="1"/>
          <p:nvPr/>
        </p:nvSpPr>
        <p:spPr>
          <a:xfrm>
            <a:off x="4864100" y="2949575"/>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83" name="Google Shape;183;p16"/>
          <p:cNvSpPr txBox="1"/>
          <p:nvPr/>
        </p:nvSpPr>
        <p:spPr>
          <a:xfrm>
            <a:off x="4894262" y="2949575"/>
            <a:ext cx="381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84" name="Google Shape;184;p16"/>
          <p:cNvSpPr txBox="1"/>
          <p:nvPr/>
        </p:nvSpPr>
        <p:spPr>
          <a:xfrm>
            <a:off x="4927600" y="2949575"/>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185" name="Google Shape;185;p16"/>
          <p:cNvSpPr txBox="1"/>
          <p:nvPr/>
        </p:nvSpPr>
        <p:spPr>
          <a:xfrm>
            <a:off x="4989512" y="2949575"/>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86" name="Google Shape;186;p16"/>
          <p:cNvSpPr txBox="1"/>
          <p:nvPr/>
        </p:nvSpPr>
        <p:spPr>
          <a:xfrm>
            <a:off x="5041900" y="2949575"/>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87" name="Google Shape;187;p16"/>
          <p:cNvSpPr txBox="1"/>
          <p:nvPr/>
        </p:nvSpPr>
        <p:spPr>
          <a:xfrm>
            <a:off x="5072062" y="2949575"/>
            <a:ext cx="254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88" name="Google Shape;188;p16"/>
          <p:cNvSpPr txBox="1"/>
          <p:nvPr/>
        </p:nvSpPr>
        <p:spPr>
          <a:xfrm>
            <a:off x="5097462" y="2949575"/>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89" name="Google Shape;189;p16"/>
          <p:cNvSpPr txBox="1"/>
          <p:nvPr/>
        </p:nvSpPr>
        <p:spPr>
          <a:xfrm>
            <a:off x="5156200" y="2949575"/>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90" name="Google Shape;190;p16"/>
          <p:cNvSpPr txBox="1"/>
          <p:nvPr/>
        </p:nvSpPr>
        <p:spPr>
          <a:xfrm>
            <a:off x="5216525" y="3433762"/>
            <a:ext cx="0" cy="2444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91" name="Google Shape;191;p16"/>
          <p:cNvSpPr txBox="1"/>
          <p:nvPr/>
        </p:nvSpPr>
        <p:spPr>
          <a:xfrm>
            <a:off x="4849812" y="3079750"/>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192" name="Google Shape;192;p16"/>
          <p:cNvSpPr txBox="1"/>
          <p:nvPr/>
        </p:nvSpPr>
        <p:spPr>
          <a:xfrm>
            <a:off x="4879975" y="3079750"/>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93" name="Google Shape;193;p16"/>
          <p:cNvSpPr txBox="1"/>
          <p:nvPr/>
        </p:nvSpPr>
        <p:spPr>
          <a:xfrm>
            <a:off x="4941887" y="3079750"/>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94" name="Google Shape;194;p16"/>
          <p:cNvSpPr txBox="1"/>
          <p:nvPr/>
        </p:nvSpPr>
        <p:spPr>
          <a:xfrm>
            <a:off x="4972050" y="3079750"/>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95" name="Google Shape;195;p16"/>
          <p:cNvSpPr txBox="1"/>
          <p:nvPr/>
        </p:nvSpPr>
        <p:spPr>
          <a:xfrm>
            <a:off x="5022850" y="3079750"/>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96" name="Google Shape;196;p16"/>
          <p:cNvSpPr/>
          <p:nvPr/>
        </p:nvSpPr>
        <p:spPr>
          <a:xfrm>
            <a:off x="6840537" y="3324225"/>
            <a:ext cx="63500" cy="61912"/>
          </a:xfrm>
          <a:custGeom>
            <a:rect b="b" l="l" r="r" t="t"/>
            <a:pathLst>
              <a:path extrusionOk="0" h="39" w="40">
                <a:moveTo>
                  <a:pt x="0" y="39"/>
                </a:moveTo>
                <a:lnTo>
                  <a:pt x="2" y="0"/>
                </a:lnTo>
                <a:lnTo>
                  <a:pt x="40" y="21"/>
                </a:lnTo>
                <a:lnTo>
                  <a:pt x="2" y="39"/>
                </a:lnTo>
                <a:lnTo>
                  <a:pt x="0" y="3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97" name="Google Shape;197;p16"/>
          <p:cNvSpPr/>
          <p:nvPr/>
        </p:nvSpPr>
        <p:spPr>
          <a:xfrm>
            <a:off x="7740650" y="3686175"/>
            <a:ext cx="61912" cy="63500"/>
          </a:xfrm>
          <a:custGeom>
            <a:rect b="b" l="l" r="r" t="t"/>
            <a:pathLst>
              <a:path extrusionOk="0" h="40" w="39">
                <a:moveTo>
                  <a:pt x="0" y="40"/>
                </a:moveTo>
                <a:lnTo>
                  <a:pt x="0" y="0"/>
                </a:lnTo>
                <a:lnTo>
                  <a:pt x="39" y="21"/>
                </a:lnTo>
                <a:lnTo>
                  <a:pt x="0" y="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98" name="Google Shape;198;p16"/>
          <p:cNvSpPr/>
          <p:nvPr/>
        </p:nvSpPr>
        <p:spPr>
          <a:xfrm>
            <a:off x="4694237" y="2894012"/>
            <a:ext cx="555625" cy="369887"/>
          </a:xfrm>
          <a:custGeom>
            <a:rect b="b" l="l" r="r" t="t"/>
            <a:pathLst>
              <a:path extrusionOk="0" h="233" w="350">
                <a:moveTo>
                  <a:pt x="347" y="231"/>
                </a:moveTo>
                <a:lnTo>
                  <a:pt x="350" y="0"/>
                </a:lnTo>
                <a:lnTo>
                  <a:pt x="0" y="0"/>
                </a:lnTo>
                <a:lnTo>
                  <a:pt x="0" y="233"/>
                </a:lnTo>
                <a:lnTo>
                  <a:pt x="350"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99" name="Google Shape;199;p16"/>
          <p:cNvSpPr txBox="1"/>
          <p:nvPr/>
        </p:nvSpPr>
        <p:spPr>
          <a:xfrm>
            <a:off x="5294312" y="3013075"/>
            <a:ext cx="825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200" name="Google Shape;200;p16"/>
          <p:cNvSpPr txBox="1"/>
          <p:nvPr/>
        </p:nvSpPr>
        <p:spPr>
          <a:xfrm>
            <a:off x="5375275" y="3013075"/>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201" name="Google Shape;201;p16"/>
          <p:cNvSpPr txBox="1"/>
          <p:nvPr/>
        </p:nvSpPr>
        <p:spPr>
          <a:xfrm>
            <a:off x="5434012" y="3013075"/>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202" name="Google Shape;202;p16"/>
          <p:cNvSpPr/>
          <p:nvPr/>
        </p:nvSpPr>
        <p:spPr>
          <a:xfrm>
            <a:off x="5249862" y="2894012"/>
            <a:ext cx="277812" cy="369887"/>
          </a:xfrm>
          <a:custGeom>
            <a:rect b="b" l="l" r="r" t="t"/>
            <a:pathLst>
              <a:path extrusionOk="0" h="233" w="175">
                <a:moveTo>
                  <a:pt x="172" y="231"/>
                </a:moveTo>
                <a:lnTo>
                  <a:pt x="175" y="0"/>
                </a:lnTo>
                <a:lnTo>
                  <a:pt x="0" y="0"/>
                </a:lnTo>
                <a:lnTo>
                  <a:pt x="0" y="233"/>
                </a:lnTo>
                <a:lnTo>
                  <a:pt x="175"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03" name="Google Shape;203;p16"/>
          <p:cNvSpPr txBox="1"/>
          <p:nvPr/>
        </p:nvSpPr>
        <p:spPr>
          <a:xfrm>
            <a:off x="5708650" y="3013075"/>
            <a:ext cx="762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204" name="Google Shape;204;p16"/>
          <p:cNvSpPr txBox="1"/>
          <p:nvPr/>
        </p:nvSpPr>
        <p:spPr>
          <a:xfrm>
            <a:off x="5781675" y="3013075"/>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205" name="Google Shape;205;p16"/>
          <p:cNvSpPr txBox="1"/>
          <p:nvPr/>
        </p:nvSpPr>
        <p:spPr>
          <a:xfrm>
            <a:off x="5842000" y="3013075"/>
            <a:ext cx="825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206" name="Google Shape;206;p16"/>
          <p:cNvSpPr/>
          <p:nvPr/>
        </p:nvSpPr>
        <p:spPr>
          <a:xfrm>
            <a:off x="5527675" y="2894012"/>
            <a:ext cx="554037" cy="369887"/>
          </a:xfrm>
          <a:custGeom>
            <a:rect b="b" l="l" r="r" t="t"/>
            <a:pathLst>
              <a:path extrusionOk="0" h="233" w="349">
                <a:moveTo>
                  <a:pt x="347" y="231"/>
                </a:moveTo>
                <a:lnTo>
                  <a:pt x="349" y="0"/>
                </a:lnTo>
                <a:lnTo>
                  <a:pt x="0" y="0"/>
                </a:lnTo>
                <a:lnTo>
                  <a:pt x="0" y="233"/>
                </a:lnTo>
                <a:lnTo>
                  <a:pt x="349"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07" name="Google Shape;207;p16"/>
          <p:cNvSpPr txBox="1"/>
          <p:nvPr/>
        </p:nvSpPr>
        <p:spPr>
          <a:xfrm>
            <a:off x="6245225" y="2949575"/>
            <a:ext cx="825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208" name="Google Shape;208;p16"/>
          <p:cNvSpPr txBox="1"/>
          <p:nvPr/>
        </p:nvSpPr>
        <p:spPr>
          <a:xfrm>
            <a:off x="6323012" y="2949575"/>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209" name="Google Shape;209;p16"/>
          <p:cNvSpPr txBox="1"/>
          <p:nvPr/>
        </p:nvSpPr>
        <p:spPr>
          <a:xfrm>
            <a:off x="6381750" y="2949575"/>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210" name="Google Shape;210;p16"/>
          <p:cNvSpPr txBox="1"/>
          <p:nvPr/>
        </p:nvSpPr>
        <p:spPr>
          <a:xfrm>
            <a:off x="6411912" y="2949575"/>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211" name="Google Shape;211;p16"/>
          <p:cNvSpPr txBox="1"/>
          <p:nvPr/>
        </p:nvSpPr>
        <p:spPr>
          <a:xfrm>
            <a:off x="6473825" y="3433762"/>
            <a:ext cx="0" cy="2444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12" name="Google Shape;212;p16"/>
          <p:cNvSpPr txBox="1"/>
          <p:nvPr/>
        </p:nvSpPr>
        <p:spPr>
          <a:xfrm>
            <a:off x="6189662" y="3079750"/>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213" name="Google Shape;213;p16"/>
          <p:cNvSpPr txBox="1"/>
          <p:nvPr/>
        </p:nvSpPr>
        <p:spPr>
          <a:xfrm>
            <a:off x="6248400" y="3079750"/>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214" name="Google Shape;214;p16"/>
          <p:cNvSpPr txBox="1"/>
          <p:nvPr/>
        </p:nvSpPr>
        <p:spPr>
          <a:xfrm>
            <a:off x="6303962" y="3079750"/>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215" name="Google Shape;215;p16"/>
          <p:cNvSpPr txBox="1"/>
          <p:nvPr/>
        </p:nvSpPr>
        <p:spPr>
          <a:xfrm>
            <a:off x="6359525" y="3079750"/>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216" name="Google Shape;216;p16"/>
          <p:cNvSpPr txBox="1"/>
          <p:nvPr/>
        </p:nvSpPr>
        <p:spPr>
          <a:xfrm>
            <a:off x="6418262" y="3079750"/>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217" name="Google Shape;217;p16"/>
          <p:cNvSpPr txBox="1"/>
          <p:nvPr/>
        </p:nvSpPr>
        <p:spPr>
          <a:xfrm>
            <a:off x="6470650" y="3079750"/>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218" name="Google Shape;218;p16"/>
          <p:cNvSpPr/>
          <p:nvPr/>
        </p:nvSpPr>
        <p:spPr>
          <a:xfrm>
            <a:off x="6081712" y="2894012"/>
            <a:ext cx="555625" cy="369887"/>
          </a:xfrm>
          <a:custGeom>
            <a:rect b="b" l="l" r="r" t="t"/>
            <a:pathLst>
              <a:path extrusionOk="0" h="233" w="350">
                <a:moveTo>
                  <a:pt x="348" y="231"/>
                </a:moveTo>
                <a:lnTo>
                  <a:pt x="350" y="0"/>
                </a:lnTo>
                <a:lnTo>
                  <a:pt x="0" y="0"/>
                </a:lnTo>
                <a:lnTo>
                  <a:pt x="0" y="233"/>
                </a:lnTo>
                <a:lnTo>
                  <a:pt x="350"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19" name="Google Shape;219;p16"/>
          <p:cNvSpPr txBox="1"/>
          <p:nvPr/>
        </p:nvSpPr>
        <p:spPr>
          <a:xfrm>
            <a:off x="6681787" y="3013075"/>
            <a:ext cx="825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220" name="Google Shape;220;p16"/>
          <p:cNvSpPr txBox="1"/>
          <p:nvPr/>
        </p:nvSpPr>
        <p:spPr>
          <a:xfrm>
            <a:off x="6762750" y="3013075"/>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221" name="Google Shape;221;p16"/>
          <p:cNvSpPr txBox="1"/>
          <p:nvPr/>
        </p:nvSpPr>
        <p:spPr>
          <a:xfrm>
            <a:off x="6823075" y="3013075"/>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222" name="Google Shape;222;p16"/>
          <p:cNvSpPr/>
          <p:nvPr/>
        </p:nvSpPr>
        <p:spPr>
          <a:xfrm>
            <a:off x="6637337" y="2894012"/>
            <a:ext cx="277812" cy="369887"/>
          </a:xfrm>
          <a:custGeom>
            <a:rect b="b" l="l" r="r" t="t"/>
            <a:pathLst>
              <a:path extrusionOk="0" h="233" w="175">
                <a:moveTo>
                  <a:pt x="172" y="231"/>
                </a:moveTo>
                <a:lnTo>
                  <a:pt x="175" y="0"/>
                </a:lnTo>
                <a:lnTo>
                  <a:pt x="0" y="0"/>
                </a:lnTo>
                <a:lnTo>
                  <a:pt x="0" y="233"/>
                </a:lnTo>
                <a:lnTo>
                  <a:pt x="175"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23" name="Google Shape;223;p16"/>
          <p:cNvCxnSpPr/>
          <p:nvPr/>
        </p:nvCxnSpPr>
        <p:spPr>
          <a:xfrm flipH="1">
            <a:off x="4746625" y="3352800"/>
            <a:ext cx="2119312" cy="4762"/>
          </a:xfrm>
          <a:prstGeom prst="straightConnector1">
            <a:avLst/>
          </a:prstGeom>
          <a:noFill/>
          <a:ln cap="flat" cmpd="sng" w="9525">
            <a:solidFill>
              <a:srgbClr val="000000"/>
            </a:solidFill>
            <a:prstDash val="solid"/>
            <a:miter lim="800000"/>
            <a:headEnd len="sm" w="sm" type="none"/>
            <a:tailEnd len="sm" w="sm" type="none"/>
          </a:ln>
        </p:spPr>
      </p:cxnSp>
      <p:sp>
        <p:nvSpPr>
          <p:cNvPr id="224" name="Google Shape;224;p16"/>
          <p:cNvSpPr/>
          <p:nvPr/>
        </p:nvSpPr>
        <p:spPr>
          <a:xfrm>
            <a:off x="4702175" y="3324225"/>
            <a:ext cx="58737" cy="61912"/>
          </a:xfrm>
          <a:custGeom>
            <a:rect b="b" l="l" r="r" t="t"/>
            <a:pathLst>
              <a:path extrusionOk="0" h="39" w="37">
                <a:moveTo>
                  <a:pt x="37" y="39"/>
                </a:moveTo>
                <a:lnTo>
                  <a:pt x="37" y="0"/>
                </a:lnTo>
                <a:lnTo>
                  <a:pt x="0" y="21"/>
                </a:lnTo>
                <a:lnTo>
                  <a:pt x="37" y="3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25" name="Google Shape;225;p16"/>
          <p:cNvSpPr txBox="1"/>
          <p:nvPr/>
        </p:nvSpPr>
        <p:spPr>
          <a:xfrm>
            <a:off x="5678487" y="33861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226" name="Google Shape;226;p16"/>
          <p:cNvSpPr txBox="1"/>
          <p:nvPr/>
        </p:nvSpPr>
        <p:spPr>
          <a:xfrm>
            <a:off x="5748337" y="3386137"/>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27" name="Google Shape;227;p16"/>
          <p:cNvSpPr txBox="1"/>
          <p:nvPr/>
        </p:nvSpPr>
        <p:spPr>
          <a:xfrm>
            <a:off x="5781675" y="33861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228" name="Google Shape;228;p16"/>
          <p:cNvSpPr txBox="1"/>
          <p:nvPr/>
        </p:nvSpPr>
        <p:spPr>
          <a:xfrm>
            <a:off x="5853112" y="3386137"/>
            <a:ext cx="635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229" name="Google Shape;229;p16"/>
          <p:cNvSpPr txBox="1"/>
          <p:nvPr/>
        </p:nvSpPr>
        <p:spPr>
          <a:xfrm>
            <a:off x="6940550" y="3319462"/>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230" name="Google Shape;230;p16"/>
          <p:cNvSpPr txBox="1"/>
          <p:nvPr/>
        </p:nvSpPr>
        <p:spPr>
          <a:xfrm>
            <a:off x="6970712" y="331946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231" name="Google Shape;231;p16"/>
          <p:cNvSpPr txBox="1"/>
          <p:nvPr/>
        </p:nvSpPr>
        <p:spPr>
          <a:xfrm>
            <a:off x="7029450" y="3319462"/>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232" name="Google Shape;232;p16"/>
          <p:cNvSpPr txBox="1"/>
          <p:nvPr/>
        </p:nvSpPr>
        <p:spPr>
          <a:xfrm>
            <a:off x="7085012" y="3319462"/>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233" name="Google Shape;233;p16"/>
          <p:cNvSpPr txBox="1"/>
          <p:nvPr/>
        </p:nvSpPr>
        <p:spPr>
          <a:xfrm>
            <a:off x="7115175" y="3319462"/>
            <a:ext cx="381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234" name="Google Shape;234;p16"/>
          <p:cNvSpPr txBox="1"/>
          <p:nvPr/>
        </p:nvSpPr>
        <p:spPr>
          <a:xfrm>
            <a:off x="7148512" y="331946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235" name="Google Shape;235;p16"/>
          <p:cNvSpPr txBox="1"/>
          <p:nvPr/>
        </p:nvSpPr>
        <p:spPr>
          <a:xfrm>
            <a:off x="7210425" y="3319462"/>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236" name="Google Shape;236;p16"/>
          <p:cNvSpPr txBox="1"/>
          <p:nvPr/>
        </p:nvSpPr>
        <p:spPr>
          <a:xfrm>
            <a:off x="7262812" y="3319462"/>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237" name="Google Shape;237;p16"/>
          <p:cNvSpPr txBox="1"/>
          <p:nvPr/>
        </p:nvSpPr>
        <p:spPr>
          <a:xfrm>
            <a:off x="7292975" y="3319462"/>
            <a:ext cx="254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238" name="Google Shape;238;p16"/>
          <p:cNvSpPr txBox="1"/>
          <p:nvPr/>
        </p:nvSpPr>
        <p:spPr>
          <a:xfrm>
            <a:off x="7318375" y="331946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239" name="Google Shape;239;p16"/>
          <p:cNvSpPr txBox="1"/>
          <p:nvPr/>
        </p:nvSpPr>
        <p:spPr>
          <a:xfrm>
            <a:off x="7377112" y="331946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240" name="Google Shape;240;p16"/>
          <p:cNvSpPr txBox="1"/>
          <p:nvPr/>
        </p:nvSpPr>
        <p:spPr>
          <a:xfrm>
            <a:off x="7437437" y="3803650"/>
            <a:ext cx="0" cy="2444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41" name="Google Shape;241;p16"/>
          <p:cNvSpPr txBox="1"/>
          <p:nvPr/>
        </p:nvSpPr>
        <p:spPr>
          <a:xfrm>
            <a:off x="7070725" y="3449637"/>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242" name="Google Shape;242;p16"/>
          <p:cNvSpPr txBox="1"/>
          <p:nvPr/>
        </p:nvSpPr>
        <p:spPr>
          <a:xfrm>
            <a:off x="7099300" y="344963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243" name="Google Shape;243;p16"/>
          <p:cNvSpPr txBox="1"/>
          <p:nvPr/>
        </p:nvSpPr>
        <p:spPr>
          <a:xfrm>
            <a:off x="7162800" y="3449637"/>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244" name="Google Shape;244;p16"/>
          <p:cNvSpPr txBox="1"/>
          <p:nvPr/>
        </p:nvSpPr>
        <p:spPr>
          <a:xfrm>
            <a:off x="7192962" y="3449637"/>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245" name="Google Shape;245;p16"/>
          <p:cNvSpPr txBox="1"/>
          <p:nvPr/>
        </p:nvSpPr>
        <p:spPr>
          <a:xfrm>
            <a:off x="7243762" y="344963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246" name="Google Shape;246;p16"/>
          <p:cNvSpPr/>
          <p:nvPr/>
        </p:nvSpPr>
        <p:spPr>
          <a:xfrm>
            <a:off x="6915150" y="3263900"/>
            <a:ext cx="555625" cy="369887"/>
          </a:xfrm>
          <a:custGeom>
            <a:rect b="b" l="l" r="r" t="t"/>
            <a:pathLst>
              <a:path extrusionOk="0" h="233" w="350">
                <a:moveTo>
                  <a:pt x="347" y="231"/>
                </a:moveTo>
                <a:lnTo>
                  <a:pt x="350" y="0"/>
                </a:lnTo>
                <a:lnTo>
                  <a:pt x="0" y="0"/>
                </a:lnTo>
                <a:lnTo>
                  <a:pt x="0" y="233"/>
                </a:lnTo>
                <a:lnTo>
                  <a:pt x="350"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247" name="Google Shape;247;p16"/>
          <p:cNvCxnSpPr/>
          <p:nvPr/>
        </p:nvCxnSpPr>
        <p:spPr>
          <a:xfrm flipH="1">
            <a:off x="6965950" y="3722687"/>
            <a:ext cx="407987" cy="4762"/>
          </a:xfrm>
          <a:prstGeom prst="straightConnector1">
            <a:avLst/>
          </a:prstGeom>
          <a:noFill/>
          <a:ln cap="flat" cmpd="sng" w="9525">
            <a:solidFill>
              <a:srgbClr val="000000"/>
            </a:solidFill>
            <a:prstDash val="solid"/>
            <a:miter lim="800000"/>
            <a:headEnd len="sm" w="sm" type="none"/>
            <a:tailEnd len="sm" w="sm" type="none"/>
          </a:ln>
        </p:spPr>
      </p:cxnSp>
      <p:cxnSp>
        <p:nvCxnSpPr>
          <p:cNvPr id="248" name="Google Shape;248;p16"/>
          <p:cNvCxnSpPr/>
          <p:nvPr/>
        </p:nvCxnSpPr>
        <p:spPr>
          <a:xfrm flipH="1">
            <a:off x="7673975" y="3722687"/>
            <a:ext cx="80962" cy="4762"/>
          </a:xfrm>
          <a:prstGeom prst="straightConnector1">
            <a:avLst/>
          </a:prstGeom>
          <a:noFill/>
          <a:ln cap="flat" cmpd="sng" w="9525">
            <a:solidFill>
              <a:srgbClr val="000000"/>
            </a:solidFill>
            <a:prstDash val="solid"/>
            <a:miter lim="800000"/>
            <a:headEnd len="sm" w="sm" type="none"/>
            <a:tailEnd len="sm" w="sm" type="none"/>
          </a:ln>
        </p:spPr>
      </p:cxnSp>
      <p:sp>
        <p:nvSpPr>
          <p:cNvPr id="249" name="Google Shape;249;p16"/>
          <p:cNvSpPr/>
          <p:nvPr/>
        </p:nvSpPr>
        <p:spPr>
          <a:xfrm>
            <a:off x="6921500" y="3694112"/>
            <a:ext cx="60325" cy="61912"/>
          </a:xfrm>
          <a:custGeom>
            <a:rect b="b" l="l" r="r" t="t"/>
            <a:pathLst>
              <a:path extrusionOk="0" h="39" w="38">
                <a:moveTo>
                  <a:pt x="38" y="39"/>
                </a:moveTo>
                <a:lnTo>
                  <a:pt x="38" y="0"/>
                </a:lnTo>
                <a:lnTo>
                  <a:pt x="0" y="21"/>
                </a:lnTo>
                <a:lnTo>
                  <a:pt x="38" y="3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250" name="Google Shape;250;p16"/>
          <p:cNvSpPr txBox="1"/>
          <p:nvPr/>
        </p:nvSpPr>
        <p:spPr>
          <a:xfrm>
            <a:off x="7199312" y="3752850"/>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51" name="Google Shape;251;p16"/>
          <p:cNvSpPr txBox="1"/>
          <p:nvPr/>
        </p:nvSpPr>
        <p:spPr>
          <a:xfrm>
            <a:off x="7232650" y="375285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252" name="Google Shape;252;p16"/>
          <p:cNvSpPr txBox="1"/>
          <p:nvPr/>
        </p:nvSpPr>
        <p:spPr>
          <a:xfrm>
            <a:off x="7304087" y="3752850"/>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53" name="Google Shape;253;p16"/>
          <p:cNvSpPr txBox="1"/>
          <p:nvPr/>
        </p:nvSpPr>
        <p:spPr>
          <a:xfrm>
            <a:off x="7337425" y="375285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254" name="Google Shape;254;p16"/>
          <p:cNvSpPr txBox="1"/>
          <p:nvPr/>
        </p:nvSpPr>
        <p:spPr>
          <a:xfrm>
            <a:off x="7404100" y="3752850"/>
            <a:ext cx="635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255" name="Google Shape;255;p16"/>
          <p:cNvSpPr txBox="1"/>
          <p:nvPr/>
        </p:nvSpPr>
        <p:spPr>
          <a:xfrm>
            <a:off x="2081212" y="2220912"/>
            <a:ext cx="77787"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256" name="Google Shape;256;p16"/>
          <p:cNvSpPr txBox="1"/>
          <p:nvPr/>
        </p:nvSpPr>
        <p:spPr>
          <a:xfrm>
            <a:off x="2155825" y="2220912"/>
            <a:ext cx="285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257" name="Google Shape;257;p16"/>
          <p:cNvSpPr txBox="1"/>
          <p:nvPr/>
        </p:nvSpPr>
        <p:spPr>
          <a:xfrm>
            <a:off x="2181225" y="2220912"/>
            <a:ext cx="106362"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258" name="Google Shape;258;p16"/>
          <p:cNvSpPr txBox="1"/>
          <p:nvPr/>
        </p:nvSpPr>
        <p:spPr>
          <a:xfrm>
            <a:off x="2284412" y="22209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259" name="Google Shape;259;p16"/>
          <p:cNvSpPr txBox="1"/>
          <p:nvPr/>
        </p:nvSpPr>
        <p:spPr>
          <a:xfrm>
            <a:off x="1519237" y="2635250"/>
            <a:ext cx="285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260" name="Google Shape;260;p16"/>
          <p:cNvSpPr txBox="1"/>
          <p:nvPr/>
        </p:nvSpPr>
        <p:spPr>
          <a:xfrm>
            <a:off x="1544637" y="2635250"/>
            <a:ext cx="920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w</a:t>
            </a:r>
            <a:endParaRPr b="0" i="0" sz="1400" u="none" cap="none" strike="noStrike">
              <a:solidFill>
                <a:srgbClr val="000000"/>
              </a:solidFill>
              <a:latin typeface="Arial"/>
              <a:ea typeface="Arial"/>
              <a:cs typeface="Arial"/>
              <a:sym typeface="Arial"/>
            </a:endParaRPr>
          </a:p>
        </p:txBody>
      </p:sp>
      <p:sp>
        <p:nvSpPr>
          <p:cNvPr id="261" name="Google Shape;261;p16"/>
          <p:cNvSpPr txBox="1"/>
          <p:nvPr/>
        </p:nvSpPr>
        <p:spPr>
          <a:xfrm>
            <a:off x="1633537" y="2635250"/>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62" name="Google Shape;262;p16"/>
          <p:cNvSpPr txBox="1"/>
          <p:nvPr/>
        </p:nvSpPr>
        <p:spPr>
          <a:xfrm>
            <a:off x="1666875" y="263525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63" name="Google Shape;263;p16"/>
          <p:cNvSpPr txBox="1"/>
          <p:nvPr/>
        </p:nvSpPr>
        <p:spPr>
          <a:xfrm>
            <a:off x="1736725" y="263525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264" name="Google Shape;264;p16"/>
          <p:cNvSpPr txBox="1"/>
          <p:nvPr/>
        </p:nvSpPr>
        <p:spPr>
          <a:xfrm>
            <a:off x="1803400" y="2635250"/>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65" name="Google Shape;265;p16"/>
          <p:cNvSpPr txBox="1"/>
          <p:nvPr/>
        </p:nvSpPr>
        <p:spPr>
          <a:xfrm>
            <a:off x="1839912" y="2635250"/>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66" name="Google Shape;266;p16"/>
          <p:cNvSpPr txBox="1"/>
          <p:nvPr/>
        </p:nvSpPr>
        <p:spPr>
          <a:xfrm>
            <a:off x="1873250" y="263525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267" name="Google Shape;267;p16"/>
          <p:cNvSpPr txBox="1"/>
          <p:nvPr/>
        </p:nvSpPr>
        <p:spPr>
          <a:xfrm>
            <a:off x="1939925" y="263525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268" name="Google Shape;268;p16"/>
          <p:cNvSpPr txBox="1"/>
          <p:nvPr/>
        </p:nvSpPr>
        <p:spPr>
          <a:xfrm>
            <a:off x="2011362" y="263525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269" name="Google Shape;269;p16"/>
          <p:cNvSpPr txBox="1"/>
          <p:nvPr/>
        </p:nvSpPr>
        <p:spPr>
          <a:xfrm>
            <a:off x="2081212" y="2635250"/>
            <a:ext cx="42862"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70" name="Google Shape;270;p16"/>
          <p:cNvSpPr txBox="1"/>
          <p:nvPr/>
        </p:nvSpPr>
        <p:spPr>
          <a:xfrm>
            <a:off x="2122487" y="263525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71" name="Google Shape;271;p16"/>
          <p:cNvSpPr txBox="1"/>
          <p:nvPr/>
        </p:nvSpPr>
        <p:spPr>
          <a:xfrm>
            <a:off x="2189162" y="263525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272" name="Google Shape;272;p16"/>
          <p:cNvSpPr txBox="1"/>
          <p:nvPr/>
        </p:nvSpPr>
        <p:spPr>
          <a:xfrm>
            <a:off x="2259012" y="2635250"/>
            <a:ext cx="42862"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73" name="Google Shape;273;p16"/>
          <p:cNvSpPr txBox="1"/>
          <p:nvPr/>
        </p:nvSpPr>
        <p:spPr>
          <a:xfrm>
            <a:off x="1519237" y="3005137"/>
            <a:ext cx="285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274" name="Google Shape;274;p16"/>
          <p:cNvSpPr txBox="1"/>
          <p:nvPr/>
        </p:nvSpPr>
        <p:spPr>
          <a:xfrm>
            <a:off x="1544637" y="3005137"/>
            <a:ext cx="920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w</a:t>
            </a:r>
            <a:endParaRPr b="0" i="0" sz="1400" u="none" cap="none" strike="noStrike">
              <a:solidFill>
                <a:srgbClr val="000000"/>
              </a:solidFill>
              <a:latin typeface="Arial"/>
              <a:ea typeface="Arial"/>
              <a:cs typeface="Arial"/>
              <a:sym typeface="Arial"/>
            </a:endParaRPr>
          </a:p>
        </p:txBody>
      </p:sp>
      <p:sp>
        <p:nvSpPr>
          <p:cNvPr id="275" name="Google Shape;275;p16"/>
          <p:cNvSpPr txBox="1"/>
          <p:nvPr/>
        </p:nvSpPr>
        <p:spPr>
          <a:xfrm>
            <a:off x="1633537" y="3005137"/>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76" name="Google Shape;276;p16"/>
          <p:cNvSpPr txBox="1"/>
          <p:nvPr/>
        </p:nvSpPr>
        <p:spPr>
          <a:xfrm>
            <a:off x="1666875" y="30051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77" name="Google Shape;277;p16"/>
          <p:cNvSpPr txBox="1"/>
          <p:nvPr/>
        </p:nvSpPr>
        <p:spPr>
          <a:xfrm>
            <a:off x="1736725" y="30051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78" name="Google Shape;278;p16"/>
          <p:cNvSpPr txBox="1"/>
          <p:nvPr/>
        </p:nvSpPr>
        <p:spPr>
          <a:xfrm>
            <a:off x="1803400" y="3005137"/>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79" name="Google Shape;279;p16"/>
          <p:cNvSpPr txBox="1"/>
          <p:nvPr/>
        </p:nvSpPr>
        <p:spPr>
          <a:xfrm>
            <a:off x="1839912" y="3005137"/>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80" name="Google Shape;280;p16"/>
          <p:cNvSpPr txBox="1"/>
          <p:nvPr/>
        </p:nvSpPr>
        <p:spPr>
          <a:xfrm>
            <a:off x="1873250" y="30051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81" name="Google Shape;281;p16"/>
          <p:cNvSpPr txBox="1"/>
          <p:nvPr/>
        </p:nvSpPr>
        <p:spPr>
          <a:xfrm>
            <a:off x="1939925" y="30051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282" name="Google Shape;282;p16"/>
          <p:cNvSpPr txBox="1"/>
          <p:nvPr/>
        </p:nvSpPr>
        <p:spPr>
          <a:xfrm>
            <a:off x="2011362" y="30051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283" name="Google Shape;283;p16"/>
          <p:cNvSpPr txBox="1"/>
          <p:nvPr/>
        </p:nvSpPr>
        <p:spPr>
          <a:xfrm>
            <a:off x="2081212" y="3005137"/>
            <a:ext cx="42862"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84" name="Google Shape;284;p16"/>
          <p:cNvSpPr txBox="1"/>
          <p:nvPr/>
        </p:nvSpPr>
        <p:spPr>
          <a:xfrm>
            <a:off x="2122487" y="30051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85" name="Google Shape;285;p16"/>
          <p:cNvSpPr txBox="1"/>
          <p:nvPr/>
        </p:nvSpPr>
        <p:spPr>
          <a:xfrm>
            <a:off x="2189162" y="30051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286" name="Google Shape;286;p16"/>
          <p:cNvSpPr txBox="1"/>
          <p:nvPr/>
        </p:nvSpPr>
        <p:spPr>
          <a:xfrm>
            <a:off x="2259012" y="3005137"/>
            <a:ext cx="42862"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87" name="Google Shape;287;p16"/>
          <p:cNvSpPr txBox="1"/>
          <p:nvPr/>
        </p:nvSpPr>
        <p:spPr>
          <a:xfrm>
            <a:off x="1519237" y="3375025"/>
            <a:ext cx="285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288" name="Google Shape;288;p16"/>
          <p:cNvSpPr txBox="1"/>
          <p:nvPr/>
        </p:nvSpPr>
        <p:spPr>
          <a:xfrm>
            <a:off x="1544637" y="3375025"/>
            <a:ext cx="920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w</a:t>
            </a:r>
            <a:endParaRPr b="0" i="0" sz="1400" u="none" cap="none" strike="noStrike">
              <a:solidFill>
                <a:srgbClr val="000000"/>
              </a:solidFill>
              <a:latin typeface="Arial"/>
              <a:ea typeface="Arial"/>
              <a:cs typeface="Arial"/>
              <a:sym typeface="Arial"/>
            </a:endParaRPr>
          </a:p>
        </p:txBody>
      </p:sp>
      <p:sp>
        <p:nvSpPr>
          <p:cNvPr id="289" name="Google Shape;289;p16"/>
          <p:cNvSpPr txBox="1"/>
          <p:nvPr/>
        </p:nvSpPr>
        <p:spPr>
          <a:xfrm>
            <a:off x="1633537" y="3375025"/>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90" name="Google Shape;290;p16"/>
          <p:cNvSpPr txBox="1"/>
          <p:nvPr/>
        </p:nvSpPr>
        <p:spPr>
          <a:xfrm>
            <a:off x="1666875" y="3375025"/>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91" name="Google Shape;291;p16"/>
          <p:cNvSpPr txBox="1"/>
          <p:nvPr/>
        </p:nvSpPr>
        <p:spPr>
          <a:xfrm>
            <a:off x="1736725" y="3375025"/>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292" name="Google Shape;292;p16"/>
          <p:cNvSpPr txBox="1"/>
          <p:nvPr/>
        </p:nvSpPr>
        <p:spPr>
          <a:xfrm>
            <a:off x="1803400" y="3375025"/>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93" name="Google Shape;293;p16"/>
          <p:cNvSpPr txBox="1"/>
          <p:nvPr/>
        </p:nvSpPr>
        <p:spPr>
          <a:xfrm>
            <a:off x="1839912" y="3375025"/>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94" name="Google Shape;294;p16"/>
          <p:cNvSpPr txBox="1"/>
          <p:nvPr/>
        </p:nvSpPr>
        <p:spPr>
          <a:xfrm>
            <a:off x="1873250" y="3375025"/>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295" name="Google Shape;295;p16"/>
          <p:cNvSpPr txBox="1"/>
          <p:nvPr/>
        </p:nvSpPr>
        <p:spPr>
          <a:xfrm>
            <a:off x="1939925" y="3375025"/>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296" name="Google Shape;296;p16"/>
          <p:cNvSpPr txBox="1"/>
          <p:nvPr/>
        </p:nvSpPr>
        <p:spPr>
          <a:xfrm>
            <a:off x="2011362" y="3375025"/>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297" name="Google Shape;297;p16"/>
          <p:cNvSpPr txBox="1"/>
          <p:nvPr/>
        </p:nvSpPr>
        <p:spPr>
          <a:xfrm>
            <a:off x="2081212" y="3375025"/>
            <a:ext cx="42862"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98" name="Google Shape;298;p16"/>
          <p:cNvSpPr txBox="1"/>
          <p:nvPr/>
        </p:nvSpPr>
        <p:spPr>
          <a:xfrm>
            <a:off x="2122487" y="3375025"/>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99" name="Google Shape;299;p16"/>
          <p:cNvSpPr txBox="1"/>
          <p:nvPr/>
        </p:nvSpPr>
        <p:spPr>
          <a:xfrm>
            <a:off x="2189162" y="3375025"/>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300" name="Google Shape;300;p16"/>
          <p:cNvSpPr txBox="1"/>
          <p:nvPr/>
        </p:nvSpPr>
        <p:spPr>
          <a:xfrm>
            <a:off x="2259012" y="3375025"/>
            <a:ext cx="42862"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cxnSp>
        <p:nvCxnSpPr>
          <p:cNvPr id="301" name="Google Shape;301;p16"/>
          <p:cNvCxnSpPr/>
          <p:nvPr/>
        </p:nvCxnSpPr>
        <p:spPr>
          <a:xfrm>
            <a:off x="1392237" y="2646362"/>
            <a:ext cx="4762" cy="1003300"/>
          </a:xfrm>
          <a:prstGeom prst="straightConnector1">
            <a:avLst/>
          </a:prstGeom>
          <a:noFill/>
          <a:ln cap="flat" cmpd="sng" w="9525">
            <a:solidFill>
              <a:srgbClr val="000000"/>
            </a:solidFill>
            <a:prstDash val="solid"/>
            <a:miter lim="800000"/>
            <a:headEnd len="sm" w="sm" type="none"/>
            <a:tailEnd len="sm" w="sm" type="none"/>
          </a:ln>
        </p:spPr>
      </p:cxnSp>
      <p:sp>
        <p:nvSpPr>
          <p:cNvPr id="302" name="Google Shape;302;p16"/>
          <p:cNvSpPr/>
          <p:nvPr/>
        </p:nvSpPr>
        <p:spPr>
          <a:xfrm>
            <a:off x="1363662" y="3571875"/>
            <a:ext cx="61912" cy="61912"/>
          </a:xfrm>
          <a:custGeom>
            <a:rect b="b" l="l" r="r" t="t"/>
            <a:pathLst>
              <a:path extrusionOk="0" h="39" w="39">
                <a:moveTo>
                  <a:pt x="39" y="0"/>
                </a:moveTo>
                <a:lnTo>
                  <a:pt x="0" y="0"/>
                </a:lnTo>
                <a:lnTo>
                  <a:pt x="21" y="39"/>
                </a:lnTo>
                <a:lnTo>
                  <a:pt x="3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03" name="Google Shape;303;p16"/>
          <p:cNvCxnSpPr/>
          <p:nvPr/>
        </p:nvCxnSpPr>
        <p:spPr>
          <a:xfrm>
            <a:off x="2481262" y="2298700"/>
            <a:ext cx="5214937" cy="3175"/>
          </a:xfrm>
          <a:prstGeom prst="straightConnector1">
            <a:avLst/>
          </a:prstGeom>
          <a:noFill/>
          <a:ln cap="flat" cmpd="sng" w="9525">
            <a:solidFill>
              <a:srgbClr val="000000"/>
            </a:solidFill>
            <a:prstDash val="solid"/>
            <a:miter lim="800000"/>
            <a:headEnd len="sm" w="sm" type="none"/>
            <a:tailEnd len="sm" w="sm" type="none"/>
          </a:ln>
        </p:spPr>
      </p:cxnSp>
      <p:sp>
        <p:nvSpPr>
          <p:cNvPr id="304" name="Google Shape;304;p16"/>
          <p:cNvSpPr/>
          <p:nvPr/>
        </p:nvSpPr>
        <p:spPr>
          <a:xfrm>
            <a:off x="7680325" y="2268537"/>
            <a:ext cx="63500" cy="63500"/>
          </a:xfrm>
          <a:custGeom>
            <a:rect b="b" l="l" r="r" t="t"/>
            <a:pathLst>
              <a:path extrusionOk="0" h="40" w="40">
                <a:moveTo>
                  <a:pt x="0" y="0"/>
                </a:moveTo>
                <a:lnTo>
                  <a:pt x="0" y="40"/>
                </a:lnTo>
                <a:lnTo>
                  <a:pt x="40" y="21"/>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05" name="Google Shape;305;p16"/>
          <p:cNvCxnSpPr/>
          <p:nvPr/>
        </p:nvCxnSpPr>
        <p:spPr>
          <a:xfrm flipH="1" rot="10800000">
            <a:off x="3013075" y="2301875"/>
            <a:ext cx="4762" cy="58737"/>
          </a:xfrm>
          <a:prstGeom prst="straightConnector1">
            <a:avLst/>
          </a:prstGeom>
          <a:noFill/>
          <a:ln cap="flat" cmpd="sng" w="9525">
            <a:solidFill>
              <a:srgbClr val="000000"/>
            </a:solidFill>
            <a:prstDash val="solid"/>
            <a:miter lim="800000"/>
            <a:headEnd len="sm" w="sm" type="none"/>
            <a:tailEnd len="sm" w="sm" type="none"/>
          </a:ln>
        </p:spPr>
      </p:cxnSp>
      <p:sp>
        <p:nvSpPr>
          <p:cNvPr id="306" name="Google Shape;306;p16"/>
          <p:cNvSpPr txBox="1"/>
          <p:nvPr/>
        </p:nvSpPr>
        <p:spPr>
          <a:xfrm>
            <a:off x="2976562" y="21066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cxnSp>
        <p:nvCxnSpPr>
          <p:cNvPr id="307" name="Google Shape;307;p16"/>
          <p:cNvCxnSpPr/>
          <p:nvPr/>
        </p:nvCxnSpPr>
        <p:spPr>
          <a:xfrm flipH="1" rot="10800000">
            <a:off x="3568700" y="2301875"/>
            <a:ext cx="4762" cy="58737"/>
          </a:xfrm>
          <a:prstGeom prst="straightConnector1">
            <a:avLst/>
          </a:prstGeom>
          <a:noFill/>
          <a:ln cap="flat" cmpd="sng" w="9525">
            <a:solidFill>
              <a:srgbClr val="000000"/>
            </a:solidFill>
            <a:prstDash val="solid"/>
            <a:miter lim="800000"/>
            <a:headEnd len="sm" w="sm" type="none"/>
            <a:tailEnd len="sm" w="sm" type="none"/>
          </a:ln>
        </p:spPr>
      </p:cxnSp>
      <p:sp>
        <p:nvSpPr>
          <p:cNvPr id="308" name="Google Shape;308;p16"/>
          <p:cNvSpPr txBox="1"/>
          <p:nvPr/>
        </p:nvSpPr>
        <p:spPr>
          <a:xfrm>
            <a:off x="3532187" y="21066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cxnSp>
        <p:nvCxnSpPr>
          <p:cNvPr id="309" name="Google Shape;309;p16"/>
          <p:cNvCxnSpPr/>
          <p:nvPr/>
        </p:nvCxnSpPr>
        <p:spPr>
          <a:xfrm flipH="1" rot="10800000">
            <a:off x="4124325" y="2301875"/>
            <a:ext cx="3175" cy="58737"/>
          </a:xfrm>
          <a:prstGeom prst="straightConnector1">
            <a:avLst/>
          </a:prstGeom>
          <a:noFill/>
          <a:ln cap="flat" cmpd="sng" w="9525">
            <a:solidFill>
              <a:srgbClr val="000000"/>
            </a:solidFill>
            <a:prstDash val="solid"/>
            <a:miter lim="800000"/>
            <a:headEnd len="sm" w="sm" type="none"/>
            <a:tailEnd len="sm" w="sm" type="none"/>
          </a:ln>
        </p:spPr>
      </p:cxnSp>
      <p:sp>
        <p:nvSpPr>
          <p:cNvPr id="310" name="Google Shape;310;p16"/>
          <p:cNvSpPr txBox="1"/>
          <p:nvPr/>
        </p:nvSpPr>
        <p:spPr>
          <a:xfrm>
            <a:off x="4087812" y="21066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cxnSp>
        <p:nvCxnSpPr>
          <p:cNvPr id="311" name="Google Shape;311;p16"/>
          <p:cNvCxnSpPr/>
          <p:nvPr/>
        </p:nvCxnSpPr>
        <p:spPr>
          <a:xfrm flipH="1" rot="10800000">
            <a:off x="4679950" y="2301875"/>
            <a:ext cx="3175" cy="58737"/>
          </a:xfrm>
          <a:prstGeom prst="straightConnector1">
            <a:avLst/>
          </a:prstGeom>
          <a:noFill/>
          <a:ln cap="flat" cmpd="sng" w="9525">
            <a:solidFill>
              <a:srgbClr val="000000"/>
            </a:solidFill>
            <a:prstDash val="solid"/>
            <a:miter lim="800000"/>
            <a:headEnd len="sm" w="sm" type="none"/>
            <a:tailEnd len="sm" w="sm" type="none"/>
          </a:ln>
        </p:spPr>
      </p:cxnSp>
      <p:sp>
        <p:nvSpPr>
          <p:cNvPr id="312" name="Google Shape;312;p16"/>
          <p:cNvSpPr txBox="1"/>
          <p:nvPr/>
        </p:nvSpPr>
        <p:spPr>
          <a:xfrm>
            <a:off x="4641850" y="21066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cxnSp>
        <p:nvCxnSpPr>
          <p:cNvPr id="313" name="Google Shape;313;p16"/>
          <p:cNvCxnSpPr/>
          <p:nvPr/>
        </p:nvCxnSpPr>
        <p:spPr>
          <a:xfrm flipH="1" rot="10800000">
            <a:off x="5233987" y="2301875"/>
            <a:ext cx="4762" cy="58737"/>
          </a:xfrm>
          <a:prstGeom prst="straightConnector1">
            <a:avLst/>
          </a:prstGeom>
          <a:noFill/>
          <a:ln cap="flat" cmpd="sng" w="9525">
            <a:solidFill>
              <a:srgbClr val="000000"/>
            </a:solidFill>
            <a:prstDash val="solid"/>
            <a:miter lim="800000"/>
            <a:headEnd len="sm" w="sm" type="none"/>
            <a:tailEnd len="sm" w="sm" type="none"/>
          </a:ln>
        </p:spPr>
      </p:cxnSp>
      <p:sp>
        <p:nvSpPr>
          <p:cNvPr id="314" name="Google Shape;314;p16"/>
          <p:cNvSpPr txBox="1"/>
          <p:nvPr/>
        </p:nvSpPr>
        <p:spPr>
          <a:xfrm>
            <a:off x="5160962" y="21066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315" name="Google Shape;315;p16"/>
          <p:cNvSpPr txBox="1"/>
          <p:nvPr/>
        </p:nvSpPr>
        <p:spPr>
          <a:xfrm>
            <a:off x="5230812" y="21066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cxnSp>
        <p:nvCxnSpPr>
          <p:cNvPr id="316" name="Google Shape;316;p16"/>
          <p:cNvCxnSpPr/>
          <p:nvPr/>
        </p:nvCxnSpPr>
        <p:spPr>
          <a:xfrm flipH="1" rot="10800000">
            <a:off x="5789612" y="2301875"/>
            <a:ext cx="3175" cy="58737"/>
          </a:xfrm>
          <a:prstGeom prst="straightConnector1">
            <a:avLst/>
          </a:prstGeom>
          <a:noFill/>
          <a:ln cap="flat" cmpd="sng" w="9525">
            <a:solidFill>
              <a:srgbClr val="000000"/>
            </a:solidFill>
            <a:prstDash val="solid"/>
            <a:miter lim="800000"/>
            <a:headEnd len="sm" w="sm" type="none"/>
            <a:tailEnd len="sm" w="sm" type="none"/>
          </a:ln>
        </p:spPr>
      </p:cxnSp>
      <p:sp>
        <p:nvSpPr>
          <p:cNvPr id="317" name="Google Shape;317;p16"/>
          <p:cNvSpPr txBox="1"/>
          <p:nvPr/>
        </p:nvSpPr>
        <p:spPr>
          <a:xfrm>
            <a:off x="5715000" y="21066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318" name="Google Shape;318;p16"/>
          <p:cNvSpPr txBox="1"/>
          <p:nvPr/>
        </p:nvSpPr>
        <p:spPr>
          <a:xfrm>
            <a:off x="5786437" y="21066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319" name="Google Shape;319;p16"/>
          <p:cNvSpPr txBox="1"/>
          <p:nvPr/>
        </p:nvSpPr>
        <p:spPr>
          <a:xfrm>
            <a:off x="6262687" y="21066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320" name="Google Shape;320;p16"/>
          <p:cNvSpPr txBox="1"/>
          <p:nvPr/>
        </p:nvSpPr>
        <p:spPr>
          <a:xfrm>
            <a:off x="6329362" y="21066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cxnSp>
        <p:nvCxnSpPr>
          <p:cNvPr id="321" name="Google Shape;321;p16"/>
          <p:cNvCxnSpPr/>
          <p:nvPr/>
        </p:nvCxnSpPr>
        <p:spPr>
          <a:xfrm flipH="1" rot="10800000">
            <a:off x="6337300" y="2301875"/>
            <a:ext cx="1587" cy="58737"/>
          </a:xfrm>
          <a:prstGeom prst="straightConnector1">
            <a:avLst/>
          </a:prstGeom>
          <a:noFill/>
          <a:ln cap="flat" cmpd="sng" w="9525">
            <a:solidFill>
              <a:srgbClr val="000000"/>
            </a:solidFill>
            <a:prstDash val="solid"/>
            <a:miter lim="800000"/>
            <a:headEnd len="sm" w="sm" type="none"/>
            <a:tailEnd len="sm" w="sm" type="none"/>
          </a:ln>
        </p:spPr>
      </p:cxnSp>
      <p:cxnSp>
        <p:nvCxnSpPr>
          <p:cNvPr id="322" name="Google Shape;322;p16"/>
          <p:cNvCxnSpPr/>
          <p:nvPr/>
        </p:nvCxnSpPr>
        <p:spPr>
          <a:xfrm flipH="1" rot="10800000">
            <a:off x="6892925" y="2301875"/>
            <a:ext cx="1587" cy="58737"/>
          </a:xfrm>
          <a:prstGeom prst="straightConnector1">
            <a:avLst/>
          </a:prstGeom>
          <a:noFill/>
          <a:ln cap="flat" cmpd="sng" w="9525">
            <a:solidFill>
              <a:srgbClr val="000000"/>
            </a:solidFill>
            <a:prstDash val="solid"/>
            <a:miter lim="800000"/>
            <a:headEnd len="sm" w="sm" type="none"/>
            <a:tailEnd len="sm" w="sm" type="none"/>
          </a:ln>
        </p:spPr>
      </p:cxnSp>
      <p:cxnSp>
        <p:nvCxnSpPr>
          <p:cNvPr id="323" name="Google Shape;323;p16"/>
          <p:cNvCxnSpPr/>
          <p:nvPr/>
        </p:nvCxnSpPr>
        <p:spPr>
          <a:xfrm flipH="1" rot="10800000">
            <a:off x="7448550" y="2301875"/>
            <a:ext cx="1587" cy="58737"/>
          </a:xfrm>
          <a:prstGeom prst="straightConnector1">
            <a:avLst/>
          </a:prstGeom>
          <a:noFill/>
          <a:ln cap="flat" cmpd="sng" w="9525">
            <a:solidFill>
              <a:srgbClr val="000000"/>
            </a:solidFill>
            <a:prstDash val="solid"/>
            <a:miter lim="800000"/>
            <a:headEnd len="sm" w="sm" type="none"/>
            <a:tailEnd len="sm" w="sm" type="none"/>
          </a:ln>
        </p:spPr>
      </p:cxnSp>
      <p:sp>
        <p:nvSpPr>
          <p:cNvPr id="324" name="Google Shape;324;p16"/>
          <p:cNvSpPr txBox="1"/>
          <p:nvPr/>
        </p:nvSpPr>
        <p:spPr>
          <a:xfrm>
            <a:off x="6818312" y="21066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325" name="Google Shape;325;p16"/>
          <p:cNvSpPr txBox="1"/>
          <p:nvPr/>
        </p:nvSpPr>
        <p:spPr>
          <a:xfrm>
            <a:off x="6884987" y="21066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26" name="Google Shape;326;p16"/>
          <p:cNvSpPr txBox="1"/>
          <p:nvPr/>
        </p:nvSpPr>
        <p:spPr>
          <a:xfrm>
            <a:off x="7362825" y="21066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327" name="Google Shape;327;p16"/>
          <p:cNvSpPr txBox="1"/>
          <p:nvPr/>
        </p:nvSpPr>
        <p:spPr>
          <a:xfrm>
            <a:off x="7432675" y="21066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328" name="Google Shape;328;p16"/>
          <p:cNvSpPr/>
          <p:nvPr/>
        </p:nvSpPr>
        <p:spPr>
          <a:xfrm>
            <a:off x="6745287" y="4814887"/>
            <a:ext cx="61912" cy="61912"/>
          </a:xfrm>
          <a:custGeom>
            <a:rect b="b" l="l" r="r" t="t"/>
            <a:pathLst>
              <a:path extrusionOk="0" h="39" w="39">
                <a:moveTo>
                  <a:pt x="0" y="0"/>
                </a:moveTo>
                <a:lnTo>
                  <a:pt x="0" y="39"/>
                </a:lnTo>
                <a:lnTo>
                  <a:pt x="39" y="18"/>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29" name="Google Shape;329;p16"/>
          <p:cNvCxnSpPr/>
          <p:nvPr/>
        </p:nvCxnSpPr>
        <p:spPr>
          <a:xfrm>
            <a:off x="2481262" y="4848225"/>
            <a:ext cx="4278312" cy="3175"/>
          </a:xfrm>
          <a:prstGeom prst="straightConnector1">
            <a:avLst/>
          </a:prstGeom>
          <a:noFill/>
          <a:ln cap="flat" cmpd="sng" w="9525">
            <a:solidFill>
              <a:srgbClr val="000000"/>
            </a:solidFill>
            <a:prstDash val="solid"/>
            <a:miter lim="800000"/>
            <a:headEnd len="sm" w="sm" type="none"/>
            <a:tailEnd len="sm" w="sm" type="none"/>
          </a:ln>
        </p:spPr>
      </p:cxnSp>
      <p:cxnSp>
        <p:nvCxnSpPr>
          <p:cNvPr id="330" name="Google Shape;330;p16"/>
          <p:cNvCxnSpPr/>
          <p:nvPr/>
        </p:nvCxnSpPr>
        <p:spPr>
          <a:xfrm flipH="1" rot="10800000">
            <a:off x="3013075" y="4832350"/>
            <a:ext cx="4762" cy="60325"/>
          </a:xfrm>
          <a:prstGeom prst="straightConnector1">
            <a:avLst/>
          </a:prstGeom>
          <a:noFill/>
          <a:ln cap="flat" cmpd="sng" w="9525">
            <a:solidFill>
              <a:srgbClr val="000000"/>
            </a:solidFill>
            <a:prstDash val="solid"/>
            <a:miter lim="800000"/>
            <a:headEnd len="sm" w="sm" type="none"/>
            <a:tailEnd len="sm" w="sm" type="none"/>
          </a:ln>
        </p:spPr>
      </p:cxnSp>
      <p:sp>
        <p:nvSpPr>
          <p:cNvPr id="331" name="Google Shape;331;p16"/>
          <p:cNvSpPr txBox="1"/>
          <p:nvPr/>
        </p:nvSpPr>
        <p:spPr>
          <a:xfrm>
            <a:off x="2976562" y="463708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cxnSp>
        <p:nvCxnSpPr>
          <p:cNvPr id="332" name="Google Shape;332;p16"/>
          <p:cNvCxnSpPr/>
          <p:nvPr/>
        </p:nvCxnSpPr>
        <p:spPr>
          <a:xfrm flipH="1" rot="10800000">
            <a:off x="3568700" y="4832350"/>
            <a:ext cx="4762" cy="60325"/>
          </a:xfrm>
          <a:prstGeom prst="straightConnector1">
            <a:avLst/>
          </a:prstGeom>
          <a:noFill/>
          <a:ln cap="flat" cmpd="sng" w="9525">
            <a:solidFill>
              <a:srgbClr val="000000"/>
            </a:solidFill>
            <a:prstDash val="solid"/>
            <a:miter lim="800000"/>
            <a:headEnd len="sm" w="sm" type="none"/>
            <a:tailEnd len="sm" w="sm" type="none"/>
          </a:ln>
        </p:spPr>
      </p:cxnSp>
      <p:sp>
        <p:nvSpPr>
          <p:cNvPr id="333" name="Google Shape;333;p16"/>
          <p:cNvSpPr txBox="1"/>
          <p:nvPr/>
        </p:nvSpPr>
        <p:spPr>
          <a:xfrm>
            <a:off x="3532187" y="463708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cxnSp>
        <p:nvCxnSpPr>
          <p:cNvPr id="334" name="Google Shape;334;p16"/>
          <p:cNvCxnSpPr/>
          <p:nvPr/>
        </p:nvCxnSpPr>
        <p:spPr>
          <a:xfrm flipH="1" rot="10800000">
            <a:off x="4124325" y="4832350"/>
            <a:ext cx="3175" cy="60325"/>
          </a:xfrm>
          <a:prstGeom prst="straightConnector1">
            <a:avLst/>
          </a:prstGeom>
          <a:noFill/>
          <a:ln cap="flat" cmpd="sng" w="9525">
            <a:solidFill>
              <a:srgbClr val="000000"/>
            </a:solidFill>
            <a:prstDash val="solid"/>
            <a:miter lim="800000"/>
            <a:headEnd len="sm" w="sm" type="none"/>
            <a:tailEnd len="sm" w="sm" type="none"/>
          </a:ln>
        </p:spPr>
      </p:cxnSp>
      <p:sp>
        <p:nvSpPr>
          <p:cNvPr id="335" name="Google Shape;335;p16"/>
          <p:cNvSpPr txBox="1"/>
          <p:nvPr/>
        </p:nvSpPr>
        <p:spPr>
          <a:xfrm>
            <a:off x="4087812" y="463708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cxnSp>
        <p:nvCxnSpPr>
          <p:cNvPr id="336" name="Google Shape;336;p16"/>
          <p:cNvCxnSpPr/>
          <p:nvPr/>
        </p:nvCxnSpPr>
        <p:spPr>
          <a:xfrm flipH="1" rot="10800000">
            <a:off x="4679950" y="4832350"/>
            <a:ext cx="3175" cy="60325"/>
          </a:xfrm>
          <a:prstGeom prst="straightConnector1">
            <a:avLst/>
          </a:prstGeom>
          <a:noFill/>
          <a:ln cap="flat" cmpd="sng" w="9525">
            <a:solidFill>
              <a:srgbClr val="000000"/>
            </a:solidFill>
            <a:prstDash val="solid"/>
            <a:miter lim="800000"/>
            <a:headEnd len="sm" w="sm" type="none"/>
            <a:tailEnd len="sm" w="sm" type="none"/>
          </a:ln>
        </p:spPr>
      </p:cxnSp>
      <p:sp>
        <p:nvSpPr>
          <p:cNvPr id="337" name="Google Shape;337;p16"/>
          <p:cNvSpPr txBox="1"/>
          <p:nvPr/>
        </p:nvSpPr>
        <p:spPr>
          <a:xfrm>
            <a:off x="4641850" y="463708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cxnSp>
        <p:nvCxnSpPr>
          <p:cNvPr id="338" name="Google Shape;338;p16"/>
          <p:cNvCxnSpPr/>
          <p:nvPr/>
        </p:nvCxnSpPr>
        <p:spPr>
          <a:xfrm flipH="1" rot="10800000">
            <a:off x="5233987" y="4832350"/>
            <a:ext cx="4762" cy="60325"/>
          </a:xfrm>
          <a:prstGeom prst="straightConnector1">
            <a:avLst/>
          </a:prstGeom>
          <a:noFill/>
          <a:ln cap="flat" cmpd="sng" w="9525">
            <a:solidFill>
              <a:srgbClr val="000000"/>
            </a:solidFill>
            <a:prstDash val="solid"/>
            <a:miter lim="800000"/>
            <a:headEnd len="sm" w="sm" type="none"/>
            <a:tailEnd len="sm" w="sm" type="none"/>
          </a:ln>
        </p:spPr>
      </p:cxnSp>
      <p:sp>
        <p:nvSpPr>
          <p:cNvPr id="339" name="Google Shape;339;p16"/>
          <p:cNvSpPr txBox="1"/>
          <p:nvPr/>
        </p:nvSpPr>
        <p:spPr>
          <a:xfrm>
            <a:off x="5160962" y="463708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340" name="Google Shape;340;p16"/>
          <p:cNvSpPr txBox="1"/>
          <p:nvPr/>
        </p:nvSpPr>
        <p:spPr>
          <a:xfrm>
            <a:off x="5230812" y="463708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cxnSp>
        <p:nvCxnSpPr>
          <p:cNvPr id="341" name="Google Shape;341;p16"/>
          <p:cNvCxnSpPr/>
          <p:nvPr/>
        </p:nvCxnSpPr>
        <p:spPr>
          <a:xfrm flipH="1" rot="10800000">
            <a:off x="5789612" y="4832350"/>
            <a:ext cx="3175" cy="60325"/>
          </a:xfrm>
          <a:prstGeom prst="straightConnector1">
            <a:avLst/>
          </a:prstGeom>
          <a:noFill/>
          <a:ln cap="flat" cmpd="sng" w="9525">
            <a:solidFill>
              <a:srgbClr val="000000"/>
            </a:solidFill>
            <a:prstDash val="solid"/>
            <a:miter lim="800000"/>
            <a:headEnd len="sm" w="sm" type="none"/>
            <a:tailEnd len="sm" w="sm" type="none"/>
          </a:ln>
        </p:spPr>
      </p:cxnSp>
      <p:cxnSp>
        <p:nvCxnSpPr>
          <p:cNvPr id="342" name="Google Shape;342;p16"/>
          <p:cNvCxnSpPr/>
          <p:nvPr/>
        </p:nvCxnSpPr>
        <p:spPr>
          <a:xfrm flipH="1" rot="10800000">
            <a:off x="6334125" y="4832350"/>
            <a:ext cx="1587" cy="60325"/>
          </a:xfrm>
          <a:prstGeom prst="straightConnector1">
            <a:avLst/>
          </a:prstGeom>
          <a:noFill/>
          <a:ln cap="flat" cmpd="sng" w="9525">
            <a:solidFill>
              <a:srgbClr val="000000"/>
            </a:solidFill>
            <a:prstDash val="solid"/>
            <a:miter lim="800000"/>
            <a:headEnd len="sm" w="sm" type="none"/>
            <a:tailEnd len="sm" w="sm" type="none"/>
          </a:ln>
        </p:spPr>
      </p:cxnSp>
      <p:sp>
        <p:nvSpPr>
          <p:cNvPr id="343" name="Google Shape;343;p16"/>
          <p:cNvSpPr txBox="1"/>
          <p:nvPr/>
        </p:nvSpPr>
        <p:spPr>
          <a:xfrm>
            <a:off x="5715000" y="463708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344" name="Google Shape;344;p16"/>
          <p:cNvSpPr txBox="1"/>
          <p:nvPr/>
        </p:nvSpPr>
        <p:spPr>
          <a:xfrm>
            <a:off x="5786437" y="463708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345" name="Google Shape;345;p16"/>
          <p:cNvSpPr txBox="1"/>
          <p:nvPr/>
        </p:nvSpPr>
        <p:spPr>
          <a:xfrm>
            <a:off x="6262687" y="46339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346" name="Google Shape;346;p16"/>
          <p:cNvSpPr txBox="1"/>
          <p:nvPr/>
        </p:nvSpPr>
        <p:spPr>
          <a:xfrm>
            <a:off x="6329362" y="46339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347" name="Google Shape;347;p16"/>
          <p:cNvSpPr txBox="1"/>
          <p:nvPr/>
        </p:nvSpPr>
        <p:spPr>
          <a:xfrm>
            <a:off x="7466012" y="3554412"/>
            <a:ext cx="52387" cy="22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48" name="Google Shape;348;p16"/>
          <p:cNvSpPr txBox="1"/>
          <p:nvPr/>
        </p:nvSpPr>
        <p:spPr>
          <a:xfrm>
            <a:off x="7518400" y="3554412"/>
            <a:ext cx="52387" cy="22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49" name="Google Shape;349;p16"/>
          <p:cNvSpPr txBox="1"/>
          <p:nvPr/>
        </p:nvSpPr>
        <p:spPr>
          <a:xfrm>
            <a:off x="7569200" y="3554412"/>
            <a:ext cx="52387" cy="22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50" name="Google Shape;350;p16"/>
          <p:cNvSpPr txBox="1"/>
          <p:nvPr/>
        </p:nvSpPr>
        <p:spPr>
          <a:xfrm>
            <a:off x="1344612" y="1981200"/>
            <a:ext cx="84137"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sp>
        <p:nvSpPr>
          <p:cNvPr id="351" name="Google Shape;351;p16"/>
          <p:cNvSpPr txBox="1"/>
          <p:nvPr/>
        </p:nvSpPr>
        <p:spPr>
          <a:xfrm>
            <a:off x="1430337" y="1981200"/>
            <a:ext cx="42862"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352" name="Google Shape;352;p16"/>
          <p:cNvSpPr txBox="1"/>
          <p:nvPr/>
        </p:nvSpPr>
        <p:spPr>
          <a:xfrm>
            <a:off x="1470025" y="198120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353" name="Google Shape;353;p16"/>
          <p:cNvSpPr txBox="1"/>
          <p:nvPr/>
        </p:nvSpPr>
        <p:spPr>
          <a:xfrm>
            <a:off x="1536700" y="198120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354" name="Google Shape;354;p16"/>
          <p:cNvSpPr txBox="1"/>
          <p:nvPr/>
        </p:nvSpPr>
        <p:spPr>
          <a:xfrm>
            <a:off x="1608137" y="1981200"/>
            <a:ext cx="42862"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355" name="Google Shape;355;p16"/>
          <p:cNvSpPr txBox="1"/>
          <p:nvPr/>
        </p:nvSpPr>
        <p:spPr>
          <a:xfrm>
            <a:off x="1647825" y="198120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356" name="Google Shape;356;p16"/>
          <p:cNvSpPr txBox="1"/>
          <p:nvPr/>
        </p:nvSpPr>
        <p:spPr>
          <a:xfrm>
            <a:off x="1714500" y="1981200"/>
            <a:ext cx="106362"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357" name="Google Shape;357;p16"/>
          <p:cNvSpPr txBox="1"/>
          <p:nvPr/>
        </p:nvSpPr>
        <p:spPr>
          <a:xfrm>
            <a:off x="1817687" y="2446337"/>
            <a:ext cx="0" cy="2444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58" name="Google Shape;358;p16"/>
          <p:cNvSpPr txBox="1"/>
          <p:nvPr/>
        </p:nvSpPr>
        <p:spPr>
          <a:xfrm>
            <a:off x="1344612" y="212566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359" name="Google Shape;359;p16"/>
          <p:cNvSpPr txBox="1"/>
          <p:nvPr/>
        </p:nvSpPr>
        <p:spPr>
          <a:xfrm>
            <a:off x="1414462" y="2125662"/>
            <a:ext cx="635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60" name="Google Shape;360;p16"/>
          <p:cNvSpPr txBox="1"/>
          <p:nvPr/>
        </p:nvSpPr>
        <p:spPr>
          <a:xfrm>
            <a:off x="1477962" y="212566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361" name="Google Shape;361;p16"/>
          <p:cNvSpPr txBox="1"/>
          <p:nvPr/>
        </p:nvSpPr>
        <p:spPr>
          <a:xfrm>
            <a:off x="1544637" y="2125662"/>
            <a:ext cx="635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362" name="Google Shape;362;p16"/>
          <p:cNvSpPr txBox="1"/>
          <p:nvPr/>
        </p:nvSpPr>
        <p:spPr>
          <a:xfrm>
            <a:off x="1608137" y="212566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363" name="Google Shape;363;p16"/>
          <p:cNvSpPr txBox="1"/>
          <p:nvPr/>
        </p:nvSpPr>
        <p:spPr>
          <a:xfrm>
            <a:off x="1673225" y="2125662"/>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364" name="Google Shape;364;p16"/>
          <p:cNvSpPr txBox="1"/>
          <p:nvPr/>
        </p:nvSpPr>
        <p:spPr>
          <a:xfrm>
            <a:off x="1711325" y="2125662"/>
            <a:ext cx="285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365" name="Google Shape;365;p16"/>
          <p:cNvSpPr txBox="1"/>
          <p:nvPr/>
        </p:nvSpPr>
        <p:spPr>
          <a:xfrm>
            <a:off x="1736725" y="212566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366" name="Google Shape;366;p16"/>
          <p:cNvSpPr txBox="1"/>
          <p:nvPr/>
        </p:nvSpPr>
        <p:spPr>
          <a:xfrm>
            <a:off x="1803400" y="212566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367" name="Google Shape;367;p16"/>
          <p:cNvSpPr txBox="1"/>
          <p:nvPr/>
        </p:nvSpPr>
        <p:spPr>
          <a:xfrm>
            <a:off x="1873250" y="2125662"/>
            <a:ext cx="0" cy="2444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68" name="Google Shape;368;p16"/>
          <p:cNvSpPr txBox="1"/>
          <p:nvPr/>
        </p:nvSpPr>
        <p:spPr>
          <a:xfrm>
            <a:off x="1344612" y="227330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369" name="Google Shape;369;p16"/>
          <p:cNvSpPr txBox="1"/>
          <p:nvPr/>
        </p:nvSpPr>
        <p:spPr>
          <a:xfrm>
            <a:off x="1414462" y="2273300"/>
            <a:ext cx="42862"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370" name="Google Shape;370;p16"/>
          <p:cNvSpPr txBox="1"/>
          <p:nvPr/>
        </p:nvSpPr>
        <p:spPr>
          <a:xfrm>
            <a:off x="1455737" y="227330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371" name="Google Shape;371;p16"/>
          <p:cNvSpPr txBox="1"/>
          <p:nvPr/>
        </p:nvSpPr>
        <p:spPr>
          <a:xfrm>
            <a:off x="1525587" y="227330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372" name="Google Shape;372;p16"/>
          <p:cNvSpPr txBox="1"/>
          <p:nvPr/>
        </p:nvSpPr>
        <p:spPr>
          <a:xfrm>
            <a:off x="1592262" y="2273300"/>
            <a:ext cx="42862"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373" name="Google Shape;373;p16"/>
          <p:cNvSpPr txBox="1"/>
          <p:nvPr/>
        </p:nvSpPr>
        <p:spPr>
          <a:xfrm>
            <a:off x="1633537" y="2738437"/>
            <a:ext cx="0" cy="2444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74" name="Google Shape;374;p16"/>
          <p:cNvSpPr txBox="1"/>
          <p:nvPr/>
        </p:nvSpPr>
        <p:spPr>
          <a:xfrm>
            <a:off x="1344612" y="2420937"/>
            <a:ext cx="42862"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75" name="Google Shape;375;p16"/>
          <p:cNvSpPr txBox="1"/>
          <p:nvPr/>
        </p:nvSpPr>
        <p:spPr>
          <a:xfrm>
            <a:off x="1385887" y="2420937"/>
            <a:ext cx="285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376" name="Google Shape;376;p16"/>
          <p:cNvSpPr txBox="1"/>
          <p:nvPr/>
        </p:nvSpPr>
        <p:spPr>
          <a:xfrm>
            <a:off x="1414462" y="24209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377" name="Google Shape;377;p16"/>
          <p:cNvSpPr txBox="1"/>
          <p:nvPr/>
        </p:nvSpPr>
        <p:spPr>
          <a:xfrm>
            <a:off x="1481137" y="2420937"/>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78" name="Google Shape;378;p16"/>
          <p:cNvSpPr txBox="1"/>
          <p:nvPr/>
        </p:nvSpPr>
        <p:spPr>
          <a:xfrm>
            <a:off x="1519237" y="2420937"/>
            <a:ext cx="285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379" name="Google Shape;379;p16"/>
          <p:cNvSpPr txBox="1"/>
          <p:nvPr/>
        </p:nvSpPr>
        <p:spPr>
          <a:xfrm>
            <a:off x="1544637" y="24209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380" name="Google Shape;380;p16"/>
          <p:cNvSpPr txBox="1"/>
          <p:nvPr/>
        </p:nvSpPr>
        <p:spPr>
          <a:xfrm>
            <a:off x="1614487" y="2420937"/>
            <a:ext cx="635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381" name="Google Shape;381;p16"/>
          <p:cNvSpPr txBox="1"/>
          <p:nvPr/>
        </p:nvSpPr>
        <p:spPr>
          <a:xfrm>
            <a:off x="1673225" y="2420937"/>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382" name="Google Shape;382;p16"/>
          <p:cNvSpPr txBox="1"/>
          <p:nvPr/>
        </p:nvSpPr>
        <p:spPr>
          <a:xfrm>
            <a:off x="1706562" y="2420937"/>
            <a:ext cx="42862"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383" name="Google Shape;383;p16"/>
          <p:cNvSpPr txBox="1"/>
          <p:nvPr/>
        </p:nvSpPr>
        <p:spPr>
          <a:xfrm>
            <a:off x="1751012" y="24209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384" name="Google Shape;384;p16"/>
          <p:cNvSpPr txBox="1"/>
          <p:nvPr/>
        </p:nvSpPr>
        <p:spPr>
          <a:xfrm>
            <a:off x="1817687" y="2420937"/>
            <a:ext cx="635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385" name="Google Shape;385;p16"/>
          <p:cNvSpPr txBox="1"/>
          <p:nvPr/>
        </p:nvSpPr>
        <p:spPr>
          <a:xfrm>
            <a:off x="1881187" y="2420937"/>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386" name="Google Shape;386;p16"/>
          <p:cNvSpPr txBox="1"/>
          <p:nvPr/>
        </p:nvSpPr>
        <p:spPr>
          <a:xfrm>
            <a:off x="1914525" y="2420937"/>
            <a:ext cx="285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387" name="Google Shape;387;p16"/>
          <p:cNvSpPr txBox="1"/>
          <p:nvPr/>
        </p:nvSpPr>
        <p:spPr>
          <a:xfrm>
            <a:off x="1939925" y="24209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388" name="Google Shape;388;p16"/>
          <p:cNvSpPr txBox="1"/>
          <p:nvPr/>
        </p:nvSpPr>
        <p:spPr>
          <a:xfrm>
            <a:off x="2011362" y="24209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389" name="Google Shape;389;p16"/>
          <p:cNvSpPr txBox="1"/>
          <p:nvPr/>
        </p:nvSpPr>
        <p:spPr>
          <a:xfrm>
            <a:off x="2078037" y="2420937"/>
            <a:ext cx="635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390" name="Google Shape;390;p16"/>
          <p:cNvSpPr txBox="1"/>
          <p:nvPr/>
        </p:nvSpPr>
        <p:spPr>
          <a:xfrm>
            <a:off x="2139950" y="2420937"/>
            <a:ext cx="42862"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91" name="Google Shape;391;p16"/>
          <p:cNvSpPr txBox="1"/>
          <p:nvPr/>
        </p:nvSpPr>
        <p:spPr>
          <a:xfrm>
            <a:off x="2506662" y="5095875"/>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392" name="Google Shape;392;p16"/>
          <p:cNvSpPr txBox="1"/>
          <p:nvPr/>
        </p:nvSpPr>
        <p:spPr>
          <a:xfrm>
            <a:off x="2536825" y="5095875"/>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393" name="Google Shape;393;p16"/>
          <p:cNvSpPr txBox="1"/>
          <p:nvPr/>
        </p:nvSpPr>
        <p:spPr>
          <a:xfrm>
            <a:off x="2595562" y="5095875"/>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394" name="Google Shape;394;p16"/>
          <p:cNvSpPr txBox="1"/>
          <p:nvPr/>
        </p:nvSpPr>
        <p:spPr>
          <a:xfrm>
            <a:off x="2651125" y="5095875"/>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395" name="Google Shape;395;p16"/>
          <p:cNvSpPr txBox="1"/>
          <p:nvPr/>
        </p:nvSpPr>
        <p:spPr>
          <a:xfrm>
            <a:off x="2681287" y="5095875"/>
            <a:ext cx="381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396" name="Google Shape;396;p16"/>
          <p:cNvSpPr txBox="1"/>
          <p:nvPr/>
        </p:nvSpPr>
        <p:spPr>
          <a:xfrm>
            <a:off x="2717800" y="5095875"/>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397" name="Google Shape;397;p16"/>
          <p:cNvSpPr txBox="1"/>
          <p:nvPr/>
        </p:nvSpPr>
        <p:spPr>
          <a:xfrm>
            <a:off x="2776537" y="5095875"/>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398" name="Google Shape;398;p16"/>
          <p:cNvSpPr txBox="1"/>
          <p:nvPr/>
        </p:nvSpPr>
        <p:spPr>
          <a:xfrm>
            <a:off x="2832100" y="5095875"/>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399" name="Google Shape;399;p16"/>
          <p:cNvSpPr txBox="1"/>
          <p:nvPr/>
        </p:nvSpPr>
        <p:spPr>
          <a:xfrm>
            <a:off x="2862262" y="5095875"/>
            <a:ext cx="254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400" name="Google Shape;400;p16"/>
          <p:cNvSpPr txBox="1"/>
          <p:nvPr/>
        </p:nvSpPr>
        <p:spPr>
          <a:xfrm>
            <a:off x="2884487" y="5095875"/>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401" name="Google Shape;401;p16"/>
          <p:cNvSpPr txBox="1"/>
          <p:nvPr/>
        </p:nvSpPr>
        <p:spPr>
          <a:xfrm>
            <a:off x="2943225" y="5095875"/>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402" name="Google Shape;402;p16"/>
          <p:cNvSpPr txBox="1"/>
          <p:nvPr/>
        </p:nvSpPr>
        <p:spPr>
          <a:xfrm>
            <a:off x="3006725" y="5095875"/>
            <a:ext cx="0" cy="2444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403" name="Google Shape;403;p16"/>
          <p:cNvSpPr txBox="1"/>
          <p:nvPr/>
        </p:nvSpPr>
        <p:spPr>
          <a:xfrm>
            <a:off x="2640012" y="5229225"/>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404" name="Google Shape;404;p16"/>
          <p:cNvSpPr txBox="1"/>
          <p:nvPr/>
        </p:nvSpPr>
        <p:spPr>
          <a:xfrm>
            <a:off x="2670175" y="5229225"/>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405" name="Google Shape;405;p16"/>
          <p:cNvSpPr txBox="1"/>
          <p:nvPr/>
        </p:nvSpPr>
        <p:spPr>
          <a:xfrm>
            <a:off x="2728912" y="5229225"/>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406" name="Google Shape;406;p16"/>
          <p:cNvSpPr txBox="1"/>
          <p:nvPr/>
        </p:nvSpPr>
        <p:spPr>
          <a:xfrm>
            <a:off x="2759075" y="5229225"/>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407" name="Google Shape;407;p16"/>
          <p:cNvSpPr txBox="1"/>
          <p:nvPr/>
        </p:nvSpPr>
        <p:spPr>
          <a:xfrm>
            <a:off x="2814637" y="5229225"/>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408" name="Google Shape;408;p16"/>
          <p:cNvSpPr/>
          <p:nvPr/>
        </p:nvSpPr>
        <p:spPr>
          <a:xfrm>
            <a:off x="2965450" y="5473700"/>
            <a:ext cx="63500" cy="58737"/>
          </a:xfrm>
          <a:custGeom>
            <a:rect b="b" l="l" r="r" t="t"/>
            <a:pathLst>
              <a:path extrusionOk="0" h="37" w="40">
                <a:moveTo>
                  <a:pt x="0" y="37"/>
                </a:moveTo>
                <a:lnTo>
                  <a:pt x="0" y="0"/>
                </a:lnTo>
                <a:lnTo>
                  <a:pt x="40" y="18"/>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409" name="Google Shape;409;p16"/>
          <p:cNvSpPr/>
          <p:nvPr/>
        </p:nvSpPr>
        <p:spPr>
          <a:xfrm>
            <a:off x="2481262" y="5040312"/>
            <a:ext cx="554037" cy="369887"/>
          </a:xfrm>
          <a:custGeom>
            <a:rect b="b" l="l" r="r" t="t"/>
            <a:pathLst>
              <a:path extrusionOk="0" h="233" w="349">
                <a:moveTo>
                  <a:pt x="347" y="233"/>
                </a:moveTo>
                <a:lnTo>
                  <a:pt x="349" y="0"/>
                </a:lnTo>
                <a:lnTo>
                  <a:pt x="0" y="0"/>
                </a:lnTo>
                <a:lnTo>
                  <a:pt x="0" y="233"/>
                </a:lnTo>
                <a:lnTo>
                  <a:pt x="349"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410" name="Google Shape;410;p16"/>
          <p:cNvSpPr txBox="1"/>
          <p:nvPr/>
        </p:nvSpPr>
        <p:spPr>
          <a:xfrm>
            <a:off x="3351212" y="5162550"/>
            <a:ext cx="825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411" name="Google Shape;411;p16"/>
          <p:cNvSpPr txBox="1"/>
          <p:nvPr/>
        </p:nvSpPr>
        <p:spPr>
          <a:xfrm>
            <a:off x="3429000" y="5162550"/>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412" name="Google Shape;412;p16"/>
          <p:cNvSpPr txBox="1"/>
          <p:nvPr/>
        </p:nvSpPr>
        <p:spPr>
          <a:xfrm>
            <a:off x="3487737" y="5162550"/>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413" name="Google Shape;413;p16"/>
          <p:cNvSpPr/>
          <p:nvPr/>
        </p:nvSpPr>
        <p:spPr>
          <a:xfrm>
            <a:off x="3313112" y="5040312"/>
            <a:ext cx="277812" cy="369887"/>
          </a:xfrm>
          <a:custGeom>
            <a:rect b="b" l="l" r="r" t="t"/>
            <a:pathLst>
              <a:path extrusionOk="0" h="233" w="175">
                <a:moveTo>
                  <a:pt x="173" y="233"/>
                </a:moveTo>
                <a:lnTo>
                  <a:pt x="175" y="0"/>
                </a:lnTo>
                <a:lnTo>
                  <a:pt x="0" y="0"/>
                </a:lnTo>
                <a:lnTo>
                  <a:pt x="0" y="233"/>
                </a:lnTo>
                <a:lnTo>
                  <a:pt x="175"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414" name="Google Shape;414;p16"/>
          <p:cNvSpPr txBox="1"/>
          <p:nvPr/>
        </p:nvSpPr>
        <p:spPr>
          <a:xfrm>
            <a:off x="3776662" y="5162550"/>
            <a:ext cx="762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415" name="Google Shape;415;p16"/>
          <p:cNvSpPr txBox="1"/>
          <p:nvPr/>
        </p:nvSpPr>
        <p:spPr>
          <a:xfrm>
            <a:off x="3846512" y="5162550"/>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416" name="Google Shape;416;p16"/>
          <p:cNvSpPr txBox="1"/>
          <p:nvPr/>
        </p:nvSpPr>
        <p:spPr>
          <a:xfrm>
            <a:off x="3905250" y="5162550"/>
            <a:ext cx="825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417" name="Google Shape;417;p16"/>
          <p:cNvSpPr/>
          <p:nvPr/>
        </p:nvSpPr>
        <p:spPr>
          <a:xfrm>
            <a:off x="3590925" y="5040312"/>
            <a:ext cx="555625" cy="369887"/>
          </a:xfrm>
          <a:custGeom>
            <a:rect b="b" l="l" r="r" t="t"/>
            <a:pathLst>
              <a:path extrusionOk="0" h="233" w="350">
                <a:moveTo>
                  <a:pt x="348" y="233"/>
                </a:moveTo>
                <a:lnTo>
                  <a:pt x="350" y="0"/>
                </a:lnTo>
                <a:lnTo>
                  <a:pt x="0" y="0"/>
                </a:lnTo>
                <a:lnTo>
                  <a:pt x="0" y="233"/>
                </a:lnTo>
                <a:lnTo>
                  <a:pt x="350"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418" name="Google Shape;418;p16"/>
          <p:cNvSpPr txBox="1"/>
          <p:nvPr/>
        </p:nvSpPr>
        <p:spPr>
          <a:xfrm>
            <a:off x="4308475" y="5095875"/>
            <a:ext cx="825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419" name="Google Shape;419;p16"/>
          <p:cNvSpPr txBox="1"/>
          <p:nvPr/>
        </p:nvSpPr>
        <p:spPr>
          <a:xfrm>
            <a:off x="4386262" y="5095875"/>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420" name="Google Shape;420;p16"/>
          <p:cNvSpPr txBox="1"/>
          <p:nvPr/>
        </p:nvSpPr>
        <p:spPr>
          <a:xfrm>
            <a:off x="4449762" y="5095875"/>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421" name="Google Shape;421;p16"/>
          <p:cNvSpPr txBox="1"/>
          <p:nvPr/>
        </p:nvSpPr>
        <p:spPr>
          <a:xfrm>
            <a:off x="4479925" y="5095875"/>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422" name="Google Shape;422;p16"/>
          <p:cNvSpPr txBox="1"/>
          <p:nvPr/>
        </p:nvSpPr>
        <p:spPr>
          <a:xfrm>
            <a:off x="4538662" y="5095875"/>
            <a:ext cx="0" cy="2444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423" name="Google Shape;423;p16"/>
          <p:cNvSpPr txBox="1"/>
          <p:nvPr/>
        </p:nvSpPr>
        <p:spPr>
          <a:xfrm>
            <a:off x="4257675" y="5229225"/>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424" name="Google Shape;424;p16"/>
          <p:cNvSpPr txBox="1"/>
          <p:nvPr/>
        </p:nvSpPr>
        <p:spPr>
          <a:xfrm>
            <a:off x="4316412" y="5229225"/>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425" name="Google Shape;425;p16"/>
          <p:cNvSpPr txBox="1"/>
          <p:nvPr/>
        </p:nvSpPr>
        <p:spPr>
          <a:xfrm>
            <a:off x="4368800" y="5229225"/>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426" name="Google Shape;426;p16"/>
          <p:cNvSpPr txBox="1"/>
          <p:nvPr/>
        </p:nvSpPr>
        <p:spPr>
          <a:xfrm>
            <a:off x="4424362" y="5229225"/>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427" name="Google Shape;427;p16"/>
          <p:cNvSpPr txBox="1"/>
          <p:nvPr/>
        </p:nvSpPr>
        <p:spPr>
          <a:xfrm>
            <a:off x="4483100" y="5229225"/>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428" name="Google Shape;428;p16"/>
          <p:cNvSpPr txBox="1"/>
          <p:nvPr/>
        </p:nvSpPr>
        <p:spPr>
          <a:xfrm>
            <a:off x="4538662" y="5229225"/>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429" name="Google Shape;429;p16"/>
          <p:cNvSpPr/>
          <p:nvPr/>
        </p:nvSpPr>
        <p:spPr>
          <a:xfrm>
            <a:off x="4146550" y="5040312"/>
            <a:ext cx="555625" cy="369887"/>
          </a:xfrm>
          <a:custGeom>
            <a:rect b="b" l="l" r="r" t="t"/>
            <a:pathLst>
              <a:path extrusionOk="0" h="233" w="350">
                <a:moveTo>
                  <a:pt x="347" y="233"/>
                </a:moveTo>
                <a:lnTo>
                  <a:pt x="350" y="0"/>
                </a:lnTo>
                <a:lnTo>
                  <a:pt x="0" y="0"/>
                </a:lnTo>
                <a:lnTo>
                  <a:pt x="0" y="233"/>
                </a:lnTo>
                <a:lnTo>
                  <a:pt x="350"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430" name="Google Shape;430;p16"/>
          <p:cNvSpPr txBox="1"/>
          <p:nvPr/>
        </p:nvSpPr>
        <p:spPr>
          <a:xfrm>
            <a:off x="4749800" y="5162550"/>
            <a:ext cx="825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431" name="Google Shape;431;p16"/>
          <p:cNvSpPr txBox="1"/>
          <p:nvPr/>
        </p:nvSpPr>
        <p:spPr>
          <a:xfrm>
            <a:off x="4827587" y="5162550"/>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432" name="Google Shape;432;p16"/>
          <p:cNvSpPr txBox="1"/>
          <p:nvPr/>
        </p:nvSpPr>
        <p:spPr>
          <a:xfrm>
            <a:off x="4886325" y="5162550"/>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433" name="Google Shape;433;p16"/>
          <p:cNvSpPr/>
          <p:nvPr/>
        </p:nvSpPr>
        <p:spPr>
          <a:xfrm>
            <a:off x="4702175" y="5040312"/>
            <a:ext cx="276225" cy="369887"/>
          </a:xfrm>
          <a:custGeom>
            <a:rect b="b" l="l" r="r" t="t"/>
            <a:pathLst>
              <a:path extrusionOk="0" h="233" w="174">
                <a:moveTo>
                  <a:pt x="172" y="233"/>
                </a:moveTo>
                <a:lnTo>
                  <a:pt x="174" y="0"/>
                </a:lnTo>
                <a:lnTo>
                  <a:pt x="0" y="0"/>
                </a:lnTo>
                <a:lnTo>
                  <a:pt x="0" y="233"/>
                </a:lnTo>
                <a:lnTo>
                  <a:pt x="174"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434" name="Google Shape;434;p16"/>
          <p:cNvCxnSpPr/>
          <p:nvPr/>
        </p:nvCxnSpPr>
        <p:spPr>
          <a:xfrm flipH="1">
            <a:off x="2536825" y="5502275"/>
            <a:ext cx="450850" cy="1587"/>
          </a:xfrm>
          <a:prstGeom prst="straightConnector1">
            <a:avLst/>
          </a:prstGeom>
          <a:noFill/>
          <a:ln cap="flat" cmpd="sng" w="9525">
            <a:solidFill>
              <a:srgbClr val="000000"/>
            </a:solidFill>
            <a:prstDash val="solid"/>
            <a:miter lim="800000"/>
            <a:headEnd len="sm" w="sm" type="none"/>
            <a:tailEnd len="sm" w="sm" type="none"/>
          </a:ln>
        </p:spPr>
      </p:cxnSp>
      <p:sp>
        <p:nvSpPr>
          <p:cNvPr id="435" name="Google Shape;435;p16"/>
          <p:cNvSpPr/>
          <p:nvPr/>
        </p:nvSpPr>
        <p:spPr>
          <a:xfrm>
            <a:off x="2487612" y="5473700"/>
            <a:ext cx="63500" cy="58737"/>
          </a:xfrm>
          <a:custGeom>
            <a:rect b="b" l="l" r="r" t="t"/>
            <a:pathLst>
              <a:path extrusionOk="0" h="37" w="40">
                <a:moveTo>
                  <a:pt x="38" y="37"/>
                </a:moveTo>
                <a:lnTo>
                  <a:pt x="40" y="0"/>
                </a:lnTo>
                <a:lnTo>
                  <a:pt x="0" y="18"/>
                </a:lnTo>
                <a:lnTo>
                  <a:pt x="40" y="37"/>
                </a:lnTo>
                <a:lnTo>
                  <a:pt x="38"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436" name="Google Shape;436;p16"/>
          <p:cNvSpPr txBox="1"/>
          <p:nvPr/>
        </p:nvSpPr>
        <p:spPr>
          <a:xfrm>
            <a:off x="2155825" y="4740275"/>
            <a:ext cx="77787"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437" name="Google Shape;437;p16"/>
          <p:cNvSpPr txBox="1"/>
          <p:nvPr/>
        </p:nvSpPr>
        <p:spPr>
          <a:xfrm>
            <a:off x="2228850" y="4740275"/>
            <a:ext cx="285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438" name="Google Shape;438;p16"/>
          <p:cNvSpPr txBox="1"/>
          <p:nvPr/>
        </p:nvSpPr>
        <p:spPr>
          <a:xfrm>
            <a:off x="2259012" y="4740275"/>
            <a:ext cx="106362"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439" name="Google Shape;439;p16"/>
          <p:cNvSpPr txBox="1"/>
          <p:nvPr/>
        </p:nvSpPr>
        <p:spPr>
          <a:xfrm>
            <a:off x="2359025" y="4740275"/>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440" name="Google Shape;440;p16"/>
          <p:cNvSpPr txBox="1"/>
          <p:nvPr/>
        </p:nvSpPr>
        <p:spPr>
          <a:xfrm>
            <a:off x="1525587" y="5151437"/>
            <a:ext cx="285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441" name="Google Shape;441;p16"/>
          <p:cNvSpPr txBox="1"/>
          <p:nvPr/>
        </p:nvSpPr>
        <p:spPr>
          <a:xfrm>
            <a:off x="1552575" y="5151437"/>
            <a:ext cx="920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w</a:t>
            </a:r>
            <a:endParaRPr b="0" i="0" sz="1400" u="none" cap="none" strike="noStrike">
              <a:solidFill>
                <a:srgbClr val="000000"/>
              </a:solidFill>
              <a:latin typeface="Arial"/>
              <a:ea typeface="Arial"/>
              <a:cs typeface="Arial"/>
              <a:sym typeface="Arial"/>
            </a:endParaRPr>
          </a:p>
        </p:txBody>
      </p:sp>
      <p:sp>
        <p:nvSpPr>
          <p:cNvPr id="442" name="Google Shape;442;p16"/>
          <p:cNvSpPr txBox="1"/>
          <p:nvPr/>
        </p:nvSpPr>
        <p:spPr>
          <a:xfrm>
            <a:off x="1644650" y="5151437"/>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43" name="Google Shape;443;p16"/>
          <p:cNvSpPr txBox="1"/>
          <p:nvPr/>
        </p:nvSpPr>
        <p:spPr>
          <a:xfrm>
            <a:off x="1677987" y="51514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44" name="Google Shape;444;p16"/>
          <p:cNvSpPr txBox="1"/>
          <p:nvPr/>
        </p:nvSpPr>
        <p:spPr>
          <a:xfrm>
            <a:off x="1744662" y="51514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445" name="Google Shape;445;p16"/>
          <p:cNvSpPr txBox="1"/>
          <p:nvPr/>
        </p:nvSpPr>
        <p:spPr>
          <a:xfrm>
            <a:off x="1814512" y="5151437"/>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46" name="Google Shape;446;p16"/>
          <p:cNvSpPr txBox="1"/>
          <p:nvPr/>
        </p:nvSpPr>
        <p:spPr>
          <a:xfrm>
            <a:off x="1847850" y="5151437"/>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47" name="Google Shape;447;p16"/>
          <p:cNvSpPr txBox="1"/>
          <p:nvPr/>
        </p:nvSpPr>
        <p:spPr>
          <a:xfrm>
            <a:off x="1881187" y="51514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448" name="Google Shape;448;p16"/>
          <p:cNvSpPr txBox="1"/>
          <p:nvPr/>
        </p:nvSpPr>
        <p:spPr>
          <a:xfrm>
            <a:off x="1951037" y="51514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449" name="Google Shape;449;p16"/>
          <p:cNvSpPr txBox="1"/>
          <p:nvPr/>
        </p:nvSpPr>
        <p:spPr>
          <a:xfrm>
            <a:off x="2017712" y="51514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450" name="Google Shape;450;p16"/>
          <p:cNvSpPr txBox="1"/>
          <p:nvPr/>
        </p:nvSpPr>
        <p:spPr>
          <a:xfrm>
            <a:off x="2089150" y="5151437"/>
            <a:ext cx="42862"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51" name="Google Shape;451;p16"/>
          <p:cNvSpPr txBox="1"/>
          <p:nvPr/>
        </p:nvSpPr>
        <p:spPr>
          <a:xfrm>
            <a:off x="2128837" y="51514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52" name="Google Shape;452;p16"/>
          <p:cNvSpPr txBox="1"/>
          <p:nvPr/>
        </p:nvSpPr>
        <p:spPr>
          <a:xfrm>
            <a:off x="2200275" y="51514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453" name="Google Shape;453;p16"/>
          <p:cNvSpPr txBox="1"/>
          <p:nvPr/>
        </p:nvSpPr>
        <p:spPr>
          <a:xfrm>
            <a:off x="2266950" y="5151437"/>
            <a:ext cx="42862"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54" name="Google Shape;454;p16"/>
          <p:cNvSpPr txBox="1"/>
          <p:nvPr/>
        </p:nvSpPr>
        <p:spPr>
          <a:xfrm>
            <a:off x="1525587" y="5521325"/>
            <a:ext cx="285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455" name="Google Shape;455;p16"/>
          <p:cNvSpPr txBox="1"/>
          <p:nvPr/>
        </p:nvSpPr>
        <p:spPr>
          <a:xfrm>
            <a:off x="1552575" y="5521325"/>
            <a:ext cx="920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w</a:t>
            </a:r>
            <a:endParaRPr b="0" i="0" sz="1400" u="none" cap="none" strike="noStrike">
              <a:solidFill>
                <a:srgbClr val="000000"/>
              </a:solidFill>
              <a:latin typeface="Arial"/>
              <a:ea typeface="Arial"/>
              <a:cs typeface="Arial"/>
              <a:sym typeface="Arial"/>
            </a:endParaRPr>
          </a:p>
        </p:txBody>
      </p:sp>
      <p:sp>
        <p:nvSpPr>
          <p:cNvPr id="456" name="Google Shape;456;p16"/>
          <p:cNvSpPr txBox="1"/>
          <p:nvPr/>
        </p:nvSpPr>
        <p:spPr>
          <a:xfrm>
            <a:off x="1644650" y="5521325"/>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57" name="Google Shape;457;p16"/>
          <p:cNvSpPr txBox="1"/>
          <p:nvPr/>
        </p:nvSpPr>
        <p:spPr>
          <a:xfrm>
            <a:off x="1677987" y="5521325"/>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58" name="Google Shape;458;p16"/>
          <p:cNvSpPr txBox="1"/>
          <p:nvPr/>
        </p:nvSpPr>
        <p:spPr>
          <a:xfrm>
            <a:off x="1744662" y="5521325"/>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459" name="Google Shape;459;p16"/>
          <p:cNvSpPr txBox="1"/>
          <p:nvPr/>
        </p:nvSpPr>
        <p:spPr>
          <a:xfrm>
            <a:off x="1814512" y="5521325"/>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60" name="Google Shape;460;p16"/>
          <p:cNvSpPr txBox="1"/>
          <p:nvPr/>
        </p:nvSpPr>
        <p:spPr>
          <a:xfrm>
            <a:off x="1847850" y="5521325"/>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61" name="Google Shape;461;p16"/>
          <p:cNvSpPr txBox="1"/>
          <p:nvPr/>
        </p:nvSpPr>
        <p:spPr>
          <a:xfrm>
            <a:off x="1881187" y="5521325"/>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462" name="Google Shape;462;p16"/>
          <p:cNvSpPr txBox="1"/>
          <p:nvPr/>
        </p:nvSpPr>
        <p:spPr>
          <a:xfrm>
            <a:off x="1951037" y="5521325"/>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463" name="Google Shape;463;p16"/>
          <p:cNvSpPr txBox="1"/>
          <p:nvPr/>
        </p:nvSpPr>
        <p:spPr>
          <a:xfrm>
            <a:off x="2017712" y="5521325"/>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464" name="Google Shape;464;p16"/>
          <p:cNvSpPr txBox="1"/>
          <p:nvPr/>
        </p:nvSpPr>
        <p:spPr>
          <a:xfrm>
            <a:off x="2089150" y="5521325"/>
            <a:ext cx="42862"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65" name="Google Shape;465;p16"/>
          <p:cNvSpPr txBox="1"/>
          <p:nvPr/>
        </p:nvSpPr>
        <p:spPr>
          <a:xfrm>
            <a:off x="2128837" y="5521325"/>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66" name="Google Shape;466;p16"/>
          <p:cNvSpPr txBox="1"/>
          <p:nvPr/>
        </p:nvSpPr>
        <p:spPr>
          <a:xfrm>
            <a:off x="2200275" y="5521325"/>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467" name="Google Shape;467;p16"/>
          <p:cNvSpPr txBox="1"/>
          <p:nvPr/>
        </p:nvSpPr>
        <p:spPr>
          <a:xfrm>
            <a:off x="2266950" y="5521325"/>
            <a:ext cx="42862"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68" name="Google Shape;468;p16"/>
          <p:cNvSpPr txBox="1"/>
          <p:nvPr/>
        </p:nvSpPr>
        <p:spPr>
          <a:xfrm>
            <a:off x="1525587" y="5891212"/>
            <a:ext cx="285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469" name="Google Shape;469;p16"/>
          <p:cNvSpPr txBox="1"/>
          <p:nvPr/>
        </p:nvSpPr>
        <p:spPr>
          <a:xfrm>
            <a:off x="1552575" y="5891212"/>
            <a:ext cx="920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w</a:t>
            </a:r>
            <a:endParaRPr b="0" i="0" sz="1400" u="none" cap="none" strike="noStrike">
              <a:solidFill>
                <a:srgbClr val="000000"/>
              </a:solidFill>
              <a:latin typeface="Arial"/>
              <a:ea typeface="Arial"/>
              <a:cs typeface="Arial"/>
              <a:sym typeface="Arial"/>
            </a:endParaRPr>
          </a:p>
        </p:txBody>
      </p:sp>
      <p:sp>
        <p:nvSpPr>
          <p:cNvPr id="470" name="Google Shape;470;p16"/>
          <p:cNvSpPr txBox="1"/>
          <p:nvPr/>
        </p:nvSpPr>
        <p:spPr>
          <a:xfrm>
            <a:off x="1644650" y="5891212"/>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71" name="Google Shape;471;p16"/>
          <p:cNvSpPr txBox="1"/>
          <p:nvPr/>
        </p:nvSpPr>
        <p:spPr>
          <a:xfrm>
            <a:off x="1677987" y="58912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72" name="Google Shape;472;p16"/>
          <p:cNvSpPr txBox="1"/>
          <p:nvPr/>
        </p:nvSpPr>
        <p:spPr>
          <a:xfrm>
            <a:off x="1744662" y="58912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473" name="Google Shape;473;p16"/>
          <p:cNvSpPr txBox="1"/>
          <p:nvPr/>
        </p:nvSpPr>
        <p:spPr>
          <a:xfrm>
            <a:off x="1814512" y="5891212"/>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74" name="Google Shape;474;p16"/>
          <p:cNvSpPr txBox="1"/>
          <p:nvPr/>
        </p:nvSpPr>
        <p:spPr>
          <a:xfrm>
            <a:off x="1847850" y="5891212"/>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75" name="Google Shape;475;p16"/>
          <p:cNvSpPr txBox="1"/>
          <p:nvPr/>
        </p:nvSpPr>
        <p:spPr>
          <a:xfrm>
            <a:off x="1881187" y="58912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476" name="Google Shape;476;p16"/>
          <p:cNvSpPr txBox="1"/>
          <p:nvPr/>
        </p:nvSpPr>
        <p:spPr>
          <a:xfrm>
            <a:off x="1951037" y="58912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477" name="Google Shape;477;p16"/>
          <p:cNvSpPr txBox="1"/>
          <p:nvPr/>
        </p:nvSpPr>
        <p:spPr>
          <a:xfrm>
            <a:off x="2017712" y="58912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478" name="Google Shape;478;p16"/>
          <p:cNvSpPr txBox="1"/>
          <p:nvPr/>
        </p:nvSpPr>
        <p:spPr>
          <a:xfrm>
            <a:off x="2089150" y="5891212"/>
            <a:ext cx="42862"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79" name="Google Shape;479;p16"/>
          <p:cNvSpPr txBox="1"/>
          <p:nvPr/>
        </p:nvSpPr>
        <p:spPr>
          <a:xfrm>
            <a:off x="2128837" y="58912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80" name="Google Shape;480;p16"/>
          <p:cNvSpPr txBox="1"/>
          <p:nvPr/>
        </p:nvSpPr>
        <p:spPr>
          <a:xfrm>
            <a:off x="2200275" y="58912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481" name="Google Shape;481;p16"/>
          <p:cNvSpPr txBox="1"/>
          <p:nvPr/>
        </p:nvSpPr>
        <p:spPr>
          <a:xfrm>
            <a:off x="2266950" y="5891212"/>
            <a:ext cx="42862"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cxnSp>
        <p:nvCxnSpPr>
          <p:cNvPr id="482" name="Google Shape;482;p16"/>
          <p:cNvCxnSpPr/>
          <p:nvPr/>
        </p:nvCxnSpPr>
        <p:spPr>
          <a:xfrm>
            <a:off x="1400175" y="5165725"/>
            <a:ext cx="1587" cy="936625"/>
          </a:xfrm>
          <a:prstGeom prst="straightConnector1">
            <a:avLst/>
          </a:prstGeom>
          <a:noFill/>
          <a:ln cap="flat" cmpd="sng" w="9525">
            <a:solidFill>
              <a:srgbClr val="000000"/>
            </a:solidFill>
            <a:prstDash val="solid"/>
            <a:miter lim="800000"/>
            <a:headEnd len="sm" w="sm" type="none"/>
            <a:tailEnd len="sm" w="sm" type="none"/>
          </a:ln>
        </p:spPr>
      </p:cxnSp>
      <p:sp>
        <p:nvSpPr>
          <p:cNvPr id="483" name="Google Shape;483;p16"/>
          <p:cNvSpPr/>
          <p:nvPr/>
        </p:nvSpPr>
        <p:spPr>
          <a:xfrm>
            <a:off x="1370012" y="6088062"/>
            <a:ext cx="63500" cy="61912"/>
          </a:xfrm>
          <a:custGeom>
            <a:rect b="b" l="l" r="r" t="t"/>
            <a:pathLst>
              <a:path extrusionOk="0" h="39" w="40">
                <a:moveTo>
                  <a:pt x="38" y="0"/>
                </a:moveTo>
                <a:lnTo>
                  <a:pt x="0" y="0"/>
                </a:lnTo>
                <a:lnTo>
                  <a:pt x="19" y="39"/>
                </a:lnTo>
                <a:lnTo>
                  <a:pt x="40" y="0"/>
                </a:lnTo>
                <a:lnTo>
                  <a:pt x="3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484" name="Google Shape;484;p16"/>
          <p:cNvSpPr txBox="1"/>
          <p:nvPr/>
        </p:nvSpPr>
        <p:spPr>
          <a:xfrm>
            <a:off x="2636837" y="55324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485" name="Google Shape;485;p16"/>
          <p:cNvSpPr txBox="1"/>
          <p:nvPr/>
        </p:nvSpPr>
        <p:spPr>
          <a:xfrm>
            <a:off x="2703512" y="5532437"/>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86" name="Google Shape;486;p16"/>
          <p:cNvSpPr txBox="1"/>
          <p:nvPr/>
        </p:nvSpPr>
        <p:spPr>
          <a:xfrm>
            <a:off x="2740025" y="55324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487" name="Google Shape;487;p16"/>
          <p:cNvSpPr txBox="1"/>
          <p:nvPr/>
        </p:nvSpPr>
        <p:spPr>
          <a:xfrm>
            <a:off x="2806700" y="5532437"/>
            <a:ext cx="635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488" name="Google Shape;488;p16"/>
          <p:cNvSpPr txBox="1"/>
          <p:nvPr/>
        </p:nvSpPr>
        <p:spPr>
          <a:xfrm>
            <a:off x="3062287" y="5465762"/>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489" name="Google Shape;489;p16"/>
          <p:cNvSpPr txBox="1"/>
          <p:nvPr/>
        </p:nvSpPr>
        <p:spPr>
          <a:xfrm>
            <a:off x="3090862" y="546576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490" name="Google Shape;490;p16"/>
          <p:cNvSpPr txBox="1"/>
          <p:nvPr/>
        </p:nvSpPr>
        <p:spPr>
          <a:xfrm>
            <a:off x="3151187" y="5465762"/>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491" name="Google Shape;491;p16"/>
          <p:cNvSpPr txBox="1"/>
          <p:nvPr/>
        </p:nvSpPr>
        <p:spPr>
          <a:xfrm>
            <a:off x="3206750" y="5465762"/>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492" name="Google Shape;492;p16"/>
          <p:cNvSpPr txBox="1"/>
          <p:nvPr/>
        </p:nvSpPr>
        <p:spPr>
          <a:xfrm>
            <a:off x="3235325" y="5465762"/>
            <a:ext cx="381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493" name="Google Shape;493;p16"/>
          <p:cNvSpPr txBox="1"/>
          <p:nvPr/>
        </p:nvSpPr>
        <p:spPr>
          <a:xfrm>
            <a:off x="3273425" y="546576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494" name="Google Shape;494;p16"/>
          <p:cNvSpPr txBox="1"/>
          <p:nvPr/>
        </p:nvSpPr>
        <p:spPr>
          <a:xfrm>
            <a:off x="3332162" y="5465762"/>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495" name="Google Shape;495;p16"/>
          <p:cNvSpPr txBox="1"/>
          <p:nvPr/>
        </p:nvSpPr>
        <p:spPr>
          <a:xfrm>
            <a:off x="3387725" y="5465762"/>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496" name="Google Shape;496;p16"/>
          <p:cNvSpPr txBox="1"/>
          <p:nvPr/>
        </p:nvSpPr>
        <p:spPr>
          <a:xfrm>
            <a:off x="3417887" y="5465762"/>
            <a:ext cx="254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497" name="Google Shape;497;p16"/>
          <p:cNvSpPr txBox="1"/>
          <p:nvPr/>
        </p:nvSpPr>
        <p:spPr>
          <a:xfrm>
            <a:off x="3440112" y="546576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498" name="Google Shape;498;p16"/>
          <p:cNvSpPr txBox="1"/>
          <p:nvPr/>
        </p:nvSpPr>
        <p:spPr>
          <a:xfrm>
            <a:off x="3498850" y="546576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499" name="Google Shape;499;p16"/>
          <p:cNvSpPr txBox="1"/>
          <p:nvPr/>
        </p:nvSpPr>
        <p:spPr>
          <a:xfrm>
            <a:off x="3562350" y="5465762"/>
            <a:ext cx="0" cy="2444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500" name="Google Shape;500;p16"/>
          <p:cNvSpPr txBox="1"/>
          <p:nvPr/>
        </p:nvSpPr>
        <p:spPr>
          <a:xfrm>
            <a:off x="3195637" y="5599112"/>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501" name="Google Shape;501;p16"/>
          <p:cNvSpPr txBox="1"/>
          <p:nvPr/>
        </p:nvSpPr>
        <p:spPr>
          <a:xfrm>
            <a:off x="3224212" y="559911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502" name="Google Shape;502;p16"/>
          <p:cNvSpPr txBox="1"/>
          <p:nvPr/>
        </p:nvSpPr>
        <p:spPr>
          <a:xfrm>
            <a:off x="3284537" y="5599112"/>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503" name="Google Shape;503;p16"/>
          <p:cNvSpPr txBox="1"/>
          <p:nvPr/>
        </p:nvSpPr>
        <p:spPr>
          <a:xfrm>
            <a:off x="3313112" y="5599112"/>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504" name="Google Shape;504;p16"/>
          <p:cNvSpPr txBox="1"/>
          <p:nvPr/>
        </p:nvSpPr>
        <p:spPr>
          <a:xfrm>
            <a:off x="3368675" y="559911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505" name="Google Shape;505;p16"/>
          <p:cNvSpPr/>
          <p:nvPr/>
        </p:nvSpPr>
        <p:spPr>
          <a:xfrm>
            <a:off x="3521075" y="5843587"/>
            <a:ext cx="63500" cy="58737"/>
          </a:xfrm>
          <a:custGeom>
            <a:rect b="b" l="l" r="r" t="t"/>
            <a:pathLst>
              <a:path extrusionOk="0" h="37" w="40">
                <a:moveTo>
                  <a:pt x="0" y="37"/>
                </a:moveTo>
                <a:lnTo>
                  <a:pt x="0" y="0"/>
                </a:lnTo>
                <a:lnTo>
                  <a:pt x="40" y="18"/>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506" name="Google Shape;506;p16"/>
          <p:cNvSpPr/>
          <p:nvPr/>
        </p:nvSpPr>
        <p:spPr>
          <a:xfrm>
            <a:off x="3035300" y="5410200"/>
            <a:ext cx="555625" cy="369887"/>
          </a:xfrm>
          <a:custGeom>
            <a:rect b="b" l="l" r="r" t="t"/>
            <a:pathLst>
              <a:path extrusionOk="0" h="233" w="350">
                <a:moveTo>
                  <a:pt x="348" y="233"/>
                </a:moveTo>
                <a:lnTo>
                  <a:pt x="350" y="0"/>
                </a:lnTo>
                <a:lnTo>
                  <a:pt x="0" y="0"/>
                </a:lnTo>
                <a:lnTo>
                  <a:pt x="0" y="233"/>
                </a:lnTo>
                <a:lnTo>
                  <a:pt x="350"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507" name="Google Shape;507;p16"/>
          <p:cNvSpPr txBox="1"/>
          <p:nvPr/>
        </p:nvSpPr>
        <p:spPr>
          <a:xfrm>
            <a:off x="3905250" y="5532437"/>
            <a:ext cx="825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508" name="Google Shape;508;p16"/>
          <p:cNvSpPr txBox="1"/>
          <p:nvPr/>
        </p:nvSpPr>
        <p:spPr>
          <a:xfrm>
            <a:off x="3983037" y="553243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509" name="Google Shape;509;p16"/>
          <p:cNvSpPr txBox="1"/>
          <p:nvPr/>
        </p:nvSpPr>
        <p:spPr>
          <a:xfrm>
            <a:off x="4043362" y="553243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510" name="Google Shape;510;p16"/>
          <p:cNvSpPr/>
          <p:nvPr/>
        </p:nvSpPr>
        <p:spPr>
          <a:xfrm>
            <a:off x="3868737" y="5410200"/>
            <a:ext cx="277812" cy="369887"/>
          </a:xfrm>
          <a:custGeom>
            <a:rect b="b" l="l" r="r" t="t"/>
            <a:pathLst>
              <a:path extrusionOk="0" h="233" w="175">
                <a:moveTo>
                  <a:pt x="173" y="233"/>
                </a:moveTo>
                <a:lnTo>
                  <a:pt x="175" y="0"/>
                </a:lnTo>
                <a:lnTo>
                  <a:pt x="0" y="0"/>
                </a:lnTo>
                <a:lnTo>
                  <a:pt x="0" y="233"/>
                </a:lnTo>
                <a:lnTo>
                  <a:pt x="175"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511" name="Google Shape;511;p16"/>
          <p:cNvSpPr txBox="1"/>
          <p:nvPr/>
        </p:nvSpPr>
        <p:spPr>
          <a:xfrm>
            <a:off x="4330700" y="5532437"/>
            <a:ext cx="762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512" name="Google Shape;512;p16"/>
          <p:cNvSpPr txBox="1"/>
          <p:nvPr/>
        </p:nvSpPr>
        <p:spPr>
          <a:xfrm>
            <a:off x="4402137" y="553243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513" name="Google Shape;513;p16"/>
          <p:cNvSpPr txBox="1"/>
          <p:nvPr/>
        </p:nvSpPr>
        <p:spPr>
          <a:xfrm>
            <a:off x="4460875" y="5532437"/>
            <a:ext cx="825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514" name="Google Shape;514;p16"/>
          <p:cNvSpPr/>
          <p:nvPr/>
        </p:nvSpPr>
        <p:spPr>
          <a:xfrm>
            <a:off x="4146550" y="5410200"/>
            <a:ext cx="555625" cy="369887"/>
          </a:xfrm>
          <a:custGeom>
            <a:rect b="b" l="l" r="r" t="t"/>
            <a:pathLst>
              <a:path extrusionOk="0" h="233" w="350">
                <a:moveTo>
                  <a:pt x="347" y="233"/>
                </a:moveTo>
                <a:lnTo>
                  <a:pt x="350" y="0"/>
                </a:lnTo>
                <a:lnTo>
                  <a:pt x="0" y="0"/>
                </a:lnTo>
                <a:lnTo>
                  <a:pt x="0" y="233"/>
                </a:lnTo>
                <a:lnTo>
                  <a:pt x="350"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515" name="Google Shape;515;p16"/>
          <p:cNvSpPr txBox="1"/>
          <p:nvPr/>
        </p:nvSpPr>
        <p:spPr>
          <a:xfrm>
            <a:off x="4864100" y="5465762"/>
            <a:ext cx="825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516" name="Google Shape;516;p16"/>
          <p:cNvSpPr txBox="1"/>
          <p:nvPr/>
        </p:nvSpPr>
        <p:spPr>
          <a:xfrm>
            <a:off x="4941887" y="546576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517" name="Google Shape;517;p16"/>
          <p:cNvSpPr txBox="1"/>
          <p:nvPr/>
        </p:nvSpPr>
        <p:spPr>
          <a:xfrm>
            <a:off x="5005387" y="5465762"/>
            <a:ext cx="317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518" name="Google Shape;518;p16"/>
          <p:cNvSpPr txBox="1"/>
          <p:nvPr/>
        </p:nvSpPr>
        <p:spPr>
          <a:xfrm>
            <a:off x="5033962" y="546576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519" name="Google Shape;519;p16"/>
          <p:cNvSpPr txBox="1"/>
          <p:nvPr/>
        </p:nvSpPr>
        <p:spPr>
          <a:xfrm>
            <a:off x="5094287" y="5465762"/>
            <a:ext cx="0" cy="2444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520" name="Google Shape;520;p16"/>
          <p:cNvSpPr txBox="1"/>
          <p:nvPr/>
        </p:nvSpPr>
        <p:spPr>
          <a:xfrm>
            <a:off x="4813300" y="559911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521" name="Google Shape;521;p16"/>
          <p:cNvSpPr txBox="1"/>
          <p:nvPr/>
        </p:nvSpPr>
        <p:spPr>
          <a:xfrm>
            <a:off x="4872037" y="5599112"/>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522" name="Google Shape;522;p16"/>
          <p:cNvSpPr txBox="1"/>
          <p:nvPr/>
        </p:nvSpPr>
        <p:spPr>
          <a:xfrm>
            <a:off x="4922837" y="5599112"/>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523" name="Google Shape;523;p16"/>
          <p:cNvSpPr txBox="1"/>
          <p:nvPr/>
        </p:nvSpPr>
        <p:spPr>
          <a:xfrm>
            <a:off x="4978400" y="5599112"/>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524" name="Google Shape;524;p16"/>
          <p:cNvSpPr txBox="1"/>
          <p:nvPr/>
        </p:nvSpPr>
        <p:spPr>
          <a:xfrm>
            <a:off x="5038725" y="5599112"/>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525" name="Google Shape;525;p16"/>
          <p:cNvSpPr txBox="1"/>
          <p:nvPr/>
        </p:nvSpPr>
        <p:spPr>
          <a:xfrm>
            <a:off x="5094287" y="5599112"/>
            <a:ext cx="571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526" name="Google Shape;526;p16"/>
          <p:cNvSpPr/>
          <p:nvPr/>
        </p:nvSpPr>
        <p:spPr>
          <a:xfrm>
            <a:off x="4702175" y="5410200"/>
            <a:ext cx="554037" cy="369887"/>
          </a:xfrm>
          <a:custGeom>
            <a:rect b="b" l="l" r="r" t="t"/>
            <a:pathLst>
              <a:path extrusionOk="0" h="233" w="349">
                <a:moveTo>
                  <a:pt x="347" y="233"/>
                </a:moveTo>
                <a:lnTo>
                  <a:pt x="349" y="0"/>
                </a:lnTo>
                <a:lnTo>
                  <a:pt x="0" y="0"/>
                </a:lnTo>
                <a:lnTo>
                  <a:pt x="0" y="233"/>
                </a:lnTo>
                <a:lnTo>
                  <a:pt x="349"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527" name="Google Shape;527;p16"/>
          <p:cNvSpPr txBox="1"/>
          <p:nvPr/>
        </p:nvSpPr>
        <p:spPr>
          <a:xfrm>
            <a:off x="5305425" y="5532437"/>
            <a:ext cx="8255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528" name="Google Shape;528;p16"/>
          <p:cNvSpPr txBox="1"/>
          <p:nvPr/>
        </p:nvSpPr>
        <p:spPr>
          <a:xfrm>
            <a:off x="5383212" y="553243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529" name="Google Shape;529;p16"/>
          <p:cNvSpPr txBox="1"/>
          <p:nvPr/>
        </p:nvSpPr>
        <p:spPr>
          <a:xfrm>
            <a:off x="5441950" y="5532437"/>
            <a:ext cx="63500"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530" name="Google Shape;530;p16"/>
          <p:cNvSpPr/>
          <p:nvPr/>
        </p:nvSpPr>
        <p:spPr>
          <a:xfrm>
            <a:off x="5256212" y="5410200"/>
            <a:ext cx="277812" cy="369887"/>
          </a:xfrm>
          <a:custGeom>
            <a:rect b="b" l="l" r="r" t="t"/>
            <a:pathLst>
              <a:path extrusionOk="0" h="233" w="175">
                <a:moveTo>
                  <a:pt x="173" y="233"/>
                </a:moveTo>
                <a:lnTo>
                  <a:pt x="175" y="0"/>
                </a:lnTo>
                <a:lnTo>
                  <a:pt x="0" y="0"/>
                </a:lnTo>
                <a:lnTo>
                  <a:pt x="0" y="233"/>
                </a:lnTo>
                <a:lnTo>
                  <a:pt x="175"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531" name="Google Shape;531;p16"/>
          <p:cNvCxnSpPr/>
          <p:nvPr/>
        </p:nvCxnSpPr>
        <p:spPr>
          <a:xfrm flipH="1">
            <a:off x="3090862" y="5872162"/>
            <a:ext cx="452437" cy="1587"/>
          </a:xfrm>
          <a:prstGeom prst="straightConnector1">
            <a:avLst/>
          </a:prstGeom>
          <a:noFill/>
          <a:ln cap="flat" cmpd="sng" w="9525">
            <a:solidFill>
              <a:srgbClr val="000000"/>
            </a:solidFill>
            <a:prstDash val="solid"/>
            <a:miter lim="800000"/>
            <a:headEnd len="sm" w="sm" type="none"/>
            <a:tailEnd len="sm" w="sm" type="none"/>
          </a:ln>
        </p:spPr>
      </p:cxnSp>
      <p:sp>
        <p:nvSpPr>
          <p:cNvPr id="532" name="Google Shape;532;p16"/>
          <p:cNvSpPr/>
          <p:nvPr/>
        </p:nvSpPr>
        <p:spPr>
          <a:xfrm>
            <a:off x="3043237" y="5843587"/>
            <a:ext cx="63500" cy="58737"/>
          </a:xfrm>
          <a:custGeom>
            <a:rect b="b" l="l" r="r" t="t"/>
            <a:pathLst>
              <a:path extrusionOk="0" h="37" w="40">
                <a:moveTo>
                  <a:pt x="37" y="37"/>
                </a:moveTo>
                <a:lnTo>
                  <a:pt x="40" y="0"/>
                </a:lnTo>
                <a:lnTo>
                  <a:pt x="0" y="18"/>
                </a:lnTo>
                <a:lnTo>
                  <a:pt x="40" y="37"/>
                </a:lnTo>
                <a:lnTo>
                  <a:pt x="37"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533" name="Google Shape;533;p16"/>
          <p:cNvSpPr txBox="1"/>
          <p:nvPr/>
        </p:nvSpPr>
        <p:spPr>
          <a:xfrm>
            <a:off x="3190875" y="5902325"/>
            <a:ext cx="12541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534" name="Google Shape;534;p16"/>
          <p:cNvSpPr txBox="1"/>
          <p:nvPr/>
        </p:nvSpPr>
        <p:spPr>
          <a:xfrm>
            <a:off x="3257550" y="5902325"/>
            <a:ext cx="88900"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35" name="Google Shape;535;p16"/>
          <p:cNvSpPr txBox="1"/>
          <p:nvPr/>
        </p:nvSpPr>
        <p:spPr>
          <a:xfrm>
            <a:off x="3295650" y="5902325"/>
            <a:ext cx="12541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536" name="Google Shape;536;p16"/>
          <p:cNvSpPr txBox="1"/>
          <p:nvPr/>
        </p:nvSpPr>
        <p:spPr>
          <a:xfrm>
            <a:off x="3362325" y="5902325"/>
            <a:ext cx="11906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537" name="Google Shape;537;p16"/>
          <p:cNvSpPr txBox="1"/>
          <p:nvPr/>
        </p:nvSpPr>
        <p:spPr>
          <a:xfrm>
            <a:off x="3616325" y="5835650"/>
            <a:ext cx="85725"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538" name="Google Shape;538;p16"/>
          <p:cNvSpPr txBox="1"/>
          <p:nvPr/>
        </p:nvSpPr>
        <p:spPr>
          <a:xfrm>
            <a:off x="3646487" y="5835650"/>
            <a:ext cx="114300"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539" name="Google Shape;539;p16"/>
          <p:cNvSpPr txBox="1"/>
          <p:nvPr/>
        </p:nvSpPr>
        <p:spPr>
          <a:xfrm>
            <a:off x="3705225" y="5835650"/>
            <a:ext cx="107950"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540" name="Google Shape;540;p16"/>
          <p:cNvSpPr txBox="1"/>
          <p:nvPr/>
        </p:nvSpPr>
        <p:spPr>
          <a:xfrm>
            <a:off x="3760787" y="5835650"/>
            <a:ext cx="85725"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541" name="Google Shape;541;p16"/>
          <p:cNvSpPr txBox="1"/>
          <p:nvPr/>
        </p:nvSpPr>
        <p:spPr>
          <a:xfrm>
            <a:off x="3790950" y="5835650"/>
            <a:ext cx="88900"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542" name="Google Shape;542;p16"/>
          <p:cNvSpPr txBox="1"/>
          <p:nvPr/>
        </p:nvSpPr>
        <p:spPr>
          <a:xfrm>
            <a:off x="3827462" y="5835650"/>
            <a:ext cx="114300"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543" name="Google Shape;543;p16"/>
          <p:cNvSpPr txBox="1"/>
          <p:nvPr/>
        </p:nvSpPr>
        <p:spPr>
          <a:xfrm>
            <a:off x="3887787" y="5835650"/>
            <a:ext cx="111125"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544" name="Google Shape;544;p16"/>
          <p:cNvSpPr txBox="1"/>
          <p:nvPr/>
        </p:nvSpPr>
        <p:spPr>
          <a:xfrm>
            <a:off x="3943350" y="5835650"/>
            <a:ext cx="85725"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545" name="Google Shape;545;p16"/>
          <p:cNvSpPr txBox="1"/>
          <p:nvPr/>
        </p:nvSpPr>
        <p:spPr>
          <a:xfrm>
            <a:off x="3971925" y="5835650"/>
            <a:ext cx="77787"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546" name="Google Shape;546;p16"/>
          <p:cNvSpPr txBox="1"/>
          <p:nvPr/>
        </p:nvSpPr>
        <p:spPr>
          <a:xfrm>
            <a:off x="3994150" y="5835650"/>
            <a:ext cx="111125"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547" name="Google Shape;547;p16"/>
          <p:cNvSpPr txBox="1"/>
          <p:nvPr/>
        </p:nvSpPr>
        <p:spPr>
          <a:xfrm>
            <a:off x="4054475" y="5835650"/>
            <a:ext cx="114300"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548" name="Google Shape;548;p16"/>
          <p:cNvSpPr txBox="1"/>
          <p:nvPr/>
        </p:nvSpPr>
        <p:spPr>
          <a:xfrm>
            <a:off x="4116387" y="5835650"/>
            <a:ext cx="136525"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549" name="Google Shape;549;p16"/>
          <p:cNvSpPr txBox="1"/>
          <p:nvPr/>
        </p:nvSpPr>
        <p:spPr>
          <a:xfrm>
            <a:off x="3749675" y="5969000"/>
            <a:ext cx="80962"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550" name="Google Shape;550;p16"/>
          <p:cNvSpPr txBox="1"/>
          <p:nvPr/>
        </p:nvSpPr>
        <p:spPr>
          <a:xfrm>
            <a:off x="3779837" y="5969000"/>
            <a:ext cx="111125"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551" name="Google Shape;551;p16"/>
          <p:cNvSpPr txBox="1"/>
          <p:nvPr/>
        </p:nvSpPr>
        <p:spPr>
          <a:xfrm>
            <a:off x="3838575" y="5969000"/>
            <a:ext cx="85725"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552" name="Google Shape;552;p16"/>
          <p:cNvSpPr txBox="1"/>
          <p:nvPr/>
        </p:nvSpPr>
        <p:spPr>
          <a:xfrm>
            <a:off x="3868737" y="5969000"/>
            <a:ext cx="111125"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553" name="Google Shape;553;p16"/>
          <p:cNvSpPr txBox="1"/>
          <p:nvPr/>
        </p:nvSpPr>
        <p:spPr>
          <a:xfrm>
            <a:off x="3924300" y="5969000"/>
            <a:ext cx="114300"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554" name="Google Shape;554;p16"/>
          <p:cNvSpPr/>
          <p:nvPr/>
        </p:nvSpPr>
        <p:spPr>
          <a:xfrm>
            <a:off x="3590925" y="5780087"/>
            <a:ext cx="555625" cy="369887"/>
          </a:xfrm>
          <a:custGeom>
            <a:rect b="b" l="l" r="r" t="t"/>
            <a:pathLst>
              <a:path extrusionOk="0" h="233" w="350">
                <a:moveTo>
                  <a:pt x="348" y="233"/>
                </a:moveTo>
                <a:lnTo>
                  <a:pt x="350" y="0"/>
                </a:lnTo>
                <a:lnTo>
                  <a:pt x="0" y="0"/>
                </a:lnTo>
                <a:lnTo>
                  <a:pt x="0" y="233"/>
                </a:lnTo>
                <a:lnTo>
                  <a:pt x="350"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555" name="Google Shape;555;p16"/>
          <p:cNvSpPr txBox="1"/>
          <p:nvPr/>
        </p:nvSpPr>
        <p:spPr>
          <a:xfrm>
            <a:off x="4460875" y="5902325"/>
            <a:ext cx="133350"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556" name="Google Shape;556;p16"/>
          <p:cNvSpPr txBox="1"/>
          <p:nvPr/>
        </p:nvSpPr>
        <p:spPr>
          <a:xfrm>
            <a:off x="4538662" y="5902325"/>
            <a:ext cx="111125"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557" name="Google Shape;557;p16"/>
          <p:cNvSpPr txBox="1"/>
          <p:nvPr/>
        </p:nvSpPr>
        <p:spPr>
          <a:xfrm>
            <a:off x="4597400" y="5902325"/>
            <a:ext cx="114300"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558" name="Google Shape;558;p16"/>
          <p:cNvSpPr/>
          <p:nvPr/>
        </p:nvSpPr>
        <p:spPr>
          <a:xfrm>
            <a:off x="4424362" y="5780087"/>
            <a:ext cx="277812" cy="369887"/>
          </a:xfrm>
          <a:custGeom>
            <a:rect b="b" l="l" r="r" t="t"/>
            <a:pathLst>
              <a:path extrusionOk="0" h="233" w="175">
                <a:moveTo>
                  <a:pt x="172" y="233"/>
                </a:moveTo>
                <a:lnTo>
                  <a:pt x="175" y="0"/>
                </a:lnTo>
                <a:lnTo>
                  <a:pt x="0" y="0"/>
                </a:lnTo>
                <a:lnTo>
                  <a:pt x="0" y="233"/>
                </a:lnTo>
                <a:lnTo>
                  <a:pt x="175"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559" name="Google Shape;559;p16"/>
          <p:cNvSpPr txBox="1"/>
          <p:nvPr/>
        </p:nvSpPr>
        <p:spPr>
          <a:xfrm>
            <a:off x="4886325" y="5902325"/>
            <a:ext cx="130175"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560" name="Google Shape;560;p16"/>
          <p:cNvSpPr txBox="1"/>
          <p:nvPr/>
        </p:nvSpPr>
        <p:spPr>
          <a:xfrm>
            <a:off x="4956175" y="5902325"/>
            <a:ext cx="114300"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561" name="Google Shape;561;p16"/>
          <p:cNvSpPr txBox="1"/>
          <p:nvPr/>
        </p:nvSpPr>
        <p:spPr>
          <a:xfrm>
            <a:off x="5016500" y="5902325"/>
            <a:ext cx="133350"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562" name="Google Shape;562;p16"/>
          <p:cNvSpPr/>
          <p:nvPr/>
        </p:nvSpPr>
        <p:spPr>
          <a:xfrm>
            <a:off x="4702175" y="5780087"/>
            <a:ext cx="554037" cy="369887"/>
          </a:xfrm>
          <a:custGeom>
            <a:rect b="b" l="l" r="r" t="t"/>
            <a:pathLst>
              <a:path extrusionOk="0" h="233" w="349">
                <a:moveTo>
                  <a:pt x="347" y="233"/>
                </a:moveTo>
                <a:lnTo>
                  <a:pt x="349" y="0"/>
                </a:lnTo>
                <a:lnTo>
                  <a:pt x="0" y="0"/>
                </a:lnTo>
                <a:lnTo>
                  <a:pt x="0" y="233"/>
                </a:lnTo>
                <a:lnTo>
                  <a:pt x="349"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563" name="Google Shape;563;p16"/>
          <p:cNvSpPr txBox="1"/>
          <p:nvPr/>
        </p:nvSpPr>
        <p:spPr>
          <a:xfrm>
            <a:off x="5419725" y="5835650"/>
            <a:ext cx="133350"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564" name="Google Shape;564;p16"/>
          <p:cNvSpPr txBox="1"/>
          <p:nvPr/>
        </p:nvSpPr>
        <p:spPr>
          <a:xfrm>
            <a:off x="5497512" y="5835650"/>
            <a:ext cx="111125"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565" name="Google Shape;565;p16"/>
          <p:cNvSpPr txBox="1"/>
          <p:nvPr/>
        </p:nvSpPr>
        <p:spPr>
          <a:xfrm>
            <a:off x="5559425" y="5835650"/>
            <a:ext cx="85725"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566" name="Google Shape;566;p16"/>
          <p:cNvSpPr txBox="1"/>
          <p:nvPr/>
        </p:nvSpPr>
        <p:spPr>
          <a:xfrm>
            <a:off x="5589587" y="5835650"/>
            <a:ext cx="111125"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567" name="Google Shape;567;p16"/>
          <p:cNvSpPr txBox="1"/>
          <p:nvPr/>
        </p:nvSpPr>
        <p:spPr>
          <a:xfrm>
            <a:off x="5648325" y="5835650"/>
            <a:ext cx="136525"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568" name="Google Shape;568;p16"/>
          <p:cNvSpPr txBox="1"/>
          <p:nvPr/>
        </p:nvSpPr>
        <p:spPr>
          <a:xfrm>
            <a:off x="5367337" y="5969000"/>
            <a:ext cx="111125"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569" name="Google Shape;569;p16"/>
          <p:cNvSpPr txBox="1"/>
          <p:nvPr/>
        </p:nvSpPr>
        <p:spPr>
          <a:xfrm>
            <a:off x="5427662" y="5969000"/>
            <a:ext cx="111125"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570" name="Google Shape;570;p16"/>
          <p:cNvSpPr txBox="1"/>
          <p:nvPr/>
        </p:nvSpPr>
        <p:spPr>
          <a:xfrm>
            <a:off x="5478462" y="5969000"/>
            <a:ext cx="111125"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571" name="Google Shape;571;p16"/>
          <p:cNvSpPr txBox="1"/>
          <p:nvPr/>
        </p:nvSpPr>
        <p:spPr>
          <a:xfrm>
            <a:off x="5534025" y="5969000"/>
            <a:ext cx="111125"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572" name="Google Shape;572;p16"/>
          <p:cNvSpPr txBox="1"/>
          <p:nvPr/>
        </p:nvSpPr>
        <p:spPr>
          <a:xfrm>
            <a:off x="5592762" y="5969000"/>
            <a:ext cx="107950"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573" name="Google Shape;573;p16"/>
          <p:cNvSpPr txBox="1"/>
          <p:nvPr/>
        </p:nvSpPr>
        <p:spPr>
          <a:xfrm>
            <a:off x="5648325" y="5969000"/>
            <a:ext cx="107950"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574" name="Google Shape;574;p16"/>
          <p:cNvSpPr/>
          <p:nvPr/>
        </p:nvSpPr>
        <p:spPr>
          <a:xfrm>
            <a:off x="5256212" y="5780087"/>
            <a:ext cx="555625" cy="369887"/>
          </a:xfrm>
          <a:custGeom>
            <a:rect b="b" l="l" r="r" t="t"/>
            <a:pathLst>
              <a:path extrusionOk="0" h="233" w="350">
                <a:moveTo>
                  <a:pt x="348" y="233"/>
                </a:moveTo>
                <a:lnTo>
                  <a:pt x="350" y="0"/>
                </a:lnTo>
                <a:lnTo>
                  <a:pt x="0" y="0"/>
                </a:lnTo>
                <a:lnTo>
                  <a:pt x="0" y="233"/>
                </a:lnTo>
                <a:lnTo>
                  <a:pt x="350"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575" name="Google Shape;575;p16"/>
          <p:cNvSpPr txBox="1"/>
          <p:nvPr/>
        </p:nvSpPr>
        <p:spPr>
          <a:xfrm>
            <a:off x="5859462" y="5902325"/>
            <a:ext cx="133350"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576" name="Google Shape;576;p16"/>
          <p:cNvSpPr txBox="1"/>
          <p:nvPr/>
        </p:nvSpPr>
        <p:spPr>
          <a:xfrm>
            <a:off x="5937250" y="5902325"/>
            <a:ext cx="111125"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577" name="Google Shape;577;p16"/>
          <p:cNvSpPr txBox="1"/>
          <p:nvPr/>
        </p:nvSpPr>
        <p:spPr>
          <a:xfrm>
            <a:off x="5997575" y="5902325"/>
            <a:ext cx="114300"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578" name="Google Shape;578;p16"/>
          <p:cNvSpPr/>
          <p:nvPr/>
        </p:nvSpPr>
        <p:spPr>
          <a:xfrm>
            <a:off x="5811837" y="5780087"/>
            <a:ext cx="277812" cy="369887"/>
          </a:xfrm>
          <a:custGeom>
            <a:rect b="b" l="l" r="r" t="t"/>
            <a:pathLst>
              <a:path extrusionOk="0" h="233" w="175">
                <a:moveTo>
                  <a:pt x="173" y="233"/>
                </a:moveTo>
                <a:lnTo>
                  <a:pt x="175" y="0"/>
                </a:lnTo>
                <a:lnTo>
                  <a:pt x="0" y="0"/>
                </a:lnTo>
                <a:lnTo>
                  <a:pt x="0" y="233"/>
                </a:lnTo>
                <a:lnTo>
                  <a:pt x="175"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579" name="Google Shape;579;p16"/>
          <p:cNvSpPr/>
          <p:nvPr/>
        </p:nvSpPr>
        <p:spPr>
          <a:xfrm>
            <a:off x="4076700" y="6213475"/>
            <a:ext cx="61912" cy="58737"/>
          </a:xfrm>
          <a:custGeom>
            <a:rect b="b" l="l" r="r" t="t"/>
            <a:pathLst>
              <a:path extrusionOk="0" h="37" w="39">
                <a:moveTo>
                  <a:pt x="0" y="37"/>
                </a:moveTo>
                <a:lnTo>
                  <a:pt x="0" y="0"/>
                </a:lnTo>
                <a:lnTo>
                  <a:pt x="39" y="18"/>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580" name="Google Shape;580;p16"/>
          <p:cNvCxnSpPr/>
          <p:nvPr/>
        </p:nvCxnSpPr>
        <p:spPr>
          <a:xfrm flipH="1">
            <a:off x="3646487" y="6242050"/>
            <a:ext cx="452437" cy="1587"/>
          </a:xfrm>
          <a:prstGeom prst="straightConnector1">
            <a:avLst/>
          </a:prstGeom>
          <a:noFill/>
          <a:ln cap="flat" cmpd="sng" w="9525">
            <a:solidFill>
              <a:srgbClr val="000000"/>
            </a:solidFill>
            <a:prstDash val="solid"/>
            <a:miter lim="800000"/>
            <a:headEnd len="sm" w="sm" type="none"/>
            <a:tailEnd len="sm" w="sm" type="none"/>
          </a:ln>
        </p:spPr>
      </p:cxnSp>
      <p:sp>
        <p:nvSpPr>
          <p:cNvPr id="581" name="Google Shape;581;p16"/>
          <p:cNvSpPr/>
          <p:nvPr/>
        </p:nvSpPr>
        <p:spPr>
          <a:xfrm>
            <a:off x="3598862" y="6213475"/>
            <a:ext cx="61912" cy="58737"/>
          </a:xfrm>
          <a:custGeom>
            <a:rect b="b" l="l" r="r" t="t"/>
            <a:pathLst>
              <a:path extrusionOk="0" h="37" w="39">
                <a:moveTo>
                  <a:pt x="37" y="37"/>
                </a:moveTo>
                <a:lnTo>
                  <a:pt x="39" y="0"/>
                </a:lnTo>
                <a:lnTo>
                  <a:pt x="0" y="18"/>
                </a:lnTo>
                <a:lnTo>
                  <a:pt x="39" y="37"/>
                </a:lnTo>
                <a:lnTo>
                  <a:pt x="37"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582" name="Google Shape;582;p16"/>
          <p:cNvSpPr txBox="1"/>
          <p:nvPr/>
        </p:nvSpPr>
        <p:spPr>
          <a:xfrm>
            <a:off x="3746500" y="6272212"/>
            <a:ext cx="12541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583" name="Google Shape;583;p16"/>
          <p:cNvSpPr txBox="1"/>
          <p:nvPr/>
        </p:nvSpPr>
        <p:spPr>
          <a:xfrm>
            <a:off x="3813175" y="6272212"/>
            <a:ext cx="88900"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4" name="Google Shape;584;p16"/>
          <p:cNvSpPr txBox="1"/>
          <p:nvPr/>
        </p:nvSpPr>
        <p:spPr>
          <a:xfrm>
            <a:off x="3849687" y="6272212"/>
            <a:ext cx="12541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585" name="Google Shape;585;p16"/>
          <p:cNvSpPr txBox="1"/>
          <p:nvPr/>
        </p:nvSpPr>
        <p:spPr>
          <a:xfrm>
            <a:off x="3916362" y="6272212"/>
            <a:ext cx="11906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586" name="Google Shape;586;p16"/>
          <p:cNvSpPr/>
          <p:nvPr/>
        </p:nvSpPr>
        <p:spPr>
          <a:xfrm>
            <a:off x="4624387" y="6213475"/>
            <a:ext cx="61912" cy="58737"/>
          </a:xfrm>
          <a:custGeom>
            <a:rect b="b" l="l" r="r" t="t"/>
            <a:pathLst>
              <a:path extrusionOk="0" h="37" w="39">
                <a:moveTo>
                  <a:pt x="0" y="37"/>
                </a:moveTo>
                <a:lnTo>
                  <a:pt x="2" y="0"/>
                </a:lnTo>
                <a:lnTo>
                  <a:pt x="39" y="18"/>
                </a:lnTo>
                <a:lnTo>
                  <a:pt x="2" y="37"/>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587" name="Google Shape;587;p16"/>
          <p:cNvCxnSpPr/>
          <p:nvPr/>
        </p:nvCxnSpPr>
        <p:spPr>
          <a:xfrm flipH="1">
            <a:off x="4194175" y="6242050"/>
            <a:ext cx="455612" cy="1587"/>
          </a:xfrm>
          <a:prstGeom prst="straightConnector1">
            <a:avLst/>
          </a:prstGeom>
          <a:noFill/>
          <a:ln cap="flat" cmpd="sng" w="9525">
            <a:solidFill>
              <a:srgbClr val="000000"/>
            </a:solidFill>
            <a:prstDash val="solid"/>
            <a:miter lim="800000"/>
            <a:headEnd len="sm" w="sm" type="none"/>
            <a:tailEnd len="sm" w="sm" type="none"/>
          </a:ln>
        </p:spPr>
      </p:cxnSp>
      <p:sp>
        <p:nvSpPr>
          <p:cNvPr id="588" name="Google Shape;588;p16"/>
          <p:cNvSpPr/>
          <p:nvPr/>
        </p:nvSpPr>
        <p:spPr>
          <a:xfrm>
            <a:off x="4149725" y="6213475"/>
            <a:ext cx="60325" cy="58737"/>
          </a:xfrm>
          <a:custGeom>
            <a:rect b="b" l="l" r="r" t="t"/>
            <a:pathLst>
              <a:path extrusionOk="0" h="37" w="38">
                <a:moveTo>
                  <a:pt x="38" y="37"/>
                </a:moveTo>
                <a:lnTo>
                  <a:pt x="38" y="0"/>
                </a:lnTo>
                <a:lnTo>
                  <a:pt x="0" y="18"/>
                </a:lnTo>
                <a:lnTo>
                  <a:pt x="38"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589" name="Google Shape;589;p16"/>
          <p:cNvSpPr txBox="1"/>
          <p:nvPr/>
        </p:nvSpPr>
        <p:spPr>
          <a:xfrm>
            <a:off x="4297362" y="6272212"/>
            <a:ext cx="12541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590" name="Google Shape;590;p16"/>
          <p:cNvSpPr txBox="1"/>
          <p:nvPr/>
        </p:nvSpPr>
        <p:spPr>
          <a:xfrm>
            <a:off x="4364037" y="6272212"/>
            <a:ext cx="88900"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91" name="Google Shape;591;p16"/>
          <p:cNvSpPr txBox="1"/>
          <p:nvPr/>
        </p:nvSpPr>
        <p:spPr>
          <a:xfrm>
            <a:off x="4397375" y="6272212"/>
            <a:ext cx="12541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592" name="Google Shape;592;p16"/>
          <p:cNvSpPr txBox="1"/>
          <p:nvPr/>
        </p:nvSpPr>
        <p:spPr>
          <a:xfrm>
            <a:off x="4468812" y="6272212"/>
            <a:ext cx="11906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593" name="Google Shape;593;p16"/>
          <p:cNvSpPr/>
          <p:nvPr/>
        </p:nvSpPr>
        <p:spPr>
          <a:xfrm>
            <a:off x="5175250" y="6213475"/>
            <a:ext cx="63500" cy="58737"/>
          </a:xfrm>
          <a:custGeom>
            <a:rect b="b" l="l" r="r" t="t"/>
            <a:pathLst>
              <a:path extrusionOk="0" h="37" w="40">
                <a:moveTo>
                  <a:pt x="0" y="37"/>
                </a:moveTo>
                <a:lnTo>
                  <a:pt x="2" y="0"/>
                </a:lnTo>
                <a:lnTo>
                  <a:pt x="40" y="18"/>
                </a:lnTo>
                <a:lnTo>
                  <a:pt x="2" y="37"/>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594" name="Google Shape;594;p16"/>
          <p:cNvCxnSpPr/>
          <p:nvPr/>
        </p:nvCxnSpPr>
        <p:spPr>
          <a:xfrm flipH="1">
            <a:off x="4746625" y="6242050"/>
            <a:ext cx="450850" cy="1587"/>
          </a:xfrm>
          <a:prstGeom prst="straightConnector1">
            <a:avLst/>
          </a:prstGeom>
          <a:noFill/>
          <a:ln cap="flat" cmpd="sng" w="9525">
            <a:solidFill>
              <a:srgbClr val="000000"/>
            </a:solidFill>
            <a:prstDash val="solid"/>
            <a:miter lim="800000"/>
            <a:headEnd len="sm" w="sm" type="none"/>
            <a:tailEnd len="sm" w="sm" type="none"/>
          </a:ln>
        </p:spPr>
      </p:cxnSp>
      <p:sp>
        <p:nvSpPr>
          <p:cNvPr id="595" name="Google Shape;595;p16"/>
          <p:cNvSpPr/>
          <p:nvPr/>
        </p:nvSpPr>
        <p:spPr>
          <a:xfrm>
            <a:off x="4697412" y="6213475"/>
            <a:ext cx="63500" cy="58737"/>
          </a:xfrm>
          <a:custGeom>
            <a:rect b="b" l="l" r="r" t="t"/>
            <a:pathLst>
              <a:path extrusionOk="0" h="37" w="40">
                <a:moveTo>
                  <a:pt x="40" y="37"/>
                </a:moveTo>
                <a:lnTo>
                  <a:pt x="40" y="0"/>
                </a:lnTo>
                <a:lnTo>
                  <a:pt x="0" y="18"/>
                </a:lnTo>
                <a:lnTo>
                  <a:pt x="4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596" name="Google Shape;596;p16"/>
          <p:cNvSpPr txBox="1"/>
          <p:nvPr/>
        </p:nvSpPr>
        <p:spPr>
          <a:xfrm>
            <a:off x="4846637" y="6272212"/>
            <a:ext cx="12541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597" name="Google Shape;597;p16"/>
          <p:cNvSpPr txBox="1"/>
          <p:nvPr/>
        </p:nvSpPr>
        <p:spPr>
          <a:xfrm>
            <a:off x="4916487" y="6272212"/>
            <a:ext cx="88900"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98" name="Google Shape;598;p16"/>
          <p:cNvSpPr txBox="1"/>
          <p:nvPr/>
        </p:nvSpPr>
        <p:spPr>
          <a:xfrm>
            <a:off x="4949825" y="6272212"/>
            <a:ext cx="12541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599" name="Google Shape;599;p16"/>
          <p:cNvSpPr txBox="1"/>
          <p:nvPr/>
        </p:nvSpPr>
        <p:spPr>
          <a:xfrm>
            <a:off x="5019675" y="6272212"/>
            <a:ext cx="11906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600" name="Google Shape;600;p16"/>
          <p:cNvSpPr/>
          <p:nvPr/>
        </p:nvSpPr>
        <p:spPr>
          <a:xfrm>
            <a:off x="5726112" y="6213475"/>
            <a:ext cx="63500" cy="58737"/>
          </a:xfrm>
          <a:custGeom>
            <a:rect b="b" l="l" r="r" t="t"/>
            <a:pathLst>
              <a:path extrusionOk="0" h="37" w="40">
                <a:moveTo>
                  <a:pt x="0" y="37"/>
                </a:moveTo>
                <a:lnTo>
                  <a:pt x="0" y="0"/>
                </a:lnTo>
                <a:lnTo>
                  <a:pt x="40" y="18"/>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601" name="Google Shape;601;p16"/>
          <p:cNvCxnSpPr/>
          <p:nvPr/>
        </p:nvCxnSpPr>
        <p:spPr>
          <a:xfrm flipH="1">
            <a:off x="5297487" y="6242050"/>
            <a:ext cx="450850" cy="1587"/>
          </a:xfrm>
          <a:prstGeom prst="straightConnector1">
            <a:avLst/>
          </a:prstGeom>
          <a:noFill/>
          <a:ln cap="flat" cmpd="sng" w="9525">
            <a:solidFill>
              <a:srgbClr val="000000"/>
            </a:solidFill>
            <a:prstDash val="solid"/>
            <a:miter lim="800000"/>
            <a:headEnd len="sm" w="sm" type="none"/>
            <a:tailEnd len="sm" w="sm" type="none"/>
          </a:ln>
        </p:spPr>
      </p:cxnSp>
      <p:sp>
        <p:nvSpPr>
          <p:cNvPr id="602" name="Google Shape;602;p16"/>
          <p:cNvSpPr/>
          <p:nvPr/>
        </p:nvSpPr>
        <p:spPr>
          <a:xfrm>
            <a:off x="5249862" y="6213475"/>
            <a:ext cx="61912" cy="58737"/>
          </a:xfrm>
          <a:custGeom>
            <a:rect b="b" l="l" r="r" t="t"/>
            <a:pathLst>
              <a:path extrusionOk="0" h="37" w="39">
                <a:moveTo>
                  <a:pt x="37" y="37"/>
                </a:moveTo>
                <a:lnTo>
                  <a:pt x="39" y="0"/>
                </a:lnTo>
                <a:lnTo>
                  <a:pt x="0" y="18"/>
                </a:lnTo>
                <a:lnTo>
                  <a:pt x="39" y="37"/>
                </a:lnTo>
                <a:lnTo>
                  <a:pt x="37"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603" name="Google Shape;603;p16"/>
          <p:cNvSpPr txBox="1"/>
          <p:nvPr/>
        </p:nvSpPr>
        <p:spPr>
          <a:xfrm>
            <a:off x="5397500" y="6272212"/>
            <a:ext cx="12541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604" name="Google Shape;604;p16"/>
          <p:cNvSpPr txBox="1"/>
          <p:nvPr/>
        </p:nvSpPr>
        <p:spPr>
          <a:xfrm>
            <a:off x="5464175" y="6272212"/>
            <a:ext cx="88900"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05" name="Google Shape;605;p16"/>
          <p:cNvSpPr txBox="1"/>
          <p:nvPr/>
        </p:nvSpPr>
        <p:spPr>
          <a:xfrm>
            <a:off x="5500687" y="6272212"/>
            <a:ext cx="12541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606" name="Google Shape;606;p16"/>
          <p:cNvSpPr txBox="1"/>
          <p:nvPr/>
        </p:nvSpPr>
        <p:spPr>
          <a:xfrm>
            <a:off x="5567362" y="6272212"/>
            <a:ext cx="11906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607" name="Google Shape;607;p16"/>
          <p:cNvSpPr/>
          <p:nvPr/>
        </p:nvSpPr>
        <p:spPr>
          <a:xfrm>
            <a:off x="6278562" y="6213475"/>
            <a:ext cx="61912" cy="58737"/>
          </a:xfrm>
          <a:custGeom>
            <a:rect b="b" l="l" r="r" t="t"/>
            <a:pathLst>
              <a:path extrusionOk="0" h="37" w="39">
                <a:moveTo>
                  <a:pt x="0" y="37"/>
                </a:moveTo>
                <a:lnTo>
                  <a:pt x="0" y="0"/>
                </a:lnTo>
                <a:lnTo>
                  <a:pt x="39" y="18"/>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608" name="Google Shape;608;p16"/>
          <p:cNvCxnSpPr/>
          <p:nvPr/>
        </p:nvCxnSpPr>
        <p:spPr>
          <a:xfrm flipH="1">
            <a:off x="5848350" y="6242050"/>
            <a:ext cx="452437" cy="1587"/>
          </a:xfrm>
          <a:prstGeom prst="straightConnector1">
            <a:avLst/>
          </a:prstGeom>
          <a:noFill/>
          <a:ln cap="flat" cmpd="sng" w="9525">
            <a:solidFill>
              <a:srgbClr val="000000"/>
            </a:solidFill>
            <a:prstDash val="solid"/>
            <a:miter lim="800000"/>
            <a:headEnd len="sm" w="sm" type="none"/>
            <a:tailEnd len="sm" w="sm" type="none"/>
          </a:ln>
        </p:spPr>
      </p:cxnSp>
      <p:sp>
        <p:nvSpPr>
          <p:cNvPr id="609" name="Google Shape;609;p16"/>
          <p:cNvSpPr/>
          <p:nvPr/>
        </p:nvSpPr>
        <p:spPr>
          <a:xfrm>
            <a:off x="5800725" y="6213475"/>
            <a:ext cx="58737" cy="58737"/>
          </a:xfrm>
          <a:custGeom>
            <a:rect b="b" l="l" r="r" t="t"/>
            <a:pathLst>
              <a:path extrusionOk="0" h="37" w="37">
                <a:moveTo>
                  <a:pt x="37" y="37"/>
                </a:moveTo>
                <a:lnTo>
                  <a:pt x="37" y="0"/>
                </a:lnTo>
                <a:lnTo>
                  <a:pt x="0" y="18"/>
                </a:lnTo>
                <a:lnTo>
                  <a:pt x="37"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610" name="Google Shape;610;p16"/>
          <p:cNvSpPr txBox="1"/>
          <p:nvPr/>
        </p:nvSpPr>
        <p:spPr>
          <a:xfrm>
            <a:off x="5948362" y="6272212"/>
            <a:ext cx="12541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611" name="Google Shape;611;p16"/>
          <p:cNvSpPr txBox="1"/>
          <p:nvPr/>
        </p:nvSpPr>
        <p:spPr>
          <a:xfrm>
            <a:off x="6015037" y="6272212"/>
            <a:ext cx="88900"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12" name="Google Shape;612;p16"/>
          <p:cNvSpPr txBox="1"/>
          <p:nvPr/>
        </p:nvSpPr>
        <p:spPr>
          <a:xfrm>
            <a:off x="6048375" y="6272212"/>
            <a:ext cx="12541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613" name="Google Shape;613;p16"/>
          <p:cNvSpPr txBox="1"/>
          <p:nvPr/>
        </p:nvSpPr>
        <p:spPr>
          <a:xfrm>
            <a:off x="6119812" y="6272212"/>
            <a:ext cx="11906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614" name="Google Shape;614;p16"/>
          <p:cNvSpPr txBox="1"/>
          <p:nvPr/>
        </p:nvSpPr>
        <p:spPr>
          <a:xfrm>
            <a:off x="4397375" y="5268912"/>
            <a:ext cx="136525" cy="1555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615" name="Google Shape;615;p16"/>
          <p:cNvSpPr txBox="1"/>
          <p:nvPr/>
        </p:nvSpPr>
        <p:spPr>
          <a:xfrm>
            <a:off x="1347787" y="4522787"/>
            <a:ext cx="141287"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sp>
        <p:nvSpPr>
          <p:cNvPr id="616" name="Google Shape;616;p16"/>
          <p:cNvSpPr txBox="1"/>
          <p:nvPr/>
        </p:nvSpPr>
        <p:spPr>
          <a:xfrm>
            <a:off x="1433512" y="4522787"/>
            <a:ext cx="96837"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617" name="Google Shape;617;p16"/>
          <p:cNvSpPr txBox="1"/>
          <p:nvPr/>
        </p:nvSpPr>
        <p:spPr>
          <a:xfrm>
            <a:off x="1474787" y="4522787"/>
            <a:ext cx="122237"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618" name="Google Shape;618;p16"/>
          <p:cNvSpPr txBox="1"/>
          <p:nvPr/>
        </p:nvSpPr>
        <p:spPr>
          <a:xfrm>
            <a:off x="1541462" y="4522787"/>
            <a:ext cx="122237"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619" name="Google Shape;619;p16"/>
          <p:cNvSpPr txBox="1"/>
          <p:nvPr/>
        </p:nvSpPr>
        <p:spPr>
          <a:xfrm>
            <a:off x="1611312" y="4522787"/>
            <a:ext cx="96837"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620" name="Google Shape;620;p16"/>
          <p:cNvSpPr txBox="1"/>
          <p:nvPr/>
        </p:nvSpPr>
        <p:spPr>
          <a:xfrm>
            <a:off x="1652587" y="4522787"/>
            <a:ext cx="122237"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621" name="Google Shape;621;p16"/>
          <p:cNvSpPr txBox="1"/>
          <p:nvPr/>
        </p:nvSpPr>
        <p:spPr>
          <a:xfrm>
            <a:off x="1717675" y="4522787"/>
            <a:ext cx="155575"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622" name="Google Shape;622;p16"/>
          <p:cNvSpPr txBox="1"/>
          <p:nvPr/>
        </p:nvSpPr>
        <p:spPr>
          <a:xfrm>
            <a:off x="1822450" y="4522787"/>
            <a:ext cx="152400"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623" name="Google Shape;623;p16"/>
          <p:cNvSpPr txBox="1"/>
          <p:nvPr/>
        </p:nvSpPr>
        <p:spPr>
          <a:xfrm>
            <a:off x="1347787" y="4670425"/>
            <a:ext cx="122237"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624" name="Google Shape;624;p16"/>
          <p:cNvSpPr txBox="1"/>
          <p:nvPr/>
        </p:nvSpPr>
        <p:spPr>
          <a:xfrm>
            <a:off x="1419225" y="4670425"/>
            <a:ext cx="114300"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625" name="Google Shape;625;p16"/>
          <p:cNvSpPr txBox="1"/>
          <p:nvPr/>
        </p:nvSpPr>
        <p:spPr>
          <a:xfrm>
            <a:off x="1481137" y="4670425"/>
            <a:ext cx="122237"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626" name="Google Shape;626;p16"/>
          <p:cNvSpPr txBox="1"/>
          <p:nvPr/>
        </p:nvSpPr>
        <p:spPr>
          <a:xfrm>
            <a:off x="1547812" y="4670425"/>
            <a:ext cx="11906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627" name="Google Shape;627;p16"/>
          <p:cNvSpPr txBox="1"/>
          <p:nvPr/>
        </p:nvSpPr>
        <p:spPr>
          <a:xfrm>
            <a:off x="1611312" y="4670425"/>
            <a:ext cx="12541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628" name="Google Shape;628;p16"/>
          <p:cNvSpPr txBox="1"/>
          <p:nvPr/>
        </p:nvSpPr>
        <p:spPr>
          <a:xfrm>
            <a:off x="1677987" y="4670425"/>
            <a:ext cx="88900"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629" name="Google Shape;629;p16"/>
          <p:cNvSpPr txBox="1"/>
          <p:nvPr/>
        </p:nvSpPr>
        <p:spPr>
          <a:xfrm>
            <a:off x="1714500" y="4670425"/>
            <a:ext cx="8096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630" name="Google Shape;630;p16"/>
          <p:cNvSpPr txBox="1"/>
          <p:nvPr/>
        </p:nvSpPr>
        <p:spPr>
          <a:xfrm>
            <a:off x="1739900" y="4670425"/>
            <a:ext cx="122237"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631" name="Google Shape;631;p16"/>
          <p:cNvSpPr txBox="1"/>
          <p:nvPr/>
        </p:nvSpPr>
        <p:spPr>
          <a:xfrm>
            <a:off x="1811337" y="4670425"/>
            <a:ext cx="12541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632" name="Google Shape;632;p16"/>
          <p:cNvSpPr txBox="1"/>
          <p:nvPr/>
        </p:nvSpPr>
        <p:spPr>
          <a:xfrm>
            <a:off x="1878012" y="4670425"/>
            <a:ext cx="152400"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633" name="Google Shape;633;p16"/>
          <p:cNvSpPr txBox="1"/>
          <p:nvPr/>
        </p:nvSpPr>
        <p:spPr>
          <a:xfrm>
            <a:off x="1347787" y="4814887"/>
            <a:ext cx="122237"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634" name="Google Shape;634;p16"/>
          <p:cNvSpPr txBox="1"/>
          <p:nvPr/>
        </p:nvSpPr>
        <p:spPr>
          <a:xfrm>
            <a:off x="1419225" y="4814887"/>
            <a:ext cx="96837"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635" name="Google Shape;635;p16"/>
          <p:cNvSpPr txBox="1"/>
          <p:nvPr/>
        </p:nvSpPr>
        <p:spPr>
          <a:xfrm>
            <a:off x="1458912" y="4814887"/>
            <a:ext cx="122237"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636" name="Google Shape;636;p16"/>
          <p:cNvSpPr txBox="1"/>
          <p:nvPr/>
        </p:nvSpPr>
        <p:spPr>
          <a:xfrm>
            <a:off x="1530350" y="4814887"/>
            <a:ext cx="122237"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637" name="Google Shape;637;p16"/>
          <p:cNvSpPr txBox="1"/>
          <p:nvPr/>
        </p:nvSpPr>
        <p:spPr>
          <a:xfrm>
            <a:off x="1597025" y="4814887"/>
            <a:ext cx="96837"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638" name="Google Shape;638;p16"/>
          <p:cNvSpPr txBox="1"/>
          <p:nvPr/>
        </p:nvSpPr>
        <p:spPr>
          <a:xfrm>
            <a:off x="1636712" y="4814887"/>
            <a:ext cx="152400"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639" name="Google Shape;639;p16"/>
          <p:cNvSpPr txBox="1"/>
          <p:nvPr/>
        </p:nvSpPr>
        <p:spPr>
          <a:xfrm>
            <a:off x="1347787" y="4962525"/>
            <a:ext cx="96837"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640" name="Google Shape;640;p16"/>
          <p:cNvSpPr txBox="1"/>
          <p:nvPr/>
        </p:nvSpPr>
        <p:spPr>
          <a:xfrm>
            <a:off x="1392237" y="4962525"/>
            <a:ext cx="8096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641" name="Google Shape;641;p16"/>
          <p:cNvSpPr txBox="1"/>
          <p:nvPr/>
        </p:nvSpPr>
        <p:spPr>
          <a:xfrm>
            <a:off x="1419225" y="4962525"/>
            <a:ext cx="12541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642" name="Google Shape;642;p16"/>
          <p:cNvSpPr txBox="1"/>
          <p:nvPr/>
        </p:nvSpPr>
        <p:spPr>
          <a:xfrm>
            <a:off x="1485900" y="4962525"/>
            <a:ext cx="88900"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43" name="Google Shape;643;p16"/>
          <p:cNvSpPr txBox="1"/>
          <p:nvPr/>
        </p:nvSpPr>
        <p:spPr>
          <a:xfrm>
            <a:off x="1522412" y="4962525"/>
            <a:ext cx="8096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644" name="Google Shape;644;p16"/>
          <p:cNvSpPr txBox="1"/>
          <p:nvPr/>
        </p:nvSpPr>
        <p:spPr>
          <a:xfrm>
            <a:off x="1547812" y="4962525"/>
            <a:ext cx="12541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645" name="Google Shape;645;p16"/>
          <p:cNvSpPr txBox="1"/>
          <p:nvPr/>
        </p:nvSpPr>
        <p:spPr>
          <a:xfrm>
            <a:off x="1619250" y="4962525"/>
            <a:ext cx="11906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646" name="Google Shape;646;p16"/>
          <p:cNvSpPr txBox="1"/>
          <p:nvPr/>
        </p:nvSpPr>
        <p:spPr>
          <a:xfrm>
            <a:off x="1677987" y="4962525"/>
            <a:ext cx="88900"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647" name="Google Shape;647;p16"/>
          <p:cNvSpPr txBox="1"/>
          <p:nvPr/>
        </p:nvSpPr>
        <p:spPr>
          <a:xfrm>
            <a:off x="1714500" y="4962525"/>
            <a:ext cx="96837"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648" name="Google Shape;648;p16"/>
          <p:cNvSpPr txBox="1"/>
          <p:nvPr/>
        </p:nvSpPr>
        <p:spPr>
          <a:xfrm>
            <a:off x="1755775" y="4962525"/>
            <a:ext cx="12541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649" name="Google Shape;649;p16"/>
          <p:cNvSpPr txBox="1"/>
          <p:nvPr/>
        </p:nvSpPr>
        <p:spPr>
          <a:xfrm>
            <a:off x="1822450" y="4962525"/>
            <a:ext cx="11906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650" name="Google Shape;650;p16"/>
          <p:cNvSpPr txBox="1"/>
          <p:nvPr/>
        </p:nvSpPr>
        <p:spPr>
          <a:xfrm>
            <a:off x="1884362" y="4962525"/>
            <a:ext cx="88900"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651" name="Google Shape;651;p16"/>
          <p:cNvSpPr txBox="1"/>
          <p:nvPr/>
        </p:nvSpPr>
        <p:spPr>
          <a:xfrm>
            <a:off x="1917700" y="4962525"/>
            <a:ext cx="8096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652" name="Google Shape;652;p16"/>
          <p:cNvSpPr txBox="1"/>
          <p:nvPr/>
        </p:nvSpPr>
        <p:spPr>
          <a:xfrm>
            <a:off x="1944687" y="4962525"/>
            <a:ext cx="122237"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653" name="Google Shape;653;p16"/>
          <p:cNvSpPr txBox="1"/>
          <p:nvPr/>
        </p:nvSpPr>
        <p:spPr>
          <a:xfrm>
            <a:off x="2014537" y="4962525"/>
            <a:ext cx="12541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654" name="Google Shape;654;p16"/>
          <p:cNvSpPr txBox="1"/>
          <p:nvPr/>
        </p:nvSpPr>
        <p:spPr>
          <a:xfrm>
            <a:off x="2084387" y="4962525"/>
            <a:ext cx="119062"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655" name="Google Shape;655;p16"/>
          <p:cNvSpPr txBox="1"/>
          <p:nvPr/>
        </p:nvSpPr>
        <p:spPr>
          <a:xfrm>
            <a:off x="2144712" y="4962525"/>
            <a:ext cx="96837" cy="1698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656" name="Google Shape;656;p16"/>
          <p:cNvSpPr txBox="1"/>
          <p:nvPr/>
        </p:nvSpPr>
        <p:spPr>
          <a:xfrm>
            <a:off x="6096000" y="2398712"/>
            <a:ext cx="14192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Single-cycle</a:t>
            </a:r>
            <a:endParaRPr b="0" i="0" sz="1400" u="none" cap="none" strike="noStrike">
              <a:solidFill>
                <a:srgbClr val="000000"/>
              </a:solidFill>
              <a:latin typeface="Arial"/>
              <a:ea typeface="Arial"/>
              <a:cs typeface="Arial"/>
              <a:sym typeface="Arial"/>
            </a:endParaRPr>
          </a:p>
        </p:txBody>
      </p:sp>
      <p:sp>
        <p:nvSpPr>
          <p:cNvPr id="657" name="Google Shape;657;p16"/>
          <p:cNvSpPr txBox="1"/>
          <p:nvPr/>
        </p:nvSpPr>
        <p:spPr>
          <a:xfrm>
            <a:off x="6335712" y="5235575"/>
            <a:ext cx="113188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Pipelined</a:t>
            </a:r>
            <a:endParaRPr b="0" i="0" sz="1400" u="none" cap="none" strike="noStrike">
              <a:solidFill>
                <a:srgbClr val="000000"/>
              </a:solidFill>
              <a:latin typeface="Arial"/>
              <a:ea typeface="Arial"/>
              <a:cs typeface="Arial"/>
              <a:sym typeface="Arial"/>
            </a:endParaRPr>
          </a:p>
        </p:txBody>
      </p:sp>
      <p:sp>
        <p:nvSpPr>
          <p:cNvPr id="658" name="Google Shape;658;p16"/>
          <p:cNvSpPr txBox="1"/>
          <p:nvPr/>
        </p:nvSpPr>
        <p:spPr>
          <a:xfrm>
            <a:off x="685800" y="3886200"/>
            <a:ext cx="7597775"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Assume 2 ns for memory access, ALU operation; 1 ns for register access: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therefore, single cycle clock 8 ns; pipelined clock cycle 2 ns.</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7" name="Shape 3307"/>
        <p:cNvGrpSpPr/>
        <p:nvPr/>
      </p:nvGrpSpPr>
      <p:grpSpPr>
        <a:xfrm>
          <a:off x="0" y="0"/>
          <a:ext cx="0" cy="0"/>
          <a:chOff x="0" y="0"/>
          <a:chExt cx="0" cy="0"/>
        </a:xfrm>
      </p:grpSpPr>
      <p:sp>
        <p:nvSpPr>
          <p:cNvPr id="3308" name="Google Shape;3308;p43"/>
          <p:cNvSpPr txBox="1"/>
          <p:nvPr/>
        </p:nvSpPr>
        <p:spPr>
          <a:xfrm>
            <a:off x="8228012" y="5454650"/>
            <a:ext cx="304800" cy="150812"/>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09" name="Google Shape;3309;p43"/>
          <p:cNvSpPr txBox="1"/>
          <p:nvPr/>
        </p:nvSpPr>
        <p:spPr>
          <a:xfrm>
            <a:off x="8382000" y="4953000"/>
            <a:ext cx="152400" cy="6096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10" name="Google Shape;3310;p43"/>
          <p:cNvSpPr txBox="1"/>
          <p:nvPr/>
        </p:nvSpPr>
        <p:spPr>
          <a:xfrm>
            <a:off x="2819400" y="4402137"/>
            <a:ext cx="381000" cy="93662"/>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11" name="Google Shape;3311;p43"/>
          <p:cNvSpPr txBox="1"/>
          <p:nvPr/>
        </p:nvSpPr>
        <p:spPr>
          <a:xfrm>
            <a:off x="2760662" y="4378325"/>
            <a:ext cx="152400" cy="19050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12" name="Google Shape;3312;p43"/>
          <p:cNvSpPr txBox="1"/>
          <p:nvPr/>
        </p:nvSpPr>
        <p:spPr>
          <a:xfrm>
            <a:off x="8382000" y="5715000"/>
            <a:ext cx="152400" cy="41275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13" name="Google Shape;3313;p43"/>
          <p:cNvSpPr txBox="1"/>
          <p:nvPr/>
        </p:nvSpPr>
        <p:spPr>
          <a:xfrm>
            <a:off x="8229600" y="5640387"/>
            <a:ext cx="304800" cy="150812"/>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14" name="Google Shape;3314;p43"/>
          <p:cNvSpPr txBox="1"/>
          <p:nvPr/>
        </p:nvSpPr>
        <p:spPr>
          <a:xfrm>
            <a:off x="2590800" y="6019800"/>
            <a:ext cx="5867400" cy="117475"/>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15" name="Google Shape;3315;p43"/>
          <p:cNvSpPr txBox="1"/>
          <p:nvPr/>
        </p:nvSpPr>
        <p:spPr>
          <a:xfrm flipH="1">
            <a:off x="3082925" y="3563937"/>
            <a:ext cx="457200" cy="10668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16" name="Google Shape;3316;p43"/>
          <p:cNvSpPr txBox="1"/>
          <p:nvPr/>
        </p:nvSpPr>
        <p:spPr>
          <a:xfrm>
            <a:off x="2590800" y="4114800"/>
            <a:ext cx="533400" cy="152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17" name="Google Shape;3317;p43"/>
          <p:cNvSpPr txBox="1"/>
          <p:nvPr/>
        </p:nvSpPr>
        <p:spPr>
          <a:xfrm>
            <a:off x="2590800" y="4114800"/>
            <a:ext cx="152400" cy="19050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18" name="Google Shape;3318;p43"/>
          <p:cNvSpPr txBox="1"/>
          <p:nvPr/>
        </p:nvSpPr>
        <p:spPr>
          <a:xfrm>
            <a:off x="8874125" y="4824412"/>
            <a:ext cx="304800" cy="150812"/>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19" name="Google Shape;3319;p43"/>
          <p:cNvSpPr txBox="1"/>
          <p:nvPr/>
        </p:nvSpPr>
        <p:spPr>
          <a:xfrm>
            <a:off x="9026525" y="4848225"/>
            <a:ext cx="152400" cy="1400175"/>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20" name="Google Shape;3320;p43"/>
          <p:cNvSpPr txBox="1"/>
          <p:nvPr/>
        </p:nvSpPr>
        <p:spPr>
          <a:xfrm>
            <a:off x="2819400" y="6154737"/>
            <a:ext cx="6324600" cy="152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21" name="Google Shape;3321;p43"/>
          <p:cNvSpPr txBox="1"/>
          <p:nvPr/>
        </p:nvSpPr>
        <p:spPr>
          <a:xfrm>
            <a:off x="8153400" y="4903787"/>
            <a:ext cx="263525" cy="131762"/>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22" name="Google Shape;3322;p43"/>
          <p:cNvSpPr txBox="1"/>
          <p:nvPr/>
        </p:nvSpPr>
        <p:spPr>
          <a:xfrm flipH="1">
            <a:off x="8740775" y="4538662"/>
            <a:ext cx="228600" cy="6096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23" name="Google Shape;3323;p4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Single-Clock-Cycle Diagram: </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Clock Cycle 8</a:t>
            </a:r>
            <a:endParaRPr/>
          </a:p>
        </p:txBody>
      </p:sp>
      <p:sp>
        <p:nvSpPr>
          <p:cNvPr id="3324" name="Google Shape;3324;p43"/>
          <p:cNvSpPr txBox="1"/>
          <p:nvPr/>
        </p:nvSpPr>
        <p:spPr>
          <a:xfrm>
            <a:off x="44958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pic>
        <p:nvPicPr>
          <p:cNvPr id="3325" name="Google Shape;3325;p43"/>
          <p:cNvPicPr preferRelativeResize="0"/>
          <p:nvPr/>
        </p:nvPicPr>
        <p:blipFill rotWithShape="1">
          <a:blip r:embed="rId3">
            <a:alphaModFix/>
          </a:blip>
          <a:srcRect b="0" l="0" r="0" t="0"/>
          <a:stretch/>
        </p:blipFill>
        <p:spPr>
          <a:xfrm>
            <a:off x="3175" y="1733550"/>
            <a:ext cx="9140825" cy="4514850"/>
          </a:xfrm>
          <a:prstGeom prst="rect">
            <a:avLst/>
          </a:prstGeom>
          <a:noFill/>
          <a:ln>
            <a:noFill/>
          </a:ln>
        </p:spPr>
      </p:pic>
      <p:sp>
        <p:nvSpPr>
          <p:cNvPr id="3326" name="Google Shape;3326;p43"/>
          <p:cNvSpPr txBox="1"/>
          <p:nvPr/>
        </p:nvSpPr>
        <p:spPr>
          <a:xfrm>
            <a:off x="4554537" y="2209800"/>
            <a:ext cx="76200" cy="3810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27" name="Google Shape;3327;p43"/>
          <p:cNvSpPr txBox="1"/>
          <p:nvPr/>
        </p:nvSpPr>
        <p:spPr>
          <a:xfrm>
            <a:off x="4495800" y="2209800"/>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28" name="Google Shape;3328;p43"/>
          <p:cNvSpPr txBox="1"/>
          <p:nvPr/>
        </p:nvSpPr>
        <p:spPr>
          <a:xfrm>
            <a:off x="62484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29" name="Google Shape;3329;p43"/>
          <p:cNvSpPr txBox="1"/>
          <p:nvPr/>
        </p:nvSpPr>
        <p:spPr>
          <a:xfrm>
            <a:off x="6248400" y="2187575"/>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30" name="Google Shape;3330;p43"/>
          <p:cNvSpPr txBox="1"/>
          <p:nvPr/>
        </p:nvSpPr>
        <p:spPr>
          <a:xfrm>
            <a:off x="81534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31" name="Google Shape;3331;p43"/>
          <p:cNvSpPr txBox="1"/>
          <p:nvPr/>
        </p:nvSpPr>
        <p:spPr>
          <a:xfrm>
            <a:off x="8229600" y="2209800"/>
            <a:ext cx="76200" cy="38100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32" name="Google Shape;3332;p43"/>
          <p:cNvSpPr txBox="1"/>
          <p:nvPr/>
        </p:nvSpPr>
        <p:spPr>
          <a:xfrm>
            <a:off x="2260600" y="2189162"/>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33" name="Google Shape;3333;p43"/>
          <p:cNvSpPr txBox="1"/>
          <p:nvPr/>
        </p:nvSpPr>
        <p:spPr>
          <a:xfrm>
            <a:off x="2316162" y="2192337"/>
            <a:ext cx="76200" cy="38100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34" name="Google Shape;3334;p43"/>
          <p:cNvSpPr txBox="1"/>
          <p:nvPr/>
        </p:nvSpPr>
        <p:spPr>
          <a:xfrm>
            <a:off x="2247900" y="2174875"/>
            <a:ext cx="152400" cy="38100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335" name="Google Shape;3335;p43"/>
          <p:cNvCxnSpPr/>
          <p:nvPr/>
        </p:nvCxnSpPr>
        <p:spPr>
          <a:xfrm>
            <a:off x="8305800" y="1727200"/>
            <a:ext cx="762000" cy="0"/>
          </a:xfrm>
          <a:prstGeom prst="straightConnector1">
            <a:avLst/>
          </a:prstGeom>
          <a:noFill/>
          <a:ln cap="flat" cmpd="sng" w="28575">
            <a:solidFill>
              <a:schemeClr val="dk1"/>
            </a:solidFill>
            <a:prstDash val="solid"/>
            <a:miter lim="800000"/>
            <a:headEnd len="med" w="med" type="triangle"/>
            <a:tailEnd len="med" w="med" type="triangle"/>
          </a:ln>
        </p:spPr>
      </p:cxnSp>
      <p:sp>
        <p:nvSpPr>
          <p:cNvPr id="3336" name="Google Shape;3336;p43"/>
          <p:cNvSpPr txBox="1"/>
          <p:nvPr/>
        </p:nvSpPr>
        <p:spPr>
          <a:xfrm>
            <a:off x="8402637" y="1390650"/>
            <a:ext cx="611187"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Helvetica Neue"/>
              <a:buNone/>
            </a:pPr>
            <a:r>
              <a:rPr b="1" i="0" lang="en-US" sz="1600" u="none" cap="none" strike="noStrike">
                <a:solidFill>
                  <a:schemeClr val="dk1"/>
                </a:solidFill>
                <a:latin typeface="Helvetica Neue"/>
                <a:ea typeface="Helvetica Neue"/>
                <a:cs typeface="Helvetica Neue"/>
                <a:sym typeface="Helvetica Neue"/>
              </a:rPr>
              <a:t>SUB</a:t>
            </a:r>
            <a:endParaRPr b="0" i="0" sz="1400" u="none" cap="none" strike="noStrike">
              <a:solidFill>
                <a:srgbClr val="000000"/>
              </a:solidFill>
              <a:latin typeface="Arial"/>
              <a:ea typeface="Arial"/>
              <a:cs typeface="Arial"/>
              <a:sym typeface="Arial"/>
            </a:endParaRPr>
          </a:p>
        </p:txBody>
      </p:sp>
      <p:sp>
        <p:nvSpPr>
          <p:cNvPr id="3337" name="Google Shape;3337;p43"/>
          <p:cNvSpPr txBox="1"/>
          <p:nvPr/>
        </p:nvSpPr>
        <p:spPr>
          <a:xfrm>
            <a:off x="8153400" y="2171700"/>
            <a:ext cx="152400" cy="38100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1" name="Shape 3341"/>
        <p:cNvGrpSpPr/>
        <p:nvPr/>
      </p:nvGrpSpPr>
      <p:grpSpPr>
        <a:xfrm>
          <a:off x="0" y="0"/>
          <a:ext cx="0" cy="0"/>
          <a:chOff x="0" y="0"/>
          <a:chExt cx="0" cy="0"/>
        </a:xfrm>
      </p:grpSpPr>
      <p:sp>
        <p:nvSpPr>
          <p:cNvPr id="3342" name="Google Shape;3342;p44"/>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Alternative View – </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Multiple-Clock-Cycle Diagram</a:t>
            </a:r>
            <a:endParaRPr/>
          </a:p>
        </p:txBody>
      </p:sp>
      <p:grpSp>
        <p:nvGrpSpPr>
          <p:cNvPr id="3343" name="Google Shape;3343;p44"/>
          <p:cNvGrpSpPr/>
          <p:nvPr/>
        </p:nvGrpSpPr>
        <p:grpSpPr>
          <a:xfrm>
            <a:off x="381000" y="2005012"/>
            <a:ext cx="7966075" cy="3460750"/>
            <a:chOff x="240" y="1263"/>
            <a:chExt cx="5018" cy="2180"/>
          </a:xfrm>
        </p:grpSpPr>
        <p:sp>
          <p:nvSpPr>
            <p:cNvPr id="3344" name="Google Shape;3344;p44"/>
            <p:cNvSpPr txBox="1"/>
            <p:nvPr/>
          </p:nvSpPr>
          <p:spPr>
            <a:xfrm>
              <a:off x="2905" y="1508"/>
              <a:ext cx="114" cy="234"/>
            </a:xfrm>
            <a:prstGeom prst="rect">
              <a:avLst/>
            </a:prstGeom>
            <a:solidFill>
              <a:srgbClr val="FFCC99"/>
            </a:solidFill>
            <a:ln cap="flat" cmpd="sng" w="15875">
              <a:solidFill>
                <a:srgbClr val="FFC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45" name="Google Shape;3345;p44"/>
            <p:cNvSpPr txBox="1"/>
            <p:nvPr/>
          </p:nvSpPr>
          <p:spPr>
            <a:xfrm>
              <a:off x="3325" y="1508"/>
              <a:ext cx="115" cy="234"/>
            </a:xfrm>
            <a:prstGeom prst="rect">
              <a:avLst/>
            </a:prstGeom>
            <a:solidFill>
              <a:srgbClr val="FFCC99"/>
            </a:solidFill>
            <a:ln cap="flat" cmpd="sng" w="15875">
              <a:solidFill>
                <a:srgbClr val="FFC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46" name="Google Shape;3346;p44"/>
            <p:cNvSpPr txBox="1"/>
            <p:nvPr/>
          </p:nvSpPr>
          <p:spPr>
            <a:xfrm>
              <a:off x="1757" y="1508"/>
              <a:ext cx="120" cy="234"/>
            </a:xfrm>
            <a:prstGeom prst="rect">
              <a:avLst/>
            </a:prstGeom>
            <a:solidFill>
              <a:srgbClr val="FF9966"/>
            </a:solidFill>
            <a:ln cap="flat" cmpd="sng" w="15875">
              <a:solidFill>
                <a:srgbClr val="FF996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47" name="Google Shape;3347;p44"/>
            <p:cNvSpPr txBox="1"/>
            <p:nvPr/>
          </p:nvSpPr>
          <p:spPr>
            <a:xfrm>
              <a:off x="1196" y="1508"/>
              <a:ext cx="119" cy="234"/>
            </a:xfrm>
            <a:prstGeom prst="rect">
              <a:avLst/>
            </a:prstGeom>
            <a:solidFill>
              <a:srgbClr val="FF9966"/>
            </a:solidFill>
            <a:ln cap="flat" cmpd="sng" w="15875">
              <a:solidFill>
                <a:srgbClr val="FF996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48" name="Google Shape;3348;p44"/>
            <p:cNvSpPr/>
            <p:nvPr/>
          </p:nvSpPr>
          <p:spPr>
            <a:xfrm>
              <a:off x="2198" y="1409"/>
              <a:ext cx="234" cy="421"/>
            </a:xfrm>
            <a:custGeom>
              <a:rect b="b" l="l" r="r" t="t"/>
              <a:pathLst>
                <a:path extrusionOk="0" h="421" w="234">
                  <a:moveTo>
                    <a:pt x="0" y="0"/>
                  </a:moveTo>
                  <a:lnTo>
                    <a:pt x="0" y="166"/>
                  </a:lnTo>
                  <a:lnTo>
                    <a:pt x="47" y="213"/>
                  </a:lnTo>
                  <a:lnTo>
                    <a:pt x="0" y="260"/>
                  </a:lnTo>
                  <a:lnTo>
                    <a:pt x="0" y="421"/>
                  </a:lnTo>
                  <a:lnTo>
                    <a:pt x="234" y="307"/>
                  </a:lnTo>
                  <a:lnTo>
                    <a:pt x="234" y="120"/>
                  </a:lnTo>
                  <a:lnTo>
                    <a:pt x="0" y="0"/>
                  </a:lnTo>
                  <a:close/>
                </a:path>
              </a:pathLst>
            </a:custGeom>
            <a:solidFill>
              <a:srgbClr val="FF9966"/>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49" name="Google Shape;3349;p44"/>
            <p:cNvSpPr txBox="1"/>
            <p:nvPr/>
          </p:nvSpPr>
          <p:spPr>
            <a:xfrm>
              <a:off x="1645" y="1511"/>
              <a:ext cx="229" cy="228"/>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350" name="Google Shape;3350;p44"/>
            <p:cNvCxnSpPr/>
            <p:nvPr/>
          </p:nvCxnSpPr>
          <p:spPr>
            <a:xfrm flipH="1">
              <a:off x="1315" y="1622"/>
              <a:ext cx="328" cy="1"/>
            </a:xfrm>
            <a:prstGeom prst="straightConnector1">
              <a:avLst/>
            </a:prstGeom>
            <a:noFill/>
            <a:ln cap="flat" cmpd="sng" w="15875">
              <a:solidFill>
                <a:srgbClr val="000000"/>
              </a:solidFill>
              <a:prstDash val="solid"/>
              <a:miter lim="800000"/>
              <a:headEnd len="sm" w="sm" type="none"/>
              <a:tailEnd len="sm" w="sm" type="none"/>
            </a:ln>
          </p:spPr>
        </p:cxnSp>
        <p:cxnSp>
          <p:nvCxnSpPr>
            <p:cNvPr id="3351" name="Google Shape;3351;p44"/>
            <p:cNvCxnSpPr/>
            <p:nvPr/>
          </p:nvCxnSpPr>
          <p:spPr>
            <a:xfrm flipH="1">
              <a:off x="2084" y="1716"/>
              <a:ext cx="94" cy="1"/>
            </a:xfrm>
            <a:prstGeom prst="straightConnector1">
              <a:avLst/>
            </a:prstGeom>
            <a:noFill/>
            <a:ln cap="flat" cmpd="sng" w="15875">
              <a:solidFill>
                <a:srgbClr val="000000"/>
              </a:solidFill>
              <a:prstDash val="solid"/>
              <a:miter lim="800000"/>
              <a:headEnd len="sm" w="sm" type="none"/>
              <a:tailEnd len="sm" w="sm" type="none"/>
            </a:ln>
          </p:spPr>
        </p:cxnSp>
        <p:cxnSp>
          <p:nvCxnSpPr>
            <p:cNvPr id="3352" name="Google Shape;3352;p44"/>
            <p:cNvCxnSpPr/>
            <p:nvPr/>
          </p:nvCxnSpPr>
          <p:spPr>
            <a:xfrm flipH="1">
              <a:off x="2084" y="1529"/>
              <a:ext cx="120" cy="1"/>
            </a:xfrm>
            <a:prstGeom prst="straightConnector1">
              <a:avLst/>
            </a:prstGeom>
            <a:noFill/>
            <a:ln cap="flat" cmpd="sng" w="15875">
              <a:solidFill>
                <a:srgbClr val="000000"/>
              </a:solidFill>
              <a:prstDash val="solid"/>
              <a:miter lim="800000"/>
              <a:headEnd len="sm" w="sm" type="none"/>
              <a:tailEnd len="sm" w="sm" type="none"/>
            </a:ln>
          </p:spPr>
        </p:cxnSp>
        <p:cxnSp>
          <p:nvCxnSpPr>
            <p:cNvPr id="3353" name="Google Shape;3353;p44"/>
            <p:cNvCxnSpPr/>
            <p:nvPr/>
          </p:nvCxnSpPr>
          <p:spPr>
            <a:xfrm flipH="1">
              <a:off x="1570" y="1555"/>
              <a:ext cx="73" cy="1"/>
            </a:xfrm>
            <a:prstGeom prst="straightConnector1">
              <a:avLst/>
            </a:prstGeom>
            <a:noFill/>
            <a:ln cap="flat" cmpd="sng" w="15875">
              <a:solidFill>
                <a:srgbClr val="000000"/>
              </a:solidFill>
              <a:prstDash val="solid"/>
              <a:miter lim="800000"/>
              <a:headEnd len="sm" w="sm" type="none"/>
              <a:tailEnd len="sm" w="sm" type="none"/>
            </a:ln>
          </p:spPr>
        </p:cxnSp>
        <p:cxnSp>
          <p:nvCxnSpPr>
            <p:cNvPr id="3354" name="Google Shape;3354;p44"/>
            <p:cNvCxnSpPr/>
            <p:nvPr/>
          </p:nvCxnSpPr>
          <p:spPr>
            <a:xfrm>
              <a:off x="1570" y="1555"/>
              <a:ext cx="1" cy="67"/>
            </a:xfrm>
            <a:prstGeom prst="straightConnector1">
              <a:avLst/>
            </a:prstGeom>
            <a:noFill/>
            <a:ln cap="flat" cmpd="sng" w="15875">
              <a:solidFill>
                <a:srgbClr val="000000"/>
              </a:solidFill>
              <a:prstDash val="solid"/>
              <a:miter lim="800000"/>
              <a:headEnd len="sm" w="sm" type="none"/>
              <a:tailEnd len="sm" w="sm" type="none"/>
            </a:ln>
          </p:spPr>
        </p:cxnSp>
        <p:sp>
          <p:nvSpPr>
            <p:cNvPr id="3355" name="Google Shape;3355;p44"/>
            <p:cNvSpPr txBox="1"/>
            <p:nvPr/>
          </p:nvSpPr>
          <p:spPr>
            <a:xfrm>
              <a:off x="1084" y="1511"/>
              <a:ext cx="228" cy="228"/>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56" name="Google Shape;3356;p44"/>
            <p:cNvSpPr txBox="1"/>
            <p:nvPr/>
          </p:nvSpPr>
          <p:spPr>
            <a:xfrm>
              <a:off x="1170" y="1564"/>
              <a:ext cx="125" cy="1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IM</a:t>
              </a:r>
              <a:endParaRPr b="0" i="0" sz="1400" u="none" cap="none" strike="noStrike">
                <a:solidFill>
                  <a:srgbClr val="000000"/>
                </a:solidFill>
                <a:latin typeface="Arial"/>
                <a:ea typeface="Arial"/>
                <a:cs typeface="Arial"/>
                <a:sym typeface="Arial"/>
              </a:endParaRPr>
            </a:p>
          </p:txBody>
        </p:sp>
        <p:sp>
          <p:nvSpPr>
            <p:cNvPr id="3357" name="Google Shape;3357;p44"/>
            <p:cNvSpPr txBox="1"/>
            <p:nvPr/>
          </p:nvSpPr>
          <p:spPr>
            <a:xfrm>
              <a:off x="1679" y="1564"/>
              <a:ext cx="208" cy="1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REG</a:t>
              </a:r>
              <a:endParaRPr b="0" i="0" sz="1400" u="none" cap="none" strike="noStrike">
                <a:solidFill>
                  <a:srgbClr val="000000"/>
                </a:solidFill>
                <a:latin typeface="Arial"/>
                <a:ea typeface="Arial"/>
                <a:cs typeface="Arial"/>
                <a:sym typeface="Arial"/>
              </a:endParaRPr>
            </a:p>
          </p:txBody>
        </p:sp>
        <p:sp>
          <p:nvSpPr>
            <p:cNvPr id="3358" name="Google Shape;3358;p44"/>
            <p:cNvSpPr txBox="1"/>
            <p:nvPr/>
          </p:nvSpPr>
          <p:spPr>
            <a:xfrm>
              <a:off x="2256" y="1564"/>
              <a:ext cx="187" cy="1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ALU</a:t>
              </a:r>
              <a:endParaRPr b="0" i="0" sz="1400" u="none" cap="none" strike="noStrike">
                <a:solidFill>
                  <a:srgbClr val="000000"/>
                </a:solidFill>
                <a:latin typeface="Arial"/>
                <a:ea typeface="Arial"/>
                <a:cs typeface="Arial"/>
                <a:sym typeface="Arial"/>
              </a:endParaRPr>
            </a:p>
          </p:txBody>
        </p:sp>
        <p:sp>
          <p:nvSpPr>
            <p:cNvPr id="3359" name="Google Shape;3359;p44"/>
            <p:cNvSpPr txBox="1"/>
            <p:nvPr/>
          </p:nvSpPr>
          <p:spPr>
            <a:xfrm>
              <a:off x="2741" y="1511"/>
              <a:ext cx="275" cy="228"/>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60" name="Google Shape;3360;p44"/>
            <p:cNvSpPr txBox="1"/>
            <p:nvPr/>
          </p:nvSpPr>
          <p:spPr>
            <a:xfrm>
              <a:off x="2827" y="1564"/>
              <a:ext cx="161" cy="1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DM</a:t>
              </a:r>
              <a:endParaRPr b="0" i="0" sz="1400" u="none" cap="none" strike="noStrike">
                <a:solidFill>
                  <a:srgbClr val="000000"/>
                </a:solidFill>
                <a:latin typeface="Arial"/>
                <a:ea typeface="Arial"/>
                <a:cs typeface="Arial"/>
                <a:sym typeface="Arial"/>
              </a:endParaRPr>
            </a:p>
          </p:txBody>
        </p:sp>
        <p:sp>
          <p:nvSpPr>
            <p:cNvPr id="3361" name="Google Shape;3361;p44"/>
            <p:cNvSpPr txBox="1"/>
            <p:nvPr/>
          </p:nvSpPr>
          <p:spPr>
            <a:xfrm>
              <a:off x="3328" y="1511"/>
              <a:ext cx="229" cy="228"/>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362" name="Google Shape;3362;p44"/>
            <p:cNvCxnSpPr/>
            <p:nvPr/>
          </p:nvCxnSpPr>
          <p:spPr>
            <a:xfrm flipH="1">
              <a:off x="3206" y="1622"/>
              <a:ext cx="120" cy="1"/>
            </a:xfrm>
            <a:prstGeom prst="straightConnector1">
              <a:avLst/>
            </a:prstGeom>
            <a:noFill/>
            <a:ln cap="flat" cmpd="sng" w="15875">
              <a:solidFill>
                <a:srgbClr val="000000"/>
              </a:solidFill>
              <a:prstDash val="solid"/>
              <a:miter lim="800000"/>
              <a:headEnd len="sm" w="sm" type="none"/>
              <a:tailEnd len="sm" w="sm" type="none"/>
            </a:ln>
          </p:spPr>
        </p:cxnSp>
        <p:sp>
          <p:nvSpPr>
            <p:cNvPr id="3363" name="Google Shape;3363;p44"/>
            <p:cNvSpPr txBox="1"/>
            <p:nvPr/>
          </p:nvSpPr>
          <p:spPr>
            <a:xfrm>
              <a:off x="3362" y="1564"/>
              <a:ext cx="208" cy="1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REG</a:t>
              </a:r>
              <a:endParaRPr b="0" i="0" sz="1400" u="none" cap="none" strike="noStrike">
                <a:solidFill>
                  <a:srgbClr val="000000"/>
                </a:solidFill>
                <a:latin typeface="Arial"/>
                <a:ea typeface="Arial"/>
                <a:cs typeface="Arial"/>
                <a:sym typeface="Arial"/>
              </a:endParaRPr>
            </a:p>
          </p:txBody>
        </p:sp>
        <p:cxnSp>
          <p:nvCxnSpPr>
            <p:cNvPr id="3364" name="Google Shape;3364;p44"/>
            <p:cNvCxnSpPr/>
            <p:nvPr/>
          </p:nvCxnSpPr>
          <p:spPr>
            <a:xfrm flipH="1">
              <a:off x="2437" y="1622"/>
              <a:ext cx="115" cy="1"/>
            </a:xfrm>
            <a:prstGeom prst="straightConnector1">
              <a:avLst/>
            </a:prstGeom>
            <a:noFill/>
            <a:ln cap="flat" cmpd="sng" w="15875">
              <a:solidFill>
                <a:srgbClr val="000000"/>
              </a:solidFill>
              <a:prstDash val="solid"/>
              <a:miter lim="800000"/>
              <a:headEnd len="sm" w="sm" type="none"/>
              <a:tailEnd len="sm" w="sm" type="none"/>
            </a:ln>
          </p:spPr>
        </p:cxnSp>
        <p:sp>
          <p:nvSpPr>
            <p:cNvPr id="3365" name="Google Shape;3365;p44"/>
            <p:cNvSpPr txBox="1"/>
            <p:nvPr/>
          </p:nvSpPr>
          <p:spPr>
            <a:xfrm>
              <a:off x="240" y="1560"/>
              <a:ext cx="629"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lw $t0, 10($t1)</a:t>
              </a:r>
              <a:endParaRPr b="0" i="0" sz="1400" u="none" cap="none" strike="noStrike">
                <a:solidFill>
                  <a:srgbClr val="000000"/>
                </a:solidFill>
                <a:latin typeface="Arial"/>
                <a:ea typeface="Arial"/>
                <a:cs typeface="Arial"/>
                <a:sym typeface="Arial"/>
              </a:endParaRPr>
            </a:p>
          </p:txBody>
        </p:sp>
        <p:sp>
          <p:nvSpPr>
            <p:cNvPr id="3366" name="Google Shape;3366;p44"/>
            <p:cNvSpPr txBox="1"/>
            <p:nvPr/>
          </p:nvSpPr>
          <p:spPr>
            <a:xfrm>
              <a:off x="240" y="2100"/>
              <a:ext cx="655"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sw $t3, 20($t4)</a:t>
              </a:r>
              <a:endParaRPr b="0" i="0" sz="1400" u="none" cap="none" strike="noStrike">
                <a:solidFill>
                  <a:srgbClr val="000000"/>
                </a:solidFill>
                <a:latin typeface="Arial"/>
                <a:ea typeface="Arial"/>
                <a:cs typeface="Arial"/>
                <a:sym typeface="Arial"/>
              </a:endParaRPr>
            </a:p>
          </p:txBody>
        </p:sp>
        <p:sp>
          <p:nvSpPr>
            <p:cNvPr id="3367" name="Google Shape;3367;p44"/>
            <p:cNvSpPr txBox="1"/>
            <p:nvPr/>
          </p:nvSpPr>
          <p:spPr>
            <a:xfrm>
              <a:off x="240" y="2589"/>
              <a:ext cx="720"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add $t5, $t6, $t7</a:t>
              </a:r>
              <a:endParaRPr b="0" i="0" sz="1400" u="none" cap="none" strike="noStrike">
                <a:solidFill>
                  <a:srgbClr val="000000"/>
                </a:solidFill>
                <a:latin typeface="Arial"/>
                <a:ea typeface="Arial"/>
                <a:cs typeface="Arial"/>
                <a:sym typeface="Arial"/>
              </a:endParaRPr>
            </a:p>
          </p:txBody>
        </p:sp>
        <p:sp>
          <p:nvSpPr>
            <p:cNvPr id="3368" name="Google Shape;3368;p44"/>
            <p:cNvSpPr txBox="1"/>
            <p:nvPr/>
          </p:nvSpPr>
          <p:spPr>
            <a:xfrm>
              <a:off x="1427" y="1412"/>
              <a:ext cx="88" cy="441"/>
            </a:xfrm>
            <a:prstGeom prst="rect">
              <a:avLst/>
            </a:prstGeom>
            <a:solidFill>
              <a:srgbClr val="FF9966"/>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369" name="Google Shape;3369;p44"/>
            <p:cNvCxnSpPr/>
            <p:nvPr/>
          </p:nvCxnSpPr>
          <p:spPr>
            <a:xfrm flipH="1">
              <a:off x="1876" y="1622"/>
              <a:ext cx="115" cy="1"/>
            </a:xfrm>
            <a:prstGeom prst="straightConnector1">
              <a:avLst/>
            </a:prstGeom>
            <a:noFill/>
            <a:ln cap="flat" cmpd="sng" w="15875">
              <a:solidFill>
                <a:srgbClr val="000000"/>
              </a:solidFill>
              <a:prstDash val="solid"/>
              <a:miter lim="800000"/>
              <a:headEnd len="sm" w="sm" type="none"/>
              <a:tailEnd len="sm" w="sm" type="none"/>
            </a:ln>
          </p:spPr>
        </p:cxnSp>
        <p:sp>
          <p:nvSpPr>
            <p:cNvPr id="3370" name="Google Shape;3370;p44"/>
            <p:cNvSpPr txBox="1"/>
            <p:nvPr/>
          </p:nvSpPr>
          <p:spPr>
            <a:xfrm>
              <a:off x="1988" y="1412"/>
              <a:ext cx="88" cy="441"/>
            </a:xfrm>
            <a:prstGeom prst="rect">
              <a:avLst/>
            </a:prstGeom>
            <a:solidFill>
              <a:srgbClr val="FF9966"/>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371" name="Google Shape;3371;p44"/>
            <p:cNvCxnSpPr/>
            <p:nvPr/>
          </p:nvCxnSpPr>
          <p:spPr>
            <a:xfrm flipH="1">
              <a:off x="2084" y="1716"/>
              <a:ext cx="120" cy="1"/>
            </a:xfrm>
            <a:prstGeom prst="straightConnector1">
              <a:avLst/>
            </a:prstGeom>
            <a:noFill/>
            <a:ln cap="flat" cmpd="sng" w="15875">
              <a:solidFill>
                <a:srgbClr val="000000"/>
              </a:solidFill>
              <a:prstDash val="solid"/>
              <a:miter lim="800000"/>
              <a:headEnd len="sm" w="sm" type="none"/>
              <a:tailEnd len="sm" w="sm" type="none"/>
            </a:ln>
          </p:spPr>
        </p:cxnSp>
        <p:cxnSp>
          <p:nvCxnSpPr>
            <p:cNvPr id="3372" name="Google Shape;3372;p44"/>
            <p:cNvCxnSpPr/>
            <p:nvPr/>
          </p:nvCxnSpPr>
          <p:spPr>
            <a:xfrm flipH="1">
              <a:off x="2645" y="1622"/>
              <a:ext cx="94" cy="1"/>
            </a:xfrm>
            <a:prstGeom prst="straightConnector1">
              <a:avLst/>
            </a:prstGeom>
            <a:noFill/>
            <a:ln cap="flat" cmpd="sng" w="15875">
              <a:solidFill>
                <a:srgbClr val="000000"/>
              </a:solidFill>
              <a:prstDash val="solid"/>
              <a:miter lim="800000"/>
              <a:headEnd len="sm" w="sm" type="none"/>
              <a:tailEnd len="sm" w="sm" type="none"/>
            </a:ln>
          </p:spPr>
        </p:cxnSp>
        <p:sp>
          <p:nvSpPr>
            <p:cNvPr id="3373" name="Google Shape;3373;p44"/>
            <p:cNvSpPr txBox="1"/>
            <p:nvPr/>
          </p:nvSpPr>
          <p:spPr>
            <a:xfrm>
              <a:off x="2549" y="1438"/>
              <a:ext cx="88" cy="436"/>
            </a:xfrm>
            <a:prstGeom prst="rect">
              <a:avLst/>
            </a:prstGeom>
            <a:solidFill>
              <a:srgbClr val="FF9966"/>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374" name="Google Shape;3374;p44"/>
            <p:cNvCxnSpPr/>
            <p:nvPr/>
          </p:nvCxnSpPr>
          <p:spPr>
            <a:xfrm>
              <a:off x="2692" y="1622"/>
              <a:ext cx="1" cy="187"/>
            </a:xfrm>
            <a:prstGeom prst="straightConnector1">
              <a:avLst/>
            </a:prstGeom>
            <a:noFill/>
            <a:ln cap="flat" cmpd="sng" w="15875">
              <a:solidFill>
                <a:srgbClr val="000000"/>
              </a:solidFill>
              <a:prstDash val="solid"/>
              <a:miter lim="800000"/>
              <a:headEnd len="sm" w="sm" type="none"/>
              <a:tailEnd len="sm" w="sm" type="none"/>
            </a:ln>
          </p:spPr>
        </p:cxnSp>
        <p:cxnSp>
          <p:nvCxnSpPr>
            <p:cNvPr id="3375" name="Google Shape;3375;p44"/>
            <p:cNvCxnSpPr/>
            <p:nvPr/>
          </p:nvCxnSpPr>
          <p:spPr>
            <a:xfrm flipH="1">
              <a:off x="2692" y="1809"/>
              <a:ext cx="374" cy="1"/>
            </a:xfrm>
            <a:prstGeom prst="straightConnector1">
              <a:avLst/>
            </a:prstGeom>
            <a:noFill/>
            <a:ln cap="flat" cmpd="sng" w="15875">
              <a:solidFill>
                <a:srgbClr val="000000"/>
              </a:solidFill>
              <a:prstDash val="solid"/>
              <a:miter lim="800000"/>
              <a:headEnd len="sm" w="sm" type="none"/>
              <a:tailEnd len="sm" w="sm" type="none"/>
            </a:ln>
          </p:spPr>
        </p:cxnSp>
        <p:cxnSp>
          <p:nvCxnSpPr>
            <p:cNvPr id="3376" name="Google Shape;3376;p44"/>
            <p:cNvCxnSpPr/>
            <p:nvPr/>
          </p:nvCxnSpPr>
          <p:spPr>
            <a:xfrm flipH="1">
              <a:off x="3019" y="1622"/>
              <a:ext cx="94" cy="1"/>
            </a:xfrm>
            <a:prstGeom prst="straightConnector1">
              <a:avLst/>
            </a:prstGeom>
            <a:noFill/>
            <a:ln cap="flat" cmpd="sng" w="15875">
              <a:solidFill>
                <a:srgbClr val="000000"/>
              </a:solidFill>
              <a:prstDash val="solid"/>
              <a:miter lim="800000"/>
              <a:headEnd len="sm" w="sm" type="none"/>
              <a:tailEnd len="sm" w="sm" type="none"/>
            </a:ln>
          </p:spPr>
        </p:cxnSp>
        <p:cxnSp>
          <p:nvCxnSpPr>
            <p:cNvPr id="3377" name="Google Shape;3377;p44"/>
            <p:cNvCxnSpPr/>
            <p:nvPr/>
          </p:nvCxnSpPr>
          <p:spPr>
            <a:xfrm>
              <a:off x="3066" y="1695"/>
              <a:ext cx="1" cy="114"/>
            </a:xfrm>
            <a:prstGeom prst="straightConnector1">
              <a:avLst/>
            </a:prstGeom>
            <a:noFill/>
            <a:ln cap="flat" cmpd="sng" w="15875">
              <a:solidFill>
                <a:srgbClr val="000000"/>
              </a:solidFill>
              <a:prstDash val="solid"/>
              <a:miter lim="800000"/>
              <a:headEnd len="sm" w="sm" type="none"/>
              <a:tailEnd len="sm" w="sm" type="none"/>
            </a:ln>
          </p:spPr>
        </p:cxnSp>
        <p:cxnSp>
          <p:nvCxnSpPr>
            <p:cNvPr id="3378" name="Google Shape;3378;p44"/>
            <p:cNvCxnSpPr/>
            <p:nvPr/>
          </p:nvCxnSpPr>
          <p:spPr>
            <a:xfrm flipH="1">
              <a:off x="3066" y="1695"/>
              <a:ext cx="47" cy="1"/>
            </a:xfrm>
            <a:prstGeom prst="straightConnector1">
              <a:avLst/>
            </a:prstGeom>
            <a:noFill/>
            <a:ln cap="flat" cmpd="sng" w="15875">
              <a:solidFill>
                <a:srgbClr val="000000"/>
              </a:solidFill>
              <a:prstDash val="solid"/>
              <a:miter lim="800000"/>
              <a:headEnd len="sm" w="sm" type="none"/>
              <a:tailEnd len="sm" w="sm" type="none"/>
            </a:ln>
          </p:spPr>
        </p:cxnSp>
        <p:sp>
          <p:nvSpPr>
            <p:cNvPr id="3379" name="Google Shape;3379;p44"/>
            <p:cNvSpPr txBox="1"/>
            <p:nvPr/>
          </p:nvSpPr>
          <p:spPr>
            <a:xfrm>
              <a:off x="3110" y="1438"/>
              <a:ext cx="88" cy="436"/>
            </a:xfrm>
            <a:prstGeom prst="rect">
              <a:avLst/>
            </a:prstGeom>
            <a:solidFill>
              <a:srgbClr val="FF9966"/>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80" name="Google Shape;3380;p44"/>
            <p:cNvSpPr txBox="1"/>
            <p:nvPr/>
          </p:nvSpPr>
          <p:spPr>
            <a:xfrm>
              <a:off x="1118" y="1263"/>
              <a:ext cx="213" cy="1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CC 1</a:t>
              </a:r>
              <a:endParaRPr b="0" i="0" sz="1400" u="none" cap="none" strike="noStrike">
                <a:solidFill>
                  <a:srgbClr val="000000"/>
                </a:solidFill>
                <a:latin typeface="Arial"/>
                <a:ea typeface="Arial"/>
                <a:cs typeface="Arial"/>
                <a:sym typeface="Arial"/>
              </a:endParaRPr>
            </a:p>
          </p:txBody>
        </p:sp>
        <p:sp>
          <p:nvSpPr>
            <p:cNvPr id="3381" name="Google Shape;3381;p44"/>
            <p:cNvSpPr txBox="1"/>
            <p:nvPr/>
          </p:nvSpPr>
          <p:spPr>
            <a:xfrm>
              <a:off x="1658" y="1263"/>
              <a:ext cx="213" cy="1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CC 2</a:t>
              </a:r>
              <a:endParaRPr b="0" i="0" sz="1400" u="none" cap="none" strike="noStrike">
                <a:solidFill>
                  <a:srgbClr val="000000"/>
                </a:solidFill>
                <a:latin typeface="Arial"/>
                <a:ea typeface="Arial"/>
                <a:cs typeface="Arial"/>
                <a:sym typeface="Arial"/>
              </a:endParaRPr>
            </a:p>
          </p:txBody>
        </p:sp>
        <p:sp>
          <p:nvSpPr>
            <p:cNvPr id="3382" name="Google Shape;3382;p44"/>
            <p:cNvSpPr txBox="1"/>
            <p:nvPr/>
          </p:nvSpPr>
          <p:spPr>
            <a:xfrm>
              <a:off x="2193" y="1263"/>
              <a:ext cx="213" cy="1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CC 3</a:t>
              </a:r>
              <a:endParaRPr b="0" i="0" sz="1400" u="none" cap="none" strike="noStrike">
                <a:solidFill>
                  <a:srgbClr val="000000"/>
                </a:solidFill>
                <a:latin typeface="Arial"/>
                <a:ea typeface="Arial"/>
                <a:cs typeface="Arial"/>
                <a:sym typeface="Arial"/>
              </a:endParaRPr>
            </a:p>
          </p:txBody>
        </p:sp>
        <p:sp>
          <p:nvSpPr>
            <p:cNvPr id="3383" name="Google Shape;3383;p44"/>
            <p:cNvSpPr txBox="1"/>
            <p:nvPr/>
          </p:nvSpPr>
          <p:spPr>
            <a:xfrm>
              <a:off x="2733" y="1263"/>
              <a:ext cx="213" cy="1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CC 4</a:t>
              </a:r>
              <a:endParaRPr b="0" i="0" sz="1400" u="none" cap="none" strike="noStrike">
                <a:solidFill>
                  <a:srgbClr val="000000"/>
                </a:solidFill>
                <a:latin typeface="Arial"/>
                <a:ea typeface="Arial"/>
                <a:cs typeface="Arial"/>
                <a:sym typeface="Arial"/>
              </a:endParaRPr>
            </a:p>
          </p:txBody>
        </p:sp>
        <p:sp>
          <p:nvSpPr>
            <p:cNvPr id="3384" name="Google Shape;3384;p44"/>
            <p:cNvSpPr txBox="1"/>
            <p:nvPr/>
          </p:nvSpPr>
          <p:spPr>
            <a:xfrm>
              <a:off x="3269" y="1263"/>
              <a:ext cx="213" cy="1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CC 5</a:t>
              </a:r>
              <a:endParaRPr b="0" i="0" sz="1400" u="none" cap="none" strike="noStrike">
                <a:solidFill>
                  <a:srgbClr val="000000"/>
                </a:solidFill>
                <a:latin typeface="Arial"/>
                <a:ea typeface="Arial"/>
                <a:cs typeface="Arial"/>
                <a:sym typeface="Arial"/>
              </a:endParaRPr>
            </a:p>
          </p:txBody>
        </p:sp>
        <p:sp>
          <p:nvSpPr>
            <p:cNvPr id="3385" name="Google Shape;3385;p44"/>
            <p:cNvSpPr txBox="1"/>
            <p:nvPr/>
          </p:nvSpPr>
          <p:spPr>
            <a:xfrm>
              <a:off x="3856" y="1263"/>
              <a:ext cx="213" cy="1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CC 6</a:t>
              </a:r>
              <a:endParaRPr b="0" i="0" sz="1400" u="none" cap="none" strike="noStrike">
                <a:solidFill>
                  <a:srgbClr val="000000"/>
                </a:solidFill>
                <a:latin typeface="Arial"/>
                <a:ea typeface="Arial"/>
                <a:cs typeface="Arial"/>
                <a:sym typeface="Arial"/>
              </a:endParaRPr>
            </a:p>
          </p:txBody>
        </p:sp>
        <p:sp>
          <p:nvSpPr>
            <p:cNvPr id="3386" name="Google Shape;3386;p44"/>
            <p:cNvSpPr txBox="1"/>
            <p:nvPr/>
          </p:nvSpPr>
          <p:spPr>
            <a:xfrm>
              <a:off x="4391" y="1263"/>
              <a:ext cx="213" cy="1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CC 7</a:t>
              </a:r>
              <a:endParaRPr b="0" i="0" sz="1400" u="none" cap="none" strike="noStrike">
                <a:solidFill>
                  <a:srgbClr val="000000"/>
                </a:solidFill>
                <a:latin typeface="Arial"/>
                <a:ea typeface="Arial"/>
                <a:cs typeface="Arial"/>
                <a:sym typeface="Arial"/>
              </a:endParaRPr>
            </a:p>
          </p:txBody>
        </p:sp>
        <p:sp>
          <p:nvSpPr>
            <p:cNvPr id="3387" name="Google Shape;3387;p44"/>
            <p:cNvSpPr txBox="1"/>
            <p:nvPr/>
          </p:nvSpPr>
          <p:spPr>
            <a:xfrm>
              <a:off x="3299" y="2043"/>
              <a:ext cx="120" cy="234"/>
            </a:xfrm>
            <a:prstGeom prst="rect">
              <a:avLst/>
            </a:prstGeom>
            <a:solidFill>
              <a:srgbClr val="FF9966"/>
            </a:solidFill>
            <a:ln cap="flat" cmpd="sng" w="15875">
              <a:solidFill>
                <a:srgbClr val="FF996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88" name="Google Shape;3388;p44"/>
            <p:cNvSpPr txBox="1"/>
            <p:nvPr/>
          </p:nvSpPr>
          <p:spPr>
            <a:xfrm>
              <a:off x="2318" y="2043"/>
              <a:ext cx="120" cy="234"/>
            </a:xfrm>
            <a:prstGeom prst="rect">
              <a:avLst/>
            </a:prstGeom>
            <a:solidFill>
              <a:srgbClr val="FF9966"/>
            </a:solidFill>
            <a:ln cap="flat" cmpd="sng" w="15875">
              <a:solidFill>
                <a:srgbClr val="FF996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89" name="Google Shape;3389;p44"/>
            <p:cNvSpPr txBox="1"/>
            <p:nvPr/>
          </p:nvSpPr>
          <p:spPr>
            <a:xfrm>
              <a:off x="1757" y="2043"/>
              <a:ext cx="120" cy="234"/>
            </a:xfrm>
            <a:prstGeom prst="rect">
              <a:avLst/>
            </a:prstGeom>
            <a:solidFill>
              <a:srgbClr val="FF9966"/>
            </a:solidFill>
            <a:ln cap="flat" cmpd="sng" w="15875">
              <a:solidFill>
                <a:srgbClr val="FF996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90" name="Google Shape;3390;p44"/>
            <p:cNvSpPr/>
            <p:nvPr/>
          </p:nvSpPr>
          <p:spPr>
            <a:xfrm>
              <a:off x="2759" y="1944"/>
              <a:ext cx="234" cy="421"/>
            </a:xfrm>
            <a:custGeom>
              <a:rect b="b" l="l" r="r" t="t"/>
              <a:pathLst>
                <a:path extrusionOk="0" h="421" w="234">
                  <a:moveTo>
                    <a:pt x="0" y="0"/>
                  </a:moveTo>
                  <a:lnTo>
                    <a:pt x="0" y="166"/>
                  </a:lnTo>
                  <a:lnTo>
                    <a:pt x="47" y="213"/>
                  </a:lnTo>
                  <a:lnTo>
                    <a:pt x="0" y="260"/>
                  </a:lnTo>
                  <a:lnTo>
                    <a:pt x="0" y="421"/>
                  </a:lnTo>
                  <a:lnTo>
                    <a:pt x="234" y="307"/>
                  </a:lnTo>
                  <a:lnTo>
                    <a:pt x="234" y="120"/>
                  </a:lnTo>
                  <a:lnTo>
                    <a:pt x="0" y="0"/>
                  </a:lnTo>
                  <a:close/>
                </a:path>
              </a:pathLst>
            </a:custGeom>
            <a:solidFill>
              <a:srgbClr val="FF9966"/>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91" name="Google Shape;3391;p44"/>
            <p:cNvSpPr txBox="1"/>
            <p:nvPr/>
          </p:nvSpPr>
          <p:spPr>
            <a:xfrm>
              <a:off x="2206" y="2046"/>
              <a:ext cx="229" cy="228"/>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392" name="Google Shape;3392;p44"/>
            <p:cNvCxnSpPr/>
            <p:nvPr/>
          </p:nvCxnSpPr>
          <p:spPr>
            <a:xfrm flipH="1">
              <a:off x="1876" y="2162"/>
              <a:ext cx="328" cy="1"/>
            </a:xfrm>
            <a:prstGeom prst="straightConnector1">
              <a:avLst/>
            </a:prstGeom>
            <a:noFill/>
            <a:ln cap="flat" cmpd="sng" w="15875">
              <a:solidFill>
                <a:srgbClr val="000000"/>
              </a:solidFill>
              <a:prstDash val="solid"/>
              <a:miter lim="800000"/>
              <a:headEnd len="sm" w="sm" type="none"/>
              <a:tailEnd len="sm" w="sm" type="none"/>
            </a:ln>
          </p:spPr>
        </p:cxnSp>
        <p:cxnSp>
          <p:nvCxnSpPr>
            <p:cNvPr id="3393" name="Google Shape;3393;p44"/>
            <p:cNvCxnSpPr/>
            <p:nvPr/>
          </p:nvCxnSpPr>
          <p:spPr>
            <a:xfrm flipH="1">
              <a:off x="2645" y="2256"/>
              <a:ext cx="94" cy="1"/>
            </a:xfrm>
            <a:prstGeom prst="straightConnector1">
              <a:avLst/>
            </a:prstGeom>
            <a:noFill/>
            <a:ln cap="flat" cmpd="sng" w="15875">
              <a:solidFill>
                <a:srgbClr val="000000"/>
              </a:solidFill>
              <a:prstDash val="solid"/>
              <a:miter lim="800000"/>
              <a:headEnd len="sm" w="sm" type="none"/>
              <a:tailEnd len="sm" w="sm" type="none"/>
            </a:ln>
          </p:spPr>
        </p:cxnSp>
        <p:cxnSp>
          <p:nvCxnSpPr>
            <p:cNvPr id="3394" name="Google Shape;3394;p44"/>
            <p:cNvCxnSpPr/>
            <p:nvPr/>
          </p:nvCxnSpPr>
          <p:spPr>
            <a:xfrm flipH="1">
              <a:off x="2645" y="2069"/>
              <a:ext cx="120" cy="1"/>
            </a:xfrm>
            <a:prstGeom prst="straightConnector1">
              <a:avLst/>
            </a:prstGeom>
            <a:noFill/>
            <a:ln cap="flat" cmpd="sng" w="15875">
              <a:solidFill>
                <a:srgbClr val="000000"/>
              </a:solidFill>
              <a:prstDash val="solid"/>
              <a:miter lim="800000"/>
              <a:headEnd len="sm" w="sm" type="none"/>
              <a:tailEnd len="sm" w="sm" type="none"/>
            </a:ln>
          </p:spPr>
        </p:cxnSp>
        <p:cxnSp>
          <p:nvCxnSpPr>
            <p:cNvPr id="3395" name="Google Shape;3395;p44"/>
            <p:cNvCxnSpPr/>
            <p:nvPr/>
          </p:nvCxnSpPr>
          <p:spPr>
            <a:xfrm flipH="1">
              <a:off x="2131" y="2090"/>
              <a:ext cx="73" cy="1"/>
            </a:xfrm>
            <a:prstGeom prst="straightConnector1">
              <a:avLst/>
            </a:prstGeom>
            <a:noFill/>
            <a:ln cap="flat" cmpd="sng" w="15875">
              <a:solidFill>
                <a:srgbClr val="000000"/>
              </a:solidFill>
              <a:prstDash val="solid"/>
              <a:miter lim="800000"/>
              <a:headEnd len="sm" w="sm" type="none"/>
              <a:tailEnd len="sm" w="sm" type="none"/>
            </a:ln>
          </p:spPr>
        </p:cxnSp>
        <p:cxnSp>
          <p:nvCxnSpPr>
            <p:cNvPr id="3396" name="Google Shape;3396;p44"/>
            <p:cNvCxnSpPr/>
            <p:nvPr/>
          </p:nvCxnSpPr>
          <p:spPr>
            <a:xfrm>
              <a:off x="2131" y="2090"/>
              <a:ext cx="1" cy="72"/>
            </a:xfrm>
            <a:prstGeom prst="straightConnector1">
              <a:avLst/>
            </a:prstGeom>
            <a:noFill/>
            <a:ln cap="flat" cmpd="sng" w="15875">
              <a:solidFill>
                <a:srgbClr val="000000"/>
              </a:solidFill>
              <a:prstDash val="solid"/>
              <a:miter lim="800000"/>
              <a:headEnd len="sm" w="sm" type="none"/>
              <a:tailEnd len="sm" w="sm" type="none"/>
            </a:ln>
          </p:spPr>
        </p:cxnSp>
        <p:sp>
          <p:nvSpPr>
            <p:cNvPr id="3397" name="Google Shape;3397;p44"/>
            <p:cNvSpPr txBox="1"/>
            <p:nvPr/>
          </p:nvSpPr>
          <p:spPr>
            <a:xfrm>
              <a:off x="1645" y="2046"/>
              <a:ext cx="229" cy="228"/>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398" name="Google Shape;3398;p44"/>
            <p:cNvSpPr txBox="1"/>
            <p:nvPr/>
          </p:nvSpPr>
          <p:spPr>
            <a:xfrm>
              <a:off x="1731" y="2105"/>
              <a:ext cx="125" cy="1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IM</a:t>
              </a:r>
              <a:endParaRPr b="0" i="0" sz="1400" u="none" cap="none" strike="noStrike">
                <a:solidFill>
                  <a:srgbClr val="000000"/>
                </a:solidFill>
                <a:latin typeface="Arial"/>
                <a:ea typeface="Arial"/>
                <a:cs typeface="Arial"/>
                <a:sym typeface="Arial"/>
              </a:endParaRPr>
            </a:p>
          </p:txBody>
        </p:sp>
        <p:sp>
          <p:nvSpPr>
            <p:cNvPr id="3399" name="Google Shape;3399;p44"/>
            <p:cNvSpPr txBox="1"/>
            <p:nvPr/>
          </p:nvSpPr>
          <p:spPr>
            <a:xfrm>
              <a:off x="2240" y="2105"/>
              <a:ext cx="208" cy="1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REG</a:t>
              </a:r>
              <a:endParaRPr b="0" i="0" sz="1400" u="none" cap="none" strike="noStrike">
                <a:solidFill>
                  <a:srgbClr val="000000"/>
                </a:solidFill>
                <a:latin typeface="Arial"/>
                <a:ea typeface="Arial"/>
                <a:cs typeface="Arial"/>
                <a:sym typeface="Arial"/>
              </a:endParaRPr>
            </a:p>
          </p:txBody>
        </p:sp>
        <p:sp>
          <p:nvSpPr>
            <p:cNvPr id="3400" name="Google Shape;3400;p44"/>
            <p:cNvSpPr txBox="1"/>
            <p:nvPr/>
          </p:nvSpPr>
          <p:spPr>
            <a:xfrm>
              <a:off x="2817" y="2105"/>
              <a:ext cx="187" cy="1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ALU</a:t>
              </a:r>
              <a:endParaRPr b="0" i="0" sz="1400" u="none" cap="none" strike="noStrike">
                <a:solidFill>
                  <a:srgbClr val="000000"/>
                </a:solidFill>
                <a:latin typeface="Arial"/>
                <a:ea typeface="Arial"/>
                <a:cs typeface="Arial"/>
                <a:sym typeface="Arial"/>
              </a:endParaRPr>
            </a:p>
          </p:txBody>
        </p:sp>
        <p:sp>
          <p:nvSpPr>
            <p:cNvPr id="3401" name="Google Shape;3401;p44"/>
            <p:cNvSpPr txBox="1"/>
            <p:nvPr/>
          </p:nvSpPr>
          <p:spPr>
            <a:xfrm>
              <a:off x="3302" y="2046"/>
              <a:ext cx="275" cy="228"/>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402" name="Google Shape;3402;p44"/>
            <p:cNvSpPr txBox="1"/>
            <p:nvPr/>
          </p:nvSpPr>
          <p:spPr>
            <a:xfrm>
              <a:off x="3388" y="2105"/>
              <a:ext cx="161" cy="1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DM</a:t>
              </a:r>
              <a:endParaRPr b="0" i="0" sz="1400" u="none" cap="none" strike="noStrike">
                <a:solidFill>
                  <a:srgbClr val="000000"/>
                </a:solidFill>
                <a:latin typeface="Arial"/>
                <a:ea typeface="Arial"/>
                <a:cs typeface="Arial"/>
                <a:sym typeface="Arial"/>
              </a:endParaRPr>
            </a:p>
          </p:txBody>
        </p:sp>
        <p:sp>
          <p:nvSpPr>
            <p:cNvPr id="3403" name="Google Shape;3403;p44"/>
            <p:cNvSpPr txBox="1"/>
            <p:nvPr/>
          </p:nvSpPr>
          <p:spPr>
            <a:xfrm>
              <a:off x="3864" y="2046"/>
              <a:ext cx="228" cy="228"/>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404" name="Google Shape;3404;p44"/>
            <p:cNvCxnSpPr/>
            <p:nvPr/>
          </p:nvCxnSpPr>
          <p:spPr>
            <a:xfrm flipH="1">
              <a:off x="3767" y="2162"/>
              <a:ext cx="94" cy="1"/>
            </a:xfrm>
            <a:prstGeom prst="straightConnector1">
              <a:avLst/>
            </a:prstGeom>
            <a:noFill/>
            <a:ln cap="flat" cmpd="sng" w="15875">
              <a:solidFill>
                <a:srgbClr val="000000"/>
              </a:solidFill>
              <a:prstDash val="solid"/>
              <a:miter lim="800000"/>
              <a:headEnd len="sm" w="sm" type="none"/>
              <a:tailEnd len="sm" w="sm" type="none"/>
            </a:ln>
          </p:spPr>
        </p:cxnSp>
        <p:sp>
          <p:nvSpPr>
            <p:cNvPr id="3405" name="Google Shape;3405;p44"/>
            <p:cNvSpPr txBox="1"/>
            <p:nvPr/>
          </p:nvSpPr>
          <p:spPr>
            <a:xfrm>
              <a:off x="3897" y="2105"/>
              <a:ext cx="208" cy="1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REG</a:t>
              </a:r>
              <a:endParaRPr b="0" i="0" sz="1400" u="none" cap="none" strike="noStrike">
                <a:solidFill>
                  <a:srgbClr val="000000"/>
                </a:solidFill>
                <a:latin typeface="Arial"/>
                <a:ea typeface="Arial"/>
                <a:cs typeface="Arial"/>
                <a:sym typeface="Arial"/>
              </a:endParaRPr>
            </a:p>
          </p:txBody>
        </p:sp>
        <p:cxnSp>
          <p:nvCxnSpPr>
            <p:cNvPr id="3406" name="Google Shape;3406;p44"/>
            <p:cNvCxnSpPr/>
            <p:nvPr/>
          </p:nvCxnSpPr>
          <p:spPr>
            <a:xfrm flipH="1">
              <a:off x="2998" y="2162"/>
              <a:ext cx="115" cy="1"/>
            </a:xfrm>
            <a:prstGeom prst="straightConnector1">
              <a:avLst/>
            </a:prstGeom>
            <a:noFill/>
            <a:ln cap="flat" cmpd="sng" w="15875">
              <a:solidFill>
                <a:srgbClr val="000000"/>
              </a:solidFill>
              <a:prstDash val="solid"/>
              <a:miter lim="800000"/>
              <a:headEnd len="sm" w="sm" type="none"/>
              <a:tailEnd len="sm" w="sm" type="none"/>
            </a:ln>
          </p:spPr>
        </p:cxnSp>
        <p:sp>
          <p:nvSpPr>
            <p:cNvPr id="3407" name="Google Shape;3407;p44"/>
            <p:cNvSpPr txBox="1"/>
            <p:nvPr/>
          </p:nvSpPr>
          <p:spPr>
            <a:xfrm>
              <a:off x="1988" y="1926"/>
              <a:ext cx="88" cy="441"/>
            </a:xfrm>
            <a:prstGeom prst="rect">
              <a:avLst/>
            </a:prstGeom>
            <a:solidFill>
              <a:srgbClr val="FF9966"/>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408" name="Google Shape;3408;p44"/>
            <p:cNvCxnSpPr/>
            <p:nvPr/>
          </p:nvCxnSpPr>
          <p:spPr>
            <a:xfrm flipH="1">
              <a:off x="2437" y="2162"/>
              <a:ext cx="115" cy="1"/>
            </a:xfrm>
            <a:prstGeom prst="straightConnector1">
              <a:avLst/>
            </a:prstGeom>
            <a:noFill/>
            <a:ln cap="flat" cmpd="sng" w="15875">
              <a:solidFill>
                <a:srgbClr val="000000"/>
              </a:solidFill>
              <a:prstDash val="solid"/>
              <a:miter lim="800000"/>
              <a:headEnd len="sm" w="sm" type="none"/>
              <a:tailEnd len="sm" w="sm" type="none"/>
            </a:ln>
          </p:spPr>
        </p:cxnSp>
        <p:sp>
          <p:nvSpPr>
            <p:cNvPr id="3409" name="Google Shape;3409;p44"/>
            <p:cNvSpPr txBox="1"/>
            <p:nvPr/>
          </p:nvSpPr>
          <p:spPr>
            <a:xfrm>
              <a:off x="2549" y="1952"/>
              <a:ext cx="88" cy="436"/>
            </a:xfrm>
            <a:prstGeom prst="rect">
              <a:avLst/>
            </a:prstGeom>
            <a:solidFill>
              <a:srgbClr val="FF9966"/>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410" name="Google Shape;3410;p44"/>
            <p:cNvCxnSpPr/>
            <p:nvPr/>
          </p:nvCxnSpPr>
          <p:spPr>
            <a:xfrm flipH="1">
              <a:off x="2645" y="2256"/>
              <a:ext cx="120" cy="1"/>
            </a:xfrm>
            <a:prstGeom prst="straightConnector1">
              <a:avLst/>
            </a:prstGeom>
            <a:noFill/>
            <a:ln cap="flat" cmpd="sng" w="15875">
              <a:solidFill>
                <a:srgbClr val="000000"/>
              </a:solidFill>
              <a:prstDash val="solid"/>
              <a:miter lim="800000"/>
              <a:headEnd len="sm" w="sm" type="none"/>
              <a:tailEnd len="sm" w="sm" type="none"/>
            </a:ln>
          </p:spPr>
        </p:cxnSp>
        <p:cxnSp>
          <p:nvCxnSpPr>
            <p:cNvPr id="3411" name="Google Shape;3411;p44"/>
            <p:cNvCxnSpPr/>
            <p:nvPr/>
          </p:nvCxnSpPr>
          <p:spPr>
            <a:xfrm flipH="1">
              <a:off x="3206" y="2162"/>
              <a:ext cx="94" cy="1"/>
            </a:xfrm>
            <a:prstGeom prst="straightConnector1">
              <a:avLst/>
            </a:prstGeom>
            <a:noFill/>
            <a:ln cap="flat" cmpd="sng" w="15875">
              <a:solidFill>
                <a:srgbClr val="000000"/>
              </a:solidFill>
              <a:prstDash val="solid"/>
              <a:miter lim="800000"/>
              <a:headEnd len="sm" w="sm" type="none"/>
              <a:tailEnd len="sm" w="sm" type="none"/>
            </a:ln>
          </p:spPr>
        </p:cxnSp>
        <p:sp>
          <p:nvSpPr>
            <p:cNvPr id="3412" name="Google Shape;3412;p44"/>
            <p:cNvSpPr txBox="1"/>
            <p:nvPr/>
          </p:nvSpPr>
          <p:spPr>
            <a:xfrm>
              <a:off x="3110" y="1952"/>
              <a:ext cx="88" cy="436"/>
            </a:xfrm>
            <a:prstGeom prst="rect">
              <a:avLst/>
            </a:prstGeom>
            <a:solidFill>
              <a:srgbClr val="FF9966"/>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413" name="Google Shape;3413;p44"/>
            <p:cNvCxnSpPr/>
            <p:nvPr/>
          </p:nvCxnSpPr>
          <p:spPr>
            <a:xfrm>
              <a:off x="3253" y="2162"/>
              <a:ext cx="1" cy="187"/>
            </a:xfrm>
            <a:prstGeom prst="straightConnector1">
              <a:avLst/>
            </a:prstGeom>
            <a:noFill/>
            <a:ln cap="flat" cmpd="sng" w="15875">
              <a:solidFill>
                <a:srgbClr val="000000"/>
              </a:solidFill>
              <a:prstDash val="solid"/>
              <a:miter lim="800000"/>
              <a:headEnd len="sm" w="sm" type="none"/>
              <a:tailEnd len="sm" w="sm" type="none"/>
            </a:ln>
          </p:spPr>
        </p:cxnSp>
        <p:cxnSp>
          <p:nvCxnSpPr>
            <p:cNvPr id="3414" name="Google Shape;3414;p44"/>
            <p:cNvCxnSpPr/>
            <p:nvPr/>
          </p:nvCxnSpPr>
          <p:spPr>
            <a:xfrm flipH="1">
              <a:off x="3253" y="2349"/>
              <a:ext cx="374" cy="1"/>
            </a:xfrm>
            <a:prstGeom prst="straightConnector1">
              <a:avLst/>
            </a:prstGeom>
            <a:noFill/>
            <a:ln cap="flat" cmpd="sng" w="15875">
              <a:solidFill>
                <a:srgbClr val="000000"/>
              </a:solidFill>
              <a:prstDash val="solid"/>
              <a:miter lim="800000"/>
              <a:headEnd len="sm" w="sm" type="none"/>
              <a:tailEnd len="sm" w="sm" type="none"/>
            </a:ln>
          </p:spPr>
        </p:cxnSp>
        <p:cxnSp>
          <p:nvCxnSpPr>
            <p:cNvPr id="3415" name="Google Shape;3415;p44"/>
            <p:cNvCxnSpPr/>
            <p:nvPr/>
          </p:nvCxnSpPr>
          <p:spPr>
            <a:xfrm flipH="1">
              <a:off x="3580" y="2162"/>
              <a:ext cx="94" cy="1"/>
            </a:xfrm>
            <a:prstGeom prst="straightConnector1">
              <a:avLst/>
            </a:prstGeom>
            <a:noFill/>
            <a:ln cap="flat" cmpd="sng" w="15875">
              <a:solidFill>
                <a:srgbClr val="000000"/>
              </a:solidFill>
              <a:prstDash val="solid"/>
              <a:miter lim="800000"/>
              <a:headEnd len="sm" w="sm" type="none"/>
              <a:tailEnd len="sm" w="sm" type="none"/>
            </a:ln>
          </p:spPr>
        </p:cxnSp>
        <p:cxnSp>
          <p:nvCxnSpPr>
            <p:cNvPr id="3416" name="Google Shape;3416;p44"/>
            <p:cNvCxnSpPr/>
            <p:nvPr/>
          </p:nvCxnSpPr>
          <p:spPr>
            <a:xfrm>
              <a:off x="3627" y="2230"/>
              <a:ext cx="1" cy="119"/>
            </a:xfrm>
            <a:prstGeom prst="straightConnector1">
              <a:avLst/>
            </a:prstGeom>
            <a:noFill/>
            <a:ln cap="flat" cmpd="sng" w="15875">
              <a:solidFill>
                <a:srgbClr val="000000"/>
              </a:solidFill>
              <a:prstDash val="solid"/>
              <a:miter lim="800000"/>
              <a:headEnd len="sm" w="sm" type="none"/>
              <a:tailEnd len="sm" w="sm" type="none"/>
            </a:ln>
          </p:spPr>
        </p:cxnSp>
        <p:cxnSp>
          <p:nvCxnSpPr>
            <p:cNvPr id="3417" name="Google Shape;3417;p44"/>
            <p:cNvCxnSpPr/>
            <p:nvPr/>
          </p:nvCxnSpPr>
          <p:spPr>
            <a:xfrm flipH="1">
              <a:off x="3627" y="2230"/>
              <a:ext cx="47" cy="1"/>
            </a:xfrm>
            <a:prstGeom prst="straightConnector1">
              <a:avLst/>
            </a:prstGeom>
            <a:noFill/>
            <a:ln cap="flat" cmpd="sng" w="15875">
              <a:solidFill>
                <a:srgbClr val="000000"/>
              </a:solidFill>
              <a:prstDash val="solid"/>
              <a:miter lim="800000"/>
              <a:headEnd len="sm" w="sm" type="none"/>
              <a:tailEnd len="sm" w="sm" type="none"/>
            </a:ln>
          </p:spPr>
        </p:cxnSp>
        <p:sp>
          <p:nvSpPr>
            <p:cNvPr id="3418" name="Google Shape;3418;p44"/>
            <p:cNvSpPr txBox="1"/>
            <p:nvPr/>
          </p:nvSpPr>
          <p:spPr>
            <a:xfrm>
              <a:off x="3671" y="1973"/>
              <a:ext cx="88" cy="441"/>
            </a:xfrm>
            <a:prstGeom prst="rect">
              <a:avLst/>
            </a:prstGeom>
            <a:solidFill>
              <a:srgbClr val="FF9966"/>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419" name="Google Shape;3419;p44"/>
            <p:cNvSpPr txBox="1"/>
            <p:nvPr/>
          </p:nvSpPr>
          <p:spPr>
            <a:xfrm>
              <a:off x="4422" y="2557"/>
              <a:ext cx="119" cy="234"/>
            </a:xfrm>
            <a:prstGeom prst="rect">
              <a:avLst/>
            </a:prstGeom>
            <a:solidFill>
              <a:srgbClr val="FFCC99"/>
            </a:solidFill>
            <a:ln cap="flat" cmpd="sng" w="15875">
              <a:solidFill>
                <a:srgbClr val="FFC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420" name="Google Shape;3420;p44"/>
            <p:cNvSpPr txBox="1"/>
            <p:nvPr/>
          </p:nvSpPr>
          <p:spPr>
            <a:xfrm>
              <a:off x="2879" y="2557"/>
              <a:ext cx="120" cy="234"/>
            </a:xfrm>
            <a:prstGeom prst="rect">
              <a:avLst/>
            </a:prstGeom>
            <a:solidFill>
              <a:srgbClr val="FF9966"/>
            </a:solidFill>
            <a:ln cap="flat" cmpd="sng" w="15875">
              <a:solidFill>
                <a:srgbClr val="FF996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421" name="Google Shape;3421;p44"/>
            <p:cNvSpPr txBox="1"/>
            <p:nvPr/>
          </p:nvSpPr>
          <p:spPr>
            <a:xfrm>
              <a:off x="2318" y="2557"/>
              <a:ext cx="120" cy="234"/>
            </a:xfrm>
            <a:prstGeom prst="rect">
              <a:avLst/>
            </a:prstGeom>
            <a:solidFill>
              <a:srgbClr val="FF9966"/>
            </a:solidFill>
            <a:ln cap="flat" cmpd="sng" w="15875">
              <a:solidFill>
                <a:srgbClr val="FF996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422" name="Google Shape;3422;p44"/>
            <p:cNvSpPr/>
            <p:nvPr/>
          </p:nvSpPr>
          <p:spPr>
            <a:xfrm>
              <a:off x="3320" y="2459"/>
              <a:ext cx="234" cy="420"/>
            </a:xfrm>
            <a:custGeom>
              <a:rect b="b" l="l" r="r" t="t"/>
              <a:pathLst>
                <a:path extrusionOk="0" h="420" w="234">
                  <a:moveTo>
                    <a:pt x="0" y="0"/>
                  </a:moveTo>
                  <a:lnTo>
                    <a:pt x="0" y="166"/>
                  </a:lnTo>
                  <a:lnTo>
                    <a:pt x="47" y="213"/>
                  </a:lnTo>
                  <a:lnTo>
                    <a:pt x="0" y="259"/>
                  </a:lnTo>
                  <a:lnTo>
                    <a:pt x="0" y="420"/>
                  </a:lnTo>
                  <a:lnTo>
                    <a:pt x="234" y="306"/>
                  </a:lnTo>
                  <a:lnTo>
                    <a:pt x="234" y="119"/>
                  </a:lnTo>
                  <a:lnTo>
                    <a:pt x="0" y="0"/>
                  </a:lnTo>
                  <a:close/>
                </a:path>
              </a:pathLst>
            </a:custGeom>
            <a:solidFill>
              <a:srgbClr val="FF9966"/>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423" name="Google Shape;3423;p44"/>
            <p:cNvSpPr txBox="1"/>
            <p:nvPr/>
          </p:nvSpPr>
          <p:spPr>
            <a:xfrm>
              <a:off x="2767" y="2560"/>
              <a:ext cx="229" cy="228"/>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424" name="Google Shape;3424;p44"/>
            <p:cNvCxnSpPr/>
            <p:nvPr/>
          </p:nvCxnSpPr>
          <p:spPr>
            <a:xfrm flipH="1">
              <a:off x="2437" y="2677"/>
              <a:ext cx="328" cy="1"/>
            </a:xfrm>
            <a:prstGeom prst="straightConnector1">
              <a:avLst/>
            </a:prstGeom>
            <a:noFill/>
            <a:ln cap="flat" cmpd="sng" w="15875">
              <a:solidFill>
                <a:srgbClr val="000000"/>
              </a:solidFill>
              <a:prstDash val="solid"/>
              <a:miter lim="800000"/>
              <a:headEnd len="sm" w="sm" type="none"/>
              <a:tailEnd len="sm" w="sm" type="none"/>
            </a:ln>
          </p:spPr>
        </p:cxnSp>
        <p:cxnSp>
          <p:nvCxnSpPr>
            <p:cNvPr id="3425" name="Google Shape;3425;p44"/>
            <p:cNvCxnSpPr/>
            <p:nvPr/>
          </p:nvCxnSpPr>
          <p:spPr>
            <a:xfrm flipH="1">
              <a:off x="3206" y="2770"/>
              <a:ext cx="94" cy="1"/>
            </a:xfrm>
            <a:prstGeom prst="straightConnector1">
              <a:avLst/>
            </a:prstGeom>
            <a:noFill/>
            <a:ln cap="flat" cmpd="sng" w="15875">
              <a:solidFill>
                <a:srgbClr val="000000"/>
              </a:solidFill>
              <a:prstDash val="solid"/>
              <a:miter lim="800000"/>
              <a:headEnd len="sm" w="sm" type="none"/>
              <a:tailEnd len="sm" w="sm" type="none"/>
            </a:ln>
          </p:spPr>
        </p:cxnSp>
        <p:cxnSp>
          <p:nvCxnSpPr>
            <p:cNvPr id="3426" name="Google Shape;3426;p44"/>
            <p:cNvCxnSpPr/>
            <p:nvPr/>
          </p:nvCxnSpPr>
          <p:spPr>
            <a:xfrm flipH="1">
              <a:off x="3206" y="2583"/>
              <a:ext cx="120" cy="1"/>
            </a:xfrm>
            <a:prstGeom prst="straightConnector1">
              <a:avLst/>
            </a:prstGeom>
            <a:noFill/>
            <a:ln cap="flat" cmpd="sng" w="15875">
              <a:solidFill>
                <a:srgbClr val="000000"/>
              </a:solidFill>
              <a:prstDash val="solid"/>
              <a:miter lim="800000"/>
              <a:headEnd len="sm" w="sm" type="none"/>
              <a:tailEnd len="sm" w="sm" type="none"/>
            </a:ln>
          </p:spPr>
        </p:cxnSp>
        <p:cxnSp>
          <p:nvCxnSpPr>
            <p:cNvPr id="3427" name="Google Shape;3427;p44"/>
            <p:cNvCxnSpPr/>
            <p:nvPr/>
          </p:nvCxnSpPr>
          <p:spPr>
            <a:xfrm flipH="1">
              <a:off x="2692" y="2604"/>
              <a:ext cx="73" cy="1"/>
            </a:xfrm>
            <a:prstGeom prst="straightConnector1">
              <a:avLst/>
            </a:prstGeom>
            <a:noFill/>
            <a:ln cap="flat" cmpd="sng" w="15875">
              <a:solidFill>
                <a:srgbClr val="000000"/>
              </a:solidFill>
              <a:prstDash val="solid"/>
              <a:miter lim="800000"/>
              <a:headEnd len="sm" w="sm" type="none"/>
              <a:tailEnd len="sm" w="sm" type="none"/>
            </a:ln>
          </p:spPr>
        </p:cxnSp>
        <p:cxnSp>
          <p:nvCxnSpPr>
            <p:cNvPr id="3428" name="Google Shape;3428;p44"/>
            <p:cNvCxnSpPr/>
            <p:nvPr/>
          </p:nvCxnSpPr>
          <p:spPr>
            <a:xfrm>
              <a:off x="2692" y="2604"/>
              <a:ext cx="1" cy="73"/>
            </a:xfrm>
            <a:prstGeom prst="straightConnector1">
              <a:avLst/>
            </a:prstGeom>
            <a:noFill/>
            <a:ln cap="flat" cmpd="sng" w="15875">
              <a:solidFill>
                <a:srgbClr val="000000"/>
              </a:solidFill>
              <a:prstDash val="solid"/>
              <a:miter lim="800000"/>
              <a:headEnd len="sm" w="sm" type="none"/>
              <a:tailEnd len="sm" w="sm" type="none"/>
            </a:ln>
          </p:spPr>
        </p:cxnSp>
        <p:sp>
          <p:nvSpPr>
            <p:cNvPr id="3429" name="Google Shape;3429;p44"/>
            <p:cNvSpPr txBox="1"/>
            <p:nvPr/>
          </p:nvSpPr>
          <p:spPr>
            <a:xfrm>
              <a:off x="2206" y="2560"/>
              <a:ext cx="229" cy="228"/>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430" name="Google Shape;3430;p44"/>
            <p:cNvSpPr txBox="1"/>
            <p:nvPr/>
          </p:nvSpPr>
          <p:spPr>
            <a:xfrm>
              <a:off x="2292" y="2619"/>
              <a:ext cx="125" cy="1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IM</a:t>
              </a:r>
              <a:endParaRPr b="0" i="0" sz="1400" u="none" cap="none" strike="noStrike">
                <a:solidFill>
                  <a:srgbClr val="000000"/>
                </a:solidFill>
                <a:latin typeface="Arial"/>
                <a:ea typeface="Arial"/>
                <a:cs typeface="Arial"/>
                <a:sym typeface="Arial"/>
              </a:endParaRPr>
            </a:p>
          </p:txBody>
        </p:sp>
        <p:sp>
          <p:nvSpPr>
            <p:cNvPr id="3431" name="Google Shape;3431;p44"/>
            <p:cNvSpPr txBox="1"/>
            <p:nvPr/>
          </p:nvSpPr>
          <p:spPr>
            <a:xfrm>
              <a:off x="2801" y="2619"/>
              <a:ext cx="208" cy="1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REG</a:t>
              </a:r>
              <a:endParaRPr b="0" i="0" sz="1400" u="none" cap="none" strike="noStrike">
                <a:solidFill>
                  <a:srgbClr val="000000"/>
                </a:solidFill>
                <a:latin typeface="Arial"/>
                <a:ea typeface="Arial"/>
                <a:cs typeface="Arial"/>
                <a:sym typeface="Arial"/>
              </a:endParaRPr>
            </a:p>
          </p:txBody>
        </p:sp>
        <p:sp>
          <p:nvSpPr>
            <p:cNvPr id="3432" name="Google Shape;3432;p44"/>
            <p:cNvSpPr txBox="1"/>
            <p:nvPr/>
          </p:nvSpPr>
          <p:spPr>
            <a:xfrm>
              <a:off x="3378" y="2619"/>
              <a:ext cx="187" cy="1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ALU</a:t>
              </a:r>
              <a:endParaRPr b="0" i="0" sz="1400" u="none" cap="none" strike="noStrike">
                <a:solidFill>
                  <a:srgbClr val="000000"/>
                </a:solidFill>
                <a:latin typeface="Arial"/>
                <a:ea typeface="Arial"/>
                <a:cs typeface="Arial"/>
                <a:sym typeface="Arial"/>
              </a:endParaRPr>
            </a:p>
          </p:txBody>
        </p:sp>
        <p:sp>
          <p:nvSpPr>
            <p:cNvPr id="3433" name="Google Shape;3433;p44"/>
            <p:cNvSpPr txBox="1"/>
            <p:nvPr/>
          </p:nvSpPr>
          <p:spPr>
            <a:xfrm>
              <a:off x="3864" y="2560"/>
              <a:ext cx="274" cy="228"/>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434" name="Google Shape;3434;p44"/>
            <p:cNvSpPr txBox="1"/>
            <p:nvPr/>
          </p:nvSpPr>
          <p:spPr>
            <a:xfrm>
              <a:off x="3949" y="2619"/>
              <a:ext cx="161" cy="1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DM</a:t>
              </a:r>
              <a:endParaRPr b="0" i="0" sz="1400" u="none" cap="none" strike="noStrike">
                <a:solidFill>
                  <a:srgbClr val="000000"/>
                </a:solidFill>
                <a:latin typeface="Arial"/>
                <a:ea typeface="Arial"/>
                <a:cs typeface="Arial"/>
                <a:sym typeface="Arial"/>
              </a:endParaRPr>
            </a:p>
          </p:txBody>
        </p:sp>
        <p:sp>
          <p:nvSpPr>
            <p:cNvPr id="3435" name="Google Shape;3435;p44"/>
            <p:cNvSpPr txBox="1"/>
            <p:nvPr/>
          </p:nvSpPr>
          <p:spPr>
            <a:xfrm>
              <a:off x="4425" y="2560"/>
              <a:ext cx="228" cy="228"/>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436" name="Google Shape;3436;p44"/>
            <p:cNvCxnSpPr/>
            <p:nvPr/>
          </p:nvCxnSpPr>
          <p:spPr>
            <a:xfrm flipH="1">
              <a:off x="4328" y="2677"/>
              <a:ext cx="94" cy="1"/>
            </a:xfrm>
            <a:prstGeom prst="straightConnector1">
              <a:avLst/>
            </a:prstGeom>
            <a:noFill/>
            <a:ln cap="flat" cmpd="sng" w="15875">
              <a:solidFill>
                <a:srgbClr val="000000"/>
              </a:solidFill>
              <a:prstDash val="solid"/>
              <a:miter lim="800000"/>
              <a:headEnd len="sm" w="sm" type="none"/>
              <a:tailEnd len="sm" w="sm" type="none"/>
            </a:ln>
          </p:spPr>
        </p:cxnSp>
        <p:sp>
          <p:nvSpPr>
            <p:cNvPr id="3437" name="Google Shape;3437;p44"/>
            <p:cNvSpPr txBox="1"/>
            <p:nvPr/>
          </p:nvSpPr>
          <p:spPr>
            <a:xfrm>
              <a:off x="4458" y="2619"/>
              <a:ext cx="208" cy="1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REG</a:t>
              </a:r>
              <a:endParaRPr b="0" i="0" sz="1400" u="none" cap="none" strike="noStrike">
                <a:solidFill>
                  <a:srgbClr val="000000"/>
                </a:solidFill>
                <a:latin typeface="Arial"/>
                <a:ea typeface="Arial"/>
                <a:cs typeface="Arial"/>
                <a:sym typeface="Arial"/>
              </a:endParaRPr>
            </a:p>
          </p:txBody>
        </p:sp>
        <p:cxnSp>
          <p:nvCxnSpPr>
            <p:cNvPr id="3438" name="Google Shape;3438;p44"/>
            <p:cNvCxnSpPr/>
            <p:nvPr/>
          </p:nvCxnSpPr>
          <p:spPr>
            <a:xfrm flipH="1">
              <a:off x="3559" y="2677"/>
              <a:ext cx="115" cy="1"/>
            </a:xfrm>
            <a:prstGeom prst="straightConnector1">
              <a:avLst/>
            </a:prstGeom>
            <a:noFill/>
            <a:ln cap="flat" cmpd="sng" w="15875">
              <a:solidFill>
                <a:srgbClr val="000000"/>
              </a:solidFill>
              <a:prstDash val="solid"/>
              <a:miter lim="800000"/>
              <a:headEnd len="sm" w="sm" type="none"/>
              <a:tailEnd len="sm" w="sm" type="none"/>
            </a:ln>
          </p:spPr>
        </p:cxnSp>
        <p:sp>
          <p:nvSpPr>
            <p:cNvPr id="3439" name="Google Shape;3439;p44"/>
            <p:cNvSpPr txBox="1"/>
            <p:nvPr/>
          </p:nvSpPr>
          <p:spPr>
            <a:xfrm>
              <a:off x="2549" y="2441"/>
              <a:ext cx="88" cy="441"/>
            </a:xfrm>
            <a:prstGeom prst="rect">
              <a:avLst/>
            </a:prstGeom>
            <a:solidFill>
              <a:srgbClr val="FF9966"/>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440" name="Google Shape;3440;p44"/>
            <p:cNvCxnSpPr/>
            <p:nvPr/>
          </p:nvCxnSpPr>
          <p:spPr>
            <a:xfrm flipH="1">
              <a:off x="2998" y="2677"/>
              <a:ext cx="115" cy="1"/>
            </a:xfrm>
            <a:prstGeom prst="straightConnector1">
              <a:avLst/>
            </a:prstGeom>
            <a:noFill/>
            <a:ln cap="flat" cmpd="sng" w="15875">
              <a:solidFill>
                <a:srgbClr val="000000"/>
              </a:solidFill>
              <a:prstDash val="solid"/>
              <a:miter lim="800000"/>
              <a:headEnd len="sm" w="sm" type="none"/>
              <a:tailEnd len="sm" w="sm" type="none"/>
            </a:ln>
          </p:spPr>
        </p:cxnSp>
        <p:sp>
          <p:nvSpPr>
            <p:cNvPr id="3441" name="Google Shape;3441;p44"/>
            <p:cNvSpPr txBox="1"/>
            <p:nvPr/>
          </p:nvSpPr>
          <p:spPr>
            <a:xfrm>
              <a:off x="3110" y="2467"/>
              <a:ext cx="88" cy="436"/>
            </a:xfrm>
            <a:prstGeom prst="rect">
              <a:avLst/>
            </a:prstGeom>
            <a:solidFill>
              <a:srgbClr val="FF9966"/>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442" name="Google Shape;3442;p44"/>
            <p:cNvCxnSpPr/>
            <p:nvPr/>
          </p:nvCxnSpPr>
          <p:spPr>
            <a:xfrm flipH="1">
              <a:off x="3206" y="2770"/>
              <a:ext cx="120" cy="1"/>
            </a:xfrm>
            <a:prstGeom prst="straightConnector1">
              <a:avLst/>
            </a:prstGeom>
            <a:noFill/>
            <a:ln cap="flat" cmpd="sng" w="15875">
              <a:solidFill>
                <a:srgbClr val="000000"/>
              </a:solidFill>
              <a:prstDash val="solid"/>
              <a:miter lim="800000"/>
              <a:headEnd len="sm" w="sm" type="none"/>
              <a:tailEnd len="sm" w="sm" type="none"/>
            </a:ln>
          </p:spPr>
        </p:cxnSp>
        <p:cxnSp>
          <p:nvCxnSpPr>
            <p:cNvPr id="3443" name="Google Shape;3443;p44"/>
            <p:cNvCxnSpPr/>
            <p:nvPr/>
          </p:nvCxnSpPr>
          <p:spPr>
            <a:xfrm flipH="1">
              <a:off x="3767" y="2677"/>
              <a:ext cx="94" cy="1"/>
            </a:xfrm>
            <a:prstGeom prst="straightConnector1">
              <a:avLst/>
            </a:prstGeom>
            <a:noFill/>
            <a:ln cap="flat" cmpd="sng" w="15875">
              <a:solidFill>
                <a:srgbClr val="000000"/>
              </a:solidFill>
              <a:prstDash val="solid"/>
              <a:miter lim="800000"/>
              <a:headEnd len="sm" w="sm" type="none"/>
              <a:tailEnd len="sm" w="sm" type="none"/>
            </a:ln>
          </p:spPr>
        </p:cxnSp>
        <p:sp>
          <p:nvSpPr>
            <p:cNvPr id="3444" name="Google Shape;3444;p44"/>
            <p:cNvSpPr txBox="1"/>
            <p:nvPr/>
          </p:nvSpPr>
          <p:spPr>
            <a:xfrm>
              <a:off x="3671" y="2467"/>
              <a:ext cx="88" cy="436"/>
            </a:xfrm>
            <a:prstGeom prst="rect">
              <a:avLst/>
            </a:prstGeom>
            <a:solidFill>
              <a:srgbClr val="FF9966"/>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445" name="Google Shape;3445;p44"/>
            <p:cNvCxnSpPr/>
            <p:nvPr/>
          </p:nvCxnSpPr>
          <p:spPr>
            <a:xfrm>
              <a:off x="3814" y="2677"/>
              <a:ext cx="1" cy="187"/>
            </a:xfrm>
            <a:prstGeom prst="straightConnector1">
              <a:avLst/>
            </a:prstGeom>
            <a:noFill/>
            <a:ln cap="flat" cmpd="sng" w="15875">
              <a:solidFill>
                <a:srgbClr val="000000"/>
              </a:solidFill>
              <a:prstDash val="solid"/>
              <a:miter lim="800000"/>
              <a:headEnd len="sm" w="sm" type="none"/>
              <a:tailEnd len="sm" w="sm" type="none"/>
            </a:ln>
          </p:spPr>
        </p:cxnSp>
        <p:cxnSp>
          <p:nvCxnSpPr>
            <p:cNvPr id="3446" name="Google Shape;3446;p44"/>
            <p:cNvCxnSpPr/>
            <p:nvPr/>
          </p:nvCxnSpPr>
          <p:spPr>
            <a:xfrm flipH="1">
              <a:off x="3814" y="2864"/>
              <a:ext cx="374" cy="1"/>
            </a:xfrm>
            <a:prstGeom prst="straightConnector1">
              <a:avLst/>
            </a:prstGeom>
            <a:noFill/>
            <a:ln cap="flat" cmpd="sng" w="15875">
              <a:solidFill>
                <a:srgbClr val="000000"/>
              </a:solidFill>
              <a:prstDash val="solid"/>
              <a:miter lim="800000"/>
              <a:headEnd len="sm" w="sm" type="none"/>
              <a:tailEnd len="sm" w="sm" type="none"/>
            </a:ln>
          </p:spPr>
        </p:cxnSp>
        <p:cxnSp>
          <p:nvCxnSpPr>
            <p:cNvPr id="3447" name="Google Shape;3447;p44"/>
            <p:cNvCxnSpPr/>
            <p:nvPr/>
          </p:nvCxnSpPr>
          <p:spPr>
            <a:xfrm flipH="1">
              <a:off x="4141" y="2677"/>
              <a:ext cx="94" cy="1"/>
            </a:xfrm>
            <a:prstGeom prst="straightConnector1">
              <a:avLst/>
            </a:prstGeom>
            <a:noFill/>
            <a:ln cap="flat" cmpd="sng" w="15875">
              <a:solidFill>
                <a:srgbClr val="000000"/>
              </a:solidFill>
              <a:prstDash val="solid"/>
              <a:miter lim="800000"/>
              <a:headEnd len="sm" w="sm" type="none"/>
              <a:tailEnd len="sm" w="sm" type="none"/>
            </a:ln>
          </p:spPr>
        </p:cxnSp>
        <p:cxnSp>
          <p:nvCxnSpPr>
            <p:cNvPr id="3448" name="Google Shape;3448;p44"/>
            <p:cNvCxnSpPr/>
            <p:nvPr/>
          </p:nvCxnSpPr>
          <p:spPr>
            <a:xfrm>
              <a:off x="4188" y="2744"/>
              <a:ext cx="1" cy="120"/>
            </a:xfrm>
            <a:prstGeom prst="straightConnector1">
              <a:avLst/>
            </a:prstGeom>
            <a:noFill/>
            <a:ln cap="flat" cmpd="sng" w="15875">
              <a:solidFill>
                <a:srgbClr val="000000"/>
              </a:solidFill>
              <a:prstDash val="solid"/>
              <a:miter lim="800000"/>
              <a:headEnd len="sm" w="sm" type="none"/>
              <a:tailEnd len="sm" w="sm" type="none"/>
            </a:ln>
          </p:spPr>
        </p:cxnSp>
        <p:cxnSp>
          <p:nvCxnSpPr>
            <p:cNvPr id="3449" name="Google Shape;3449;p44"/>
            <p:cNvCxnSpPr/>
            <p:nvPr/>
          </p:nvCxnSpPr>
          <p:spPr>
            <a:xfrm flipH="1">
              <a:off x="4188" y="2744"/>
              <a:ext cx="47" cy="1"/>
            </a:xfrm>
            <a:prstGeom prst="straightConnector1">
              <a:avLst/>
            </a:prstGeom>
            <a:noFill/>
            <a:ln cap="flat" cmpd="sng" w="15875">
              <a:solidFill>
                <a:srgbClr val="000000"/>
              </a:solidFill>
              <a:prstDash val="solid"/>
              <a:miter lim="800000"/>
              <a:headEnd len="sm" w="sm" type="none"/>
              <a:tailEnd len="sm" w="sm" type="none"/>
            </a:ln>
          </p:spPr>
        </p:cxnSp>
        <p:sp>
          <p:nvSpPr>
            <p:cNvPr id="3450" name="Google Shape;3450;p44"/>
            <p:cNvSpPr txBox="1"/>
            <p:nvPr/>
          </p:nvSpPr>
          <p:spPr>
            <a:xfrm>
              <a:off x="4232" y="2487"/>
              <a:ext cx="88" cy="441"/>
            </a:xfrm>
            <a:prstGeom prst="rect">
              <a:avLst/>
            </a:prstGeom>
            <a:solidFill>
              <a:srgbClr val="FF9966"/>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451" name="Google Shape;3451;p44"/>
            <p:cNvSpPr txBox="1"/>
            <p:nvPr/>
          </p:nvSpPr>
          <p:spPr>
            <a:xfrm>
              <a:off x="240" y="3103"/>
              <a:ext cx="213" cy="1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sub</a:t>
              </a:r>
              <a:endParaRPr b="0" i="0" sz="1400" u="none" cap="none" strike="noStrike">
                <a:solidFill>
                  <a:srgbClr val="000000"/>
                </a:solidFill>
                <a:latin typeface="Arial"/>
                <a:ea typeface="Arial"/>
                <a:cs typeface="Arial"/>
                <a:sym typeface="Arial"/>
              </a:endParaRPr>
            </a:p>
          </p:txBody>
        </p:sp>
        <p:sp>
          <p:nvSpPr>
            <p:cNvPr id="3452" name="Google Shape;3452;p44"/>
            <p:cNvSpPr txBox="1"/>
            <p:nvPr/>
          </p:nvSpPr>
          <p:spPr>
            <a:xfrm>
              <a:off x="411" y="3103"/>
              <a:ext cx="602"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 $t8, $t9, $t10</a:t>
              </a:r>
              <a:endParaRPr b="0" i="0" sz="1400" u="none" cap="none" strike="noStrike">
                <a:solidFill>
                  <a:srgbClr val="000000"/>
                </a:solidFill>
                <a:latin typeface="Arial"/>
                <a:ea typeface="Arial"/>
                <a:cs typeface="Arial"/>
                <a:sym typeface="Arial"/>
              </a:endParaRPr>
            </a:p>
          </p:txBody>
        </p:sp>
        <p:sp>
          <p:nvSpPr>
            <p:cNvPr id="3453" name="Google Shape;3453;p44"/>
            <p:cNvSpPr txBox="1"/>
            <p:nvPr/>
          </p:nvSpPr>
          <p:spPr>
            <a:xfrm>
              <a:off x="4983" y="3071"/>
              <a:ext cx="119" cy="235"/>
            </a:xfrm>
            <a:prstGeom prst="rect">
              <a:avLst/>
            </a:prstGeom>
            <a:solidFill>
              <a:srgbClr val="FFCC99"/>
            </a:solidFill>
            <a:ln cap="flat" cmpd="sng" w="15875">
              <a:solidFill>
                <a:srgbClr val="FFC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454" name="Google Shape;3454;p44"/>
            <p:cNvSpPr txBox="1"/>
            <p:nvPr/>
          </p:nvSpPr>
          <p:spPr>
            <a:xfrm>
              <a:off x="3440" y="3071"/>
              <a:ext cx="120" cy="235"/>
            </a:xfrm>
            <a:prstGeom prst="rect">
              <a:avLst/>
            </a:prstGeom>
            <a:solidFill>
              <a:srgbClr val="FF9966"/>
            </a:solidFill>
            <a:ln cap="flat" cmpd="sng" w="15875">
              <a:solidFill>
                <a:srgbClr val="FF996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455" name="Google Shape;3455;p44"/>
            <p:cNvSpPr txBox="1"/>
            <p:nvPr/>
          </p:nvSpPr>
          <p:spPr>
            <a:xfrm>
              <a:off x="2879" y="3071"/>
              <a:ext cx="120" cy="235"/>
            </a:xfrm>
            <a:prstGeom prst="rect">
              <a:avLst/>
            </a:prstGeom>
            <a:solidFill>
              <a:srgbClr val="FF9966"/>
            </a:solidFill>
            <a:ln cap="flat" cmpd="sng" w="15875">
              <a:solidFill>
                <a:srgbClr val="FF996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456" name="Google Shape;3456;p44"/>
            <p:cNvSpPr/>
            <p:nvPr/>
          </p:nvSpPr>
          <p:spPr>
            <a:xfrm>
              <a:off x="3881" y="2973"/>
              <a:ext cx="234" cy="421"/>
            </a:xfrm>
            <a:custGeom>
              <a:rect b="b" l="l" r="r" t="t"/>
              <a:pathLst>
                <a:path extrusionOk="0" h="421" w="234">
                  <a:moveTo>
                    <a:pt x="0" y="0"/>
                  </a:moveTo>
                  <a:lnTo>
                    <a:pt x="0" y="166"/>
                  </a:lnTo>
                  <a:lnTo>
                    <a:pt x="47" y="213"/>
                  </a:lnTo>
                  <a:lnTo>
                    <a:pt x="0" y="260"/>
                  </a:lnTo>
                  <a:lnTo>
                    <a:pt x="0" y="421"/>
                  </a:lnTo>
                  <a:lnTo>
                    <a:pt x="234" y="306"/>
                  </a:lnTo>
                  <a:lnTo>
                    <a:pt x="234" y="119"/>
                  </a:lnTo>
                  <a:lnTo>
                    <a:pt x="0" y="0"/>
                  </a:lnTo>
                  <a:close/>
                </a:path>
              </a:pathLst>
            </a:custGeom>
            <a:solidFill>
              <a:srgbClr val="FF9966"/>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457" name="Google Shape;3457;p44"/>
            <p:cNvSpPr txBox="1"/>
            <p:nvPr/>
          </p:nvSpPr>
          <p:spPr>
            <a:xfrm>
              <a:off x="3328" y="3074"/>
              <a:ext cx="229" cy="229"/>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458" name="Google Shape;3458;p44"/>
            <p:cNvCxnSpPr/>
            <p:nvPr/>
          </p:nvCxnSpPr>
          <p:spPr>
            <a:xfrm flipH="1">
              <a:off x="2998" y="3191"/>
              <a:ext cx="328" cy="1"/>
            </a:xfrm>
            <a:prstGeom prst="straightConnector1">
              <a:avLst/>
            </a:prstGeom>
            <a:noFill/>
            <a:ln cap="flat" cmpd="sng" w="15875">
              <a:solidFill>
                <a:srgbClr val="000000"/>
              </a:solidFill>
              <a:prstDash val="solid"/>
              <a:miter lim="800000"/>
              <a:headEnd len="sm" w="sm" type="none"/>
              <a:tailEnd len="sm" w="sm" type="none"/>
            </a:ln>
          </p:spPr>
        </p:cxnSp>
        <p:cxnSp>
          <p:nvCxnSpPr>
            <p:cNvPr id="3459" name="Google Shape;3459;p44"/>
            <p:cNvCxnSpPr/>
            <p:nvPr/>
          </p:nvCxnSpPr>
          <p:spPr>
            <a:xfrm flipH="1">
              <a:off x="3767" y="3285"/>
              <a:ext cx="94" cy="1"/>
            </a:xfrm>
            <a:prstGeom prst="straightConnector1">
              <a:avLst/>
            </a:prstGeom>
            <a:noFill/>
            <a:ln cap="flat" cmpd="sng" w="15875">
              <a:solidFill>
                <a:srgbClr val="000000"/>
              </a:solidFill>
              <a:prstDash val="solid"/>
              <a:miter lim="800000"/>
              <a:headEnd len="sm" w="sm" type="none"/>
              <a:tailEnd len="sm" w="sm" type="none"/>
            </a:ln>
          </p:spPr>
        </p:cxnSp>
        <p:cxnSp>
          <p:nvCxnSpPr>
            <p:cNvPr id="3460" name="Google Shape;3460;p44"/>
            <p:cNvCxnSpPr/>
            <p:nvPr/>
          </p:nvCxnSpPr>
          <p:spPr>
            <a:xfrm flipH="1">
              <a:off x="3767" y="3098"/>
              <a:ext cx="120" cy="1"/>
            </a:xfrm>
            <a:prstGeom prst="straightConnector1">
              <a:avLst/>
            </a:prstGeom>
            <a:noFill/>
            <a:ln cap="flat" cmpd="sng" w="15875">
              <a:solidFill>
                <a:srgbClr val="000000"/>
              </a:solidFill>
              <a:prstDash val="solid"/>
              <a:miter lim="800000"/>
              <a:headEnd len="sm" w="sm" type="none"/>
              <a:tailEnd len="sm" w="sm" type="none"/>
            </a:ln>
          </p:spPr>
        </p:cxnSp>
        <p:cxnSp>
          <p:nvCxnSpPr>
            <p:cNvPr id="3461" name="Google Shape;3461;p44"/>
            <p:cNvCxnSpPr/>
            <p:nvPr/>
          </p:nvCxnSpPr>
          <p:spPr>
            <a:xfrm flipH="1">
              <a:off x="3253" y="3118"/>
              <a:ext cx="73" cy="1"/>
            </a:xfrm>
            <a:prstGeom prst="straightConnector1">
              <a:avLst/>
            </a:prstGeom>
            <a:noFill/>
            <a:ln cap="flat" cmpd="sng" w="15875">
              <a:solidFill>
                <a:srgbClr val="000000"/>
              </a:solidFill>
              <a:prstDash val="solid"/>
              <a:miter lim="800000"/>
              <a:headEnd len="sm" w="sm" type="none"/>
              <a:tailEnd len="sm" w="sm" type="none"/>
            </a:ln>
          </p:spPr>
        </p:cxnSp>
        <p:cxnSp>
          <p:nvCxnSpPr>
            <p:cNvPr id="3462" name="Google Shape;3462;p44"/>
            <p:cNvCxnSpPr/>
            <p:nvPr/>
          </p:nvCxnSpPr>
          <p:spPr>
            <a:xfrm>
              <a:off x="3253" y="3118"/>
              <a:ext cx="1" cy="73"/>
            </a:xfrm>
            <a:prstGeom prst="straightConnector1">
              <a:avLst/>
            </a:prstGeom>
            <a:noFill/>
            <a:ln cap="flat" cmpd="sng" w="15875">
              <a:solidFill>
                <a:srgbClr val="000000"/>
              </a:solidFill>
              <a:prstDash val="solid"/>
              <a:miter lim="800000"/>
              <a:headEnd len="sm" w="sm" type="none"/>
              <a:tailEnd len="sm" w="sm" type="none"/>
            </a:ln>
          </p:spPr>
        </p:cxnSp>
        <p:sp>
          <p:nvSpPr>
            <p:cNvPr id="3463" name="Google Shape;3463;p44"/>
            <p:cNvSpPr txBox="1"/>
            <p:nvPr/>
          </p:nvSpPr>
          <p:spPr>
            <a:xfrm>
              <a:off x="2767" y="3074"/>
              <a:ext cx="229" cy="229"/>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464" name="Google Shape;3464;p44"/>
            <p:cNvSpPr txBox="1"/>
            <p:nvPr/>
          </p:nvSpPr>
          <p:spPr>
            <a:xfrm>
              <a:off x="2853" y="3133"/>
              <a:ext cx="125" cy="1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IM</a:t>
              </a:r>
              <a:endParaRPr b="0" i="0" sz="1400" u="none" cap="none" strike="noStrike">
                <a:solidFill>
                  <a:srgbClr val="000000"/>
                </a:solidFill>
                <a:latin typeface="Arial"/>
                <a:ea typeface="Arial"/>
                <a:cs typeface="Arial"/>
                <a:sym typeface="Arial"/>
              </a:endParaRPr>
            </a:p>
          </p:txBody>
        </p:sp>
        <p:sp>
          <p:nvSpPr>
            <p:cNvPr id="3465" name="Google Shape;3465;p44"/>
            <p:cNvSpPr txBox="1"/>
            <p:nvPr/>
          </p:nvSpPr>
          <p:spPr>
            <a:xfrm>
              <a:off x="3362" y="3133"/>
              <a:ext cx="208" cy="1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REG</a:t>
              </a:r>
              <a:endParaRPr b="0" i="0" sz="1400" u="none" cap="none" strike="noStrike">
                <a:solidFill>
                  <a:srgbClr val="000000"/>
                </a:solidFill>
                <a:latin typeface="Arial"/>
                <a:ea typeface="Arial"/>
                <a:cs typeface="Arial"/>
                <a:sym typeface="Arial"/>
              </a:endParaRPr>
            </a:p>
          </p:txBody>
        </p:sp>
        <p:sp>
          <p:nvSpPr>
            <p:cNvPr id="3466" name="Google Shape;3466;p44"/>
            <p:cNvSpPr txBox="1"/>
            <p:nvPr/>
          </p:nvSpPr>
          <p:spPr>
            <a:xfrm>
              <a:off x="3939" y="3133"/>
              <a:ext cx="187" cy="1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ALU</a:t>
              </a:r>
              <a:endParaRPr b="0" i="0" sz="1400" u="none" cap="none" strike="noStrike">
                <a:solidFill>
                  <a:srgbClr val="000000"/>
                </a:solidFill>
                <a:latin typeface="Arial"/>
                <a:ea typeface="Arial"/>
                <a:cs typeface="Arial"/>
                <a:sym typeface="Arial"/>
              </a:endParaRPr>
            </a:p>
          </p:txBody>
        </p:sp>
        <p:sp>
          <p:nvSpPr>
            <p:cNvPr id="3467" name="Google Shape;3467;p44"/>
            <p:cNvSpPr txBox="1"/>
            <p:nvPr/>
          </p:nvSpPr>
          <p:spPr>
            <a:xfrm>
              <a:off x="4425" y="3074"/>
              <a:ext cx="274" cy="229"/>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468" name="Google Shape;3468;p44"/>
            <p:cNvSpPr txBox="1"/>
            <p:nvPr/>
          </p:nvSpPr>
          <p:spPr>
            <a:xfrm>
              <a:off x="4510" y="3133"/>
              <a:ext cx="161" cy="1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DM</a:t>
              </a:r>
              <a:endParaRPr b="0" i="0" sz="1400" u="none" cap="none" strike="noStrike">
                <a:solidFill>
                  <a:srgbClr val="000000"/>
                </a:solidFill>
                <a:latin typeface="Arial"/>
                <a:ea typeface="Arial"/>
                <a:cs typeface="Arial"/>
                <a:sym typeface="Arial"/>
              </a:endParaRPr>
            </a:p>
          </p:txBody>
        </p:sp>
        <p:sp>
          <p:nvSpPr>
            <p:cNvPr id="3469" name="Google Shape;3469;p44"/>
            <p:cNvSpPr txBox="1"/>
            <p:nvPr/>
          </p:nvSpPr>
          <p:spPr>
            <a:xfrm>
              <a:off x="4986" y="3074"/>
              <a:ext cx="228" cy="229"/>
            </a:xfrm>
            <a:prstGeom prst="rect">
              <a:avLst/>
            </a:prstGeom>
            <a:no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470" name="Google Shape;3470;p44"/>
            <p:cNvCxnSpPr/>
            <p:nvPr/>
          </p:nvCxnSpPr>
          <p:spPr>
            <a:xfrm flipH="1">
              <a:off x="4889" y="3191"/>
              <a:ext cx="94" cy="1"/>
            </a:xfrm>
            <a:prstGeom prst="straightConnector1">
              <a:avLst/>
            </a:prstGeom>
            <a:noFill/>
            <a:ln cap="flat" cmpd="sng" w="15875">
              <a:solidFill>
                <a:srgbClr val="000000"/>
              </a:solidFill>
              <a:prstDash val="solid"/>
              <a:miter lim="800000"/>
              <a:headEnd len="sm" w="sm" type="none"/>
              <a:tailEnd len="sm" w="sm" type="none"/>
            </a:ln>
          </p:spPr>
        </p:cxnSp>
        <p:sp>
          <p:nvSpPr>
            <p:cNvPr id="3471" name="Google Shape;3471;p44"/>
            <p:cNvSpPr txBox="1"/>
            <p:nvPr/>
          </p:nvSpPr>
          <p:spPr>
            <a:xfrm>
              <a:off x="5019" y="3133"/>
              <a:ext cx="208" cy="1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REG</a:t>
              </a:r>
              <a:endParaRPr b="0" i="0" sz="1400" u="none" cap="none" strike="noStrike">
                <a:solidFill>
                  <a:srgbClr val="000000"/>
                </a:solidFill>
                <a:latin typeface="Arial"/>
                <a:ea typeface="Arial"/>
                <a:cs typeface="Arial"/>
                <a:sym typeface="Arial"/>
              </a:endParaRPr>
            </a:p>
          </p:txBody>
        </p:sp>
        <p:cxnSp>
          <p:nvCxnSpPr>
            <p:cNvPr id="3472" name="Google Shape;3472;p44"/>
            <p:cNvCxnSpPr/>
            <p:nvPr/>
          </p:nvCxnSpPr>
          <p:spPr>
            <a:xfrm flipH="1">
              <a:off x="4120" y="3191"/>
              <a:ext cx="115" cy="1"/>
            </a:xfrm>
            <a:prstGeom prst="straightConnector1">
              <a:avLst/>
            </a:prstGeom>
            <a:noFill/>
            <a:ln cap="flat" cmpd="sng" w="15875">
              <a:solidFill>
                <a:srgbClr val="000000"/>
              </a:solidFill>
              <a:prstDash val="solid"/>
              <a:miter lim="800000"/>
              <a:headEnd len="sm" w="sm" type="none"/>
              <a:tailEnd len="sm" w="sm" type="none"/>
            </a:ln>
          </p:spPr>
        </p:cxnSp>
        <p:sp>
          <p:nvSpPr>
            <p:cNvPr id="3473" name="Google Shape;3473;p44"/>
            <p:cNvSpPr txBox="1"/>
            <p:nvPr/>
          </p:nvSpPr>
          <p:spPr>
            <a:xfrm>
              <a:off x="3110" y="2955"/>
              <a:ext cx="88" cy="441"/>
            </a:xfrm>
            <a:prstGeom prst="rect">
              <a:avLst/>
            </a:prstGeom>
            <a:solidFill>
              <a:srgbClr val="FF9966"/>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474" name="Google Shape;3474;p44"/>
            <p:cNvCxnSpPr/>
            <p:nvPr/>
          </p:nvCxnSpPr>
          <p:spPr>
            <a:xfrm flipH="1">
              <a:off x="3559" y="3191"/>
              <a:ext cx="115" cy="1"/>
            </a:xfrm>
            <a:prstGeom prst="straightConnector1">
              <a:avLst/>
            </a:prstGeom>
            <a:noFill/>
            <a:ln cap="flat" cmpd="sng" w="15875">
              <a:solidFill>
                <a:srgbClr val="000000"/>
              </a:solidFill>
              <a:prstDash val="solid"/>
              <a:miter lim="800000"/>
              <a:headEnd len="sm" w="sm" type="none"/>
              <a:tailEnd len="sm" w="sm" type="none"/>
            </a:ln>
          </p:spPr>
        </p:cxnSp>
        <p:sp>
          <p:nvSpPr>
            <p:cNvPr id="3475" name="Google Shape;3475;p44"/>
            <p:cNvSpPr txBox="1"/>
            <p:nvPr/>
          </p:nvSpPr>
          <p:spPr>
            <a:xfrm>
              <a:off x="3671" y="2981"/>
              <a:ext cx="88" cy="436"/>
            </a:xfrm>
            <a:prstGeom prst="rect">
              <a:avLst/>
            </a:prstGeom>
            <a:solidFill>
              <a:srgbClr val="FF9966"/>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476" name="Google Shape;3476;p44"/>
            <p:cNvCxnSpPr/>
            <p:nvPr/>
          </p:nvCxnSpPr>
          <p:spPr>
            <a:xfrm flipH="1">
              <a:off x="3767" y="3285"/>
              <a:ext cx="120" cy="1"/>
            </a:xfrm>
            <a:prstGeom prst="straightConnector1">
              <a:avLst/>
            </a:prstGeom>
            <a:noFill/>
            <a:ln cap="flat" cmpd="sng" w="15875">
              <a:solidFill>
                <a:srgbClr val="000000"/>
              </a:solidFill>
              <a:prstDash val="solid"/>
              <a:miter lim="800000"/>
              <a:headEnd len="sm" w="sm" type="none"/>
              <a:tailEnd len="sm" w="sm" type="none"/>
            </a:ln>
          </p:spPr>
        </p:cxnSp>
        <p:cxnSp>
          <p:nvCxnSpPr>
            <p:cNvPr id="3477" name="Google Shape;3477;p44"/>
            <p:cNvCxnSpPr/>
            <p:nvPr/>
          </p:nvCxnSpPr>
          <p:spPr>
            <a:xfrm flipH="1">
              <a:off x="4328" y="3191"/>
              <a:ext cx="94" cy="1"/>
            </a:xfrm>
            <a:prstGeom prst="straightConnector1">
              <a:avLst/>
            </a:prstGeom>
            <a:noFill/>
            <a:ln cap="flat" cmpd="sng" w="15875">
              <a:solidFill>
                <a:srgbClr val="000000"/>
              </a:solidFill>
              <a:prstDash val="solid"/>
              <a:miter lim="800000"/>
              <a:headEnd len="sm" w="sm" type="none"/>
              <a:tailEnd len="sm" w="sm" type="none"/>
            </a:ln>
          </p:spPr>
        </p:cxnSp>
        <p:sp>
          <p:nvSpPr>
            <p:cNvPr id="3478" name="Google Shape;3478;p44"/>
            <p:cNvSpPr txBox="1"/>
            <p:nvPr/>
          </p:nvSpPr>
          <p:spPr>
            <a:xfrm>
              <a:off x="4232" y="2981"/>
              <a:ext cx="88" cy="436"/>
            </a:xfrm>
            <a:prstGeom prst="rect">
              <a:avLst/>
            </a:prstGeom>
            <a:solidFill>
              <a:srgbClr val="FF9966"/>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479" name="Google Shape;3479;p44"/>
            <p:cNvCxnSpPr/>
            <p:nvPr/>
          </p:nvCxnSpPr>
          <p:spPr>
            <a:xfrm>
              <a:off x="4375" y="3191"/>
              <a:ext cx="1" cy="187"/>
            </a:xfrm>
            <a:prstGeom prst="straightConnector1">
              <a:avLst/>
            </a:prstGeom>
            <a:noFill/>
            <a:ln cap="flat" cmpd="sng" w="15875">
              <a:solidFill>
                <a:srgbClr val="000000"/>
              </a:solidFill>
              <a:prstDash val="solid"/>
              <a:miter lim="800000"/>
              <a:headEnd len="sm" w="sm" type="none"/>
              <a:tailEnd len="sm" w="sm" type="none"/>
            </a:ln>
          </p:spPr>
        </p:cxnSp>
        <p:cxnSp>
          <p:nvCxnSpPr>
            <p:cNvPr id="3480" name="Google Shape;3480;p44"/>
            <p:cNvCxnSpPr/>
            <p:nvPr/>
          </p:nvCxnSpPr>
          <p:spPr>
            <a:xfrm flipH="1">
              <a:off x="4375" y="3378"/>
              <a:ext cx="374" cy="1"/>
            </a:xfrm>
            <a:prstGeom prst="straightConnector1">
              <a:avLst/>
            </a:prstGeom>
            <a:noFill/>
            <a:ln cap="flat" cmpd="sng" w="15875">
              <a:solidFill>
                <a:srgbClr val="000000"/>
              </a:solidFill>
              <a:prstDash val="solid"/>
              <a:miter lim="800000"/>
              <a:headEnd len="sm" w="sm" type="none"/>
              <a:tailEnd len="sm" w="sm" type="none"/>
            </a:ln>
          </p:spPr>
        </p:cxnSp>
        <p:cxnSp>
          <p:nvCxnSpPr>
            <p:cNvPr id="3481" name="Google Shape;3481;p44"/>
            <p:cNvCxnSpPr/>
            <p:nvPr/>
          </p:nvCxnSpPr>
          <p:spPr>
            <a:xfrm flipH="1">
              <a:off x="4702" y="3191"/>
              <a:ext cx="94" cy="1"/>
            </a:xfrm>
            <a:prstGeom prst="straightConnector1">
              <a:avLst/>
            </a:prstGeom>
            <a:noFill/>
            <a:ln cap="flat" cmpd="sng" w="15875">
              <a:solidFill>
                <a:srgbClr val="000000"/>
              </a:solidFill>
              <a:prstDash val="solid"/>
              <a:miter lim="800000"/>
              <a:headEnd len="sm" w="sm" type="none"/>
              <a:tailEnd len="sm" w="sm" type="none"/>
            </a:ln>
          </p:spPr>
        </p:cxnSp>
        <p:cxnSp>
          <p:nvCxnSpPr>
            <p:cNvPr id="3482" name="Google Shape;3482;p44"/>
            <p:cNvCxnSpPr/>
            <p:nvPr/>
          </p:nvCxnSpPr>
          <p:spPr>
            <a:xfrm>
              <a:off x="4749" y="3259"/>
              <a:ext cx="1" cy="119"/>
            </a:xfrm>
            <a:prstGeom prst="straightConnector1">
              <a:avLst/>
            </a:prstGeom>
            <a:noFill/>
            <a:ln cap="flat" cmpd="sng" w="15875">
              <a:solidFill>
                <a:srgbClr val="000000"/>
              </a:solidFill>
              <a:prstDash val="solid"/>
              <a:miter lim="800000"/>
              <a:headEnd len="sm" w="sm" type="none"/>
              <a:tailEnd len="sm" w="sm" type="none"/>
            </a:ln>
          </p:spPr>
        </p:cxnSp>
        <p:cxnSp>
          <p:nvCxnSpPr>
            <p:cNvPr id="3483" name="Google Shape;3483;p44"/>
            <p:cNvCxnSpPr/>
            <p:nvPr/>
          </p:nvCxnSpPr>
          <p:spPr>
            <a:xfrm flipH="1">
              <a:off x="4749" y="3259"/>
              <a:ext cx="47" cy="1"/>
            </a:xfrm>
            <a:prstGeom prst="straightConnector1">
              <a:avLst/>
            </a:prstGeom>
            <a:noFill/>
            <a:ln cap="flat" cmpd="sng" w="15875">
              <a:solidFill>
                <a:srgbClr val="000000"/>
              </a:solidFill>
              <a:prstDash val="solid"/>
              <a:miter lim="800000"/>
              <a:headEnd len="sm" w="sm" type="none"/>
              <a:tailEnd len="sm" w="sm" type="none"/>
            </a:ln>
          </p:spPr>
        </p:cxnSp>
        <p:sp>
          <p:nvSpPr>
            <p:cNvPr id="3484" name="Google Shape;3484;p44"/>
            <p:cNvSpPr txBox="1"/>
            <p:nvPr/>
          </p:nvSpPr>
          <p:spPr>
            <a:xfrm>
              <a:off x="4793" y="3002"/>
              <a:ext cx="88" cy="441"/>
            </a:xfrm>
            <a:prstGeom prst="rect">
              <a:avLst/>
            </a:prstGeom>
            <a:solidFill>
              <a:srgbClr val="FF9966"/>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485" name="Google Shape;3485;p44"/>
            <p:cNvSpPr txBox="1"/>
            <p:nvPr/>
          </p:nvSpPr>
          <p:spPr>
            <a:xfrm>
              <a:off x="5045" y="1263"/>
              <a:ext cx="213" cy="1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CC 8</a:t>
              </a:r>
              <a:endParaRPr b="0" i="0" sz="1400" u="none" cap="none" strike="noStrike">
                <a:solidFill>
                  <a:srgbClr val="000000"/>
                </a:solidFill>
                <a:latin typeface="Arial"/>
                <a:ea typeface="Arial"/>
                <a:cs typeface="Arial"/>
                <a:sym typeface="Arial"/>
              </a:endParaRPr>
            </a:p>
          </p:txBody>
        </p:sp>
      </p:grpSp>
      <p:sp>
        <p:nvSpPr>
          <p:cNvPr id="3486" name="Google Shape;3486;p44"/>
          <p:cNvSpPr txBox="1"/>
          <p:nvPr/>
        </p:nvSpPr>
        <p:spPr>
          <a:xfrm>
            <a:off x="6629400" y="2071687"/>
            <a:ext cx="1092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Time axis</a:t>
            </a:r>
            <a:endParaRPr b="0" i="0" sz="1400" u="none" cap="none" strike="noStrike">
              <a:solidFill>
                <a:srgbClr val="000000"/>
              </a:solidFill>
              <a:latin typeface="Arial"/>
              <a:ea typeface="Arial"/>
              <a:cs typeface="Arial"/>
              <a:sym typeface="Arial"/>
            </a:endParaRPr>
          </a:p>
        </p:txBody>
      </p:sp>
      <p:cxnSp>
        <p:nvCxnSpPr>
          <p:cNvPr id="3487" name="Google Shape;3487;p44"/>
          <p:cNvCxnSpPr/>
          <p:nvPr/>
        </p:nvCxnSpPr>
        <p:spPr>
          <a:xfrm>
            <a:off x="7696200" y="2286000"/>
            <a:ext cx="533400" cy="0"/>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1" name="Shape 3491"/>
        <p:cNvGrpSpPr/>
        <p:nvPr/>
      </p:nvGrpSpPr>
      <p:grpSpPr>
        <a:xfrm>
          <a:off x="0" y="0"/>
          <a:ext cx="0" cy="0"/>
          <a:chOff x="0" y="0"/>
          <a:chExt cx="0" cy="0"/>
        </a:xfrm>
      </p:grpSpPr>
      <p:sp>
        <p:nvSpPr>
          <p:cNvPr id="3492" name="Google Shape;3492;p45"/>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Notes</a:t>
            </a:r>
            <a:endParaRPr/>
          </a:p>
        </p:txBody>
      </p:sp>
      <p:sp>
        <p:nvSpPr>
          <p:cNvPr id="3493" name="Google Shape;3493;p45"/>
          <p:cNvSpPr txBox="1"/>
          <p:nvPr>
            <p:ph idx="1" type="body"/>
          </p:nvPr>
        </p:nvSpPr>
        <p:spPr>
          <a:xfrm>
            <a:off x="1182687" y="1905000"/>
            <a:ext cx="7580312"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One significant difference in the execution of an R-type instruction between multicycle and pipelined implementations:</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register write-back for the R-type instruction is the 5</a:t>
            </a:r>
            <a:r>
              <a:rPr b="0" baseline="30000" i="0" lang="en-US" sz="1800" u="none">
                <a:solidFill>
                  <a:schemeClr val="dk1"/>
                </a:solidFill>
                <a:latin typeface="Tahoma"/>
                <a:ea typeface="Tahoma"/>
                <a:cs typeface="Tahoma"/>
                <a:sym typeface="Tahoma"/>
              </a:rPr>
              <a:t>th</a:t>
            </a:r>
            <a:r>
              <a:rPr b="0" i="0" lang="en-US" sz="1800" u="none">
                <a:solidFill>
                  <a:schemeClr val="dk1"/>
                </a:solidFill>
                <a:latin typeface="Tahoma"/>
                <a:ea typeface="Tahoma"/>
                <a:cs typeface="Tahoma"/>
                <a:sym typeface="Tahoma"/>
              </a:rPr>
              <a:t> (the last write-back)  pipeline stage vs. the 4</a:t>
            </a:r>
            <a:r>
              <a:rPr b="0" baseline="30000" i="0" lang="en-US" sz="1800" u="none">
                <a:solidFill>
                  <a:schemeClr val="dk1"/>
                </a:solidFill>
                <a:latin typeface="Tahoma"/>
                <a:ea typeface="Tahoma"/>
                <a:cs typeface="Tahoma"/>
                <a:sym typeface="Tahoma"/>
              </a:rPr>
              <a:t>th</a:t>
            </a:r>
            <a:r>
              <a:rPr b="0" i="0" lang="en-US" sz="1800" u="none">
                <a:solidFill>
                  <a:schemeClr val="dk1"/>
                </a:solidFill>
                <a:latin typeface="Tahoma"/>
                <a:ea typeface="Tahoma"/>
                <a:cs typeface="Tahoma"/>
                <a:sym typeface="Tahoma"/>
              </a:rPr>
              <a:t> stage for the multicycle implementation. </a:t>
            </a:r>
            <a:r>
              <a:rPr b="0" i="1" lang="en-US" sz="1800" u="none">
                <a:solidFill>
                  <a:schemeClr val="dk1"/>
                </a:solidFill>
                <a:latin typeface="Tahoma"/>
                <a:ea typeface="Tahoma"/>
                <a:cs typeface="Tahoma"/>
                <a:sym typeface="Tahoma"/>
              </a:rPr>
              <a:t>Why?</a:t>
            </a:r>
            <a:r>
              <a:rPr b="0" i="0" lang="en-US" sz="1800" u="none">
                <a:solidFill>
                  <a:schemeClr val="dk1"/>
                </a:solidFill>
                <a:latin typeface="Tahoma"/>
                <a:ea typeface="Tahoma"/>
                <a:cs typeface="Tahoma"/>
                <a:sym typeface="Tahoma"/>
              </a:rPr>
              <a:t>  </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think of </a:t>
            </a:r>
            <a:r>
              <a:rPr b="0" i="1" lang="en-US" sz="1800" u="none">
                <a:solidFill>
                  <a:schemeClr val="dk1"/>
                </a:solidFill>
                <a:latin typeface="Tahoma"/>
                <a:ea typeface="Tahoma"/>
                <a:cs typeface="Tahoma"/>
                <a:sym typeface="Tahoma"/>
              </a:rPr>
              <a:t>structural hazards</a:t>
            </a:r>
            <a:r>
              <a:rPr b="0" i="0" lang="en-US" sz="1800" u="none">
                <a:solidFill>
                  <a:schemeClr val="dk1"/>
                </a:solidFill>
                <a:latin typeface="Tahoma"/>
                <a:ea typeface="Tahoma"/>
                <a:cs typeface="Tahoma"/>
                <a:sym typeface="Tahoma"/>
              </a:rPr>
              <a:t> when writing to the register file…</a:t>
            </a: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Worth repeating: the </a:t>
            </a:r>
            <a:r>
              <a:rPr b="0" i="1" lang="en-US" sz="2000" u="none">
                <a:solidFill>
                  <a:schemeClr val="dk1"/>
                </a:solidFill>
                <a:latin typeface="Tahoma"/>
                <a:ea typeface="Tahoma"/>
                <a:cs typeface="Tahoma"/>
                <a:sym typeface="Tahoma"/>
              </a:rPr>
              <a:t>essential difference</a:t>
            </a:r>
            <a:r>
              <a:rPr b="0" i="0" lang="en-US" sz="2000" u="none">
                <a:solidFill>
                  <a:schemeClr val="dk1"/>
                </a:solidFill>
                <a:latin typeface="Tahoma"/>
                <a:ea typeface="Tahoma"/>
                <a:cs typeface="Tahoma"/>
                <a:sym typeface="Tahoma"/>
              </a:rPr>
              <a:t> between the pipeline and multicycle implementations is the insertion of pipeline registers to </a:t>
            </a:r>
            <a:r>
              <a:rPr b="0" i="1" lang="en-US" sz="2000" u="none">
                <a:solidFill>
                  <a:schemeClr val="dk1"/>
                </a:solidFill>
                <a:latin typeface="Tahoma"/>
                <a:ea typeface="Tahoma"/>
                <a:cs typeface="Tahoma"/>
                <a:sym typeface="Tahoma"/>
              </a:rPr>
              <a:t>decouple the 5 stages</a:t>
            </a: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CPI of an </a:t>
            </a:r>
            <a:r>
              <a:rPr b="0" i="1" lang="en-US" sz="2000" u="none">
                <a:solidFill>
                  <a:schemeClr val="dk1"/>
                </a:solidFill>
                <a:latin typeface="Tahoma"/>
                <a:ea typeface="Tahoma"/>
                <a:cs typeface="Tahoma"/>
                <a:sym typeface="Tahoma"/>
              </a:rPr>
              <a:t>ideal pipeline</a:t>
            </a:r>
            <a:r>
              <a:rPr b="0" i="0" lang="en-US" sz="2000" u="none">
                <a:solidFill>
                  <a:schemeClr val="dk1"/>
                </a:solidFill>
                <a:latin typeface="Tahoma"/>
                <a:ea typeface="Tahoma"/>
                <a:cs typeface="Tahoma"/>
                <a:sym typeface="Tahoma"/>
              </a:rPr>
              <a:t> (no stalls) is 1. </a:t>
            </a:r>
            <a:r>
              <a:rPr b="0" i="1" lang="en-US" sz="2000" u="none">
                <a:solidFill>
                  <a:schemeClr val="dk1"/>
                </a:solidFill>
                <a:latin typeface="Tahoma"/>
                <a:ea typeface="Tahoma"/>
                <a:cs typeface="Tahoma"/>
                <a:sym typeface="Tahoma"/>
              </a:rPr>
              <a:t>Why?</a:t>
            </a: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RaVi Architecture Visualization Project of Dortmund U. has pipeline simulations – see link in our Additional Resources page</a:t>
            </a: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As we develop control for the pipeline keep in mind that the text </a:t>
            </a:r>
            <a:r>
              <a:rPr b="0" i="1" lang="en-US" sz="2000" u="none">
                <a:solidFill>
                  <a:schemeClr val="dk1"/>
                </a:solidFill>
                <a:latin typeface="Tahoma"/>
                <a:ea typeface="Tahoma"/>
                <a:cs typeface="Tahoma"/>
                <a:sym typeface="Tahoma"/>
              </a:rPr>
              <a:t>does not consider</a:t>
            </a:r>
            <a:r>
              <a:rPr b="0" i="0" lang="en-US" sz="2000" u="none">
                <a:solidFill>
                  <a:schemeClr val="dk1"/>
                </a:solidFill>
                <a:latin typeface="Tahoma"/>
                <a:ea typeface="Tahoma"/>
                <a:cs typeface="Tahoma"/>
                <a:sym typeface="Tahoma"/>
              </a:rPr>
              <a:t> </a:t>
            </a:r>
            <a:r>
              <a:rPr b="0" i="0" lang="en-US" sz="2000" u="none">
                <a:solidFill>
                  <a:schemeClr val="dk1"/>
                </a:solidFill>
                <a:latin typeface="Courier New"/>
                <a:ea typeface="Courier New"/>
                <a:cs typeface="Courier New"/>
                <a:sym typeface="Courier New"/>
              </a:rPr>
              <a:t>jump</a:t>
            </a:r>
            <a:r>
              <a:rPr b="0" i="1" lang="en-US" sz="2000" u="none">
                <a:solidFill>
                  <a:schemeClr val="dk1"/>
                </a:solidFill>
                <a:latin typeface="Tahoma"/>
                <a:ea typeface="Tahoma"/>
                <a:cs typeface="Tahoma"/>
                <a:sym typeface="Tahoma"/>
              </a:rPr>
              <a:t> </a:t>
            </a:r>
            <a:r>
              <a:rPr b="0" i="0" lang="en-US" sz="2000" u="none">
                <a:solidFill>
                  <a:schemeClr val="dk1"/>
                </a:solidFill>
                <a:latin typeface="Tahoma"/>
                <a:ea typeface="Tahoma"/>
                <a:cs typeface="Tahoma"/>
                <a:sym typeface="Tahoma"/>
              </a:rPr>
              <a:t>– should not be too hard to implement!</a:t>
            </a:r>
            <a:endParaRPr/>
          </a:p>
        </p:txBody>
      </p:sp>
    </p:spTree>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7" name="Shape 3497"/>
        <p:cNvGrpSpPr/>
        <p:nvPr/>
      </p:nvGrpSpPr>
      <p:grpSpPr>
        <a:xfrm>
          <a:off x="0" y="0"/>
          <a:ext cx="0" cy="0"/>
          <a:chOff x="0" y="0"/>
          <a:chExt cx="0" cy="0"/>
        </a:xfrm>
      </p:grpSpPr>
      <p:sp>
        <p:nvSpPr>
          <p:cNvPr id="3498" name="Google Shape;3498;p46"/>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Recall Single-Cycle Control – the Datapath</a:t>
            </a:r>
            <a:endParaRPr/>
          </a:p>
        </p:txBody>
      </p:sp>
      <p:pic>
        <p:nvPicPr>
          <p:cNvPr descr="F0519" id="3499" name="Google Shape;3499;p46"/>
          <p:cNvPicPr preferRelativeResize="0"/>
          <p:nvPr>
            <p:ph idx="1" type="body"/>
          </p:nvPr>
        </p:nvPicPr>
        <p:blipFill rotWithShape="1">
          <a:blip r:embed="rId3">
            <a:alphaModFix/>
          </a:blip>
          <a:srcRect b="0" l="0" r="0" t="0"/>
          <a:stretch/>
        </p:blipFill>
        <p:spPr>
          <a:xfrm>
            <a:off x="304800" y="1951037"/>
            <a:ext cx="8229600" cy="4602162"/>
          </a:xfrm>
          <a:prstGeom prst="rect">
            <a:avLst/>
          </a:prstGeom>
          <a:noFill/>
          <a:ln>
            <a:noFill/>
          </a:ln>
        </p:spPr>
      </p:pic>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3" name="Shape 3503"/>
        <p:cNvGrpSpPr/>
        <p:nvPr/>
      </p:nvGrpSpPr>
      <p:grpSpPr>
        <a:xfrm>
          <a:off x="0" y="0"/>
          <a:ext cx="0" cy="0"/>
          <a:chOff x="0" y="0"/>
          <a:chExt cx="0" cy="0"/>
        </a:xfrm>
      </p:grpSpPr>
      <p:sp>
        <p:nvSpPr>
          <p:cNvPr id="3504" name="Google Shape;3504;p47"/>
          <p:cNvSpPr txBox="1"/>
          <p:nvPr>
            <p:ph type="title"/>
          </p:nvPr>
        </p:nvSpPr>
        <p:spPr>
          <a:xfrm>
            <a:off x="360362" y="762000"/>
            <a:ext cx="8707437" cy="1447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Recall Single-Cycle – ALU Control</a:t>
            </a:r>
            <a:br>
              <a:rPr b="0" i="0" lang="en-US" sz="4400" u="none">
                <a:solidFill>
                  <a:schemeClr val="dk2"/>
                </a:solidFill>
                <a:latin typeface="Tahoma"/>
                <a:ea typeface="Tahoma"/>
                <a:cs typeface="Tahoma"/>
                <a:sym typeface="Tahoma"/>
              </a:rPr>
            </a:br>
            <a:br>
              <a:rPr b="0" i="0" lang="en-US" sz="4400" u="none">
                <a:solidFill>
                  <a:schemeClr val="dk2"/>
                </a:solidFill>
                <a:latin typeface="Tahoma"/>
                <a:ea typeface="Tahoma"/>
                <a:cs typeface="Tahoma"/>
                <a:sym typeface="Tahoma"/>
              </a:rPr>
            </a:br>
            <a:endParaRPr/>
          </a:p>
        </p:txBody>
      </p:sp>
      <p:sp>
        <p:nvSpPr>
          <p:cNvPr id="3505" name="Google Shape;3505;p47"/>
          <p:cNvSpPr txBox="1"/>
          <p:nvPr>
            <p:ph idx="1" type="body"/>
          </p:nvPr>
        </p:nvSpPr>
        <p:spPr>
          <a:xfrm>
            <a:off x="762000" y="762000"/>
            <a:ext cx="8305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200"/>
              <a:buNone/>
            </a:pPr>
            <a:r>
              <a:rPr b="0" i="0" lang="en-US" sz="2000" u="none">
                <a:solidFill>
                  <a:schemeClr val="dk1"/>
                </a:solidFill>
                <a:latin typeface="Tahoma"/>
                <a:ea typeface="Tahoma"/>
                <a:cs typeface="Tahoma"/>
                <a:sym typeface="Tahoma"/>
              </a:rPr>
              <a:t>Instruction   AluOp    Instruction  Funct Field   Desired        ALU control</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opcode                    operation                       ALU action   input</a:t>
            </a:r>
            <a:endParaRPr/>
          </a:p>
          <a:p>
            <a:pPr indent="-342900" lvl="0" marL="342900" rtl="0" algn="l">
              <a:lnSpc>
                <a:spcPct val="100000"/>
              </a:lnSpc>
              <a:spcBef>
                <a:spcPts val="320"/>
              </a:spcBef>
              <a:spcAft>
                <a:spcPts val="0"/>
              </a:spcAft>
              <a:buSzPts val="960"/>
              <a:buNone/>
            </a:pPr>
            <a:r>
              <a:rPr b="0" i="0" lang="en-US" sz="1600" u="none">
                <a:solidFill>
                  <a:schemeClr val="dk1"/>
                </a:solidFill>
                <a:latin typeface="Courier New"/>
                <a:ea typeface="Courier New"/>
                <a:cs typeface="Courier New"/>
                <a:sym typeface="Courier New"/>
              </a:rPr>
              <a:t>LW         00      load word    xxxxxx     add         010</a:t>
            </a:r>
            <a:endParaRPr/>
          </a:p>
          <a:p>
            <a:pPr indent="-342900" lvl="0" marL="342900" rtl="0" algn="l">
              <a:lnSpc>
                <a:spcPct val="100000"/>
              </a:lnSpc>
              <a:spcBef>
                <a:spcPts val="320"/>
              </a:spcBef>
              <a:spcAft>
                <a:spcPts val="0"/>
              </a:spcAft>
              <a:buSzPts val="960"/>
              <a:buNone/>
            </a:pPr>
            <a:r>
              <a:rPr b="0" i="0" lang="en-US" sz="1600" u="none">
                <a:solidFill>
                  <a:schemeClr val="dk1"/>
                </a:solidFill>
                <a:latin typeface="Courier New"/>
                <a:ea typeface="Courier New"/>
                <a:cs typeface="Courier New"/>
                <a:sym typeface="Courier New"/>
              </a:rPr>
              <a:t>SW         00      store word   xxxxxx     add         010</a:t>
            </a:r>
            <a:endParaRPr/>
          </a:p>
          <a:p>
            <a:pPr indent="-342900" lvl="0" marL="342900" rtl="0" algn="l">
              <a:lnSpc>
                <a:spcPct val="100000"/>
              </a:lnSpc>
              <a:spcBef>
                <a:spcPts val="320"/>
              </a:spcBef>
              <a:spcAft>
                <a:spcPts val="0"/>
              </a:spcAft>
              <a:buSzPts val="960"/>
              <a:buNone/>
            </a:pPr>
            <a:r>
              <a:rPr b="0" i="0" lang="en-US" sz="1600" u="none">
                <a:solidFill>
                  <a:schemeClr val="dk1"/>
                </a:solidFill>
                <a:latin typeface="Courier New"/>
                <a:ea typeface="Courier New"/>
                <a:cs typeface="Courier New"/>
                <a:sym typeface="Courier New"/>
              </a:rPr>
              <a:t>Branch eq  01      branch eq    xxxxxx     subtract    110</a:t>
            </a:r>
            <a:endParaRPr/>
          </a:p>
          <a:p>
            <a:pPr indent="-342900" lvl="0" marL="342900" rtl="0" algn="l">
              <a:lnSpc>
                <a:spcPct val="100000"/>
              </a:lnSpc>
              <a:spcBef>
                <a:spcPts val="320"/>
              </a:spcBef>
              <a:spcAft>
                <a:spcPts val="0"/>
              </a:spcAft>
              <a:buSzPts val="960"/>
              <a:buNone/>
            </a:pPr>
            <a:r>
              <a:rPr b="0" i="0" lang="en-US" sz="1600" u="none">
                <a:solidFill>
                  <a:schemeClr val="dk1"/>
                </a:solidFill>
                <a:latin typeface="Courier New"/>
                <a:ea typeface="Courier New"/>
                <a:cs typeface="Courier New"/>
                <a:sym typeface="Courier New"/>
              </a:rPr>
              <a:t>R-type     10      add          100000     add         010</a:t>
            </a:r>
            <a:endParaRPr/>
          </a:p>
          <a:p>
            <a:pPr indent="-342900" lvl="0" marL="342900" rtl="0" algn="l">
              <a:lnSpc>
                <a:spcPct val="100000"/>
              </a:lnSpc>
              <a:spcBef>
                <a:spcPts val="320"/>
              </a:spcBef>
              <a:spcAft>
                <a:spcPts val="0"/>
              </a:spcAft>
              <a:buSzPts val="960"/>
              <a:buNone/>
            </a:pPr>
            <a:r>
              <a:rPr b="0" i="0" lang="en-US" sz="1600" u="none">
                <a:solidFill>
                  <a:schemeClr val="dk1"/>
                </a:solidFill>
                <a:latin typeface="Courier New"/>
                <a:ea typeface="Courier New"/>
                <a:cs typeface="Courier New"/>
                <a:sym typeface="Courier New"/>
              </a:rPr>
              <a:t>R-type     10      subtract     100010     subtract    110</a:t>
            </a:r>
            <a:endParaRPr/>
          </a:p>
          <a:p>
            <a:pPr indent="-342900" lvl="0" marL="342900" rtl="0" algn="l">
              <a:lnSpc>
                <a:spcPct val="100000"/>
              </a:lnSpc>
              <a:spcBef>
                <a:spcPts val="320"/>
              </a:spcBef>
              <a:spcAft>
                <a:spcPts val="0"/>
              </a:spcAft>
              <a:buSzPts val="960"/>
              <a:buNone/>
            </a:pPr>
            <a:r>
              <a:rPr b="0" i="0" lang="en-US" sz="1600" u="none">
                <a:solidFill>
                  <a:schemeClr val="dk1"/>
                </a:solidFill>
                <a:latin typeface="Courier New"/>
                <a:ea typeface="Courier New"/>
                <a:cs typeface="Courier New"/>
                <a:sym typeface="Courier New"/>
              </a:rPr>
              <a:t>R-type     10      AND          100100     and         000</a:t>
            </a:r>
            <a:endParaRPr/>
          </a:p>
          <a:p>
            <a:pPr indent="-342900" lvl="0" marL="342900" rtl="0" algn="l">
              <a:lnSpc>
                <a:spcPct val="100000"/>
              </a:lnSpc>
              <a:spcBef>
                <a:spcPts val="320"/>
              </a:spcBef>
              <a:spcAft>
                <a:spcPts val="0"/>
              </a:spcAft>
              <a:buSzPts val="960"/>
              <a:buNone/>
            </a:pPr>
            <a:r>
              <a:rPr b="0" i="0" lang="en-US" sz="1600" u="none">
                <a:solidFill>
                  <a:schemeClr val="dk1"/>
                </a:solidFill>
                <a:latin typeface="Courier New"/>
                <a:ea typeface="Courier New"/>
                <a:cs typeface="Courier New"/>
                <a:sym typeface="Courier New"/>
              </a:rPr>
              <a:t>R-type     10      OR           100101     or          001</a:t>
            </a:r>
            <a:endParaRPr/>
          </a:p>
          <a:p>
            <a:pPr indent="-342900" lvl="0" marL="342900" rtl="0" algn="l">
              <a:lnSpc>
                <a:spcPct val="100000"/>
              </a:lnSpc>
              <a:spcBef>
                <a:spcPts val="320"/>
              </a:spcBef>
              <a:spcAft>
                <a:spcPts val="0"/>
              </a:spcAft>
              <a:buSzPts val="960"/>
              <a:buNone/>
            </a:pPr>
            <a:r>
              <a:rPr b="0" i="0" lang="en-US" sz="1600" u="none">
                <a:solidFill>
                  <a:schemeClr val="dk1"/>
                </a:solidFill>
                <a:latin typeface="Courier New"/>
                <a:ea typeface="Courier New"/>
                <a:cs typeface="Courier New"/>
                <a:sym typeface="Courier New"/>
              </a:rPr>
              <a:t>R-type     10      set on less  101010     set on less 111</a:t>
            </a:r>
            <a:endParaRPr/>
          </a:p>
          <a:p>
            <a:pPr indent="-281940" lvl="0" marL="342900" rtl="0" algn="l">
              <a:lnSpc>
                <a:spcPct val="100000"/>
              </a:lnSpc>
              <a:spcBef>
                <a:spcPts val="320"/>
              </a:spcBef>
              <a:spcAft>
                <a:spcPts val="0"/>
              </a:spcAft>
              <a:buSzPts val="960"/>
              <a:buNone/>
            </a:pPr>
            <a:r>
              <a:t/>
            </a:r>
            <a:endParaRPr b="0" i="0" sz="1600" u="none">
              <a:solidFill>
                <a:schemeClr val="dk1"/>
              </a:solidFill>
              <a:latin typeface="Courier New"/>
              <a:ea typeface="Courier New"/>
              <a:cs typeface="Courier New"/>
              <a:sym typeface="Courier New"/>
            </a:endParaRPr>
          </a:p>
        </p:txBody>
      </p:sp>
      <p:sp>
        <p:nvSpPr>
          <p:cNvPr id="3506" name="Google Shape;3506;p47"/>
          <p:cNvSpPr txBox="1"/>
          <p:nvPr/>
        </p:nvSpPr>
        <p:spPr>
          <a:xfrm>
            <a:off x="2809875" y="6303962"/>
            <a:ext cx="3362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Truth table for ALU control bits</a:t>
            </a:r>
            <a:endParaRPr b="0" i="0" sz="1400" u="none" cap="none" strike="noStrike">
              <a:solidFill>
                <a:srgbClr val="000000"/>
              </a:solidFill>
              <a:latin typeface="Arial"/>
              <a:ea typeface="Arial"/>
              <a:cs typeface="Arial"/>
              <a:sym typeface="Arial"/>
            </a:endParaRPr>
          </a:p>
        </p:txBody>
      </p:sp>
      <p:grpSp>
        <p:nvGrpSpPr>
          <p:cNvPr id="3507" name="Google Shape;3507;p47"/>
          <p:cNvGrpSpPr/>
          <p:nvPr/>
        </p:nvGrpSpPr>
        <p:grpSpPr>
          <a:xfrm>
            <a:off x="2081212" y="3937000"/>
            <a:ext cx="5011737" cy="2428875"/>
            <a:chOff x="1311" y="2480"/>
            <a:chExt cx="3157" cy="1530"/>
          </a:xfrm>
        </p:grpSpPr>
        <p:sp>
          <p:nvSpPr>
            <p:cNvPr id="3508" name="Google Shape;3508;p47"/>
            <p:cNvSpPr/>
            <p:nvPr/>
          </p:nvSpPr>
          <p:spPr>
            <a:xfrm>
              <a:off x="1311" y="2480"/>
              <a:ext cx="3137" cy="15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509" name="Google Shape;3509;p47"/>
            <p:cNvSpPr txBox="1"/>
            <p:nvPr/>
          </p:nvSpPr>
          <p:spPr>
            <a:xfrm>
              <a:off x="1319" y="2488"/>
              <a:ext cx="3118" cy="328"/>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510" name="Google Shape;3510;p47"/>
            <p:cNvCxnSpPr/>
            <p:nvPr/>
          </p:nvCxnSpPr>
          <p:spPr>
            <a:xfrm>
              <a:off x="1319" y="2480"/>
              <a:ext cx="3121" cy="1"/>
            </a:xfrm>
            <a:prstGeom prst="straightConnector1">
              <a:avLst/>
            </a:prstGeom>
            <a:noFill/>
            <a:ln cap="flat" cmpd="sng" w="9525">
              <a:solidFill>
                <a:srgbClr val="000000"/>
              </a:solidFill>
              <a:prstDash val="solid"/>
              <a:miter lim="800000"/>
              <a:headEnd len="sm" w="sm" type="none"/>
              <a:tailEnd len="sm" w="sm" type="none"/>
            </a:ln>
          </p:spPr>
        </p:cxnSp>
        <p:sp>
          <p:nvSpPr>
            <p:cNvPr id="3511" name="Google Shape;3511;p47"/>
            <p:cNvSpPr txBox="1"/>
            <p:nvPr/>
          </p:nvSpPr>
          <p:spPr>
            <a:xfrm>
              <a:off x="1319" y="2480"/>
              <a:ext cx="3121" cy="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512" name="Google Shape;3512;p47"/>
            <p:cNvCxnSpPr/>
            <p:nvPr/>
          </p:nvCxnSpPr>
          <p:spPr>
            <a:xfrm>
              <a:off x="1319" y="2645"/>
              <a:ext cx="2441" cy="1"/>
            </a:xfrm>
            <a:prstGeom prst="straightConnector1">
              <a:avLst/>
            </a:prstGeom>
            <a:noFill/>
            <a:ln cap="flat" cmpd="sng" w="9525">
              <a:solidFill>
                <a:srgbClr val="000000"/>
              </a:solidFill>
              <a:prstDash val="solid"/>
              <a:miter lim="800000"/>
              <a:headEnd len="sm" w="sm" type="none"/>
              <a:tailEnd len="sm" w="sm" type="none"/>
            </a:ln>
          </p:spPr>
        </p:cxnSp>
        <p:sp>
          <p:nvSpPr>
            <p:cNvPr id="3513" name="Google Shape;3513;p47"/>
            <p:cNvSpPr txBox="1"/>
            <p:nvPr/>
          </p:nvSpPr>
          <p:spPr>
            <a:xfrm>
              <a:off x="1319" y="2645"/>
              <a:ext cx="2441" cy="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514" name="Google Shape;3514;p47"/>
            <p:cNvCxnSpPr/>
            <p:nvPr/>
          </p:nvCxnSpPr>
          <p:spPr>
            <a:xfrm>
              <a:off x="1319" y="2811"/>
              <a:ext cx="3113" cy="1"/>
            </a:xfrm>
            <a:prstGeom prst="straightConnector1">
              <a:avLst/>
            </a:prstGeom>
            <a:noFill/>
            <a:ln cap="flat" cmpd="sng" w="9525">
              <a:solidFill>
                <a:srgbClr val="000000"/>
              </a:solidFill>
              <a:prstDash val="solid"/>
              <a:miter lim="800000"/>
              <a:headEnd len="sm" w="sm" type="none"/>
              <a:tailEnd len="sm" w="sm" type="none"/>
            </a:ln>
          </p:spPr>
        </p:cxnSp>
        <p:sp>
          <p:nvSpPr>
            <p:cNvPr id="3515" name="Google Shape;3515;p47"/>
            <p:cNvSpPr txBox="1"/>
            <p:nvPr/>
          </p:nvSpPr>
          <p:spPr>
            <a:xfrm>
              <a:off x="1319" y="2811"/>
              <a:ext cx="3121" cy="7"/>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516" name="Google Shape;3516;p47"/>
            <p:cNvCxnSpPr/>
            <p:nvPr/>
          </p:nvCxnSpPr>
          <p:spPr>
            <a:xfrm>
              <a:off x="1319" y="2976"/>
              <a:ext cx="3113" cy="1"/>
            </a:xfrm>
            <a:prstGeom prst="straightConnector1">
              <a:avLst/>
            </a:prstGeom>
            <a:noFill/>
            <a:ln cap="flat" cmpd="sng" w="9525">
              <a:solidFill>
                <a:srgbClr val="000000"/>
              </a:solidFill>
              <a:prstDash val="solid"/>
              <a:miter lim="800000"/>
              <a:headEnd len="sm" w="sm" type="none"/>
              <a:tailEnd len="sm" w="sm" type="none"/>
            </a:ln>
          </p:spPr>
        </p:cxnSp>
        <p:sp>
          <p:nvSpPr>
            <p:cNvPr id="3517" name="Google Shape;3517;p47"/>
            <p:cNvSpPr txBox="1"/>
            <p:nvPr/>
          </p:nvSpPr>
          <p:spPr>
            <a:xfrm>
              <a:off x="1319" y="2976"/>
              <a:ext cx="3121" cy="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518" name="Google Shape;3518;p47"/>
            <p:cNvCxnSpPr/>
            <p:nvPr/>
          </p:nvCxnSpPr>
          <p:spPr>
            <a:xfrm>
              <a:off x="1319" y="3141"/>
              <a:ext cx="3113" cy="1"/>
            </a:xfrm>
            <a:prstGeom prst="straightConnector1">
              <a:avLst/>
            </a:prstGeom>
            <a:noFill/>
            <a:ln cap="flat" cmpd="sng" w="9525">
              <a:solidFill>
                <a:srgbClr val="000000"/>
              </a:solidFill>
              <a:prstDash val="solid"/>
              <a:miter lim="800000"/>
              <a:headEnd len="sm" w="sm" type="none"/>
              <a:tailEnd len="sm" w="sm" type="none"/>
            </a:ln>
          </p:spPr>
        </p:cxnSp>
        <p:sp>
          <p:nvSpPr>
            <p:cNvPr id="3519" name="Google Shape;3519;p47"/>
            <p:cNvSpPr txBox="1"/>
            <p:nvPr/>
          </p:nvSpPr>
          <p:spPr>
            <a:xfrm>
              <a:off x="1319" y="3141"/>
              <a:ext cx="3121" cy="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520" name="Google Shape;3520;p47"/>
            <p:cNvCxnSpPr/>
            <p:nvPr/>
          </p:nvCxnSpPr>
          <p:spPr>
            <a:xfrm>
              <a:off x="1319" y="3307"/>
              <a:ext cx="3113" cy="1"/>
            </a:xfrm>
            <a:prstGeom prst="straightConnector1">
              <a:avLst/>
            </a:prstGeom>
            <a:noFill/>
            <a:ln cap="flat" cmpd="sng" w="9525">
              <a:solidFill>
                <a:srgbClr val="000000"/>
              </a:solidFill>
              <a:prstDash val="solid"/>
              <a:miter lim="800000"/>
              <a:headEnd len="sm" w="sm" type="none"/>
              <a:tailEnd len="sm" w="sm" type="none"/>
            </a:ln>
          </p:spPr>
        </p:cxnSp>
        <p:sp>
          <p:nvSpPr>
            <p:cNvPr id="3521" name="Google Shape;3521;p47"/>
            <p:cNvSpPr txBox="1"/>
            <p:nvPr/>
          </p:nvSpPr>
          <p:spPr>
            <a:xfrm>
              <a:off x="1319" y="3307"/>
              <a:ext cx="3121" cy="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522" name="Google Shape;3522;p47"/>
            <p:cNvCxnSpPr/>
            <p:nvPr/>
          </p:nvCxnSpPr>
          <p:spPr>
            <a:xfrm>
              <a:off x="1319" y="3472"/>
              <a:ext cx="3113" cy="1"/>
            </a:xfrm>
            <a:prstGeom prst="straightConnector1">
              <a:avLst/>
            </a:prstGeom>
            <a:noFill/>
            <a:ln cap="flat" cmpd="sng" w="9525">
              <a:solidFill>
                <a:srgbClr val="000000"/>
              </a:solidFill>
              <a:prstDash val="solid"/>
              <a:miter lim="800000"/>
              <a:headEnd len="sm" w="sm" type="none"/>
              <a:tailEnd len="sm" w="sm" type="none"/>
            </a:ln>
          </p:spPr>
        </p:cxnSp>
        <p:sp>
          <p:nvSpPr>
            <p:cNvPr id="3523" name="Google Shape;3523;p47"/>
            <p:cNvSpPr txBox="1"/>
            <p:nvPr/>
          </p:nvSpPr>
          <p:spPr>
            <a:xfrm>
              <a:off x="1319" y="3472"/>
              <a:ext cx="3121" cy="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524" name="Google Shape;3524;p47"/>
            <p:cNvCxnSpPr/>
            <p:nvPr/>
          </p:nvCxnSpPr>
          <p:spPr>
            <a:xfrm>
              <a:off x="1319" y="3638"/>
              <a:ext cx="3113" cy="1"/>
            </a:xfrm>
            <a:prstGeom prst="straightConnector1">
              <a:avLst/>
            </a:prstGeom>
            <a:noFill/>
            <a:ln cap="flat" cmpd="sng" w="9525">
              <a:solidFill>
                <a:srgbClr val="000000"/>
              </a:solidFill>
              <a:prstDash val="solid"/>
              <a:miter lim="800000"/>
              <a:headEnd len="sm" w="sm" type="none"/>
              <a:tailEnd len="sm" w="sm" type="none"/>
            </a:ln>
          </p:spPr>
        </p:cxnSp>
        <p:sp>
          <p:nvSpPr>
            <p:cNvPr id="3525" name="Google Shape;3525;p47"/>
            <p:cNvSpPr txBox="1"/>
            <p:nvPr/>
          </p:nvSpPr>
          <p:spPr>
            <a:xfrm>
              <a:off x="1319" y="3638"/>
              <a:ext cx="3121" cy="7"/>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526" name="Google Shape;3526;p47"/>
            <p:cNvCxnSpPr/>
            <p:nvPr/>
          </p:nvCxnSpPr>
          <p:spPr>
            <a:xfrm>
              <a:off x="1319" y="3803"/>
              <a:ext cx="3113" cy="1"/>
            </a:xfrm>
            <a:prstGeom prst="straightConnector1">
              <a:avLst/>
            </a:prstGeom>
            <a:noFill/>
            <a:ln cap="flat" cmpd="sng" w="9525">
              <a:solidFill>
                <a:srgbClr val="000000"/>
              </a:solidFill>
              <a:prstDash val="solid"/>
              <a:miter lim="800000"/>
              <a:headEnd len="sm" w="sm" type="none"/>
              <a:tailEnd len="sm" w="sm" type="none"/>
            </a:ln>
          </p:spPr>
        </p:cxnSp>
        <p:sp>
          <p:nvSpPr>
            <p:cNvPr id="3527" name="Google Shape;3527;p47"/>
            <p:cNvSpPr txBox="1"/>
            <p:nvPr/>
          </p:nvSpPr>
          <p:spPr>
            <a:xfrm>
              <a:off x="1319" y="3803"/>
              <a:ext cx="3121" cy="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528" name="Google Shape;3528;p47"/>
            <p:cNvCxnSpPr/>
            <p:nvPr/>
          </p:nvCxnSpPr>
          <p:spPr>
            <a:xfrm>
              <a:off x="1319" y="3968"/>
              <a:ext cx="3113" cy="1"/>
            </a:xfrm>
            <a:prstGeom prst="straightConnector1">
              <a:avLst/>
            </a:prstGeom>
            <a:noFill/>
            <a:ln cap="flat" cmpd="sng" w="9525">
              <a:solidFill>
                <a:srgbClr val="000000"/>
              </a:solidFill>
              <a:prstDash val="solid"/>
              <a:miter lim="800000"/>
              <a:headEnd len="sm" w="sm" type="none"/>
              <a:tailEnd len="sm" w="sm" type="none"/>
            </a:ln>
          </p:spPr>
        </p:cxnSp>
        <p:sp>
          <p:nvSpPr>
            <p:cNvPr id="3529" name="Google Shape;3529;p47"/>
            <p:cNvSpPr txBox="1"/>
            <p:nvPr/>
          </p:nvSpPr>
          <p:spPr>
            <a:xfrm>
              <a:off x="1319" y="3968"/>
              <a:ext cx="3121" cy="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530" name="Google Shape;3530;p47"/>
            <p:cNvSpPr txBox="1"/>
            <p:nvPr/>
          </p:nvSpPr>
          <p:spPr>
            <a:xfrm>
              <a:off x="1679" y="2515"/>
              <a:ext cx="501" cy="17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ALUOp</a:t>
              </a:r>
              <a:endParaRPr b="0" i="0" sz="1400" u="none" cap="none" strike="noStrike">
                <a:solidFill>
                  <a:srgbClr val="000000"/>
                </a:solidFill>
                <a:latin typeface="Arial"/>
                <a:ea typeface="Arial"/>
                <a:cs typeface="Arial"/>
                <a:sym typeface="Arial"/>
              </a:endParaRPr>
            </a:p>
          </p:txBody>
        </p:sp>
        <p:sp>
          <p:nvSpPr>
            <p:cNvPr id="3531" name="Google Shape;3531;p47"/>
            <p:cNvSpPr txBox="1"/>
            <p:nvPr/>
          </p:nvSpPr>
          <p:spPr>
            <a:xfrm>
              <a:off x="2797" y="2515"/>
              <a:ext cx="712" cy="17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Funct field</a:t>
              </a:r>
              <a:endParaRPr b="0" i="0" sz="1400" u="none" cap="none" strike="noStrike">
                <a:solidFill>
                  <a:srgbClr val="000000"/>
                </a:solidFill>
                <a:latin typeface="Arial"/>
                <a:ea typeface="Arial"/>
                <a:cs typeface="Arial"/>
                <a:sym typeface="Arial"/>
              </a:endParaRPr>
            </a:p>
          </p:txBody>
        </p:sp>
        <p:sp>
          <p:nvSpPr>
            <p:cNvPr id="3532" name="Google Shape;3532;p47"/>
            <p:cNvSpPr txBox="1"/>
            <p:nvPr/>
          </p:nvSpPr>
          <p:spPr>
            <a:xfrm>
              <a:off x="3799" y="2515"/>
              <a:ext cx="669" cy="17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Operation</a:t>
              </a:r>
              <a:endParaRPr b="0" i="0" sz="1400" u="none" cap="none" strike="noStrike">
                <a:solidFill>
                  <a:srgbClr val="000000"/>
                </a:solidFill>
                <a:latin typeface="Arial"/>
                <a:ea typeface="Arial"/>
                <a:cs typeface="Arial"/>
                <a:sym typeface="Arial"/>
              </a:endParaRPr>
            </a:p>
          </p:txBody>
        </p:sp>
        <p:sp>
          <p:nvSpPr>
            <p:cNvPr id="3533" name="Google Shape;3533;p47"/>
            <p:cNvSpPr txBox="1"/>
            <p:nvPr/>
          </p:nvSpPr>
          <p:spPr>
            <a:xfrm>
              <a:off x="1354" y="2681"/>
              <a:ext cx="573" cy="17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ALUOp1</a:t>
              </a:r>
              <a:endParaRPr b="0" i="0" sz="1400" u="none" cap="none" strike="noStrike">
                <a:solidFill>
                  <a:srgbClr val="000000"/>
                </a:solidFill>
                <a:latin typeface="Arial"/>
                <a:ea typeface="Arial"/>
                <a:cs typeface="Arial"/>
                <a:sym typeface="Arial"/>
              </a:endParaRPr>
            </a:p>
          </p:txBody>
        </p:sp>
        <p:sp>
          <p:nvSpPr>
            <p:cNvPr id="3534" name="Google Shape;3534;p47"/>
            <p:cNvSpPr txBox="1"/>
            <p:nvPr/>
          </p:nvSpPr>
          <p:spPr>
            <a:xfrm>
              <a:off x="1934" y="2681"/>
              <a:ext cx="573" cy="17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ALUOp0</a:t>
              </a:r>
              <a:endParaRPr b="0" i="0" sz="1400" u="none" cap="none" strike="noStrike">
                <a:solidFill>
                  <a:srgbClr val="000000"/>
                </a:solidFill>
                <a:latin typeface="Arial"/>
                <a:ea typeface="Arial"/>
                <a:cs typeface="Arial"/>
                <a:sym typeface="Arial"/>
              </a:endParaRPr>
            </a:p>
          </p:txBody>
        </p:sp>
        <p:sp>
          <p:nvSpPr>
            <p:cNvPr id="3535" name="Google Shape;3535;p47"/>
            <p:cNvSpPr txBox="1"/>
            <p:nvPr/>
          </p:nvSpPr>
          <p:spPr>
            <a:xfrm>
              <a:off x="2510" y="2681"/>
              <a:ext cx="212" cy="17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F5</a:t>
              </a:r>
              <a:endParaRPr b="0" i="0" sz="1400" u="none" cap="none" strike="noStrike">
                <a:solidFill>
                  <a:srgbClr val="000000"/>
                </a:solidFill>
                <a:latin typeface="Arial"/>
                <a:ea typeface="Arial"/>
                <a:cs typeface="Arial"/>
                <a:sym typeface="Arial"/>
              </a:endParaRPr>
            </a:p>
          </p:txBody>
        </p:sp>
        <p:sp>
          <p:nvSpPr>
            <p:cNvPr id="3536" name="Google Shape;3536;p47"/>
            <p:cNvSpPr txBox="1"/>
            <p:nvPr/>
          </p:nvSpPr>
          <p:spPr>
            <a:xfrm>
              <a:off x="2724" y="2681"/>
              <a:ext cx="212" cy="17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F4</a:t>
              </a:r>
              <a:endParaRPr b="0" i="0" sz="1400" u="none" cap="none" strike="noStrike">
                <a:solidFill>
                  <a:srgbClr val="000000"/>
                </a:solidFill>
                <a:latin typeface="Arial"/>
                <a:ea typeface="Arial"/>
                <a:cs typeface="Arial"/>
                <a:sym typeface="Arial"/>
              </a:endParaRPr>
            </a:p>
          </p:txBody>
        </p:sp>
        <p:sp>
          <p:nvSpPr>
            <p:cNvPr id="3537" name="Google Shape;3537;p47"/>
            <p:cNvSpPr txBox="1"/>
            <p:nvPr/>
          </p:nvSpPr>
          <p:spPr>
            <a:xfrm>
              <a:off x="2938" y="2681"/>
              <a:ext cx="212" cy="17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F3</a:t>
              </a:r>
              <a:endParaRPr b="0" i="0" sz="1400" u="none" cap="none" strike="noStrike">
                <a:solidFill>
                  <a:srgbClr val="000000"/>
                </a:solidFill>
                <a:latin typeface="Arial"/>
                <a:ea typeface="Arial"/>
                <a:cs typeface="Arial"/>
                <a:sym typeface="Arial"/>
              </a:endParaRPr>
            </a:p>
          </p:txBody>
        </p:sp>
        <p:sp>
          <p:nvSpPr>
            <p:cNvPr id="3538" name="Google Shape;3538;p47"/>
            <p:cNvSpPr txBox="1"/>
            <p:nvPr/>
          </p:nvSpPr>
          <p:spPr>
            <a:xfrm>
              <a:off x="3151" y="2681"/>
              <a:ext cx="212" cy="17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F2</a:t>
              </a:r>
              <a:endParaRPr b="0" i="0" sz="1400" u="none" cap="none" strike="noStrike">
                <a:solidFill>
                  <a:srgbClr val="000000"/>
                </a:solidFill>
                <a:latin typeface="Arial"/>
                <a:ea typeface="Arial"/>
                <a:cs typeface="Arial"/>
                <a:sym typeface="Arial"/>
              </a:endParaRPr>
            </a:p>
          </p:txBody>
        </p:sp>
        <p:sp>
          <p:nvSpPr>
            <p:cNvPr id="3539" name="Google Shape;3539;p47"/>
            <p:cNvSpPr txBox="1"/>
            <p:nvPr/>
          </p:nvSpPr>
          <p:spPr>
            <a:xfrm>
              <a:off x="3365" y="2681"/>
              <a:ext cx="212" cy="17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F1</a:t>
              </a:r>
              <a:endParaRPr b="0" i="0" sz="1400" u="none" cap="none" strike="noStrike">
                <a:solidFill>
                  <a:srgbClr val="000000"/>
                </a:solidFill>
                <a:latin typeface="Arial"/>
                <a:ea typeface="Arial"/>
                <a:cs typeface="Arial"/>
                <a:sym typeface="Arial"/>
              </a:endParaRPr>
            </a:p>
          </p:txBody>
        </p:sp>
        <p:sp>
          <p:nvSpPr>
            <p:cNvPr id="3540" name="Google Shape;3540;p47"/>
            <p:cNvSpPr txBox="1"/>
            <p:nvPr/>
          </p:nvSpPr>
          <p:spPr>
            <a:xfrm>
              <a:off x="3579" y="2681"/>
              <a:ext cx="212" cy="17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F0</a:t>
              </a:r>
              <a:endParaRPr b="0" i="0" sz="1400" u="none" cap="none" strike="noStrike">
                <a:solidFill>
                  <a:srgbClr val="000000"/>
                </a:solidFill>
                <a:latin typeface="Arial"/>
                <a:ea typeface="Arial"/>
                <a:cs typeface="Arial"/>
                <a:sym typeface="Arial"/>
              </a:endParaRPr>
            </a:p>
          </p:txBody>
        </p:sp>
        <p:sp>
          <p:nvSpPr>
            <p:cNvPr id="3541" name="Google Shape;3541;p47"/>
            <p:cNvSpPr txBox="1"/>
            <p:nvPr/>
          </p:nvSpPr>
          <p:spPr>
            <a:xfrm>
              <a:off x="1573" y="2846"/>
              <a:ext cx="128"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3542" name="Google Shape;3542;p47"/>
            <p:cNvSpPr txBox="1"/>
            <p:nvPr/>
          </p:nvSpPr>
          <p:spPr>
            <a:xfrm>
              <a:off x="2152" y="2846"/>
              <a:ext cx="128"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3543" name="Google Shape;3543;p47"/>
            <p:cNvSpPr txBox="1"/>
            <p:nvPr/>
          </p:nvSpPr>
          <p:spPr>
            <a:xfrm>
              <a:off x="2542" y="2846"/>
              <a:ext cx="14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544" name="Google Shape;3544;p47"/>
            <p:cNvSpPr txBox="1"/>
            <p:nvPr/>
          </p:nvSpPr>
          <p:spPr>
            <a:xfrm>
              <a:off x="2756" y="2846"/>
              <a:ext cx="14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545" name="Google Shape;3545;p47"/>
            <p:cNvSpPr txBox="1"/>
            <p:nvPr/>
          </p:nvSpPr>
          <p:spPr>
            <a:xfrm>
              <a:off x="2969" y="2846"/>
              <a:ext cx="14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546" name="Google Shape;3546;p47"/>
            <p:cNvSpPr txBox="1"/>
            <p:nvPr/>
          </p:nvSpPr>
          <p:spPr>
            <a:xfrm>
              <a:off x="3183" y="2846"/>
              <a:ext cx="14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547" name="Google Shape;3547;p47"/>
            <p:cNvSpPr txBox="1"/>
            <p:nvPr/>
          </p:nvSpPr>
          <p:spPr>
            <a:xfrm>
              <a:off x="3397" y="2846"/>
              <a:ext cx="14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548" name="Google Shape;3548;p47"/>
            <p:cNvSpPr txBox="1"/>
            <p:nvPr/>
          </p:nvSpPr>
          <p:spPr>
            <a:xfrm>
              <a:off x="3610" y="2846"/>
              <a:ext cx="14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549" name="Google Shape;3549;p47"/>
            <p:cNvSpPr txBox="1"/>
            <p:nvPr/>
          </p:nvSpPr>
          <p:spPr>
            <a:xfrm>
              <a:off x="3994" y="2846"/>
              <a:ext cx="27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010</a:t>
              </a:r>
              <a:endParaRPr b="0" i="0" sz="1400" u="none" cap="none" strike="noStrike">
                <a:solidFill>
                  <a:srgbClr val="000000"/>
                </a:solidFill>
                <a:latin typeface="Arial"/>
                <a:ea typeface="Arial"/>
                <a:cs typeface="Arial"/>
                <a:sym typeface="Arial"/>
              </a:endParaRPr>
            </a:p>
          </p:txBody>
        </p:sp>
        <p:sp>
          <p:nvSpPr>
            <p:cNvPr id="3550" name="Google Shape;3550;p47"/>
            <p:cNvSpPr txBox="1"/>
            <p:nvPr/>
          </p:nvSpPr>
          <p:spPr>
            <a:xfrm>
              <a:off x="1566" y="3011"/>
              <a:ext cx="71" cy="15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3551" name="Google Shape;3551;p47"/>
            <p:cNvSpPr txBox="1"/>
            <p:nvPr/>
          </p:nvSpPr>
          <p:spPr>
            <a:xfrm>
              <a:off x="2152" y="3011"/>
              <a:ext cx="128"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3552" name="Google Shape;3552;p47"/>
            <p:cNvSpPr txBox="1"/>
            <p:nvPr/>
          </p:nvSpPr>
          <p:spPr>
            <a:xfrm>
              <a:off x="2542" y="3011"/>
              <a:ext cx="14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553" name="Google Shape;3553;p47"/>
            <p:cNvSpPr txBox="1"/>
            <p:nvPr/>
          </p:nvSpPr>
          <p:spPr>
            <a:xfrm>
              <a:off x="2756" y="3011"/>
              <a:ext cx="14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554" name="Google Shape;3554;p47"/>
            <p:cNvSpPr txBox="1"/>
            <p:nvPr/>
          </p:nvSpPr>
          <p:spPr>
            <a:xfrm>
              <a:off x="2969" y="3011"/>
              <a:ext cx="14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555" name="Google Shape;3555;p47"/>
            <p:cNvSpPr txBox="1"/>
            <p:nvPr/>
          </p:nvSpPr>
          <p:spPr>
            <a:xfrm>
              <a:off x="3183" y="3011"/>
              <a:ext cx="14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556" name="Google Shape;3556;p47"/>
            <p:cNvSpPr txBox="1"/>
            <p:nvPr/>
          </p:nvSpPr>
          <p:spPr>
            <a:xfrm>
              <a:off x="3397" y="3011"/>
              <a:ext cx="14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557" name="Google Shape;3557;p47"/>
            <p:cNvSpPr txBox="1"/>
            <p:nvPr/>
          </p:nvSpPr>
          <p:spPr>
            <a:xfrm>
              <a:off x="3610" y="3011"/>
              <a:ext cx="14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558" name="Google Shape;3558;p47"/>
            <p:cNvSpPr txBox="1"/>
            <p:nvPr/>
          </p:nvSpPr>
          <p:spPr>
            <a:xfrm>
              <a:off x="3994" y="3011"/>
              <a:ext cx="27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110</a:t>
              </a:r>
              <a:endParaRPr b="0" i="0" sz="1400" u="none" cap="none" strike="noStrike">
                <a:solidFill>
                  <a:srgbClr val="000000"/>
                </a:solidFill>
                <a:latin typeface="Arial"/>
                <a:ea typeface="Arial"/>
                <a:cs typeface="Arial"/>
                <a:sym typeface="Arial"/>
              </a:endParaRPr>
            </a:p>
          </p:txBody>
        </p:sp>
        <p:sp>
          <p:nvSpPr>
            <p:cNvPr id="3559" name="Google Shape;3559;p47"/>
            <p:cNvSpPr txBox="1"/>
            <p:nvPr/>
          </p:nvSpPr>
          <p:spPr>
            <a:xfrm>
              <a:off x="1573" y="3177"/>
              <a:ext cx="128"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3560" name="Google Shape;3560;p47"/>
            <p:cNvSpPr txBox="1"/>
            <p:nvPr/>
          </p:nvSpPr>
          <p:spPr>
            <a:xfrm>
              <a:off x="2145" y="3177"/>
              <a:ext cx="14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561" name="Google Shape;3561;p47"/>
            <p:cNvSpPr txBox="1"/>
            <p:nvPr/>
          </p:nvSpPr>
          <p:spPr>
            <a:xfrm>
              <a:off x="2542" y="3177"/>
              <a:ext cx="14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562" name="Google Shape;3562;p47"/>
            <p:cNvSpPr txBox="1"/>
            <p:nvPr/>
          </p:nvSpPr>
          <p:spPr>
            <a:xfrm>
              <a:off x="2756" y="3177"/>
              <a:ext cx="14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563" name="Google Shape;3563;p47"/>
            <p:cNvSpPr txBox="1"/>
            <p:nvPr/>
          </p:nvSpPr>
          <p:spPr>
            <a:xfrm>
              <a:off x="2976" y="3177"/>
              <a:ext cx="128"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3564" name="Google Shape;3564;p47"/>
            <p:cNvSpPr txBox="1"/>
            <p:nvPr/>
          </p:nvSpPr>
          <p:spPr>
            <a:xfrm>
              <a:off x="3190" y="3177"/>
              <a:ext cx="128"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3565" name="Google Shape;3565;p47"/>
            <p:cNvSpPr txBox="1"/>
            <p:nvPr/>
          </p:nvSpPr>
          <p:spPr>
            <a:xfrm>
              <a:off x="3403" y="3177"/>
              <a:ext cx="128"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3566" name="Google Shape;3566;p47"/>
            <p:cNvSpPr txBox="1"/>
            <p:nvPr/>
          </p:nvSpPr>
          <p:spPr>
            <a:xfrm>
              <a:off x="3617" y="3177"/>
              <a:ext cx="128"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3567" name="Google Shape;3567;p47"/>
            <p:cNvSpPr txBox="1"/>
            <p:nvPr/>
          </p:nvSpPr>
          <p:spPr>
            <a:xfrm>
              <a:off x="3994" y="3177"/>
              <a:ext cx="27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010</a:t>
              </a:r>
              <a:endParaRPr b="0" i="0" sz="1400" u="none" cap="none" strike="noStrike">
                <a:solidFill>
                  <a:srgbClr val="000000"/>
                </a:solidFill>
                <a:latin typeface="Arial"/>
                <a:ea typeface="Arial"/>
                <a:cs typeface="Arial"/>
                <a:sym typeface="Arial"/>
              </a:endParaRPr>
            </a:p>
          </p:txBody>
        </p:sp>
        <p:sp>
          <p:nvSpPr>
            <p:cNvPr id="3568" name="Google Shape;3568;p47"/>
            <p:cNvSpPr txBox="1"/>
            <p:nvPr/>
          </p:nvSpPr>
          <p:spPr>
            <a:xfrm>
              <a:off x="1573" y="3342"/>
              <a:ext cx="128"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3569" name="Google Shape;3569;p47"/>
            <p:cNvSpPr txBox="1"/>
            <p:nvPr/>
          </p:nvSpPr>
          <p:spPr>
            <a:xfrm>
              <a:off x="2145" y="3342"/>
              <a:ext cx="14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570" name="Google Shape;3570;p47"/>
            <p:cNvSpPr txBox="1"/>
            <p:nvPr/>
          </p:nvSpPr>
          <p:spPr>
            <a:xfrm>
              <a:off x="2542" y="3342"/>
              <a:ext cx="14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571" name="Google Shape;3571;p47"/>
            <p:cNvSpPr txBox="1"/>
            <p:nvPr/>
          </p:nvSpPr>
          <p:spPr>
            <a:xfrm>
              <a:off x="2756" y="3342"/>
              <a:ext cx="14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572" name="Google Shape;3572;p47"/>
            <p:cNvSpPr txBox="1"/>
            <p:nvPr/>
          </p:nvSpPr>
          <p:spPr>
            <a:xfrm>
              <a:off x="2976" y="3342"/>
              <a:ext cx="128"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3573" name="Google Shape;3573;p47"/>
            <p:cNvSpPr txBox="1"/>
            <p:nvPr/>
          </p:nvSpPr>
          <p:spPr>
            <a:xfrm>
              <a:off x="3190" y="3342"/>
              <a:ext cx="128"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3574" name="Google Shape;3574;p47"/>
            <p:cNvSpPr txBox="1"/>
            <p:nvPr/>
          </p:nvSpPr>
          <p:spPr>
            <a:xfrm>
              <a:off x="3403" y="3342"/>
              <a:ext cx="128"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3575" name="Google Shape;3575;p47"/>
            <p:cNvSpPr txBox="1"/>
            <p:nvPr/>
          </p:nvSpPr>
          <p:spPr>
            <a:xfrm>
              <a:off x="3617" y="3342"/>
              <a:ext cx="128"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3576" name="Google Shape;3576;p47"/>
            <p:cNvSpPr txBox="1"/>
            <p:nvPr/>
          </p:nvSpPr>
          <p:spPr>
            <a:xfrm>
              <a:off x="3994" y="3342"/>
              <a:ext cx="27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110</a:t>
              </a:r>
              <a:endParaRPr b="0" i="0" sz="1400" u="none" cap="none" strike="noStrike">
                <a:solidFill>
                  <a:srgbClr val="000000"/>
                </a:solidFill>
                <a:latin typeface="Arial"/>
                <a:ea typeface="Arial"/>
                <a:cs typeface="Arial"/>
                <a:sym typeface="Arial"/>
              </a:endParaRPr>
            </a:p>
          </p:txBody>
        </p:sp>
        <p:sp>
          <p:nvSpPr>
            <p:cNvPr id="3577" name="Google Shape;3577;p47"/>
            <p:cNvSpPr txBox="1"/>
            <p:nvPr/>
          </p:nvSpPr>
          <p:spPr>
            <a:xfrm>
              <a:off x="1573" y="3508"/>
              <a:ext cx="128"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3578" name="Google Shape;3578;p47"/>
            <p:cNvSpPr txBox="1"/>
            <p:nvPr/>
          </p:nvSpPr>
          <p:spPr>
            <a:xfrm>
              <a:off x="2145" y="3508"/>
              <a:ext cx="14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579" name="Google Shape;3579;p47"/>
            <p:cNvSpPr txBox="1"/>
            <p:nvPr/>
          </p:nvSpPr>
          <p:spPr>
            <a:xfrm>
              <a:off x="2542" y="3508"/>
              <a:ext cx="14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580" name="Google Shape;3580;p47"/>
            <p:cNvSpPr txBox="1"/>
            <p:nvPr/>
          </p:nvSpPr>
          <p:spPr>
            <a:xfrm>
              <a:off x="2756" y="3508"/>
              <a:ext cx="14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581" name="Google Shape;3581;p47"/>
            <p:cNvSpPr txBox="1"/>
            <p:nvPr/>
          </p:nvSpPr>
          <p:spPr>
            <a:xfrm>
              <a:off x="2976" y="3508"/>
              <a:ext cx="128"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3582" name="Google Shape;3582;p47"/>
            <p:cNvSpPr txBox="1"/>
            <p:nvPr/>
          </p:nvSpPr>
          <p:spPr>
            <a:xfrm>
              <a:off x="3190" y="3508"/>
              <a:ext cx="128"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3583" name="Google Shape;3583;p47"/>
            <p:cNvSpPr txBox="1"/>
            <p:nvPr/>
          </p:nvSpPr>
          <p:spPr>
            <a:xfrm>
              <a:off x="3403" y="3508"/>
              <a:ext cx="128"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3584" name="Google Shape;3584;p47"/>
            <p:cNvSpPr txBox="1"/>
            <p:nvPr/>
          </p:nvSpPr>
          <p:spPr>
            <a:xfrm>
              <a:off x="3617" y="3508"/>
              <a:ext cx="128"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3585" name="Google Shape;3585;p47"/>
            <p:cNvSpPr txBox="1"/>
            <p:nvPr/>
          </p:nvSpPr>
          <p:spPr>
            <a:xfrm>
              <a:off x="3994" y="3508"/>
              <a:ext cx="27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000</a:t>
              </a:r>
              <a:endParaRPr b="0" i="0" sz="1400" u="none" cap="none" strike="noStrike">
                <a:solidFill>
                  <a:srgbClr val="000000"/>
                </a:solidFill>
                <a:latin typeface="Arial"/>
                <a:ea typeface="Arial"/>
                <a:cs typeface="Arial"/>
                <a:sym typeface="Arial"/>
              </a:endParaRPr>
            </a:p>
          </p:txBody>
        </p:sp>
        <p:sp>
          <p:nvSpPr>
            <p:cNvPr id="3586" name="Google Shape;3586;p47"/>
            <p:cNvSpPr txBox="1"/>
            <p:nvPr/>
          </p:nvSpPr>
          <p:spPr>
            <a:xfrm>
              <a:off x="1573" y="3673"/>
              <a:ext cx="128"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3587" name="Google Shape;3587;p47"/>
            <p:cNvSpPr txBox="1"/>
            <p:nvPr/>
          </p:nvSpPr>
          <p:spPr>
            <a:xfrm>
              <a:off x="2145" y="3673"/>
              <a:ext cx="14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588" name="Google Shape;3588;p47"/>
            <p:cNvSpPr txBox="1"/>
            <p:nvPr/>
          </p:nvSpPr>
          <p:spPr>
            <a:xfrm>
              <a:off x="2542" y="3673"/>
              <a:ext cx="14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589" name="Google Shape;3589;p47"/>
            <p:cNvSpPr txBox="1"/>
            <p:nvPr/>
          </p:nvSpPr>
          <p:spPr>
            <a:xfrm>
              <a:off x="2756" y="3673"/>
              <a:ext cx="14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590" name="Google Shape;3590;p47"/>
            <p:cNvSpPr txBox="1"/>
            <p:nvPr/>
          </p:nvSpPr>
          <p:spPr>
            <a:xfrm>
              <a:off x="2976" y="3673"/>
              <a:ext cx="128"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3591" name="Google Shape;3591;p47"/>
            <p:cNvSpPr txBox="1"/>
            <p:nvPr/>
          </p:nvSpPr>
          <p:spPr>
            <a:xfrm>
              <a:off x="3190" y="3673"/>
              <a:ext cx="128"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3592" name="Google Shape;3592;p47"/>
            <p:cNvSpPr txBox="1"/>
            <p:nvPr/>
          </p:nvSpPr>
          <p:spPr>
            <a:xfrm>
              <a:off x="3403" y="3673"/>
              <a:ext cx="128"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3593" name="Google Shape;3593;p47"/>
            <p:cNvSpPr txBox="1"/>
            <p:nvPr/>
          </p:nvSpPr>
          <p:spPr>
            <a:xfrm>
              <a:off x="3617" y="3673"/>
              <a:ext cx="128"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3594" name="Google Shape;3594;p47"/>
            <p:cNvSpPr txBox="1"/>
            <p:nvPr/>
          </p:nvSpPr>
          <p:spPr>
            <a:xfrm>
              <a:off x="3994" y="3673"/>
              <a:ext cx="27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001</a:t>
              </a:r>
              <a:endParaRPr b="0" i="0" sz="1400" u="none" cap="none" strike="noStrike">
                <a:solidFill>
                  <a:srgbClr val="000000"/>
                </a:solidFill>
                <a:latin typeface="Arial"/>
                <a:ea typeface="Arial"/>
                <a:cs typeface="Arial"/>
                <a:sym typeface="Arial"/>
              </a:endParaRPr>
            </a:p>
          </p:txBody>
        </p:sp>
        <p:sp>
          <p:nvSpPr>
            <p:cNvPr id="3595" name="Google Shape;3595;p47"/>
            <p:cNvSpPr txBox="1"/>
            <p:nvPr/>
          </p:nvSpPr>
          <p:spPr>
            <a:xfrm>
              <a:off x="1573" y="3838"/>
              <a:ext cx="128"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3596" name="Google Shape;3596;p47"/>
            <p:cNvSpPr txBox="1"/>
            <p:nvPr/>
          </p:nvSpPr>
          <p:spPr>
            <a:xfrm>
              <a:off x="2145" y="3838"/>
              <a:ext cx="14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597" name="Google Shape;3597;p47"/>
            <p:cNvSpPr txBox="1"/>
            <p:nvPr/>
          </p:nvSpPr>
          <p:spPr>
            <a:xfrm>
              <a:off x="2542" y="3838"/>
              <a:ext cx="14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598" name="Google Shape;3598;p47"/>
            <p:cNvSpPr txBox="1"/>
            <p:nvPr/>
          </p:nvSpPr>
          <p:spPr>
            <a:xfrm>
              <a:off x="2756" y="3838"/>
              <a:ext cx="14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599" name="Google Shape;3599;p47"/>
            <p:cNvSpPr txBox="1"/>
            <p:nvPr/>
          </p:nvSpPr>
          <p:spPr>
            <a:xfrm>
              <a:off x="2976" y="3838"/>
              <a:ext cx="128"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3600" name="Google Shape;3600;p47"/>
            <p:cNvSpPr txBox="1"/>
            <p:nvPr/>
          </p:nvSpPr>
          <p:spPr>
            <a:xfrm>
              <a:off x="3190" y="3838"/>
              <a:ext cx="128"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3601" name="Google Shape;3601;p47"/>
            <p:cNvSpPr txBox="1"/>
            <p:nvPr/>
          </p:nvSpPr>
          <p:spPr>
            <a:xfrm>
              <a:off x="3403" y="3838"/>
              <a:ext cx="128"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3602" name="Google Shape;3602;p47"/>
            <p:cNvSpPr txBox="1"/>
            <p:nvPr/>
          </p:nvSpPr>
          <p:spPr>
            <a:xfrm>
              <a:off x="3617" y="3838"/>
              <a:ext cx="128"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3603" name="Google Shape;3603;p47"/>
            <p:cNvSpPr txBox="1"/>
            <p:nvPr/>
          </p:nvSpPr>
          <p:spPr>
            <a:xfrm>
              <a:off x="3994" y="3838"/>
              <a:ext cx="272" cy="1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111</a:t>
              </a:r>
              <a:endParaRPr b="0" i="0" sz="1400" u="none" cap="none" strike="noStrike">
                <a:solidFill>
                  <a:srgbClr val="000000"/>
                </a:solidFill>
                <a:latin typeface="Arial"/>
                <a:ea typeface="Arial"/>
                <a:cs typeface="Arial"/>
                <a:sym typeface="Arial"/>
              </a:endParaRPr>
            </a:p>
          </p:txBody>
        </p:sp>
        <p:cxnSp>
          <p:nvCxnSpPr>
            <p:cNvPr id="3604" name="Google Shape;3604;p47"/>
            <p:cNvCxnSpPr/>
            <p:nvPr/>
          </p:nvCxnSpPr>
          <p:spPr>
            <a:xfrm>
              <a:off x="1311" y="2480"/>
              <a:ext cx="1" cy="1496"/>
            </a:xfrm>
            <a:prstGeom prst="straightConnector1">
              <a:avLst/>
            </a:prstGeom>
            <a:noFill/>
            <a:ln cap="flat" cmpd="sng" w="9525">
              <a:solidFill>
                <a:srgbClr val="000000"/>
              </a:solidFill>
              <a:prstDash val="solid"/>
              <a:miter lim="800000"/>
              <a:headEnd len="sm" w="sm" type="none"/>
              <a:tailEnd len="sm" w="sm" type="none"/>
            </a:ln>
          </p:spPr>
        </p:cxnSp>
        <p:sp>
          <p:nvSpPr>
            <p:cNvPr id="3605" name="Google Shape;3605;p47"/>
            <p:cNvSpPr txBox="1"/>
            <p:nvPr/>
          </p:nvSpPr>
          <p:spPr>
            <a:xfrm>
              <a:off x="1311" y="2480"/>
              <a:ext cx="8" cy="149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606" name="Google Shape;3606;p47"/>
            <p:cNvCxnSpPr/>
            <p:nvPr/>
          </p:nvCxnSpPr>
          <p:spPr>
            <a:xfrm>
              <a:off x="2470" y="2488"/>
              <a:ext cx="1" cy="1480"/>
            </a:xfrm>
            <a:prstGeom prst="straightConnector1">
              <a:avLst/>
            </a:prstGeom>
            <a:noFill/>
            <a:ln cap="flat" cmpd="sng" w="9525">
              <a:solidFill>
                <a:srgbClr val="000000"/>
              </a:solidFill>
              <a:prstDash val="solid"/>
              <a:miter lim="800000"/>
              <a:headEnd len="sm" w="sm" type="none"/>
              <a:tailEnd len="sm" w="sm" type="none"/>
            </a:ln>
          </p:spPr>
        </p:cxnSp>
        <p:sp>
          <p:nvSpPr>
            <p:cNvPr id="3607" name="Google Shape;3607;p47"/>
            <p:cNvSpPr txBox="1"/>
            <p:nvPr/>
          </p:nvSpPr>
          <p:spPr>
            <a:xfrm>
              <a:off x="2470" y="2480"/>
              <a:ext cx="8" cy="149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608" name="Google Shape;3608;p47"/>
            <p:cNvCxnSpPr/>
            <p:nvPr/>
          </p:nvCxnSpPr>
          <p:spPr>
            <a:xfrm>
              <a:off x="3752" y="2488"/>
              <a:ext cx="1" cy="1480"/>
            </a:xfrm>
            <a:prstGeom prst="straightConnector1">
              <a:avLst/>
            </a:prstGeom>
            <a:noFill/>
            <a:ln cap="flat" cmpd="sng" w="9525">
              <a:solidFill>
                <a:srgbClr val="000000"/>
              </a:solidFill>
              <a:prstDash val="solid"/>
              <a:miter lim="800000"/>
              <a:headEnd len="sm" w="sm" type="none"/>
              <a:tailEnd len="sm" w="sm" type="none"/>
            </a:ln>
          </p:spPr>
        </p:cxnSp>
        <p:sp>
          <p:nvSpPr>
            <p:cNvPr id="3609" name="Google Shape;3609;p47"/>
            <p:cNvSpPr txBox="1"/>
            <p:nvPr/>
          </p:nvSpPr>
          <p:spPr>
            <a:xfrm>
              <a:off x="3752" y="2480"/>
              <a:ext cx="8" cy="149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610" name="Google Shape;3610;p47"/>
            <p:cNvCxnSpPr/>
            <p:nvPr/>
          </p:nvCxnSpPr>
          <p:spPr>
            <a:xfrm>
              <a:off x="4432" y="2488"/>
              <a:ext cx="1" cy="1480"/>
            </a:xfrm>
            <a:prstGeom prst="straightConnector1">
              <a:avLst/>
            </a:prstGeom>
            <a:noFill/>
            <a:ln cap="flat" cmpd="sng" w="9525">
              <a:solidFill>
                <a:srgbClr val="000000"/>
              </a:solidFill>
              <a:prstDash val="solid"/>
              <a:miter lim="800000"/>
              <a:headEnd len="sm" w="sm" type="none"/>
              <a:tailEnd len="sm" w="sm" type="none"/>
            </a:ln>
          </p:spPr>
        </p:cxnSp>
        <p:sp>
          <p:nvSpPr>
            <p:cNvPr id="3611" name="Google Shape;3611;p47"/>
            <p:cNvSpPr txBox="1"/>
            <p:nvPr/>
          </p:nvSpPr>
          <p:spPr>
            <a:xfrm>
              <a:off x="4432" y="2480"/>
              <a:ext cx="8" cy="149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612" name="Google Shape;3612;p47"/>
            <p:cNvCxnSpPr/>
            <p:nvPr/>
          </p:nvCxnSpPr>
          <p:spPr>
            <a:xfrm>
              <a:off x="1891" y="2645"/>
              <a:ext cx="1" cy="1323"/>
            </a:xfrm>
            <a:prstGeom prst="straightConnector1">
              <a:avLst/>
            </a:prstGeom>
            <a:noFill/>
            <a:ln cap="flat" cmpd="sng" w="9525">
              <a:solidFill>
                <a:srgbClr val="000000"/>
              </a:solidFill>
              <a:prstDash val="solid"/>
              <a:miter lim="800000"/>
              <a:headEnd len="sm" w="sm" type="none"/>
              <a:tailEnd len="sm" w="sm" type="none"/>
            </a:ln>
          </p:spPr>
        </p:cxnSp>
        <p:sp>
          <p:nvSpPr>
            <p:cNvPr id="3613" name="Google Shape;3613;p47"/>
            <p:cNvSpPr txBox="1"/>
            <p:nvPr/>
          </p:nvSpPr>
          <p:spPr>
            <a:xfrm>
              <a:off x="1891" y="2645"/>
              <a:ext cx="7" cy="133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614" name="Google Shape;3614;p47"/>
            <p:cNvCxnSpPr/>
            <p:nvPr/>
          </p:nvCxnSpPr>
          <p:spPr>
            <a:xfrm>
              <a:off x="2684" y="2645"/>
              <a:ext cx="1" cy="1323"/>
            </a:xfrm>
            <a:prstGeom prst="straightConnector1">
              <a:avLst/>
            </a:prstGeom>
            <a:noFill/>
            <a:ln cap="flat" cmpd="sng" w="9525">
              <a:solidFill>
                <a:srgbClr val="000000"/>
              </a:solidFill>
              <a:prstDash val="solid"/>
              <a:miter lim="800000"/>
              <a:headEnd len="sm" w="sm" type="none"/>
              <a:tailEnd len="sm" w="sm" type="none"/>
            </a:ln>
          </p:spPr>
        </p:cxnSp>
        <p:sp>
          <p:nvSpPr>
            <p:cNvPr id="3615" name="Google Shape;3615;p47"/>
            <p:cNvSpPr txBox="1"/>
            <p:nvPr/>
          </p:nvSpPr>
          <p:spPr>
            <a:xfrm>
              <a:off x="2684" y="2645"/>
              <a:ext cx="8" cy="133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616" name="Google Shape;3616;p47"/>
            <p:cNvCxnSpPr/>
            <p:nvPr/>
          </p:nvCxnSpPr>
          <p:spPr>
            <a:xfrm>
              <a:off x="2898" y="2645"/>
              <a:ext cx="1" cy="1323"/>
            </a:xfrm>
            <a:prstGeom prst="straightConnector1">
              <a:avLst/>
            </a:prstGeom>
            <a:noFill/>
            <a:ln cap="flat" cmpd="sng" w="9525">
              <a:solidFill>
                <a:srgbClr val="000000"/>
              </a:solidFill>
              <a:prstDash val="solid"/>
              <a:miter lim="800000"/>
              <a:headEnd len="sm" w="sm" type="none"/>
              <a:tailEnd len="sm" w="sm" type="none"/>
            </a:ln>
          </p:spPr>
        </p:cxnSp>
        <p:sp>
          <p:nvSpPr>
            <p:cNvPr id="3617" name="Google Shape;3617;p47"/>
            <p:cNvSpPr txBox="1"/>
            <p:nvPr/>
          </p:nvSpPr>
          <p:spPr>
            <a:xfrm>
              <a:off x="2898" y="2645"/>
              <a:ext cx="7" cy="133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618" name="Google Shape;3618;p47"/>
            <p:cNvCxnSpPr/>
            <p:nvPr/>
          </p:nvCxnSpPr>
          <p:spPr>
            <a:xfrm>
              <a:off x="3111" y="2645"/>
              <a:ext cx="1" cy="1323"/>
            </a:xfrm>
            <a:prstGeom prst="straightConnector1">
              <a:avLst/>
            </a:prstGeom>
            <a:noFill/>
            <a:ln cap="flat" cmpd="sng" w="9525">
              <a:solidFill>
                <a:srgbClr val="000000"/>
              </a:solidFill>
              <a:prstDash val="solid"/>
              <a:miter lim="800000"/>
              <a:headEnd len="sm" w="sm" type="none"/>
              <a:tailEnd len="sm" w="sm" type="none"/>
            </a:ln>
          </p:spPr>
        </p:cxnSp>
        <p:sp>
          <p:nvSpPr>
            <p:cNvPr id="3619" name="Google Shape;3619;p47"/>
            <p:cNvSpPr txBox="1"/>
            <p:nvPr/>
          </p:nvSpPr>
          <p:spPr>
            <a:xfrm>
              <a:off x="3111" y="2645"/>
              <a:ext cx="8" cy="133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620" name="Google Shape;3620;p47"/>
            <p:cNvCxnSpPr/>
            <p:nvPr/>
          </p:nvCxnSpPr>
          <p:spPr>
            <a:xfrm>
              <a:off x="3325" y="2645"/>
              <a:ext cx="1" cy="1323"/>
            </a:xfrm>
            <a:prstGeom prst="straightConnector1">
              <a:avLst/>
            </a:prstGeom>
            <a:noFill/>
            <a:ln cap="flat" cmpd="sng" w="9525">
              <a:solidFill>
                <a:srgbClr val="000000"/>
              </a:solidFill>
              <a:prstDash val="solid"/>
              <a:miter lim="800000"/>
              <a:headEnd len="sm" w="sm" type="none"/>
              <a:tailEnd len="sm" w="sm" type="none"/>
            </a:ln>
          </p:spPr>
        </p:cxnSp>
        <p:sp>
          <p:nvSpPr>
            <p:cNvPr id="3621" name="Google Shape;3621;p47"/>
            <p:cNvSpPr txBox="1"/>
            <p:nvPr/>
          </p:nvSpPr>
          <p:spPr>
            <a:xfrm>
              <a:off x="3325" y="2645"/>
              <a:ext cx="7" cy="133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3622" name="Google Shape;3622;p47"/>
            <p:cNvCxnSpPr/>
            <p:nvPr/>
          </p:nvCxnSpPr>
          <p:spPr>
            <a:xfrm>
              <a:off x="3538" y="2645"/>
              <a:ext cx="1" cy="1323"/>
            </a:xfrm>
            <a:prstGeom prst="straightConnector1">
              <a:avLst/>
            </a:prstGeom>
            <a:noFill/>
            <a:ln cap="flat" cmpd="sng" w="9525">
              <a:solidFill>
                <a:srgbClr val="000000"/>
              </a:solidFill>
              <a:prstDash val="solid"/>
              <a:miter lim="800000"/>
              <a:headEnd len="sm" w="sm" type="none"/>
              <a:tailEnd len="sm" w="sm" type="none"/>
            </a:ln>
          </p:spPr>
        </p:cxnSp>
        <p:sp>
          <p:nvSpPr>
            <p:cNvPr id="3623" name="Google Shape;3623;p47"/>
            <p:cNvSpPr txBox="1"/>
            <p:nvPr/>
          </p:nvSpPr>
          <p:spPr>
            <a:xfrm>
              <a:off x="3538" y="2645"/>
              <a:ext cx="8" cy="133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624" name="Google Shape;3624;p47"/>
            <p:cNvSpPr txBox="1"/>
            <p:nvPr/>
          </p:nvSpPr>
          <p:spPr>
            <a:xfrm>
              <a:off x="1311" y="2480"/>
              <a:ext cx="3129" cy="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625" name="Google Shape;3625;p47"/>
            <p:cNvSpPr txBox="1"/>
            <p:nvPr/>
          </p:nvSpPr>
          <p:spPr>
            <a:xfrm>
              <a:off x="1311" y="3968"/>
              <a:ext cx="3129" cy="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626" name="Google Shape;3626;p47"/>
            <p:cNvSpPr txBox="1"/>
            <p:nvPr/>
          </p:nvSpPr>
          <p:spPr>
            <a:xfrm>
              <a:off x="1311" y="2488"/>
              <a:ext cx="8" cy="148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627" name="Google Shape;3627;p47"/>
            <p:cNvSpPr txBox="1"/>
            <p:nvPr/>
          </p:nvSpPr>
          <p:spPr>
            <a:xfrm>
              <a:off x="4432" y="2488"/>
              <a:ext cx="8" cy="148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grpSp>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1" name="Shape 3631"/>
        <p:cNvGrpSpPr/>
        <p:nvPr/>
      </p:nvGrpSpPr>
      <p:grpSpPr>
        <a:xfrm>
          <a:off x="0" y="0"/>
          <a:ext cx="0" cy="0"/>
          <a:chOff x="0" y="0"/>
          <a:chExt cx="0" cy="0"/>
        </a:xfrm>
      </p:grpSpPr>
      <p:sp>
        <p:nvSpPr>
          <p:cNvPr id="3632" name="Google Shape;3632;p48"/>
          <p:cNvSpPr txBox="1"/>
          <p:nvPr>
            <p:ph type="title"/>
          </p:nvPr>
        </p:nvSpPr>
        <p:spPr>
          <a:xfrm>
            <a:off x="0" y="-541337"/>
            <a:ext cx="9144000" cy="14557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Recall Single-Cycle – Control Signals</a:t>
            </a:r>
            <a:endParaRPr/>
          </a:p>
        </p:txBody>
      </p:sp>
      <p:sp>
        <p:nvSpPr>
          <p:cNvPr id="3633" name="Google Shape;3633;p48"/>
          <p:cNvSpPr txBox="1"/>
          <p:nvPr>
            <p:ph idx="1" type="body"/>
          </p:nvPr>
        </p:nvSpPr>
        <p:spPr>
          <a:xfrm>
            <a:off x="304800" y="1524000"/>
            <a:ext cx="9829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720"/>
              <a:buNone/>
            </a:pPr>
            <a:r>
              <a:rPr b="1" i="0" lang="en-US" sz="1200" u="none">
                <a:solidFill>
                  <a:schemeClr val="dk1"/>
                </a:solidFill>
                <a:latin typeface="Tahoma"/>
                <a:ea typeface="Tahoma"/>
                <a:cs typeface="Tahoma"/>
                <a:sym typeface="Tahoma"/>
              </a:rPr>
              <a:t>Signal Name       Effect when deasserted                                         Effect when asserted</a:t>
            </a:r>
            <a:endParaRPr/>
          </a:p>
          <a:p>
            <a:pPr indent="-342900" lvl="0" marL="342900" rtl="0" algn="l">
              <a:lnSpc>
                <a:spcPct val="100000"/>
              </a:lnSpc>
              <a:spcBef>
                <a:spcPts val="240"/>
              </a:spcBef>
              <a:spcAft>
                <a:spcPts val="0"/>
              </a:spcAft>
              <a:buSzPts val="720"/>
              <a:buNone/>
            </a:pPr>
            <a:r>
              <a:t/>
            </a:r>
            <a:endParaRPr b="1" i="0" sz="1200" u="none">
              <a:solidFill>
                <a:schemeClr val="dk1"/>
              </a:solidFill>
              <a:latin typeface="Tahoma"/>
              <a:ea typeface="Tahoma"/>
              <a:cs typeface="Tahoma"/>
              <a:sym typeface="Tahoma"/>
            </a:endParaRPr>
          </a:p>
          <a:p>
            <a:pPr indent="-342900" lvl="0" marL="342900" rtl="0" algn="l">
              <a:lnSpc>
                <a:spcPct val="100000"/>
              </a:lnSpc>
              <a:spcBef>
                <a:spcPts val="240"/>
              </a:spcBef>
              <a:spcAft>
                <a:spcPts val="0"/>
              </a:spcAft>
              <a:buSzPts val="720"/>
              <a:buNone/>
            </a:pPr>
            <a:r>
              <a:rPr b="0" i="0" lang="en-US" sz="1200" u="none">
                <a:solidFill>
                  <a:schemeClr val="dk1"/>
                </a:solidFill>
                <a:latin typeface="Tahoma"/>
                <a:ea typeface="Tahoma"/>
                <a:cs typeface="Tahoma"/>
                <a:sym typeface="Tahoma"/>
              </a:rPr>
              <a:t>RegDst                The register destination number for the                    The register destination number for the</a:t>
            </a:r>
            <a:endParaRPr/>
          </a:p>
          <a:p>
            <a:pPr indent="-342900" lvl="0" marL="342900" rtl="0" algn="l">
              <a:lnSpc>
                <a:spcPct val="100000"/>
              </a:lnSpc>
              <a:spcBef>
                <a:spcPts val="240"/>
              </a:spcBef>
              <a:spcAft>
                <a:spcPts val="0"/>
              </a:spcAft>
              <a:buSzPts val="720"/>
              <a:buNone/>
            </a:pPr>
            <a:r>
              <a:rPr b="0" i="0" lang="en-US" sz="1200" u="none">
                <a:solidFill>
                  <a:schemeClr val="dk1"/>
                </a:solidFill>
                <a:latin typeface="Tahoma"/>
                <a:ea typeface="Tahoma"/>
                <a:cs typeface="Tahoma"/>
                <a:sym typeface="Tahoma"/>
              </a:rPr>
              <a:t>                           Write register comes from the rt field (bits 20-16)     Write register comes from the rd field (bits 15-11)</a:t>
            </a:r>
            <a:endParaRPr/>
          </a:p>
          <a:p>
            <a:pPr indent="-342900" lvl="0" marL="342900" rtl="0" algn="l">
              <a:lnSpc>
                <a:spcPct val="100000"/>
              </a:lnSpc>
              <a:spcBef>
                <a:spcPts val="240"/>
              </a:spcBef>
              <a:spcAft>
                <a:spcPts val="0"/>
              </a:spcAft>
              <a:buSzPts val="720"/>
              <a:buNone/>
            </a:pPr>
            <a:r>
              <a:rPr b="0" i="0" lang="en-US" sz="1200" u="none">
                <a:solidFill>
                  <a:schemeClr val="dk1"/>
                </a:solidFill>
                <a:latin typeface="Tahoma"/>
                <a:ea typeface="Tahoma"/>
                <a:cs typeface="Tahoma"/>
                <a:sym typeface="Tahoma"/>
              </a:rPr>
              <a:t>RegWrite              None                                                                    The register on the Write register input is written </a:t>
            </a:r>
            <a:endParaRPr/>
          </a:p>
          <a:p>
            <a:pPr indent="-342900" lvl="0" marL="342900" rtl="0" algn="l">
              <a:lnSpc>
                <a:spcPct val="100000"/>
              </a:lnSpc>
              <a:spcBef>
                <a:spcPts val="240"/>
              </a:spcBef>
              <a:spcAft>
                <a:spcPts val="0"/>
              </a:spcAft>
              <a:buSzPts val="720"/>
              <a:buNone/>
            </a:pPr>
            <a:r>
              <a:rPr b="0" i="0" lang="en-US" sz="1200" u="none">
                <a:solidFill>
                  <a:schemeClr val="dk1"/>
                </a:solidFill>
                <a:latin typeface="Tahoma"/>
                <a:ea typeface="Tahoma"/>
                <a:cs typeface="Tahoma"/>
                <a:sym typeface="Tahoma"/>
              </a:rPr>
              <a:t>						      with the value on the Write data input</a:t>
            </a:r>
            <a:endParaRPr/>
          </a:p>
          <a:p>
            <a:pPr indent="-342900" lvl="0" marL="342900" rtl="0" algn="l">
              <a:lnSpc>
                <a:spcPct val="100000"/>
              </a:lnSpc>
              <a:spcBef>
                <a:spcPts val="240"/>
              </a:spcBef>
              <a:spcAft>
                <a:spcPts val="0"/>
              </a:spcAft>
              <a:buSzPts val="720"/>
              <a:buNone/>
            </a:pPr>
            <a:r>
              <a:rPr b="0" i="0" lang="en-US" sz="1200" u="none">
                <a:solidFill>
                  <a:schemeClr val="dk1"/>
                </a:solidFill>
                <a:latin typeface="Tahoma"/>
                <a:ea typeface="Tahoma"/>
                <a:cs typeface="Tahoma"/>
                <a:sym typeface="Tahoma"/>
              </a:rPr>
              <a:t>AlLUSrc                The second ALU operand comes from the                 The second ALU operand is the sign-extended, </a:t>
            </a:r>
            <a:endParaRPr/>
          </a:p>
          <a:p>
            <a:pPr indent="-342900" lvl="0" marL="342900" rtl="0" algn="l">
              <a:lnSpc>
                <a:spcPct val="100000"/>
              </a:lnSpc>
              <a:spcBef>
                <a:spcPts val="240"/>
              </a:spcBef>
              <a:spcAft>
                <a:spcPts val="0"/>
              </a:spcAft>
              <a:buSzPts val="720"/>
              <a:buNone/>
            </a:pPr>
            <a:r>
              <a:rPr b="0" i="0" lang="en-US" sz="1200" u="none">
                <a:solidFill>
                  <a:schemeClr val="dk1"/>
                </a:solidFill>
                <a:latin typeface="Tahoma"/>
                <a:ea typeface="Tahoma"/>
                <a:cs typeface="Tahoma"/>
                <a:sym typeface="Tahoma"/>
              </a:rPr>
              <a:t>                           second register file output (Read data 2)                  lower 16 bits of the instruction</a:t>
            </a:r>
            <a:endParaRPr/>
          </a:p>
          <a:p>
            <a:pPr indent="-342900" lvl="0" marL="342900" rtl="0" algn="l">
              <a:lnSpc>
                <a:spcPct val="100000"/>
              </a:lnSpc>
              <a:spcBef>
                <a:spcPts val="240"/>
              </a:spcBef>
              <a:spcAft>
                <a:spcPts val="0"/>
              </a:spcAft>
              <a:buSzPts val="720"/>
              <a:buNone/>
            </a:pPr>
            <a:r>
              <a:rPr b="0" i="0" lang="en-US" sz="1200" u="none">
                <a:solidFill>
                  <a:schemeClr val="dk1"/>
                </a:solidFill>
                <a:latin typeface="Tahoma"/>
                <a:ea typeface="Tahoma"/>
                <a:cs typeface="Tahoma"/>
                <a:sym typeface="Tahoma"/>
              </a:rPr>
              <a:t>PCSrc                  The PC is replaced by the output of the adder            The PC is replaced by the output of the adder</a:t>
            </a:r>
            <a:endParaRPr/>
          </a:p>
          <a:p>
            <a:pPr indent="-342900" lvl="0" marL="342900" rtl="0" algn="l">
              <a:lnSpc>
                <a:spcPct val="100000"/>
              </a:lnSpc>
              <a:spcBef>
                <a:spcPts val="240"/>
              </a:spcBef>
              <a:spcAft>
                <a:spcPts val="0"/>
              </a:spcAft>
              <a:buSzPts val="720"/>
              <a:buNone/>
            </a:pPr>
            <a:r>
              <a:rPr b="0" i="0" lang="en-US" sz="1200" u="none">
                <a:solidFill>
                  <a:schemeClr val="dk1"/>
                </a:solidFill>
                <a:latin typeface="Tahoma"/>
                <a:ea typeface="Tahoma"/>
                <a:cs typeface="Tahoma"/>
                <a:sym typeface="Tahoma"/>
              </a:rPr>
              <a:t>		       that computes the value of PC + 4                            that computes the branch target</a:t>
            </a:r>
            <a:endParaRPr/>
          </a:p>
          <a:p>
            <a:pPr indent="-342900" lvl="0" marL="342900" rtl="0" algn="l">
              <a:lnSpc>
                <a:spcPct val="100000"/>
              </a:lnSpc>
              <a:spcBef>
                <a:spcPts val="240"/>
              </a:spcBef>
              <a:spcAft>
                <a:spcPts val="0"/>
              </a:spcAft>
              <a:buSzPts val="720"/>
              <a:buNone/>
            </a:pPr>
            <a:r>
              <a:rPr b="0" i="0" lang="en-US" sz="1200" u="none">
                <a:solidFill>
                  <a:schemeClr val="dk1"/>
                </a:solidFill>
                <a:latin typeface="Tahoma"/>
                <a:ea typeface="Tahoma"/>
                <a:cs typeface="Tahoma"/>
                <a:sym typeface="Tahoma"/>
              </a:rPr>
              <a:t>MemRead            None				       Data memory contents designated by the address</a:t>
            </a:r>
            <a:endParaRPr/>
          </a:p>
          <a:p>
            <a:pPr indent="-342900" lvl="0" marL="342900" rtl="0" algn="l">
              <a:lnSpc>
                <a:spcPct val="100000"/>
              </a:lnSpc>
              <a:spcBef>
                <a:spcPts val="240"/>
              </a:spcBef>
              <a:spcAft>
                <a:spcPts val="0"/>
              </a:spcAft>
              <a:buSzPts val="720"/>
              <a:buNone/>
            </a:pPr>
            <a:r>
              <a:rPr b="0" i="0" lang="en-US" sz="1200" u="none">
                <a:solidFill>
                  <a:schemeClr val="dk1"/>
                </a:solidFill>
                <a:latin typeface="Tahoma"/>
                <a:ea typeface="Tahoma"/>
                <a:cs typeface="Tahoma"/>
                <a:sym typeface="Tahoma"/>
              </a:rPr>
              <a:t>						       input are put on the first Read data output</a:t>
            </a:r>
            <a:endParaRPr/>
          </a:p>
          <a:p>
            <a:pPr indent="-342900" lvl="0" marL="342900" rtl="0" algn="l">
              <a:lnSpc>
                <a:spcPct val="100000"/>
              </a:lnSpc>
              <a:spcBef>
                <a:spcPts val="240"/>
              </a:spcBef>
              <a:spcAft>
                <a:spcPts val="0"/>
              </a:spcAft>
              <a:buSzPts val="720"/>
              <a:buNone/>
            </a:pPr>
            <a:r>
              <a:rPr b="0" i="0" lang="en-US" sz="1200" u="none">
                <a:solidFill>
                  <a:schemeClr val="dk1"/>
                </a:solidFill>
                <a:latin typeface="Tahoma"/>
                <a:ea typeface="Tahoma"/>
                <a:cs typeface="Tahoma"/>
                <a:sym typeface="Tahoma"/>
              </a:rPr>
              <a:t>MemWrite            None				       Data memory contents designated by the address</a:t>
            </a:r>
            <a:endParaRPr/>
          </a:p>
          <a:p>
            <a:pPr indent="-342900" lvl="0" marL="342900" rtl="0" algn="l">
              <a:lnSpc>
                <a:spcPct val="100000"/>
              </a:lnSpc>
              <a:spcBef>
                <a:spcPts val="240"/>
              </a:spcBef>
              <a:spcAft>
                <a:spcPts val="0"/>
              </a:spcAft>
              <a:buSzPts val="720"/>
              <a:buNone/>
            </a:pPr>
            <a:r>
              <a:rPr b="0" i="0" lang="en-US" sz="1200" u="none">
                <a:solidFill>
                  <a:schemeClr val="dk1"/>
                </a:solidFill>
                <a:latin typeface="Tahoma"/>
                <a:ea typeface="Tahoma"/>
                <a:cs typeface="Tahoma"/>
                <a:sym typeface="Tahoma"/>
              </a:rPr>
              <a:t>						       input are replaced by the value of the Write data input</a:t>
            </a:r>
            <a:endParaRPr/>
          </a:p>
          <a:p>
            <a:pPr indent="-342900" lvl="0" marL="342900" rtl="0" algn="l">
              <a:lnSpc>
                <a:spcPct val="100000"/>
              </a:lnSpc>
              <a:spcBef>
                <a:spcPts val="240"/>
              </a:spcBef>
              <a:spcAft>
                <a:spcPts val="0"/>
              </a:spcAft>
              <a:buSzPts val="720"/>
              <a:buNone/>
            </a:pPr>
            <a:r>
              <a:rPr b="0" i="0" lang="en-US" sz="1200" u="none">
                <a:solidFill>
                  <a:schemeClr val="dk1"/>
                </a:solidFill>
                <a:latin typeface="Tahoma"/>
                <a:ea typeface="Tahoma"/>
                <a:cs typeface="Tahoma"/>
                <a:sym typeface="Tahoma"/>
              </a:rPr>
              <a:t>MemtoReg           The value fed to the register Write data input  	       The value fed to the register Write data input</a:t>
            </a:r>
            <a:endParaRPr/>
          </a:p>
          <a:p>
            <a:pPr indent="-342900" lvl="0" marL="342900" rtl="0" algn="l">
              <a:lnSpc>
                <a:spcPct val="100000"/>
              </a:lnSpc>
              <a:spcBef>
                <a:spcPts val="240"/>
              </a:spcBef>
              <a:spcAft>
                <a:spcPts val="0"/>
              </a:spcAft>
              <a:buSzPts val="720"/>
              <a:buNone/>
            </a:pPr>
            <a:r>
              <a:rPr b="0" i="0" lang="en-US" sz="1200" u="none">
                <a:solidFill>
                  <a:schemeClr val="dk1"/>
                </a:solidFill>
                <a:latin typeface="Tahoma"/>
                <a:ea typeface="Tahoma"/>
                <a:cs typeface="Tahoma"/>
                <a:sym typeface="Tahoma"/>
              </a:rPr>
              <a:t>                          comes from the ALU			       comes from the data memory</a:t>
            </a:r>
            <a:endParaRPr/>
          </a:p>
          <a:p>
            <a:pPr indent="-342900" lvl="0" marL="342900" rtl="0" algn="l">
              <a:lnSpc>
                <a:spcPct val="100000"/>
              </a:lnSpc>
              <a:spcBef>
                <a:spcPts val="240"/>
              </a:spcBef>
              <a:spcAft>
                <a:spcPts val="0"/>
              </a:spcAft>
              <a:buSzPts val="720"/>
              <a:buNone/>
            </a:pPr>
            <a:r>
              <a:t/>
            </a:r>
            <a:endParaRPr b="0" i="0" sz="1200" u="none">
              <a:solidFill>
                <a:schemeClr val="dk1"/>
              </a:solidFill>
              <a:latin typeface="Tahoma"/>
              <a:ea typeface="Tahoma"/>
              <a:cs typeface="Tahoma"/>
              <a:sym typeface="Tahoma"/>
            </a:endParaRPr>
          </a:p>
          <a:p>
            <a:pPr indent="-297180" lvl="0" marL="342900" rtl="0" algn="l">
              <a:lnSpc>
                <a:spcPct val="100000"/>
              </a:lnSpc>
              <a:spcBef>
                <a:spcPts val="240"/>
              </a:spcBef>
              <a:spcAft>
                <a:spcPts val="0"/>
              </a:spcAft>
              <a:buSzPts val="720"/>
              <a:buNone/>
            </a:pPr>
            <a:r>
              <a:t/>
            </a:r>
            <a:endParaRPr b="0" i="0" sz="1200" u="none">
              <a:solidFill>
                <a:schemeClr val="dk1"/>
              </a:solidFill>
              <a:latin typeface="Tahoma"/>
              <a:ea typeface="Tahoma"/>
              <a:cs typeface="Tahoma"/>
              <a:sym typeface="Tahoma"/>
            </a:endParaRPr>
          </a:p>
        </p:txBody>
      </p:sp>
      <p:cxnSp>
        <p:nvCxnSpPr>
          <p:cNvPr id="3634" name="Google Shape;3634;p48"/>
          <p:cNvCxnSpPr/>
          <p:nvPr/>
        </p:nvCxnSpPr>
        <p:spPr>
          <a:xfrm>
            <a:off x="304800" y="2362200"/>
            <a:ext cx="8686800" cy="0"/>
          </a:xfrm>
          <a:prstGeom prst="straightConnector1">
            <a:avLst/>
          </a:prstGeom>
          <a:noFill/>
          <a:ln cap="flat" cmpd="sng" w="9525">
            <a:solidFill>
              <a:schemeClr val="dk1"/>
            </a:solidFill>
            <a:prstDash val="solid"/>
            <a:miter lim="800000"/>
            <a:headEnd len="sm" w="sm" type="none"/>
            <a:tailEnd len="sm" w="sm" type="none"/>
          </a:ln>
        </p:spPr>
      </p:cxnSp>
      <p:cxnSp>
        <p:nvCxnSpPr>
          <p:cNvPr id="3635" name="Google Shape;3635;p48"/>
          <p:cNvCxnSpPr/>
          <p:nvPr/>
        </p:nvCxnSpPr>
        <p:spPr>
          <a:xfrm>
            <a:off x="304800" y="2743200"/>
            <a:ext cx="8686800" cy="0"/>
          </a:xfrm>
          <a:prstGeom prst="straightConnector1">
            <a:avLst/>
          </a:prstGeom>
          <a:noFill/>
          <a:ln cap="flat" cmpd="sng" w="9525">
            <a:solidFill>
              <a:schemeClr val="dk1"/>
            </a:solidFill>
            <a:prstDash val="solid"/>
            <a:miter lim="800000"/>
            <a:headEnd len="sm" w="sm" type="none"/>
            <a:tailEnd len="sm" w="sm" type="none"/>
          </a:ln>
        </p:spPr>
      </p:cxnSp>
      <p:cxnSp>
        <p:nvCxnSpPr>
          <p:cNvPr id="3636" name="Google Shape;3636;p48"/>
          <p:cNvCxnSpPr/>
          <p:nvPr/>
        </p:nvCxnSpPr>
        <p:spPr>
          <a:xfrm>
            <a:off x="304800" y="3200400"/>
            <a:ext cx="8686800" cy="0"/>
          </a:xfrm>
          <a:prstGeom prst="straightConnector1">
            <a:avLst/>
          </a:prstGeom>
          <a:noFill/>
          <a:ln cap="flat" cmpd="sng" w="9525">
            <a:solidFill>
              <a:schemeClr val="dk1"/>
            </a:solidFill>
            <a:prstDash val="solid"/>
            <a:miter lim="800000"/>
            <a:headEnd len="sm" w="sm" type="none"/>
            <a:tailEnd len="sm" w="sm" type="none"/>
          </a:ln>
        </p:spPr>
      </p:cxnSp>
      <p:cxnSp>
        <p:nvCxnSpPr>
          <p:cNvPr id="3637" name="Google Shape;3637;p48"/>
          <p:cNvCxnSpPr/>
          <p:nvPr/>
        </p:nvCxnSpPr>
        <p:spPr>
          <a:xfrm>
            <a:off x="304800" y="3657600"/>
            <a:ext cx="8686800" cy="0"/>
          </a:xfrm>
          <a:prstGeom prst="straightConnector1">
            <a:avLst/>
          </a:prstGeom>
          <a:noFill/>
          <a:ln cap="flat" cmpd="sng" w="9525">
            <a:solidFill>
              <a:schemeClr val="dk1"/>
            </a:solidFill>
            <a:prstDash val="solid"/>
            <a:miter lim="800000"/>
            <a:headEnd len="sm" w="sm" type="none"/>
            <a:tailEnd len="sm" w="sm" type="none"/>
          </a:ln>
        </p:spPr>
      </p:cxnSp>
      <p:cxnSp>
        <p:nvCxnSpPr>
          <p:cNvPr id="3638" name="Google Shape;3638;p48"/>
          <p:cNvCxnSpPr/>
          <p:nvPr/>
        </p:nvCxnSpPr>
        <p:spPr>
          <a:xfrm>
            <a:off x="304800" y="4114800"/>
            <a:ext cx="8686800" cy="0"/>
          </a:xfrm>
          <a:prstGeom prst="straightConnector1">
            <a:avLst/>
          </a:prstGeom>
          <a:noFill/>
          <a:ln cap="flat" cmpd="sng" w="9525">
            <a:solidFill>
              <a:schemeClr val="dk1"/>
            </a:solidFill>
            <a:prstDash val="solid"/>
            <a:miter lim="800000"/>
            <a:headEnd len="sm" w="sm" type="none"/>
            <a:tailEnd len="sm" w="sm" type="none"/>
          </a:ln>
        </p:spPr>
      </p:cxnSp>
      <p:cxnSp>
        <p:nvCxnSpPr>
          <p:cNvPr id="3639" name="Google Shape;3639;p48"/>
          <p:cNvCxnSpPr/>
          <p:nvPr/>
        </p:nvCxnSpPr>
        <p:spPr>
          <a:xfrm>
            <a:off x="304800" y="4572000"/>
            <a:ext cx="8686800" cy="0"/>
          </a:xfrm>
          <a:prstGeom prst="straightConnector1">
            <a:avLst/>
          </a:prstGeom>
          <a:noFill/>
          <a:ln cap="flat" cmpd="sng" w="9525">
            <a:solidFill>
              <a:schemeClr val="dk1"/>
            </a:solidFill>
            <a:prstDash val="solid"/>
            <a:miter lim="800000"/>
            <a:headEnd len="sm" w="sm" type="none"/>
            <a:tailEnd len="sm" w="sm" type="none"/>
          </a:ln>
        </p:spPr>
      </p:cxnSp>
      <p:cxnSp>
        <p:nvCxnSpPr>
          <p:cNvPr id="3640" name="Google Shape;3640;p48"/>
          <p:cNvCxnSpPr/>
          <p:nvPr/>
        </p:nvCxnSpPr>
        <p:spPr>
          <a:xfrm>
            <a:off x="304800" y="1828800"/>
            <a:ext cx="8686800" cy="0"/>
          </a:xfrm>
          <a:prstGeom prst="straightConnector1">
            <a:avLst/>
          </a:prstGeom>
          <a:noFill/>
          <a:ln cap="flat" cmpd="sng" w="25400">
            <a:solidFill>
              <a:schemeClr val="dk1"/>
            </a:solidFill>
            <a:prstDash val="solid"/>
            <a:miter lim="800000"/>
            <a:headEnd len="sm" w="sm" type="none"/>
            <a:tailEnd len="sm" w="sm" type="none"/>
          </a:ln>
        </p:spPr>
      </p:cxnSp>
      <p:cxnSp>
        <p:nvCxnSpPr>
          <p:cNvPr id="3641" name="Google Shape;3641;p48"/>
          <p:cNvCxnSpPr/>
          <p:nvPr/>
        </p:nvCxnSpPr>
        <p:spPr>
          <a:xfrm>
            <a:off x="1447800" y="1371600"/>
            <a:ext cx="0" cy="3657600"/>
          </a:xfrm>
          <a:prstGeom prst="straightConnector1">
            <a:avLst/>
          </a:prstGeom>
          <a:noFill/>
          <a:ln cap="flat" cmpd="sng" w="25400">
            <a:solidFill>
              <a:schemeClr val="dk1"/>
            </a:solidFill>
            <a:prstDash val="solid"/>
            <a:miter lim="800000"/>
            <a:headEnd len="sm" w="sm" type="none"/>
            <a:tailEnd len="sm" w="sm" type="none"/>
          </a:ln>
        </p:spPr>
      </p:cxnSp>
      <p:cxnSp>
        <p:nvCxnSpPr>
          <p:cNvPr id="3642" name="Google Shape;3642;p48"/>
          <p:cNvCxnSpPr/>
          <p:nvPr/>
        </p:nvCxnSpPr>
        <p:spPr>
          <a:xfrm>
            <a:off x="5105400" y="1371600"/>
            <a:ext cx="0" cy="3657600"/>
          </a:xfrm>
          <a:prstGeom prst="straightConnector1">
            <a:avLst/>
          </a:prstGeom>
          <a:noFill/>
          <a:ln cap="flat" cmpd="sng" w="25400">
            <a:solidFill>
              <a:schemeClr val="dk1"/>
            </a:solidFill>
            <a:prstDash val="solid"/>
            <a:miter lim="800000"/>
            <a:headEnd len="sm" w="sm" type="none"/>
            <a:tailEnd len="sm" w="sm" type="none"/>
          </a:ln>
        </p:spPr>
      </p:cxnSp>
      <p:pic>
        <p:nvPicPr>
          <p:cNvPr id="3643" name="Google Shape;3643;p48"/>
          <p:cNvPicPr preferRelativeResize="0"/>
          <p:nvPr/>
        </p:nvPicPr>
        <p:blipFill rotWithShape="1">
          <a:blip r:embed="rId3">
            <a:alphaModFix/>
          </a:blip>
          <a:srcRect b="0" l="0" r="0" t="0"/>
          <a:stretch/>
        </p:blipFill>
        <p:spPr>
          <a:xfrm>
            <a:off x="1066800" y="5181600"/>
            <a:ext cx="7772400" cy="1519237"/>
          </a:xfrm>
          <a:prstGeom prst="rect">
            <a:avLst/>
          </a:prstGeom>
          <a:noFill/>
          <a:ln>
            <a:noFill/>
          </a:ln>
        </p:spPr>
      </p:pic>
      <p:sp>
        <p:nvSpPr>
          <p:cNvPr id="3644" name="Google Shape;3644;p48"/>
          <p:cNvSpPr txBox="1"/>
          <p:nvPr/>
        </p:nvSpPr>
        <p:spPr>
          <a:xfrm>
            <a:off x="3906837" y="1066800"/>
            <a:ext cx="22653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Effect of control bits</a:t>
            </a:r>
            <a:endParaRPr b="0" i="0" sz="1400" u="none" cap="none" strike="noStrike">
              <a:solidFill>
                <a:srgbClr val="000000"/>
              </a:solidFill>
              <a:latin typeface="Arial"/>
              <a:ea typeface="Arial"/>
              <a:cs typeface="Arial"/>
              <a:sym typeface="Arial"/>
            </a:endParaRPr>
          </a:p>
        </p:txBody>
      </p:sp>
      <p:sp>
        <p:nvSpPr>
          <p:cNvPr id="3645" name="Google Shape;3645;p48"/>
          <p:cNvSpPr txBox="1"/>
          <p:nvPr/>
        </p:nvSpPr>
        <p:spPr>
          <a:xfrm>
            <a:off x="158750" y="5407025"/>
            <a:ext cx="908050" cy="1069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Deter-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mining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control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bits</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9" name="Shape 3649"/>
        <p:cNvGrpSpPr/>
        <p:nvPr/>
      </p:nvGrpSpPr>
      <p:grpSpPr>
        <a:xfrm>
          <a:off x="0" y="0"/>
          <a:ext cx="0" cy="0"/>
          <a:chOff x="0" y="0"/>
          <a:chExt cx="0" cy="0"/>
        </a:xfrm>
      </p:grpSpPr>
      <p:sp>
        <p:nvSpPr>
          <p:cNvPr id="3650" name="Google Shape;3650;p49"/>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Pipeline Control</a:t>
            </a:r>
            <a:endParaRPr/>
          </a:p>
        </p:txBody>
      </p:sp>
      <p:sp>
        <p:nvSpPr>
          <p:cNvPr id="3651" name="Google Shape;3651;p49"/>
          <p:cNvSpPr txBox="1"/>
          <p:nvPr>
            <p:ph idx="1" type="body"/>
          </p:nvPr>
        </p:nvSpPr>
        <p:spPr>
          <a:xfrm>
            <a:off x="762000" y="2017712"/>
            <a:ext cx="7924800" cy="46116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Initial design – </a:t>
            </a:r>
            <a:r>
              <a:rPr b="0" i="1" lang="en-US" sz="2000" u="none">
                <a:solidFill>
                  <a:schemeClr val="dk1"/>
                </a:solidFill>
                <a:latin typeface="Tahoma"/>
                <a:ea typeface="Tahoma"/>
                <a:cs typeface="Tahoma"/>
                <a:sym typeface="Tahoma"/>
              </a:rPr>
              <a:t>motivated by single-cycle datapath control</a:t>
            </a:r>
            <a:r>
              <a:rPr b="0" i="0" lang="en-US" sz="2000" u="none">
                <a:solidFill>
                  <a:schemeClr val="dk1"/>
                </a:solidFill>
                <a:latin typeface="Tahoma"/>
                <a:ea typeface="Tahoma"/>
                <a:cs typeface="Tahoma"/>
                <a:sym typeface="Tahoma"/>
              </a:rPr>
              <a:t> –  use the </a:t>
            </a:r>
            <a:r>
              <a:rPr b="0" i="1" lang="en-US" sz="2000" u="none">
                <a:solidFill>
                  <a:schemeClr val="dk1"/>
                </a:solidFill>
                <a:latin typeface="Tahoma"/>
                <a:ea typeface="Tahoma"/>
                <a:cs typeface="Tahoma"/>
                <a:sym typeface="Tahoma"/>
              </a:rPr>
              <a:t>same</a:t>
            </a:r>
            <a:r>
              <a:rPr b="0" i="0" lang="en-US" sz="2000" u="none">
                <a:solidFill>
                  <a:schemeClr val="dk1"/>
                </a:solidFill>
                <a:latin typeface="Tahoma"/>
                <a:ea typeface="Tahoma"/>
                <a:cs typeface="Tahoma"/>
                <a:sym typeface="Tahoma"/>
              </a:rPr>
              <a:t> control signals</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Observe:</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No separate write signal for the PC as it is written every cycle</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No separate write signals for the pipeline registers as they are written every cycle</a:t>
            </a:r>
            <a:endParaRPr/>
          </a:p>
          <a:p>
            <a:pPr indent="-285750" lvl="1" marL="742950" rtl="0" algn="l">
              <a:lnSpc>
                <a:spcPct val="10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No separate read signal for instruction memory</a:t>
            </a:r>
            <a:r>
              <a:rPr b="0" i="0" lang="en-US" sz="1800" u="none">
                <a:solidFill>
                  <a:schemeClr val="dk1"/>
                </a:solidFill>
                <a:latin typeface="Tahoma"/>
                <a:ea typeface="Tahoma"/>
                <a:cs typeface="Tahoma"/>
                <a:sym typeface="Tahoma"/>
              </a:rPr>
              <a:t> as it is read every clock cycle</a:t>
            </a:r>
            <a:endParaRPr/>
          </a:p>
          <a:p>
            <a:pPr indent="-285750" lvl="1" marL="742950" rtl="0" algn="l">
              <a:lnSpc>
                <a:spcPct val="10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No separate read signal for register file</a:t>
            </a:r>
            <a:r>
              <a:rPr b="0" i="0" lang="en-US" sz="1800" u="none">
                <a:solidFill>
                  <a:schemeClr val="dk1"/>
                </a:solidFill>
                <a:latin typeface="Tahoma"/>
                <a:ea typeface="Tahoma"/>
                <a:cs typeface="Tahoma"/>
                <a:sym typeface="Tahoma"/>
              </a:rPr>
              <a:t> as it is read every clock cycle</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Need to </a:t>
            </a:r>
            <a:r>
              <a:rPr b="0" i="1" lang="en-US" sz="2000" u="none">
                <a:solidFill>
                  <a:schemeClr val="dk1"/>
                </a:solidFill>
                <a:latin typeface="Tahoma"/>
                <a:ea typeface="Tahoma"/>
                <a:cs typeface="Tahoma"/>
                <a:sym typeface="Tahoma"/>
              </a:rPr>
              <a:t>set control signals during each pipeline stage</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Since control signals are associated with components active during a single pipeline stage, can </a:t>
            </a:r>
            <a:r>
              <a:rPr b="0" i="1" lang="en-US" sz="2000" u="none">
                <a:solidFill>
                  <a:schemeClr val="dk1"/>
                </a:solidFill>
                <a:latin typeface="Tahoma"/>
                <a:ea typeface="Tahoma"/>
                <a:cs typeface="Tahoma"/>
                <a:sym typeface="Tahoma"/>
              </a:rPr>
              <a:t>group control lines into five groups according to pipeline stage</a:t>
            </a:r>
            <a:endParaRPr/>
          </a:p>
        </p:txBody>
      </p:sp>
      <p:sp>
        <p:nvSpPr>
          <p:cNvPr id="3652" name="Google Shape;3652;p49"/>
          <p:cNvSpPr txBox="1"/>
          <p:nvPr/>
        </p:nvSpPr>
        <p:spPr>
          <a:xfrm>
            <a:off x="8059737" y="2957512"/>
            <a:ext cx="931862" cy="1004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ahoma"/>
              <a:buNone/>
            </a:pPr>
            <a:r>
              <a:rPr b="1" i="0" lang="en-US" sz="1200" u="none" cap="none" strike="noStrike">
                <a:solidFill>
                  <a:schemeClr val="dk1"/>
                </a:solidFill>
                <a:latin typeface="Tahoma"/>
                <a:ea typeface="Tahoma"/>
                <a:cs typeface="Tahoma"/>
                <a:sym typeface="Tahoma"/>
              </a:rPr>
              <a:t>Will be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Tahoma"/>
              <a:buNone/>
            </a:pPr>
            <a:r>
              <a:rPr b="1" i="0" lang="en-US" sz="1200" u="none" cap="none" strike="noStrike">
                <a:solidFill>
                  <a:schemeClr val="dk1"/>
                </a:solidFill>
                <a:latin typeface="Tahoma"/>
                <a:ea typeface="Tahoma"/>
                <a:cs typeface="Tahoma"/>
                <a:sym typeface="Tahoma"/>
              </a:rPr>
              <a:t>modified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Tahoma"/>
              <a:buNone/>
            </a:pPr>
            <a:r>
              <a:rPr b="1" i="0" lang="en-US" sz="1200" u="none" cap="none" strike="noStrike">
                <a:solidFill>
                  <a:schemeClr val="dk1"/>
                </a:solidFill>
                <a:latin typeface="Tahoma"/>
                <a:ea typeface="Tahoma"/>
                <a:cs typeface="Tahoma"/>
                <a:sym typeface="Tahoma"/>
              </a:rPr>
              <a:t>by hazard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Tahoma"/>
              <a:buNone/>
            </a:pPr>
            <a:r>
              <a:rPr b="1" i="0" lang="en-US" sz="1200" u="none" cap="none" strike="noStrike">
                <a:solidFill>
                  <a:schemeClr val="dk1"/>
                </a:solidFill>
                <a:latin typeface="Tahoma"/>
                <a:ea typeface="Tahoma"/>
                <a:cs typeface="Tahoma"/>
                <a:sym typeface="Tahoma"/>
              </a:rPr>
              <a:t>detection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Tahoma"/>
              <a:buNone/>
            </a:pPr>
            <a:r>
              <a:rPr b="1" i="0" lang="en-US" sz="1200" u="none" cap="none" strike="noStrike">
                <a:solidFill>
                  <a:schemeClr val="dk1"/>
                </a:solidFill>
                <a:latin typeface="Tahoma"/>
                <a:ea typeface="Tahoma"/>
                <a:cs typeface="Tahoma"/>
                <a:sym typeface="Tahoma"/>
              </a:rPr>
              <a:t>unit!!</a:t>
            </a:r>
            <a:endParaRPr b="0" i="0" sz="1400" u="none" cap="none" strike="noStrike">
              <a:solidFill>
                <a:srgbClr val="000000"/>
              </a:solidFill>
              <a:latin typeface="Arial"/>
              <a:ea typeface="Arial"/>
              <a:cs typeface="Arial"/>
              <a:sym typeface="Arial"/>
            </a:endParaRPr>
          </a:p>
        </p:txBody>
      </p:sp>
      <p:sp>
        <p:nvSpPr>
          <p:cNvPr id="3653" name="Google Shape;3653;p49"/>
          <p:cNvSpPr/>
          <p:nvPr/>
        </p:nvSpPr>
        <p:spPr>
          <a:xfrm>
            <a:off x="8001000" y="3048000"/>
            <a:ext cx="76200" cy="838200"/>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8" name="Shape 3658"/>
        <p:cNvGrpSpPr/>
        <p:nvPr/>
      </p:nvGrpSpPr>
      <p:grpSpPr>
        <a:xfrm>
          <a:off x="0" y="0"/>
          <a:ext cx="0" cy="0"/>
          <a:chOff x="0" y="0"/>
          <a:chExt cx="0" cy="0"/>
        </a:xfrm>
      </p:grpSpPr>
      <p:sp>
        <p:nvSpPr>
          <p:cNvPr id="3659" name="Google Shape;3659;p50"/>
          <p:cNvSpPr txBox="1"/>
          <p:nvPr>
            <p:ph type="title"/>
          </p:nvPr>
        </p:nvSpPr>
        <p:spPr>
          <a:xfrm>
            <a:off x="990600" y="304800"/>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Pipelined Datapath with Control I</a:t>
            </a:r>
            <a:endParaRPr/>
          </a:p>
        </p:txBody>
      </p:sp>
      <p:pic>
        <p:nvPicPr>
          <p:cNvPr descr="F0625" id="3660" name="Google Shape;3660;p50"/>
          <p:cNvPicPr preferRelativeResize="0"/>
          <p:nvPr/>
        </p:nvPicPr>
        <p:blipFill rotWithShape="1">
          <a:blip r:embed="rId3">
            <a:alphaModFix/>
          </a:blip>
          <a:srcRect b="0" l="0" r="0" t="0"/>
          <a:stretch/>
        </p:blipFill>
        <p:spPr>
          <a:xfrm>
            <a:off x="952500" y="1447800"/>
            <a:ext cx="7353300" cy="4905375"/>
          </a:xfrm>
          <a:prstGeom prst="rect">
            <a:avLst/>
          </a:prstGeom>
          <a:noFill/>
          <a:ln>
            <a:noFill/>
          </a:ln>
        </p:spPr>
      </p:pic>
      <p:sp>
        <p:nvSpPr>
          <p:cNvPr id="3661" name="Google Shape;3661;p50"/>
          <p:cNvSpPr txBox="1"/>
          <p:nvPr/>
        </p:nvSpPr>
        <p:spPr>
          <a:xfrm>
            <a:off x="781050" y="5178425"/>
            <a:ext cx="1581150" cy="1069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Same control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signals as the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single-cycle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datapath</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6" name="Shape 3666"/>
        <p:cNvGrpSpPr/>
        <p:nvPr/>
      </p:nvGrpSpPr>
      <p:grpSpPr>
        <a:xfrm>
          <a:off x="0" y="0"/>
          <a:ext cx="0" cy="0"/>
          <a:chOff x="0" y="0"/>
          <a:chExt cx="0" cy="0"/>
        </a:xfrm>
      </p:grpSpPr>
      <p:sp>
        <p:nvSpPr>
          <p:cNvPr id="3667" name="Google Shape;3667;p51"/>
          <p:cNvSpPr txBox="1"/>
          <p:nvPr/>
        </p:nvSpPr>
        <p:spPr>
          <a:xfrm>
            <a:off x="225425" y="312737"/>
            <a:ext cx="1352550"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668" name="Google Shape;3668;p51"/>
          <p:cNvSpPr txBox="1"/>
          <p:nvPr>
            <p:ph idx="1" type="body"/>
          </p:nvPr>
        </p:nvSpPr>
        <p:spPr>
          <a:xfrm>
            <a:off x="1182687" y="2017712"/>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There are five stages in the pipeline</a:t>
            </a:r>
            <a:endParaRPr/>
          </a:p>
          <a:p>
            <a:pPr indent="-285750" lvl="1" marL="742950" rtl="0" algn="l">
              <a:lnSpc>
                <a:spcPct val="90000"/>
              </a:lnSpc>
              <a:spcBef>
                <a:spcPts val="400"/>
              </a:spcBef>
              <a:spcAft>
                <a:spcPts val="0"/>
              </a:spcAft>
              <a:buClr>
                <a:schemeClr val="hlink"/>
              </a:buClr>
              <a:buSzPts val="1100"/>
              <a:buFont typeface="Noto Sans Symbols"/>
              <a:buChar char="■"/>
            </a:pPr>
            <a:r>
              <a:rPr b="0" i="1" lang="en-US" sz="2000" u="none">
                <a:solidFill>
                  <a:schemeClr val="dk1"/>
                </a:solidFill>
                <a:latin typeface="Tahoma"/>
                <a:ea typeface="Tahoma"/>
                <a:cs typeface="Tahoma"/>
                <a:sym typeface="Tahoma"/>
              </a:rPr>
              <a:t>instruction fetch</a:t>
            </a:r>
            <a:r>
              <a:rPr b="0" i="0" lang="en-US" sz="2000" u="none">
                <a:solidFill>
                  <a:schemeClr val="dk1"/>
                </a:solidFill>
                <a:latin typeface="Tahoma"/>
                <a:ea typeface="Tahoma"/>
                <a:cs typeface="Tahoma"/>
                <a:sym typeface="Tahoma"/>
              </a:rPr>
              <a:t> / </a:t>
            </a:r>
            <a:r>
              <a:rPr b="0" i="1" lang="en-US" sz="2000" u="none">
                <a:solidFill>
                  <a:schemeClr val="dk1"/>
                </a:solidFill>
                <a:latin typeface="Tahoma"/>
                <a:ea typeface="Tahoma"/>
                <a:cs typeface="Tahoma"/>
                <a:sym typeface="Tahoma"/>
              </a:rPr>
              <a:t>PC increment</a:t>
            </a:r>
            <a:endParaRPr/>
          </a:p>
          <a:p>
            <a:pPr indent="-285750" lvl="1" marL="742950" rtl="0" algn="l">
              <a:lnSpc>
                <a:spcPct val="90000"/>
              </a:lnSpc>
              <a:spcBef>
                <a:spcPts val="400"/>
              </a:spcBef>
              <a:spcAft>
                <a:spcPts val="0"/>
              </a:spcAft>
              <a:buClr>
                <a:schemeClr val="hlink"/>
              </a:buClr>
              <a:buSzPts val="1100"/>
              <a:buFont typeface="Noto Sans Symbols"/>
              <a:buChar char="■"/>
            </a:pPr>
            <a:r>
              <a:rPr b="0" i="1" lang="en-US" sz="2000" u="none">
                <a:solidFill>
                  <a:schemeClr val="dk1"/>
                </a:solidFill>
                <a:latin typeface="Tahoma"/>
                <a:ea typeface="Tahoma"/>
                <a:cs typeface="Tahoma"/>
                <a:sym typeface="Tahoma"/>
              </a:rPr>
              <a:t>instruction decode</a:t>
            </a:r>
            <a:r>
              <a:rPr b="0" i="0" lang="en-US" sz="2000" u="none">
                <a:solidFill>
                  <a:schemeClr val="dk1"/>
                </a:solidFill>
                <a:latin typeface="Tahoma"/>
                <a:ea typeface="Tahoma"/>
                <a:cs typeface="Tahoma"/>
                <a:sym typeface="Tahoma"/>
              </a:rPr>
              <a:t> / </a:t>
            </a:r>
            <a:r>
              <a:rPr b="0" i="1" lang="en-US" sz="2000" u="none">
                <a:solidFill>
                  <a:schemeClr val="dk1"/>
                </a:solidFill>
                <a:latin typeface="Tahoma"/>
                <a:ea typeface="Tahoma"/>
                <a:cs typeface="Tahoma"/>
                <a:sym typeface="Tahoma"/>
              </a:rPr>
              <a:t>register fetch</a:t>
            </a:r>
            <a:endParaRPr/>
          </a:p>
          <a:p>
            <a:pPr indent="-285750" lvl="1" marL="742950" rtl="0" algn="l">
              <a:lnSpc>
                <a:spcPct val="90000"/>
              </a:lnSpc>
              <a:spcBef>
                <a:spcPts val="400"/>
              </a:spcBef>
              <a:spcAft>
                <a:spcPts val="0"/>
              </a:spcAft>
              <a:buClr>
                <a:schemeClr val="hlink"/>
              </a:buClr>
              <a:buSzPts val="1100"/>
              <a:buFont typeface="Noto Sans Symbols"/>
              <a:buChar char="■"/>
            </a:pPr>
            <a:r>
              <a:rPr b="0" i="1" lang="en-US" sz="2000" u="none">
                <a:solidFill>
                  <a:schemeClr val="dk1"/>
                </a:solidFill>
                <a:latin typeface="Tahoma"/>
                <a:ea typeface="Tahoma"/>
                <a:cs typeface="Tahoma"/>
                <a:sym typeface="Tahoma"/>
              </a:rPr>
              <a:t>execution </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address calculation</a:t>
            </a:r>
            <a:endParaRPr/>
          </a:p>
          <a:p>
            <a:pPr indent="-285750" lvl="1" marL="742950" rtl="0" algn="l">
              <a:lnSpc>
                <a:spcPct val="90000"/>
              </a:lnSpc>
              <a:spcBef>
                <a:spcPts val="400"/>
              </a:spcBef>
              <a:spcAft>
                <a:spcPts val="0"/>
              </a:spcAft>
              <a:buClr>
                <a:schemeClr val="hlink"/>
              </a:buClr>
              <a:buSzPts val="1100"/>
              <a:buFont typeface="Noto Sans Symbols"/>
              <a:buChar char="■"/>
            </a:pPr>
            <a:r>
              <a:rPr b="0" i="1" lang="en-US" sz="2000" u="none">
                <a:solidFill>
                  <a:schemeClr val="dk1"/>
                </a:solidFill>
                <a:latin typeface="Tahoma"/>
                <a:ea typeface="Tahoma"/>
                <a:cs typeface="Tahoma"/>
                <a:sym typeface="Tahoma"/>
              </a:rPr>
              <a:t>memory access</a:t>
            </a:r>
            <a:endParaRPr/>
          </a:p>
          <a:p>
            <a:pPr indent="-285750" lvl="1" marL="742950" rtl="0" algn="l">
              <a:lnSpc>
                <a:spcPct val="90000"/>
              </a:lnSpc>
              <a:spcBef>
                <a:spcPts val="400"/>
              </a:spcBef>
              <a:spcAft>
                <a:spcPts val="0"/>
              </a:spcAft>
              <a:buClr>
                <a:schemeClr val="hlink"/>
              </a:buClr>
              <a:buSzPts val="1100"/>
              <a:buFont typeface="Noto Sans Symbols"/>
              <a:buChar char="■"/>
            </a:pPr>
            <a:r>
              <a:rPr b="0" i="1" lang="en-US" sz="2000" u="none">
                <a:solidFill>
                  <a:schemeClr val="dk1"/>
                </a:solidFill>
                <a:latin typeface="Tahoma"/>
                <a:ea typeface="Tahoma"/>
                <a:cs typeface="Tahoma"/>
                <a:sym typeface="Tahoma"/>
              </a:rPr>
              <a:t>write back</a:t>
            </a:r>
            <a:br>
              <a:rPr b="0" i="1" lang="en-US" sz="2000" u="none">
                <a:solidFill>
                  <a:schemeClr val="dk1"/>
                </a:solidFill>
                <a:latin typeface="Tahoma"/>
                <a:ea typeface="Tahoma"/>
                <a:cs typeface="Tahoma"/>
                <a:sym typeface="Tahoma"/>
              </a:rPr>
            </a:br>
            <a:endParaRPr/>
          </a:p>
          <a:p>
            <a:pPr indent="-342900" lvl="0" marL="342900" rtl="0" algn="l">
              <a:lnSpc>
                <a:spcPct val="90000"/>
              </a:lnSpc>
              <a:spcBef>
                <a:spcPts val="560"/>
              </a:spcBef>
              <a:spcAft>
                <a:spcPts val="0"/>
              </a:spcAft>
              <a:buSzPts val="1680"/>
              <a:buNone/>
            </a:pPr>
            <a:r>
              <a:rPr b="0" i="0" lang="en-US" sz="2800" u="none">
                <a:solidFill>
                  <a:schemeClr val="dk1"/>
                </a:solidFill>
                <a:latin typeface="Tahoma"/>
                <a:ea typeface="Tahoma"/>
                <a:cs typeface="Tahoma"/>
                <a:sym typeface="Tahoma"/>
              </a:rPr>
              <a:t>	 </a:t>
            </a:r>
            <a:br>
              <a:rPr b="0" i="0" lang="en-US" sz="2800" u="none">
                <a:solidFill>
                  <a:schemeClr val="dk1"/>
                </a:solidFill>
                <a:latin typeface="Tahoma"/>
                <a:ea typeface="Tahoma"/>
                <a:cs typeface="Tahoma"/>
                <a:sym typeface="Tahoma"/>
              </a:rPr>
            </a:br>
            <a:r>
              <a:rPr b="0" i="0" lang="en-US" sz="2800" u="none">
                <a:solidFill>
                  <a:schemeClr val="dk1"/>
                </a:solidFill>
                <a:latin typeface="Tahoma"/>
                <a:ea typeface="Tahoma"/>
                <a:cs typeface="Tahoma"/>
                <a:sym typeface="Tahoma"/>
              </a:rPr>
              <a:t>	</a:t>
            </a:r>
            <a:br>
              <a:rPr b="0" i="0" lang="en-US" sz="2800" u="none">
                <a:solidFill>
                  <a:schemeClr val="dk1"/>
                </a:solidFill>
                <a:latin typeface="Tahoma"/>
                <a:ea typeface="Tahoma"/>
                <a:cs typeface="Tahoma"/>
                <a:sym typeface="Tahoma"/>
              </a:rPr>
            </a:br>
            <a:br>
              <a:rPr b="0" i="0" lang="en-US" sz="2800" u="none">
                <a:solidFill>
                  <a:schemeClr val="dk1"/>
                </a:solidFill>
                <a:latin typeface="Tahoma"/>
                <a:ea typeface="Tahoma"/>
                <a:cs typeface="Tahoma"/>
                <a:sym typeface="Tahoma"/>
              </a:rPr>
            </a:br>
            <a:endParaRPr/>
          </a:p>
        </p:txBody>
      </p:sp>
      <p:sp>
        <p:nvSpPr>
          <p:cNvPr id="3669" name="Google Shape;3669;p51"/>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Pipeline Control Signals</a:t>
            </a:r>
            <a:endParaRPr/>
          </a:p>
        </p:txBody>
      </p:sp>
      <p:pic>
        <p:nvPicPr>
          <p:cNvPr id="3670" name="Google Shape;3670;p51"/>
          <p:cNvPicPr preferRelativeResize="0"/>
          <p:nvPr/>
        </p:nvPicPr>
        <p:blipFill rotWithShape="1">
          <a:blip r:embed="rId3">
            <a:alphaModFix/>
          </a:blip>
          <a:srcRect b="0" l="0" r="0" t="0"/>
          <a:stretch/>
        </p:blipFill>
        <p:spPr>
          <a:xfrm>
            <a:off x="1447800" y="4606925"/>
            <a:ext cx="6248400" cy="1641475"/>
          </a:xfrm>
          <a:prstGeom prst="rect">
            <a:avLst/>
          </a:prstGeom>
          <a:noFill/>
          <a:ln>
            <a:noFill/>
          </a:ln>
        </p:spPr>
      </p:pic>
      <p:sp>
        <p:nvSpPr>
          <p:cNvPr id="3671" name="Google Shape;3671;p51"/>
          <p:cNvSpPr/>
          <p:nvPr/>
        </p:nvSpPr>
        <p:spPr>
          <a:xfrm>
            <a:off x="5867400" y="2362200"/>
            <a:ext cx="76200" cy="685800"/>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672" name="Google Shape;3672;p51"/>
          <p:cNvSpPr txBox="1"/>
          <p:nvPr/>
        </p:nvSpPr>
        <p:spPr>
          <a:xfrm>
            <a:off x="5891212" y="2438400"/>
            <a:ext cx="29479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Nothing to control as instruction memory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read and PC write are always enabled</a:t>
            </a:r>
            <a:endParaRPr b="0" i="0" sz="1400" u="none" cap="none" strike="noStrike">
              <a:solidFill>
                <a:srgbClr val="000000"/>
              </a:solidFill>
              <a:latin typeface="Arial"/>
              <a:ea typeface="Arial"/>
              <a:cs typeface="Arial"/>
              <a:sym typeface="Arial"/>
            </a:endParaRPr>
          </a:p>
        </p:txBody>
      </p:sp>
      <p:sp>
        <p:nvSpPr>
          <p:cNvPr id="3673" name="Google Shape;3673;p51"/>
          <p:cNvSpPr/>
          <p:nvPr/>
        </p:nvSpPr>
        <p:spPr>
          <a:xfrm>
            <a:off x="5867400" y="3124200"/>
            <a:ext cx="76200" cy="838200"/>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674" name="Google Shape;3674;p51"/>
          <p:cNvSpPr/>
          <p:nvPr/>
        </p:nvSpPr>
        <p:spPr>
          <a:xfrm>
            <a:off x="4800600" y="3505200"/>
            <a:ext cx="1727200" cy="914400"/>
          </a:xfrm>
          <a:custGeom>
            <a:rect b="b" l="l" r="r" t="t"/>
            <a:pathLst>
              <a:path extrusionOk="0" h="576" w="1088">
                <a:moveTo>
                  <a:pt x="768" y="0"/>
                </a:moveTo>
                <a:cubicBezTo>
                  <a:pt x="928" y="72"/>
                  <a:pt x="1088" y="144"/>
                  <a:pt x="960" y="240"/>
                </a:cubicBezTo>
                <a:cubicBezTo>
                  <a:pt x="832" y="336"/>
                  <a:pt x="160" y="520"/>
                  <a:pt x="0" y="576"/>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9" name="Shape 3679"/>
        <p:cNvGrpSpPr/>
        <p:nvPr/>
      </p:nvGrpSpPr>
      <p:grpSpPr>
        <a:xfrm>
          <a:off x="0" y="0"/>
          <a:ext cx="0" cy="0"/>
          <a:chOff x="0" y="0"/>
          <a:chExt cx="0" cy="0"/>
        </a:xfrm>
      </p:grpSpPr>
      <p:sp>
        <p:nvSpPr>
          <p:cNvPr id="3680" name="Google Shape;3680;p52"/>
          <p:cNvSpPr txBox="1"/>
          <p:nvPr/>
        </p:nvSpPr>
        <p:spPr>
          <a:xfrm>
            <a:off x="225425" y="312737"/>
            <a:ext cx="1190625"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681" name="Google Shape;3681;p52"/>
          <p:cNvSpPr txBox="1"/>
          <p:nvPr>
            <p:ph idx="1" type="body"/>
          </p:nvPr>
        </p:nvSpPr>
        <p:spPr>
          <a:xfrm>
            <a:off x="685800" y="1981200"/>
            <a:ext cx="7961312"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Pass control signals along just like the data</a:t>
            </a:r>
            <a:r>
              <a:rPr b="0" i="0" lang="en-US" sz="2000" u="none">
                <a:solidFill>
                  <a:schemeClr val="dk1"/>
                </a:solidFill>
                <a:latin typeface="Tahoma"/>
                <a:ea typeface="Tahoma"/>
                <a:cs typeface="Tahoma"/>
                <a:sym typeface="Tahoma"/>
              </a:rPr>
              <a:t> – extend each pipeline register to hold needed control bits for succeeding stages</a:t>
            </a:r>
            <a:endParaRPr/>
          </a:p>
          <a:p>
            <a:pPr indent="-266700" lvl="0" marL="342900" rtl="0" algn="l">
              <a:lnSpc>
                <a:spcPct val="90000"/>
              </a:lnSpc>
              <a:spcBef>
                <a:spcPts val="400"/>
              </a:spcBef>
              <a:spcAft>
                <a:spcPts val="0"/>
              </a:spcAft>
              <a:buClr>
                <a:schemeClr val="folHlink"/>
              </a:buClr>
              <a:buSzPts val="1200"/>
              <a:buFont typeface="Noto Sans Symbols"/>
              <a:buNone/>
            </a:pPr>
            <a:r>
              <a:t/>
            </a:r>
            <a:endParaRPr b="0" i="1" sz="2000" u="none">
              <a:solidFill>
                <a:schemeClr val="dk1"/>
              </a:solidFill>
              <a:latin typeface="Tahoma"/>
              <a:ea typeface="Tahoma"/>
              <a:cs typeface="Tahoma"/>
              <a:sym typeface="Tahoma"/>
            </a:endParaRPr>
          </a:p>
          <a:p>
            <a:pPr indent="-266700" lvl="0" marL="342900" rtl="0" algn="l">
              <a:lnSpc>
                <a:spcPct val="90000"/>
              </a:lnSpc>
              <a:spcBef>
                <a:spcPts val="400"/>
              </a:spcBef>
              <a:spcAft>
                <a:spcPts val="0"/>
              </a:spcAft>
              <a:buClr>
                <a:schemeClr val="folHlink"/>
              </a:buClr>
              <a:buSzPts val="1200"/>
              <a:buFont typeface="Noto Sans Symbols"/>
              <a:buNone/>
            </a:pPr>
            <a:r>
              <a:t/>
            </a:r>
            <a:endParaRPr b="0" i="1" sz="2000" u="none">
              <a:solidFill>
                <a:schemeClr val="dk1"/>
              </a:solidFill>
              <a:latin typeface="Tahoma"/>
              <a:ea typeface="Tahoma"/>
              <a:cs typeface="Tahoma"/>
              <a:sym typeface="Tahoma"/>
            </a:endParaRPr>
          </a:p>
          <a:p>
            <a:pPr indent="-266700" lvl="0" marL="342900" rtl="0" algn="l">
              <a:lnSpc>
                <a:spcPct val="90000"/>
              </a:lnSpc>
              <a:spcBef>
                <a:spcPts val="400"/>
              </a:spcBef>
              <a:spcAft>
                <a:spcPts val="0"/>
              </a:spcAft>
              <a:buClr>
                <a:schemeClr val="folHlink"/>
              </a:buClr>
              <a:buSzPts val="1200"/>
              <a:buFont typeface="Noto Sans Symbols"/>
              <a:buNone/>
            </a:pPr>
            <a:r>
              <a:t/>
            </a:r>
            <a:endParaRPr b="0" i="1" sz="2000" u="none">
              <a:solidFill>
                <a:schemeClr val="dk1"/>
              </a:solidFill>
              <a:latin typeface="Tahoma"/>
              <a:ea typeface="Tahoma"/>
              <a:cs typeface="Tahoma"/>
              <a:sym typeface="Tahoma"/>
            </a:endParaRPr>
          </a:p>
          <a:p>
            <a:pPr indent="-266700" lvl="0" marL="342900" rtl="0" algn="l">
              <a:lnSpc>
                <a:spcPct val="90000"/>
              </a:lnSpc>
              <a:spcBef>
                <a:spcPts val="400"/>
              </a:spcBef>
              <a:spcAft>
                <a:spcPts val="0"/>
              </a:spcAft>
              <a:buClr>
                <a:schemeClr val="folHlink"/>
              </a:buClr>
              <a:buSzPts val="1200"/>
              <a:buFont typeface="Noto Sans Symbols"/>
              <a:buNone/>
            </a:pPr>
            <a:r>
              <a:t/>
            </a:r>
            <a:endParaRPr b="0" i="1" sz="2000" u="none">
              <a:solidFill>
                <a:schemeClr val="dk1"/>
              </a:solidFill>
              <a:latin typeface="Tahoma"/>
              <a:ea typeface="Tahoma"/>
              <a:cs typeface="Tahoma"/>
              <a:sym typeface="Tahoma"/>
            </a:endParaRPr>
          </a:p>
          <a:p>
            <a:pPr indent="-266700" lvl="0" marL="342900" rtl="0" algn="l">
              <a:lnSpc>
                <a:spcPct val="90000"/>
              </a:lnSpc>
              <a:spcBef>
                <a:spcPts val="400"/>
              </a:spcBef>
              <a:spcAft>
                <a:spcPts val="0"/>
              </a:spcAft>
              <a:buClr>
                <a:schemeClr val="folHlink"/>
              </a:buClr>
              <a:buSzPts val="1200"/>
              <a:buFont typeface="Noto Sans Symbols"/>
              <a:buNone/>
            </a:pPr>
            <a:r>
              <a:t/>
            </a:r>
            <a:endParaRPr b="0" i="1" sz="2000" u="none">
              <a:solidFill>
                <a:schemeClr val="dk1"/>
              </a:solidFill>
              <a:latin typeface="Tahoma"/>
              <a:ea typeface="Tahoma"/>
              <a:cs typeface="Tahoma"/>
              <a:sym typeface="Tahoma"/>
            </a:endParaRPr>
          </a:p>
          <a:p>
            <a:pPr indent="-266700" lvl="0" marL="342900" rtl="0" algn="l">
              <a:lnSpc>
                <a:spcPct val="90000"/>
              </a:lnSpc>
              <a:spcBef>
                <a:spcPts val="400"/>
              </a:spcBef>
              <a:spcAft>
                <a:spcPts val="0"/>
              </a:spcAft>
              <a:buClr>
                <a:schemeClr val="folHlink"/>
              </a:buClr>
              <a:buSzPts val="1200"/>
              <a:buFont typeface="Noto Sans Symbols"/>
              <a:buNone/>
            </a:pPr>
            <a:r>
              <a:t/>
            </a:r>
            <a:endParaRPr b="0" i="1" sz="2000" u="none">
              <a:solidFill>
                <a:schemeClr val="dk1"/>
              </a:solidFill>
              <a:latin typeface="Tahoma"/>
              <a:ea typeface="Tahoma"/>
              <a:cs typeface="Tahoma"/>
              <a:sym typeface="Tahoma"/>
            </a:endParaRPr>
          </a:p>
          <a:p>
            <a:pPr indent="-266700" lvl="0" marL="342900" rtl="0" algn="l">
              <a:lnSpc>
                <a:spcPct val="90000"/>
              </a:lnSpc>
              <a:spcBef>
                <a:spcPts val="400"/>
              </a:spcBef>
              <a:spcAft>
                <a:spcPts val="0"/>
              </a:spcAft>
              <a:buClr>
                <a:schemeClr val="folHlink"/>
              </a:buClr>
              <a:buSzPts val="1200"/>
              <a:buFont typeface="Noto Sans Symbols"/>
              <a:buNone/>
            </a:pPr>
            <a:r>
              <a:t/>
            </a:r>
            <a:endParaRPr b="0" i="1" sz="2000" u="none">
              <a:solidFill>
                <a:schemeClr val="dk1"/>
              </a:solidFill>
              <a:latin typeface="Tahoma"/>
              <a:ea typeface="Tahoma"/>
              <a:cs typeface="Tahoma"/>
              <a:sym typeface="Tahoma"/>
            </a:endParaRPr>
          </a:p>
          <a:p>
            <a:pPr indent="-266700" lvl="0" marL="342900" rtl="0" algn="l">
              <a:lnSpc>
                <a:spcPct val="90000"/>
              </a:lnSpc>
              <a:spcBef>
                <a:spcPts val="400"/>
              </a:spcBef>
              <a:spcAft>
                <a:spcPts val="0"/>
              </a:spcAft>
              <a:buClr>
                <a:schemeClr val="folHlink"/>
              </a:buClr>
              <a:buSzPts val="1200"/>
              <a:buFont typeface="Noto Sans Symbols"/>
              <a:buNone/>
            </a:pPr>
            <a:r>
              <a:t/>
            </a:r>
            <a:endParaRPr b="0" i="1" sz="20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Note</a:t>
            </a:r>
            <a:r>
              <a:rPr b="0" i="0" lang="en-US" sz="2000" u="none">
                <a:solidFill>
                  <a:schemeClr val="dk1"/>
                </a:solidFill>
                <a:latin typeface="Tahoma"/>
                <a:ea typeface="Tahoma"/>
                <a:cs typeface="Tahoma"/>
                <a:sym typeface="Tahoma"/>
              </a:rPr>
              <a:t>: The 6-bit </a:t>
            </a:r>
            <a:r>
              <a:rPr b="0" i="1" lang="en-US" sz="2000" u="none">
                <a:solidFill>
                  <a:schemeClr val="dk1"/>
                </a:solidFill>
                <a:latin typeface="Tahoma"/>
                <a:ea typeface="Tahoma"/>
                <a:cs typeface="Tahoma"/>
                <a:sym typeface="Tahoma"/>
              </a:rPr>
              <a:t>funct field</a:t>
            </a:r>
            <a:r>
              <a:rPr b="0" i="0" lang="en-US" sz="2000" u="none">
                <a:solidFill>
                  <a:schemeClr val="dk1"/>
                </a:solidFill>
                <a:latin typeface="Tahoma"/>
                <a:ea typeface="Tahoma"/>
                <a:cs typeface="Tahoma"/>
                <a:sym typeface="Tahoma"/>
              </a:rPr>
              <a:t> of the instruction required in the EX stage to generate ALU control can be retrieved as the 6 least significant bits of the immediate field which is sign-extended and passed from the IF/ID register to the ID/EX register</a:t>
            </a:r>
            <a:endParaRPr/>
          </a:p>
          <a:p>
            <a:pPr indent="-274320" lvl="0" marL="342900" rtl="0" algn="l">
              <a:lnSpc>
                <a:spcPct val="90000"/>
              </a:lnSpc>
              <a:spcBef>
                <a:spcPts val="360"/>
              </a:spcBef>
              <a:spcAft>
                <a:spcPts val="0"/>
              </a:spcAft>
              <a:buClr>
                <a:schemeClr val="folHlink"/>
              </a:buClr>
              <a:buSzPts val="1080"/>
              <a:buFont typeface="Noto Sans Symbols"/>
              <a:buNone/>
            </a:pPr>
            <a:r>
              <a:t/>
            </a:r>
            <a:endParaRPr b="0" i="0" sz="1800" u="none">
              <a:solidFill>
                <a:schemeClr val="dk1"/>
              </a:solidFill>
              <a:latin typeface="Tahoma"/>
              <a:ea typeface="Tahoma"/>
              <a:cs typeface="Tahoma"/>
              <a:sym typeface="Tahoma"/>
            </a:endParaRPr>
          </a:p>
          <a:p>
            <a:pPr indent="-274320" lvl="0" marL="342900" rtl="0" algn="l">
              <a:lnSpc>
                <a:spcPct val="90000"/>
              </a:lnSpc>
              <a:spcBef>
                <a:spcPts val="360"/>
              </a:spcBef>
              <a:spcAft>
                <a:spcPts val="0"/>
              </a:spcAft>
              <a:buClr>
                <a:schemeClr val="folHlink"/>
              </a:buClr>
              <a:buSzPts val="1080"/>
              <a:buFont typeface="Noto Sans Symbols"/>
              <a:buNone/>
            </a:pPr>
            <a:r>
              <a:t/>
            </a:r>
            <a:endParaRPr b="0" i="0" sz="1800" u="none">
              <a:solidFill>
                <a:schemeClr val="dk1"/>
              </a:solidFill>
              <a:latin typeface="Tahoma"/>
              <a:ea typeface="Tahoma"/>
              <a:cs typeface="Tahoma"/>
              <a:sym typeface="Tahoma"/>
            </a:endParaRPr>
          </a:p>
          <a:p>
            <a:pPr indent="-274320" lvl="0" marL="342900" rtl="0" algn="l">
              <a:lnSpc>
                <a:spcPct val="90000"/>
              </a:lnSpc>
              <a:spcBef>
                <a:spcPts val="360"/>
              </a:spcBef>
              <a:spcAft>
                <a:spcPts val="0"/>
              </a:spcAft>
              <a:buClr>
                <a:schemeClr val="folHlink"/>
              </a:buClr>
              <a:buSzPts val="1080"/>
              <a:buFont typeface="Noto Sans Symbols"/>
              <a:buNone/>
            </a:pPr>
            <a:r>
              <a:t/>
            </a:r>
            <a:endParaRPr b="0" i="0" sz="1800" u="none">
              <a:solidFill>
                <a:schemeClr val="dk1"/>
              </a:solidFill>
              <a:latin typeface="Tahoma"/>
              <a:ea typeface="Tahoma"/>
              <a:cs typeface="Tahoma"/>
              <a:sym typeface="Tahoma"/>
            </a:endParaRPr>
          </a:p>
          <a:p>
            <a:pPr indent="-274320" lvl="0" marL="342900" rtl="0" algn="l">
              <a:lnSpc>
                <a:spcPct val="90000"/>
              </a:lnSpc>
              <a:spcBef>
                <a:spcPts val="360"/>
              </a:spcBef>
              <a:spcAft>
                <a:spcPts val="0"/>
              </a:spcAft>
              <a:buClr>
                <a:schemeClr val="folHlink"/>
              </a:buClr>
              <a:buSzPts val="1080"/>
              <a:buFont typeface="Noto Sans Symbols"/>
              <a:buNone/>
            </a:pPr>
            <a:r>
              <a:t/>
            </a:r>
            <a:endParaRPr b="0" i="0" sz="1800" u="none">
              <a:solidFill>
                <a:schemeClr val="dk1"/>
              </a:solidFill>
              <a:latin typeface="Tahoma"/>
              <a:ea typeface="Tahoma"/>
              <a:cs typeface="Tahoma"/>
              <a:sym typeface="Tahoma"/>
            </a:endParaRPr>
          </a:p>
          <a:p>
            <a:pPr indent="-274320" lvl="0" marL="342900" rtl="0" algn="l">
              <a:lnSpc>
                <a:spcPct val="90000"/>
              </a:lnSpc>
              <a:spcBef>
                <a:spcPts val="360"/>
              </a:spcBef>
              <a:spcAft>
                <a:spcPts val="0"/>
              </a:spcAft>
              <a:buClr>
                <a:schemeClr val="folHlink"/>
              </a:buClr>
              <a:buSzPts val="1080"/>
              <a:buFont typeface="Noto Sans Symbols"/>
              <a:buNone/>
            </a:pPr>
            <a:r>
              <a:t/>
            </a:r>
            <a:endParaRPr b="0" i="0" sz="1800" u="none">
              <a:solidFill>
                <a:schemeClr val="dk1"/>
              </a:solidFill>
              <a:latin typeface="Tahoma"/>
              <a:ea typeface="Tahoma"/>
              <a:cs typeface="Tahoma"/>
              <a:sym typeface="Tahoma"/>
            </a:endParaRPr>
          </a:p>
          <a:p>
            <a:pPr indent="-274320" lvl="0" marL="342900" rtl="0" algn="l">
              <a:lnSpc>
                <a:spcPct val="90000"/>
              </a:lnSpc>
              <a:spcBef>
                <a:spcPts val="360"/>
              </a:spcBef>
              <a:spcAft>
                <a:spcPts val="0"/>
              </a:spcAft>
              <a:buClr>
                <a:schemeClr val="folHlink"/>
              </a:buClr>
              <a:buSzPts val="1080"/>
              <a:buFont typeface="Noto Sans Symbols"/>
              <a:buNone/>
            </a:pPr>
            <a:r>
              <a:t/>
            </a:r>
            <a:endParaRPr b="0" i="0" sz="1800" u="none">
              <a:solidFill>
                <a:schemeClr val="dk1"/>
              </a:solidFill>
              <a:latin typeface="Tahoma"/>
              <a:ea typeface="Tahoma"/>
              <a:cs typeface="Tahoma"/>
              <a:sym typeface="Tahoma"/>
            </a:endParaRPr>
          </a:p>
          <a:p>
            <a:pPr indent="-274320" lvl="0" marL="342900" rtl="0" algn="l">
              <a:lnSpc>
                <a:spcPct val="90000"/>
              </a:lnSpc>
              <a:spcBef>
                <a:spcPts val="360"/>
              </a:spcBef>
              <a:spcAft>
                <a:spcPts val="0"/>
              </a:spcAft>
              <a:buClr>
                <a:schemeClr val="folHlink"/>
              </a:buClr>
              <a:buSzPts val="1080"/>
              <a:buFont typeface="Noto Sans Symbols"/>
              <a:buNone/>
            </a:pPr>
            <a:r>
              <a:t/>
            </a:r>
            <a:endParaRPr b="0" i="0" sz="1800" u="none">
              <a:solidFill>
                <a:schemeClr val="dk1"/>
              </a:solidFill>
              <a:latin typeface="Tahoma"/>
              <a:ea typeface="Tahoma"/>
              <a:cs typeface="Tahoma"/>
              <a:sym typeface="Tahoma"/>
            </a:endParaRPr>
          </a:p>
          <a:p>
            <a:pPr indent="-274320" lvl="0" marL="342900" rtl="0" algn="l">
              <a:lnSpc>
                <a:spcPct val="90000"/>
              </a:lnSpc>
              <a:spcBef>
                <a:spcPts val="360"/>
              </a:spcBef>
              <a:spcAft>
                <a:spcPts val="0"/>
              </a:spcAft>
              <a:buClr>
                <a:schemeClr val="folHlink"/>
              </a:buClr>
              <a:buSzPts val="1080"/>
              <a:buFont typeface="Noto Sans Symbols"/>
              <a:buNone/>
            </a:pPr>
            <a:r>
              <a:t/>
            </a:r>
            <a:endParaRPr b="0" i="0" sz="1800" u="none">
              <a:solidFill>
                <a:schemeClr val="dk1"/>
              </a:solidFill>
              <a:latin typeface="Tahoma"/>
              <a:ea typeface="Tahoma"/>
              <a:cs typeface="Tahoma"/>
              <a:sym typeface="Tahoma"/>
            </a:endParaRPr>
          </a:p>
          <a:p>
            <a:pPr indent="-274320" lvl="0" marL="342900" rtl="0" algn="l">
              <a:lnSpc>
                <a:spcPct val="90000"/>
              </a:lnSpc>
              <a:spcBef>
                <a:spcPts val="360"/>
              </a:spcBef>
              <a:spcAft>
                <a:spcPts val="0"/>
              </a:spcAft>
              <a:buClr>
                <a:schemeClr val="folHlink"/>
              </a:buClr>
              <a:buSzPts val="1080"/>
              <a:buFont typeface="Noto Sans Symbols"/>
              <a:buNone/>
            </a:pPr>
            <a:r>
              <a:t/>
            </a:r>
            <a:endParaRPr b="0" i="0" sz="1800" u="none">
              <a:solidFill>
                <a:schemeClr val="dk1"/>
              </a:solidFill>
              <a:latin typeface="Tahoma"/>
              <a:ea typeface="Tahoma"/>
              <a:cs typeface="Tahoma"/>
              <a:sym typeface="Tahoma"/>
            </a:endParaRPr>
          </a:p>
          <a:p>
            <a:pPr indent="-342900" lvl="0" marL="342900" rtl="0" algn="l">
              <a:lnSpc>
                <a:spcPct val="90000"/>
              </a:lnSpc>
              <a:spcBef>
                <a:spcPts val="560"/>
              </a:spcBef>
              <a:spcAft>
                <a:spcPts val="0"/>
              </a:spcAft>
              <a:buSzPts val="1680"/>
              <a:buNone/>
            </a:pPr>
            <a:br>
              <a:rPr b="0" i="0" lang="en-US" sz="2800" u="none">
                <a:solidFill>
                  <a:schemeClr val="dk1"/>
                </a:solidFill>
                <a:latin typeface="Tahoma"/>
                <a:ea typeface="Tahoma"/>
                <a:cs typeface="Tahoma"/>
                <a:sym typeface="Tahoma"/>
              </a:rPr>
            </a:br>
            <a:br>
              <a:rPr b="0" i="0" lang="en-US" sz="2800" u="none">
                <a:solidFill>
                  <a:schemeClr val="dk1"/>
                </a:solidFill>
                <a:latin typeface="Tahoma"/>
                <a:ea typeface="Tahoma"/>
                <a:cs typeface="Tahoma"/>
                <a:sym typeface="Tahoma"/>
              </a:rPr>
            </a:br>
            <a:endParaRPr/>
          </a:p>
        </p:txBody>
      </p:sp>
      <p:sp>
        <p:nvSpPr>
          <p:cNvPr id="3682" name="Google Shape;3682;p52"/>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Pipeline Control Implementation</a:t>
            </a:r>
            <a:endParaRPr/>
          </a:p>
        </p:txBody>
      </p:sp>
      <p:pic>
        <p:nvPicPr>
          <p:cNvPr descr="F0629" id="3683" name="Google Shape;3683;p52"/>
          <p:cNvPicPr preferRelativeResize="0"/>
          <p:nvPr/>
        </p:nvPicPr>
        <p:blipFill rotWithShape="1">
          <a:blip r:embed="rId3">
            <a:alphaModFix/>
          </a:blip>
          <a:srcRect b="0" l="0" r="0" t="0"/>
          <a:stretch/>
        </p:blipFill>
        <p:spPr>
          <a:xfrm>
            <a:off x="1981200" y="2686050"/>
            <a:ext cx="4724400" cy="2266950"/>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17"/>
          <p:cNvSpPr txBox="1"/>
          <p:nvPr>
            <p:ph type="title"/>
          </p:nvPr>
        </p:nvSpPr>
        <p:spPr>
          <a:xfrm>
            <a:off x="1150937" y="5334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Pipelining: Keep in Mind</a:t>
            </a:r>
            <a:endParaRPr/>
          </a:p>
        </p:txBody>
      </p:sp>
      <p:sp>
        <p:nvSpPr>
          <p:cNvPr id="664" name="Google Shape;664;p17"/>
          <p:cNvSpPr txBox="1"/>
          <p:nvPr>
            <p:ph idx="1" type="body"/>
          </p:nvPr>
        </p:nvSpPr>
        <p:spPr>
          <a:xfrm>
            <a:off x="1182687" y="1981200"/>
            <a:ext cx="7199312" cy="41148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Pipelining </a:t>
            </a:r>
            <a:r>
              <a:rPr b="0" i="1" lang="en-US" sz="2000" u="none">
                <a:solidFill>
                  <a:schemeClr val="dk1"/>
                </a:solidFill>
                <a:latin typeface="Tahoma"/>
                <a:ea typeface="Tahoma"/>
                <a:cs typeface="Tahoma"/>
                <a:sym typeface="Tahoma"/>
              </a:rPr>
              <a:t>does not reduce latency</a:t>
            </a:r>
            <a:r>
              <a:rPr b="0" i="0" lang="en-US" sz="2000" u="none">
                <a:solidFill>
                  <a:schemeClr val="dk1"/>
                </a:solidFill>
                <a:latin typeface="Tahoma"/>
                <a:ea typeface="Tahoma"/>
                <a:cs typeface="Tahoma"/>
                <a:sym typeface="Tahoma"/>
              </a:rPr>
              <a:t> of a single task, it </a:t>
            </a:r>
            <a:r>
              <a:rPr b="0" i="1" lang="en-US" sz="2000" u="none">
                <a:solidFill>
                  <a:schemeClr val="dk1"/>
                </a:solidFill>
                <a:latin typeface="Tahoma"/>
                <a:ea typeface="Tahoma"/>
                <a:cs typeface="Tahoma"/>
                <a:sym typeface="Tahoma"/>
              </a:rPr>
              <a:t>increases throughput</a:t>
            </a:r>
            <a:r>
              <a:rPr b="0" i="0" lang="en-US" sz="2000" u="none">
                <a:solidFill>
                  <a:schemeClr val="dk1"/>
                </a:solidFill>
                <a:latin typeface="Tahoma"/>
                <a:ea typeface="Tahoma"/>
                <a:cs typeface="Tahoma"/>
                <a:sym typeface="Tahoma"/>
              </a:rPr>
              <a:t> of entire workload</a:t>
            </a:r>
            <a:endParaRPr/>
          </a:p>
          <a:p>
            <a:pPr indent="-609600" lvl="0" marL="6096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Pipeline rate </a:t>
            </a:r>
            <a:r>
              <a:rPr b="0" i="1" lang="en-US" sz="2000" u="none">
                <a:solidFill>
                  <a:schemeClr val="dk1"/>
                </a:solidFill>
                <a:latin typeface="Tahoma"/>
                <a:ea typeface="Tahoma"/>
                <a:cs typeface="Tahoma"/>
                <a:sym typeface="Tahoma"/>
              </a:rPr>
              <a:t>limited by longest stage</a:t>
            </a:r>
            <a:endParaRPr/>
          </a:p>
          <a:p>
            <a:pPr indent="-533400" lvl="1" marL="990600" rtl="0" algn="l">
              <a:lnSpc>
                <a:spcPct val="10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potential</a:t>
            </a:r>
            <a:r>
              <a:rPr b="0" i="0" lang="en-US" sz="1800" u="none">
                <a:solidFill>
                  <a:schemeClr val="dk1"/>
                </a:solidFill>
                <a:latin typeface="Tahoma"/>
                <a:ea typeface="Tahoma"/>
                <a:cs typeface="Tahoma"/>
                <a:sym typeface="Tahoma"/>
              </a:rPr>
              <a:t> speedup = number</a:t>
            </a:r>
            <a:r>
              <a:rPr b="0" i="0" lang="en-US" sz="1800" u="none">
                <a:solidFill>
                  <a:schemeClr val="hlink"/>
                </a:solidFill>
                <a:latin typeface="Tahoma"/>
                <a:ea typeface="Tahoma"/>
                <a:cs typeface="Tahoma"/>
                <a:sym typeface="Tahoma"/>
              </a:rPr>
              <a:t> </a:t>
            </a:r>
            <a:r>
              <a:rPr b="0" i="0" lang="en-US" sz="1800" u="none">
                <a:solidFill>
                  <a:schemeClr val="dk1"/>
                </a:solidFill>
                <a:latin typeface="Tahoma"/>
                <a:ea typeface="Tahoma"/>
                <a:cs typeface="Tahoma"/>
                <a:sym typeface="Tahoma"/>
              </a:rPr>
              <a:t>pipe stages</a:t>
            </a:r>
            <a:endParaRPr/>
          </a:p>
          <a:p>
            <a:pPr indent="-533400" lvl="1" marL="990600" rtl="0" algn="l">
              <a:lnSpc>
                <a:spcPct val="10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unbalanced lengths</a:t>
            </a:r>
            <a:r>
              <a:rPr b="0" i="0" lang="en-US" sz="1800" u="none">
                <a:solidFill>
                  <a:schemeClr val="dk1"/>
                </a:solidFill>
                <a:latin typeface="Tahoma"/>
                <a:ea typeface="Tahoma"/>
                <a:cs typeface="Tahoma"/>
                <a:sym typeface="Tahoma"/>
              </a:rPr>
              <a:t> of pipe stages reduces speedup</a:t>
            </a:r>
            <a:endParaRPr/>
          </a:p>
          <a:p>
            <a:pPr indent="-609600" lvl="0" marL="6096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Time to </a:t>
            </a:r>
            <a:r>
              <a:rPr b="0" i="1" lang="en-US" sz="2000" u="none">
                <a:solidFill>
                  <a:schemeClr val="dk1"/>
                </a:solidFill>
                <a:latin typeface="Tahoma"/>
                <a:ea typeface="Tahoma"/>
                <a:cs typeface="Tahoma"/>
                <a:sym typeface="Tahoma"/>
              </a:rPr>
              <a:t>fill</a:t>
            </a:r>
            <a:r>
              <a:rPr b="0" i="0" lang="en-US" sz="2000" u="none">
                <a:solidFill>
                  <a:schemeClr val="dk1"/>
                </a:solidFill>
                <a:latin typeface="Tahoma"/>
                <a:ea typeface="Tahoma"/>
                <a:cs typeface="Tahoma"/>
                <a:sym typeface="Tahoma"/>
              </a:rPr>
              <a:t> pipeline and time to </a:t>
            </a:r>
            <a:r>
              <a:rPr b="0" i="1" lang="en-US" sz="2000" u="none">
                <a:solidFill>
                  <a:schemeClr val="dk1"/>
                </a:solidFill>
                <a:latin typeface="Tahoma"/>
                <a:ea typeface="Tahoma"/>
                <a:cs typeface="Tahoma"/>
                <a:sym typeface="Tahoma"/>
              </a:rPr>
              <a:t>drain</a:t>
            </a:r>
            <a:r>
              <a:rPr b="0" i="0" lang="en-US" sz="2000" u="none">
                <a:solidFill>
                  <a:schemeClr val="dk1"/>
                </a:solidFill>
                <a:latin typeface="Tahoma"/>
                <a:ea typeface="Tahoma"/>
                <a:cs typeface="Tahoma"/>
                <a:sym typeface="Tahoma"/>
              </a:rPr>
              <a:t> it – when there is </a:t>
            </a:r>
            <a:r>
              <a:rPr b="0" i="1" lang="en-US" sz="2000" u="none">
                <a:solidFill>
                  <a:schemeClr val="dk1"/>
                </a:solidFill>
                <a:latin typeface="Tahoma"/>
                <a:ea typeface="Tahoma"/>
                <a:cs typeface="Tahoma"/>
                <a:sym typeface="Tahoma"/>
              </a:rPr>
              <a:t>slack</a:t>
            </a:r>
            <a:r>
              <a:rPr b="0" i="0" lang="en-US" sz="2000" u="none">
                <a:solidFill>
                  <a:schemeClr val="dk1"/>
                </a:solidFill>
                <a:latin typeface="Tahoma"/>
                <a:ea typeface="Tahoma"/>
                <a:cs typeface="Tahoma"/>
                <a:sym typeface="Tahoma"/>
              </a:rPr>
              <a:t> in the pipeline – reduces speedup</a:t>
            </a:r>
            <a:endParaRPr/>
          </a:p>
        </p:txBody>
      </p:sp>
    </p:spTree>
  </p:cSld>
  <p:clrMapOvr>
    <a:masterClrMapping/>
  </p:clrMapOvr>
  <p:transition spd="slow">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8" name="Shape 3688"/>
        <p:cNvGrpSpPr/>
        <p:nvPr/>
      </p:nvGrpSpPr>
      <p:grpSpPr>
        <a:xfrm>
          <a:off x="0" y="0"/>
          <a:ext cx="0" cy="0"/>
          <a:chOff x="0" y="0"/>
          <a:chExt cx="0" cy="0"/>
        </a:xfrm>
      </p:grpSpPr>
      <p:sp>
        <p:nvSpPr>
          <p:cNvPr id="3689" name="Google Shape;3689;p53"/>
          <p:cNvSpPr txBox="1"/>
          <p:nvPr/>
        </p:nvSpPr>
        <p:spPr>
          <a:xfrm>
            <a:off x="225425" y="312737"/>
            <a:ext cx="1190625"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690" name="Google Shape;3690;p53"/>
          <p:cNvSpPr txBox="1"/>
          <p:nvPr>
            <p:ph type="title"/>
          </p:nvPr>
        </p:nvSpPr>
        <p:spPr>
          <a:xfrm>
            <a:off x="1046162" y="228600"/>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Pipelined Datapath with Control II</a:t>
            </a:r>
            <a:endParaRPr/>
          </a:p>
        </p:txBody>
      </p:sp>
      <p:pic>
        <p:nvPicPr>
          <p:cNvPr descr="F0630" id="3691" name="Google Shape;3691;p53"/>
          <p:cNvPicPr preferRelativeResize="0"/>
          <p:nvPr/>
        </p:nvPicPr>
        <p:blipFill rotWithShape="1">
          <a:blip r:embed="rId3">
            <a:alphaModFix/>
          </a:blip>
          <a:srcRect b="0" l="0" r="0" t="0"/>
          <a:stretch/>
        </p:blipFill>
        <p:spPr>
          <a:xfrm>
            <a:off x="952500" y="1546225"/>
            <a:ext cx="7429500" cy="5048250"/>
          </a:xfrm>
          <a:prstGeom prst="rect">
            <a:avLst/>
          </a:prstGeom>
          <a:noFill/>
          <a:ln>
            <a:noFill/>
          </a:ln>
        </p:spPr>
      </p:pic>
      <p:sp>
        <p:nvSpPr>
          <p:cNvPr id="3692" name="Google Shape;3692;p53"/>
          <p:cNvSpPr txBox="1"/>
          <p:nvPr/>
        </p:nvSpPr>
        <p:spPr>
          <a:xfrm>
            <a:off x="704850" y="5238750"/>
            <a:ext cx="1962150" cy="1314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Control signals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emanate from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the control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portions of the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pipeline registers</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6" name="Shape 3696"/>
        <p:cNvGrpSpPr/>
        <p:nvPr/>
      </p:nvGrpSpPr>
      <p:grpSpPr>
        <a:xfrm>
          <a:off x="0" y="0"/>
          <a:ext cx="0" cy="0"/>
          <a:chOff x="0" y="0"/>
          <a:chExt cx="0" cy="0"/>
        </a:xfrm>
      </p:grpSpPr>
      <p:sp>
        <p:nvSpPr>
          <p:cNvPr id="3697" name="Google Shape;3697;p54"/>
          <p:cNvSpPr txBox="1"/>
          <p:nvPr>
            <p:ph type="title"/>
          </p:nvPr>
        </p:nvSpPr>
        <p:spPr>
          <a:xfrm>
            <a:off x="838200" y="17526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Pipelined</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Execution</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and</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Control</a:t>
            </a:r>
            <a:endParaRPr/>
          </a:p>
        </p:txBody>
      </p:sp>
      <p:sp>
        <p:nvSpPr>
          <p:cNvPr id="3698" name="Google Shape;3698;p54"/>
          <p:cNvSpPr txBox="1"/>
          <p:nvPr>
            <p:ph idx="1" type="body"/>
          </p:nvPr>
        </p:nvSpPr>
        <p:spPr>
          <a:xfrm>
            <a:off x="533400" y="29718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Instruction</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    sequence:</a:t>
            </a:r>
            <a:endParaRPr/>
          </a:p>
        </p:txBody>
      </p:sp>
      <p:pic>
        <p:nvPicPr>
          <p:cNvPr descr="F0631" id="3699" name="Google Shape;3699;p54"/>
          <p:cNvPicPr preferRelativeResize="0"/>
          <p:nvPr/>
        </p:nvPicPr>
        <p:blipFill rotWithShape="1">
          <a:blip r:embed="rId3">
            <a:alphaModFix/>
          </a:blip>
          <a:srcRect b="0" l="0" r="0" t="0"/>
          <a:stretch/>
        </p:blipFill>
        <p:spPr>
          <a:xfrm>
            <a:off x="3505200" y="239712"/>
            <a:ext cx="4764087" cy="6376987"/>
          </a:xfrm>
          <a:prstGeom prst="rect">
            <a:avLst/>
          </a:prstGeom>
          <a:noFill/>
          <a:ln>
            <a:noFill/>
          </a:ln>
        </p:spPr>
      </p:pic>
      <p:sp>
        <p:nvSpPr>
          <p:cNvPr id="3700" name="Google Shape;3700;p54"/>
          <p:cNvSpPr txBox="1"/>
          <p:nvPr/>
        </p:nvSpPr>
        <p:spPr>
          <a:xfrm>
            <a:off x="801687" y="3810000"/>
            <a:ext cx="2322512" cy="1314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lw  $10, 20($1)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sub $11, $2,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and $12, $4, $7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or  $13, $6, $7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add $14, $8, $9</a:t>
            </a:r>
            <a:endParaRPr b="0" i="0" sz="1400" u="none" cap="none" strike="noStrike">
              <a:solidFill>
                <a:srgbClr val="000000"/>
              </a:solidFill>
              <a:latin typeface="Arial"/>
              <a:ea typeface="Arial"/>
              <a:cs typeface="Arial"/>
              <a:sym typeface="Arial"/>
            </a:endParaRPr>
          </a:p>
        </p:txBody>
      </p:sp>
      <p:sp>
        <p:nvSpPr>
          <p:cNvPr id="3701" name="Google Shape;3701;p54"/>
          <p:cNvSpPr txBox="1"/>
          <p:nvPr/>
        </p:nvSpPr>
        <p:spPr>
          <a:xfrm>
            <a:off x="722312" y="5410200"/>
            <a:ext cx="2782887" cy="82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Label “before&lt;i&gt;” means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i th instruction before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lw</a:t>
            </a:r>
            <a:endParaRPr b="0" i="0" sz="1400" u="none" cap="none" strike="noStrike">
              <a:solidFill>
                <a:srgbClr val="000000"/>
              </a:solidFill>
              <a:latin typeface="Arial"/>
              <a:ea typeface="Arial"/>
              <a:cs typeface="Arial"/>
              <a:sym typeface="Arial"/>
            </a:endParaRPr>
          </a:p>
        </p:txBody>
      </p:sp>
      <p:sp>
        <p:nvSpPr>
          <p:cNvPr id="3702" name="Google Shape;3702;p54"/>
          <p:cNvSpPr txBox="1"/>
          <p:nvPr/>
        </p:nvSpPr>
        <p:spPr>
          <a:xfrm>
            <a:off x="2971800" y="2787650"/>
            <a:ext cx="156368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Clock cycle 1 </a:t>
            </a:r>
            <a:endParaRPr b="0" i="0" sz="1400" u="none" cap="none" strike="noStrike">
              <a:solidFill>
                <a:srgbClr val="000000"/>
              </a:solidFill>
              <a:latin typeface="Arial"/>
              <a:ea typeface="Arial"/>
              <a:cs typeface="Arial"/>
              <a:sym typeface="Arial"/>
            </a:endParaRPr>
          </a:p>
        </p:txBody>
      </p:sp>
      <p:sp>
        <p:nvSpPr>
          <p:cNvPr id="3703" name="Google Shape;3703;p54"/>
          <p:cNvSpPr txBox="1"/>
          <p:nvPr/>
        </p:nvSpPr>
        <p:spPr>
          <a:xfrm>
            <a:off x="2971800" y="6019800"/>
            <a:ext cx="156368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Clock cycle 2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7" name="Shape 3707"/>
        <p:cNvGrpSpPr/>
        <p:nvPr/>
      </p:nvGrpSpPr>
      <p:grpSpPr>
        <a:xfrm>
          <a:off x="0" y="0"/>
          <a:ext cx="0" cy="0"/>
          <a:chOff x="0" y="0"/>
          <a:chExt cx="0" cy="0"/>
        </a:xfrm>
      </p:grpSpPr>
      <p:sp>
        <p:nvSpPr>
          <p:cNvPr id="3708" name="Google Shape;3708;p55"/>
          <p:cNvSpPr txBox="1"/>
          <p:nvPr>
            <p:ph type="title"/>
          </p:nvPr>
        </p:nvSpPr>
        <p:spPr>
          <a:xfrm>
            <a:off x="685800" y="17526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Pipelined</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Execution</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and</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Control</a:t>
            </a:r>
            <a:endParaRPr/>
          </a:p>
        </p:txBody>
      </p:sp>
      <p:sp>
        <p:nvSpPr>
          <p:cNvPr id="3709" name="Google Shape;3709;p55"/>
          <p:cNvSpPr txBox="1"/>
          <p:nvPr>
            <p:ph idx="1" type="body"/>
          </p:nvPr>
        </p:nvSpPr>
        <p:spPr>
          <a:xfrm>
            <a:off x="381000" y="29718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Instruction</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    sequence:</a:t>
            </a:r>
            <a:endParaRPr/>
          </a:p>
          <a:p>
            <a:pPr indent="-266700" lvl="0" marL="342900" rtl="0" algn="l">
              <a:lnSpc>
                <a:spcPct val="100000"/>
              </a:lnSpc>
              <a:spcBef>
                <a:spcPts val="400"/>
              </a:spcBef>
              <a:spcAft>
                <a:spcPts val="0"/>
              </a:spcAft>
              <a:buSzPts val="1200"/>
              <a:buNone/>
            </a:pPr>
            <a:r>
              <a:t/>
            </a:r>
            <a:endParaRPr b="0" i="0" sz="2000" u="none">
              <a:solidFill>
                <a:schemeClr val="dk1"/>
              </a:solidFill>
              <a:latin typeface="Tahoma"/>
              <a:ea typeface="Tahoma"/>
              <a:cs typeface="Tahoma"/>
              <a:sym typeface="Tahoma"/>
            </a:endParaRPr>
          </a:p>
        </p:txBody>
      </p:sp>
      <p:pic>
        <p:nvPicPr>
          <p:cNvPr descr="F0632" id="3710" name="Google Shape;3710;p55"/>
          <p:cNvPicPr preferRelativeResize="0"/>
          <p:nvPr/>
        </p:nvPicPr>
        <p:blipFill rotWithShape="1">
          <a:blip r:embed="rId3">
            <a:alphaModFix/>
          </a:blip>
          <a:srcRect b="0" l="0" r="0" t="0"/>
          <a:stretch/>
        </p:blipFill>
        <p:spPr>
          <a:xfrm>
            <a:off x="3452812" y="228600"/>
            <a:ext cx="4776787" cy="6376987"/>
          </a:xfrm>
          <a:prstGeom prst="rect">
            <a:avLst/>
          </a:prstGeom>
          <a:noFill/>
          <a:ln>
            <a:noFill/>
          </a:ln>
        </p:spPr>
      </p:pic>
      <p:sp>
        <p:nvSpPr>
          <p:cNvPr id="3711" name="Google Shape;3711;p55"/>
          <p:cNvSpPr txBox="1"/>
          <p:nvPr/>
        </p:nvSpPr>
        <p:spPr>
          <a:xfrm>
            <a:off x="649287" y="3867150"/>
            <a:ext cx="2322512" cy="1314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lw  $10, 20($1)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sub $11, $2,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and $12, $4, $7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or  $13, $6, $7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add $14, $8, $9</a:t>
            </a:r>
            <a:endParaRPr b="0" i="0" sz="1400" u="none" cap="none" strike="noStrike">
              <a:solidFill>
                <a:srgbClr val="000000"/>
              </a:solidFill>
              <a:latin typeface="Arial"/>
              <a:ea typeface="Arial"/>
              <a:cs typeface="Arial"/>
              <a:sym typeface="Arial"/>
            </a:endParaRPr>
          </a:p>
        </p:txBody>
      </p:sp>
      <p:sp>
        <p:nvSpPr>
          <p:cNvPr id="3712" name="Google Shape;3712;p55"/>
          <p:cNvSpPr txBox="1"/>
          <p:nvPr/>
        </p:nvSpPr>
        <p:spPr>
          <a:xfrm>
            <a:off x="2840037" y="2787650"/>
            <a:ext cx="15033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Clock cycle 3</a:t>
            </a:r>
            <a:endParaRPr b="0" i="0" sz="1400" u="none" cap="none" strike="noStrike">
              <a:solidFill>
                <a:srgbClr val="000000"/>
              </a:solidFill>
              <a:latin typeface="Arial"/>
              <a:ea typeface="Arial"/>
              <a:cs typeface="Arial"/>
              <a:sym typeface="Arial"/>
            </a:endParaRPr>
          </a:p>
        </p:txBody>
      </p:sp>
      <p:sp>
        <p:nvSpPr>
          <p:cNvPr id="3713" name="Google Shape;3713;p55"/>
          <p:cNvSpPr txBox="1"/>
          <p:nvPr/>
        </p:nvSpPr>
        <p:spPr>
          <a:xfrm>
            <a:off x="2819400" y="6019800"/>
            <a:ext cx="156368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Clock cycle 4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7" name="Shape 3717"/>
        <p:cNvGrpSpPr/>
        <p:nvPr/>
      </p:nvGrpSpPr>
      <p:grpSpPr>
        <a:xfrm>
          <a:off x="0" y="0"/>
          <a:ext cx="0" cy="0"/>
          <a:chOff x="0" y="0"/>
          <a:chExt cx="0" cy="0"/>
        </a:xfrm>
      </p:grpSpPr>
      <p:sp>
        <p:nvSpPr>
          <p:cNvPr id="3718" name="Google Shape;3718;p56"/>
          <p:cNvSpPr txBox="1"/>
          <p:nvPr>
            <p:ph type="title"/>
          </p:nvPr>
        </p:nvSpPr>
        <p:spPr>
          <a:xfrm>
            <a:off x="685800" y="18288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Pipelined</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Execution</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and</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Control</a:t>
            </a:r>
            <a:endParaRPr/>
          </a:p>
        </p:txBody>
      </p:sp>
      <p:sp>
        <p:nvSpPr>
          <p:cNvPr id="3719" name="Google Shape;3719;p56"/>
          <p:cNvSpPr txBox="1"/>
          <p:nvPr>
            <p:ph idx="1" type="body"/>
          </p:nvPr>
        </p:nvSpPr>
        <p:spPr>
          <a:xfrm>
            <a:off x="381000" y="3048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Instruction</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    sequence:</a:t>
            </a:r>
            <a:endParaRPr/>
          </a:p>
          <a:p>
            <a:pPr indent="-266700" lvl="0" marL="342900" rtl="0" algn="l">
              <a:lnSpc>
                <a:spcPct val="100000"/>
              </a:lnSpc>
              <a:spcBef>
                <a:spcPts val="400"/>
              </a:spcBef>
              <a:spcAft>
                <a:spcPts val="0"/>
              </a:spcAft>
              <a:buSzPts val="1200"/>
              <a:buNone/>
            </a:pPr>
            <a:r>
              <a:t/>
            </a:r>
            <a:endParaRPr b="0" i="0" sz="2000" u="none">
              <a:solidFill>
                <a:schemeClr val="dk1"/>
              </a:solidFill>
              <a:latin typeface="Tahoma"/>
              <a:ea typeface="Tahoma"/>
              <a:cs typeface="Tahoma"/>
              <a:sym typeface="Tahoma"/>
            </a:endParaRPr>
          </a:p>
        </p:txBody>
      </p:sp>
      <p:pic>
        <p:nvPicPr>
          <p:cNvPr descr="F0633" id="3720" name="Google Shape;3720;p56"/>
          <p:cNvPicPr preferRelativeResize="0"/>
          <p:nvPr/>
        </p:nvPicPr>
        <p:blipFill rotWithShape="1">
          <a:blip r:embed="rId3">
            <a:alphaModFix/>
          </a:blip>
          <a:srcRect b="0" l="0" r="0" t="0"/>
          <a:stretch/>
        </p:blipFill>
        <p:spPr>
          <a:xfrm>
            <a:off x="3670300" y="239712"/>
            <a:ext cx="4864100" cy="6376987"/>
          </a:xfrm>
          <a:prstGeom prst="rect">
            <a:avLst/>
          </a:prstGeom>
          <a:noFill/>
          <a:ln>
            <a:noFill/>
          </a:ln>
        </p:spPr>
      </p:pic>
      <p:sp>
        <p:nvSpPr>
          <p:cNvPr id="3721" name="Google Shape;3721;p56"/>
          <p:cNvSpPr txBox="1"/>
          <p:nvPr/>
        </p:nvSpPr>
        <p:spPr>
          <a:xfrm>
            <a:off x="649287" y="3886200"/>
            <a:ext cx="2322512" cy="1314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lw  $10, 20($1)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sub $11, $2,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and $12, $4, $7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or  $13, $6, $7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add $14, $8, $9</a:t>
            </a:r>
            <a:endParaRPr b="0" i="0" sz="1400" u="none" cap="none" strike="noStrike">
              <a:solidFill>
                <a:srgbClr val="000000"/>
              </a:solidFill>
              <a:latin typeface="Arial"/>
              <a:ea typeface="Arial"/>
              <a:cs typeface="Arial"/>
              <a:sym typeface="Arial"/>
            </a:endParaRPr>
          </a:p>
        </p:txBody>
      </p:sp>
      <p:sp>
        <p:nvSpPr>
          <p:cNvPr id="3722" name="Google Shape;3722;p56"/>
          <p:cNvSpPr txBox="1"/>
          <p:nvPr/>
        </p:nvSpPr>
        <p:spPr>
          <a:xfrm>
            <a:off x="3048000" y="2787650"/>
            <a:ext cx="156368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Clock cycle 5 </a:t>
            </a:r>
            <a:endParaRPr b="0" i="0" sz="1400" u="none" cap="none" strike="noStrike">
              <a:solidFill>
                <a:srgbClr val="000000"/>
              </a:solidFill>
              <a:latin typeface="Arial"/>
              <a:ea typeface="Arial"/>
              <a:cs typeface="Arial"/>
              <a:sym typeface="Arial"/>
            </a:endParaRPr>
          </a:p>
        </p:txBody>
      </p:sp>
      <p:sp>
        <p:nvSpPr>
          <p:cNvPr id="3723" name="Google Shape;3723;p56"/>
          <p:cNvSpPr txBox="1"/>
          <p:nvPr/>
        </p:nvSpPr>
        <p:spPr>
          <a:xfrm>
            <a:off x="3084512" y="5988050"/>
            <a:ext cx="156368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Clock cycle 6 </a:t>
            </a:r>
            <a:endParaRPr b="0" i="0" sz="1400" u="none" cap="none" strike="noStrike">
              <a:solidFill>
                <a:srgbClr val="000000"/>
              </a:solidFill>
              <a:latin typeface="Arial"/>
              <a:ea typeface="Arial"/>
              <a:cs typeface="Arial"/>
              <a:sym typeface="Arial"/>
            </a:endParaRPr>
          </a:p>
        </p:txBody>
      </p:sp>
      <p:sp>
        <p:nvSpPr>
          <p:cNvPr id="3724" name="Google Shape;3724;p56"/>
          <p:cNvSpPr txBox="1"/>
          <p:nvPr/>
        </p:nvSpPr>
        <p:spPr>
          <a:xfrm>
            <a:off x="493712" y="5410200"/>
            <a:ext cx="2671762"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Label “after&lt;i&gt;” means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i th instruction after </a:t>
            </a:r>
            <a:r>
              <a:rPr b="1" i="0" lang="en-US" sz="1600" u="none" cap="none" strike="noStrike">
                <a:solidFill>
                  <a:schemeClr val="dk1"/>
                </a:solidFill>
                <a:latin typeface="Courier New"/>
                <a:ea typeface="Courier New"/>
                <a:cs typeface="Courier New"/>
                <a:sym typeface="Courier New"/>
              </a:rPr>
              <a:t>add</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8" name="Shape 3728"/>
        <p:cNvGrpSpPr/>
        <p:nvPr/>
      </p:nvGrpSpPr>
      <p:grpSpPr>
        <a:xfrm>
          <a:off x="0" y="0"/>
          <a:ext cx="0" cy="0"/>
          <a:chOff x="0" y="0"/>
          <a:chExt cx="0" cy="0"/>
        </a:xfrm>
      </p:grpSpPr>
      <p:sp>
        <p:nvSpPr>
          <p:cNvPr id="3729" name="Google Shape;3729;p57"/>
          <p:cNvSpPr txBox="1"/>
          <p:nvPr>
            <p:ph type="title"/>
          </p:nvPr>
        </p:nvSpPr>
        <p:spPr>
          <a:xfrm>
            <a:off x="762000" y="18288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Pipelined</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Execution</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and</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Control</a:t>
            </a:r>
            <a:endParaRPr/>
          </a:p>
        </p:txBody>
      </p:sp>
      <p:sp>
        <p:nvSpPr>
          <p:cNvPr id="3730" name="Google Shape;3730;p57"/>
          <p:cNvSpPr txBox="1"/>
          <p:nvPr>
            <p:ph idx="1" type="body"/>
          </p:nvPr>
        </p:nvSpPr>
        <p:spPr>
          <a:xfrm>
            <a:off x="533400" y="3200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Instruction</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    sequence:</a:t>
            </a:r>
            <a:endParaRPr/>
          </a:p>
          <a:p>
            <a:pPr indent="-266700" lvl="0" marL="342900" rtl="0" algn="l">
              <a:lnSpc>
                <a:spcPct val="100000"/>
              </a:lnSpc>
              <a:spcBef>
                <a:spcPts val="400"/>
              </a:spcBef>
              <a:spcAft>
                <a:spcPts val="0"/>
              </a:spcAft>
              <a:buSzPts val="1200"/>
              <a:buNone/>
            </a:pPr>
            <a:r>
              <a:t/>
            </a:r>
            <a:endParaRPr b="0" i="0" sz="2000" u="none">
              <a:solidFill>
                <a:schemeClr val="dk1"/>
              </a:solidFill>
              <a:latin typeface="Tahoma"/>
              <a:ea typeface="Tahoma"/>
              <a:cs typeface="Tahoma"/>
              <a:sym typeface="Tahoma"/>
            </a:endParaRPr>
          </a:p>
        </p:txBody>
      </p:sp>
      <p:pic>
        <p:nvPicPr>
          <p:cNvPr descr="F0634" id="3731" name="Google Shape;3731;p57"/>
          <p:cNvPicPr preferRelativeResize="0"/>
          <p:nvPr/>
        </p:nvPicPr>
        <p:blipFill rotWithShape="1">
          <a:blip r:embed="rId3">
            <a:alphaModFix/>
          </a:blip>
          <a:srcRect b="0" l="0" r="0" t="0"/>
          <a:stretch/>
        </p:blipFill>
        <p:spPr>
          <a:xfrm>
            <a:off x="3352800" y="239712"/>
            <a:ext cx="4876800" cy="6376987"/>
          </a:xfrm>
          <a:prstGeom prst="rect">
            <a:avLst/>
          </a:prstGeom>
          <a:noFill/>
          <a:ln>
            <a:noFill/>
          </a:ln>
        </p:spPr>
      </p:pic>
      <p:sp>
        <p:nvSpPr>
          <p:cNvPr id="3732" name="Google Shape;3732;p57"/>
          <p:cNvSpPr txBox="1"/>
          <p:nvPr/>
        </p:nvSpPr>
        <p:spPr>
          <a:xfrm>
            <a:off x="762000" y="4038600"/>
            <a:ext cx="2322512" cy="1314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lw  $10, 20($1)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sub $11, $2,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and $12, $4, $7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or  $13, $6, $7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add $14, $8, $9</a:t>
            </a:r>
            <a:endParaRPr b="0" i="0" sz="1400" u="none" cap="none" strike="noStrike">
              <a:solidFill>
                <a:srgbClr val="000000"/>
              </a:solidFill>
              <a:latin typeface="Arial"/>
              <a:ea typeface="Arial"/>
              <a:cs typeface="Arial"/>
              <a:sym typeface="Arial"/>
            </a:endParaRPr>
          </a:p>
        </p:txBody>
      </p:sp>
      <p:sp>
        <p:nvSpPr>
          <p:cNvPr id="3733" name="Google Shape;3733;p57"/>
          <p:cNvSpPr txBox="1"/>
          <p:nvPr/>
        </p:nvSpPr>
        <p:spPr>
          <a:xfrm>
            <a:off x="2667000" y="5988050"/>
            <a:ext cx="156368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Clock cycle 8 </a:t>
            </a:r>
            <a:endParaRPr b="0" i="0" sz="1400" u="none" cap="none" strike="noStrike">
              <a:solidFill>
                <a:srgbClr val="000000"/>
              </a:solidFill>
              <a:latin typeface="Arial"/>
              <a:ea typeface="Arial"/>
              <a:cs typeface="Arial"/>
              <a:sym typeface="Arial"/>
            </a:endParaRPr>
          </a:p>
        </p:txBody>
      </p:sp>
      <p:sp>
        <p:nvSpPr>
          <p:cNvPr id="3734" name="Google Shape;3734;p57"/>
          <p:cNvSpPr txBox="1"/>
          <p:nvPr/>
        </p:nvSpPr>
        <p:spPr>
          <a:xfrm>
            <a:off x="2687637" y="2787650"/>
            <a:ext cx="15033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Clock cycle 7</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8" name="Shape 3738"/>
        <p:cNvGrpSpPr/>
        <p:nvPr/>
      </p:nvGrpSpPr>
      <p:grpSpPr>
        <a:xfrm>
          <a:off x="0" y="0"/>
          <a:ext cx="0" cy="0"/>
          <a:chOff x="0" y="0"/>
          <a:chExt cx="0" cy="0"/>
        </a:xfrm>
      </p:grpSpPr>
      <p:sp>
        <p:nvSpPr>
          <p:cNvPr id="3739" name="Google Shape;3739;p58"/>
          <p:cNvSpPr txBox="1"/>
          <p:nvPr>
            <p:ph type="title"/>
          </p:nvPr>
        </p:nvSpPr>
        <p:spPr>
          <a:xfrm>
            <a:off x="685800" y="533400"/>
            <a:ext cx="8145462"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Pipelined Execution and Control</a:t>
            </a:r>
            <a:endParaRPr/>
          </a:p>
        </p:txBody>
      </p:sp>
      <p:sp>
        <p:nvSpPr>
          <p:cNvPr id="3740" name="Google Shape;3740;p58"/>
          <p:cNvSpPr txBox="1"/>
          <p:nvPr>
            <p:ph idx="1" type="body"/>
          </p:nvPr>
        </p:nvSpPr>
        <p:spPr>
          <a:xfrm>
            <a:off x="2286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Instruction</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    sequence:</a:t>
            </a:r>
            <a:endParaRPr/>
          </a:p>
          <a:p>
            <a:pPr indent="-266700" lvl="0" marL="342900" rtl="0" algn="l">
              <a:lnSpc>
                <a:spcPct val="100000"/>
              </a:lnSpc>
              <a:spcBef>
                <a:spcPts val="400"/>
              </a:spcBef>
              <a:spcAft>
                <a:spcPts val="0"/>
              </a:spcAft>
              <a:buSzPts val="1200"/>
              <a:buNone/>
            </a:pPr>
            <a:r>
              <a:t/>
            </a:r>
            <a:endParaRPr b="0" i="0" sz="2000" u="none">
              <a:solidFill>
                <a:schemeClr val="dk1"/>
              </a:solidFill>
              <a:latin typeface="Tahoma"/>
              <a:ea typeface="Tahoma"/>
              <a:cs typeface="Tahoma"/>
              <a:sym typeface="Tahoma"/>
            </a:endParaRPr>
          </a:p>
        </p:txBody>
      </p:sp>
      <p:pic>
        <p:nvPicPr>
          <p:cNvPr descr="F0635" id="3741" name="Google Shape;3741;p58"/>
          <p:cNvPicPr preferRelativeResize="0"/>
          <p:nvPr/>
        </p:nvPicPr>
        <p:blipFill rotWithShape="1">
          <a:blip r:embed="rId3">
            <a:alphaModFix/>
          </a:blip>
          <a:srcRect b="0" l="0" r="0" t="0"/>
          <a:stretch/>
        </p:blipFill>
        <p:spPr>
          <a:xfrm>
            <a:off x="2743200" y="2316162"/>
            <a:ext cx="6096000" cy="3956050"/>
          </a:xfrm>
          <a:prstGeom prst="rect">
            <a:avLst/>
          </a:prstGeom>
          <a:noFill/>
          <a:ln>
            <a:noFill/>
          </a:ln>
        </p:spPr>
      </p:pic>
      <p:sp>
        <p:nvSpPr>
          <p:cNvPr id="3742" name="Google Shape;3742;p58"/>
          <p:cNvSpPr txBox="1"/>
          <p:nvPr/>
        </p:nvSpPr>
        <p:spPr>
          <a:xfrm>
            <a:off x="457200" y="3028950"/>
            <a:ext cx="2322512" cy="1314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lw  $10, 20($1)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sub $11, $2,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and $12, $4, $7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or  $13, $6, $7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add $14, $8, $9</a:t>
            </a:r>
            <a:endParaRPr b="0" i="0" sz="1400" u="none" cap="none" strike="noStrike">
              <a:solidFill>
                <a:srgbClr val="000000"/>
              </a:solidFill>
              <a:latin typeface="Arial"/>
              <a:ea typeface="Arial"/>
              <a:cs typeface="Arial"/>
              <a:sym typeface="Arial"/>
            </a:endParaRPr>
          </a:p>
        </p:txBody>
      </p:sp>
      <p:sp>
        <p:nvSpPr>
          <p:cNvPr id="3743" name="Google Shape;3743;p58"/>
          <p:cNvSpPr txBox="1"/>
          <p:nvPr/>
        </p:nvSpPr>
        <p:spPr>
          <a:xfrm>
            <a:off x="2322512" y="5607050"/>
            <a:ext cx="156368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Clock cycle 9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7" name="Shape 3747"/>
        <p:cNvGrpSpPr/>
        <p:nvPr/>
      </p:nvGrpSpPr>
      <p:grpSpPr>
        <a:xfrm>
          <a:off x="0" y="0"/>
          <a:ext cx="0" cy="0"/>
          <a:chOff x="0" y="0"/>
          <a:chExt cx="0" cy="0"/>
        </a:xfrm>
      </p:grpSpPr>
      <p:sp>
        <p:nvSpPr>
          <p:cNvPr id="3748" name="Google Shape;3748;p59"/>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Revisiting Hazards</a:t>
            </a:r>
            <a:endParaRPr/>
          </a:p>
        </p:txBody>
      </p:sp>
      <p:sp>
        <p:nvSpPr>
          <p:cNvPr id="3749" name="Google Shape;3749;p59"/>
          <p:cNvSpPr txBox="1"/>
          <p:nvPr>
            <p:ph idx="1" type="body"/>
          </p:nvPr>
        </p:nvSpPr>
        <p:spPr>
          <a:xfrm>
            <a:off x="1182687" y="2017712"/>
            <a:ext cx="6970712"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So far our datapath and control have ignored hazards</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We shall revisit </a:t>
            </a:r>
            <a:r>
              <a:rPr b="0" i="1" lang="en-US" sz="2000" u="none">
                <a:solidFill>
                  <a:schemeClr val="dk1"/>
                </a:solidFill>
                <a:latin typeface="Tahoma"/>
                <a:ea typeface="Tahoma"/>
                <a:cs typeface="Tahoma"/>
                <a:sym typeface="Tahoma"/>
              </a:rPr>
              <a:t>data hazards</a:t>
            </a:r>
            <a:r>
              <a:rPr b="0" i="0" lang="en-US" sz="2000" u="none">
                <a:solidFill>
                  <a:schemeClr val="dk1"/>
                </a:solidFill>
                <a:latin typeface="Tahoma"/>
                <a:ea typeface="Tahoma"/>
                <a:cs typeface="Tahoma"/>
                <a:sym typeface="Tahoma"/>
              </a:rPr>
              <a:t> and </a:t>
            </a:r>
            <a:r>
              <a:rPr b="0" i="1" lang="en-US" sz="2000" u="none">
                <a:solidFill>
                  <a:schemeClr val="dk1"/>
                </a:solidFill>
                <a:latin typeface="Tahoma"/>
                <a:ea typeface="Tahoma"/>
                <a:cs typeface="Tahoma"/>
                <a:sym typeface="Tahoma"/>
              </a:rPr>
              <a:t>control hazards</a:t>
            </a:r>
            <a:r>
              <a:rPr b="0" i="0" lang="en-US" sz="2000" u="none">
                <a:solidFill>
                  <a:schemeClr val="dk1"/>
                </a:solidFill>
                <a:latin typeface="Tahoma"/>
                <a:ea typeface="Tahoma"/>
                <a:cs typeface="Tahoma"/>
                <a:sym typeface="Tahoma"/>
              </a:rPr>
              <a:t> and enhance our datapath and control to handle them in </a:t>
            </a:r>
            <a:r>
              <a:rPr b="0" i="1" lang="en-US" sz="2000" u="none">
                <a:solidFill>
                  <a:schemeClr val="dk1"/>
                </a:solidFill>
                <a:latin typeface="Tahoma"/>
                <a:ea typeface="Tahoma"/>
                <a:cs typeface="Tahoma"/>
                <a:sym typeface="Tahoma"/>
              </a:rPr>
              <a:t>hardware</a:t>
            </a:r>
            <a:r>
              <a:rPr b="0" i="0" lang="en-US" sz="2000" u="none">
                <a:solidFill>
                  <a:schemeClr val="dk1"/>
                </a:solidFill>
                <a:latin typeface="Tahoma"/>
                <a:ea typeface="Tahoma"/>
                <a:cs typeface="Tahoma"/>
                <a:sym typeface="Tahoma"/>
              </a:rPr>
              <a:t>…</a:t>
            </a:r>
            <a:endParaRPr/>
          </a:p>
        </p:txBody>
      </p:sp>
    </p:spTree>
  </p:cSld>
  <p:clrMapOvr>
    <a:masterClrMapping/>
  </p:clrMapOvr>
  <p:transition spd="slow">
    <p:fade thruBlk="1"/>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4" name="Shape 3754"/>
        <p:cNvGrpSpPr/>
        <p:nvPr/>
      </p:nvGrpSpPr>
      <p:grpSpPr>
        <a:xfrm>
          <a:off x="0" y="0"/>
          <a:ext cx="0" cy="0"/>
          <a:chOff x="0" y="0"/>
          <a:chExt cx="0" cy="0"/>
        </a:xfrm>
      </p:grpSpPr>
      <p:sp>
        <p:nvSpPr>
          <p:cNvPr id="3755" name="Google Shape;3755;p60"/>
          <p:cNvSpPr txBox="1"/>
          <p:nvPr/>
        </p:nvSpPr>
        <p:spPr>
          <a:xfrm>
            <a:off x="225425" y="312737"/>
            <a:ext cx="2154237"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756" name="Google Shape;3756;p60"/>
          <p:cNvSpPr txBox="1"/>
          <p:nvPr>
            <p:ph idx="1" type="body"/>
          </p:nvPr>
        </p:nvSpPr>
        <p:spPr>
          <a:xfrm>
            <a:off x="533400" y="2017712"/>
            <a:ext cx="79248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Problem with starting an instruction before previous are finished:</a:t>
            </a:r>
            <a:endParaRPr/>
          </a:p>
          <a:p>
            <a:pPr indent="-285750" lvl="1" marL="742950" rtl="0" algn="l">
              <a:lnSpc>
                <a:spcPct val="90000"/>
              </a:lnSpc>
              <a:spcBef>
                <a:spcPts val="48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data dependencies that </a:t>
            </a:r>
            <a:r>
              <a:rPr b="0" i="0" lang="en-US" sz="1800" u="sng">
                <a:solidFill>
                  <a:schemeClr val="dk1"/>
                </a:solidFill>
                <a:latin typeface="Tahoma"/>
                <a:ea typeface="Tahoma"/>
                <a:cs typeface="Tahoma"/>
                <a:sym typeface="Tahoma"/>
              </a:rPr>
              <a:t>go backward in time</a:t>
            </a:r>
            <a:r>
              <a:rPr b="0" i="0" lang="en-US" sz="1800" u="none">
                <a:solidFill>
                  <a:schemeClr val="dk1"/>
                </a:solidFill>
                <a:latin typeface="Tahoma"/>
                <a:ea typeface="Tahoma"/>
                <a:cs typeface="Tahoma"/>
                <a:sym typeface="Tahoma"/>
              </a:rPr>
              <a:t> – called </a:t>
            </a:r>
            <a:r>
              <a:rPr b="0" i="1" lang="en-US" sz="1800" u="none">
                <a:solidFill>
                  <a:schemeClr val="dk1"/>
                </a:solidFill>
                <a:latin typeface="Tahoma"/>
                <a:ea typeface="Tahoma"/>
                <a:cs typeface="Tahoma"/>
                <a:sym typeface="Tahoma"/>
              </a:rPr>
              <a:t>data hazards</a:t>
            </a:r>
            <a:br>
              <a:rPr b="0" i="0" lang="en-US" sz="2000" u="none">
                <a:solidFill>
                  <a:schemeClr val="dk1"/>
                </a:solidFill>
                <a:latin typeface="Tahoma"/>
                <a:ea typeface="Tahoma"/>
                <a:cs typeface="Tahoma"/>
                <a:sym typeface="Tahoma"/>
              </a:rPr>
            </a:br>
            <a:br>
              <a:rPr b="0" i="0" lang="en-US" sz="2400" u="none">
                <a:solidFill>
                  <a:schemeClr val="dk1"/>
                </a:solidFill>
                <a:latin typeface="Tahoma"/>
                <a:ea typeface="Tahoma"/>
                <a:cs typeface="Tahoma"/>
                <a:sym typeface="Tahoma"/>
              </a:rPr>
            </a:br>
            <a:br>
              <a:rPr b="0" i="0" lang="en-US" sz="2400" u="none">
                <a:solidFill>
                  <a:schemeClr val="dk1"/>
                </a:solidFill>
                <a:latin typeface="Tahoma"/>
                <a:ea typeface="Tahoma"/>
                <a:cs typeface="Tahoma"/>
                <a:sym typeface="Tahoma"/>
              </a:rPr>
            </a:br>
            <a:br>
              <a:rPr b="0" i="0" lang="en-US" sz="2400" u="none">
                <a:solidFill>
                  <a:schemeClr val="dk1"/>
                </a:solidFill>
                <a:latin typeface="Tahoma"/>
                <a:ea typeface="Tahoma"/>
                <a:cs typeface="Tahoma"/>
                <a:sym typeface="Tahoma"/>
              </a:rPr>
            </a:br>
            <a:br>
              <a:rPr b="0" i="0" lang="en-US" sz="2400" u="none">
                <a:solidFill>
                  <a:schemeClr val="dk1"/>
                </a:solidFill>
                <a:latin typeface="Tahoma"/>
                <a:ea typeface="Tahoma"/>
                <a:cs typeface="Tahoma"/>
                <a:sym typeface="Tahoma"/>
              </a:rPr>
            </a:br>
            <a:br>
              <a:rPr b="0" i="0" lang="en-US" sz="2400" u="none">
                <a:solidFill>
                  <a:schemeClr val="dk1"/>
                </a:solidFill>
                <a:latin typeface="Tahoma"/>
                <a:ea typeface="Tahoma"/>
                <a:cs typeface="Tahoma"/>
                <a:sym typeface="Tahoma"/>
              </a:rPr>
            </a:br>
            <a:br>
              <a:rPr b="0" i="0" lang="en-US" sz="2400" u="none">
                <a:solidFill>
                  <a:schemeClr val="dk1"/>
                </a:solidFill>
                <a:latin typeface="Tahoma"/>
                <a:ea typeface="Tahoma"/>
                <a:cs typeface="Tahoma"/>
                <a:sym typeface="Tahoma"/>
              </a:rPr>
            </a:br>
            <a:br>
              <a:rPr b="0" i="0" lang="en-US" sz="2400" u="none">
                <a:solidFill>
                  <a:schemeClr val="dk1"/>
                </a:solidFill>
                <a:latin typeface="Tahoma"/>
                <a:ea typeface="Tahoma"/>
                <a:cs typeface="Tahoma"/>
                <a:sym typeface="Tahoma"/>
              </a:rPr>
            </a:br>
            <a:br>
              <a:rPr b="0" i="0" lang="en-US" sz="2400" u="none">
                <a:solidFill>
                  <a:schemeClr val="dk1"/>
                </a:solidFill>
                <a:latin typeface="Tahoma"/>
                <a:ea typeface="Tahoma"/>
                <a:cs typeface="Tahoma"/>
                <a:sym typeface="Tahoma"/>
              </a:rPr>
            </a:br>
            <a:br>
              <a:rPr b="0" i="0" lang="en-US" sz="2400" u="none">
                <a:solidFill>
                  <a:schemeClr val="dk1"/>
                </a:solidFill>
                <a:latin typeface="Tahoma"/>
                <a:ea typeface="Tahoma"/>
                <a:cs typeface="Tahoma"/>
                <a:sym typeface="Tahoma"/>
              </a:rPr>
            </a:br>
            <a:br>
              <a:rPr b="0" i="0" lang="en-US" sz="2400" u="none">
                <a:solidFill>
                  <a:schemeClr val="dk1"/>
                </a:solidFill>
                <a:latin typeface="Tahoma"/>
                <a:ea typeface="Tahoma"/>
                <a:cs typeface="Tahoma"/>
                <a:sym typeface="Tahoma"/>
              </a:rPr>
            </a:br>
            <a:endParaRPr/>
          </a:p>
        </p:txBody>
      </p:sp>
      <p:sp>
        <p:nvSpPr>
          <p:cNvPr id="3757" name="Google Shape;3757;p60"/>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Data Hazards and Forwarding</a:t>
            </a:r>
            <a:endParaRPr/>
          </a:p>
        </p:txBody>
      </p:sp>
      <p:pic>
        <p:nvPicPr>
          <p:cNvPr id="3758" name="Google Shape;3758;p60"/>
          <p:cNvPicPr preferRelativeResize="0"/>
          <p:nvPr/>
        </p:nvPicPr>
        <p:blipFill rotWithShape="1">
          <a:blip r:embed="rId3">
            <a:alphaModFix/>
          </a:blip>
          <a:srcRect b="0" l="0" r="0" t="0"/>
          <a:stretch/>
        </p:blipFill>
        <p:spPr>
          <a:xfrm>
            <a:off x="2514600" y="2743200"/>
            <a:ext cx="5867400" cy="3889375"/>
          </a:xfrm>
          <a:prstGeom prst="rect">
            <a:avLst/>
          </a:prstGeom>
          <a:noFill/>
          <a:ln>
            <a:noFill/>
          </a:ln>
        </p:spPr>
      </p:pic>
      <p:sp>
        <p:nvSpPr>
          <p:cNvPr id="3759" name="Google Shape;3759;p60"/>
          <p:cNvSpPr txBox="1"/>
          <p:nvPr/>
        </p:nvSpPr>
        <p:spPr>
          <a:xfrm>
            <a:off x="228600" y="4191000"/>
            <a:ext cx="2139950" cy="1314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sub $2,  $1,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and $12, $2,  $5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or  $13, $6,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add $14, $2,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sw  $15, 100($2)</a:t>
            </a:r>
            <a:endParaRPr b="0" i="0" sz="1400" u="none" cap="none" strike="noStrike">
              <a:solidFill>
                <a:srgbClr val="000000"/>
              </a:solidFill>
              <a:latin typeface="Arial"/>
              <a:ea typeface="Arial"/>
              <a:cs typeface="Arial"/>
              <a:sym typeface="Arial"/>
            </a:endParaRPr>
          </a:p>
        </p:txBody>
      </p:sp>
      <p:sp>
        <p:nvSpPr>
          <p:cNvPr id="3760" name="Google Shape;3760;p60"/>
          <p:cNvSpPr txBox="1"/>
          <p:nvPr/>
        </p:nvSpPr>
        <p:spPr>
          <a:xfrm>
            <a:off x="576262" y="2886075"/>
            <a:ext cx="1633537"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$2 = 10 before</a:t>
            </a:r>
            <a:r>
              <a:rPr b="0" i="0" lang="en-US" sz="1200" u="none" cap="none" strike="noStrike">
                <a:solidFill>
                  <a:schemeClr val="dk1"/>
                </a:solidFill>
                <a:latin typeface="Courier New"/>
                <a:ea typeface="Courier New"/>
                <a:cs typeface="Courier New"/>
                <a:sym typeface="Courier New"/>
              </a:rPr>
              <a:t> sub</a:t>
            </a:r>
            <a:r>
              <a:rPr b="0" i="0" lang="en-US" sz="1200" u="none" cap="none" strike="noStrike">
                <a:solidFill>
                  <a:schemeClr val="dk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$2 = -20 after </a:t>
            </a:r>
            <a:r>
              <a:rPr b="0" i="0" lang="en-US" sz="1200" u="none" cap="none" strike="noStrike">
                <a:solidFill>
                  <a:schemeClr val="dk1"/>
                </a:solidFill>
                <a:latin typeface="Courier New"/>
                <a:ea typeface="Courier New"/>
                <a:cs typeface="Courier New"/>
                <a:sym typeface="Courier New"/>
              </a:rPr>
              <a:t>sub</a:t>
            </a:r>
            <a:endParaRPr b="0" i="0" sz="1400" u="none" cap="none" strike="noStrike">
              <a:solidFill>
                <a:srgbClr val="000000"/>
              </a:solidFill>
              <a:latin typeface="Arial"/>
              <a:ea typeface="Arial"/>
              <a:cs typeface="Arial"/>
              <a:sym typeface="Arial"/>
            </a:endParaRPr>
          </a:p>
        </p:txBody>
      </p:sp>
      <p:cxnSp>
        <p:nvCxnSpPr>
          <p:cNvPr id="3761" name="Google Shape;3761;p60"/>
          <p:cNvCxnSpPr/>
          <p:nvPr/>
        </p:nvCxnSpPr>
        <p:spPr>
          <a:xfrm>
            <a:off x="2209800" y="3200400"/>
            <a:ext cx="609600" cy="0"/>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transition spd="slow">
    <p:fade thruBlk="1"/>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6" name="Shape 3766"/>
        <p:cNvGrpSpPr/>
        <p:nvPr/>
      </p:nvGrpSpPr>
      <p:grpSpPr>
        <a:xfrm>
          <a:off x="0" y="0"/>
          <a:ext cx="0" cy="0"/>
          <a:chOff x="0" y="0"/>
          <a:chExt cx="0" cy="0"/>
        </a:xfrm>
      </p:grpSpPr>
      <p:sp>
        <p:nvSpPr>
          <p:cNvPr id="3767" name="Google Shape;3767;p61"/>
          <p:cNvSpPr txBox="1"/>
          <p:nvPr/>
        </p:nvSpPr>
        <p:spPr>
          <a:xfrm>
            <a:off x="225425" y="312737"/>
            <a:ext cx="2668587"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768" name="Google Shape;3768;p61"/>
          <p:cNvSpPr txBox="1"/>
          <p:nvPr>
            <p:ph idx="1" type="body"/>
          </p:nvPr>
        </p:nvSpPr>
        <p:spPr>
          <a:xfrm>
            <a:off x="1143000" y="1560512"/>
            <a:ext cx="7961312" cy="4611687"/>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Have compiler guarantee </a:t>
            </a:r>
            <a:r>
              <a:rPr b="0" i="1" lang="en-US" sz="2000" u="none">
                <a:solidFill>
                  <a:schemeClr val="dk1"/>
                </a:solidFill>
                <a:latin typeface="Tahoma"/>
                <a:ea typeface="Tahoma"/>
                <a:cs typeface="Tahoma"/>
                <a:sym typeface="Tahoma"/>
              </a:rPr>
              <a:t>never</a:t>
            </a:r>
            <a:r>
              <a:rPr b="0" i="0" lang="en-US" sz="2000" u="none">
                <a:solidFill>
                  <a:schemeClr val="dk1"/>
                </a:solidFill>
                <a:latin typeface="Tahoma"/>
                <a:ea typeface="Tahoma"/>
                <a:cs typeface="Tahoma"/>
                <a:sym typeface="Tahoma"/>
              </a:rPr>
              <a:t> any data hazards!</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by </a:t>
            </a:r>
            <a:r>
              <a:rPr b="0" i="1" lang="en-US" sz="1800" u="none">
                <a:solidFill>
                  <a:schemeClr val="dk1"/>
                </a:solidFill>
                <a:latin typeface="Tahoma"/>
                <a:ea typeface="Tahoma"/>
                <a:cs typeface="Tahoma"/>
                <a:sym typeface="Tahoma"/>
              </a:rPr>
              <a:t>rearranging instructions to insert independent instructions</a:t>
            </a:r>
            <a:r>
              <a:rPr b="0" i="0" lang="en-US" sz="1800" u="none">
                <a:solidFill>
                  <a:schemeClr val="dk1"/>
                </a:solidFill>
                <a:latin typeface="Tahoma"/>
                <a:ea typeface="Tahoma"/>
                <a:cs typeface="Tahoma"/>
                <a:sym typeface="Tahoma"/>
              </a:rPr>
              <a:t> </a:t>
            </a:r>
            <a:r>
              <a:rPr b="0" i="1" lang="en-US" sz="1800" u="none">
                <a:solidFill>
                  <a:schemeClr val="dk1"/>
                </a:solidFill>
                <a:latin typeface="Tahoma"/>
                <a:ea typeface="Tahoma"/>
                <a:cs typeface="Tahoma"/>
                <a:sym typeface="Tahoma"/>
              </a:rPr>
              <a:t>between instructions</a:t>
            </a:r>
            <a:r>
              <a:rPr b="0" i="0" lang="en-US" sz="1800" u="none">
                <a:solidFill>
                  <a:schemeClr val="dk1"/>
                </a:solidFill>
                <a:latin typeface="Tahoma"/>
                <a:ea typeface="Tahoma"/>
                <a:cs typeface="Tahoma"/>
                <a:sym typeface="Tahoma"/>
              </a:rPr>
              <a:t> that would otherwise have a data hazard between them,</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or, if such rearrangement is not possible, </a:t>
            </a:r>
            <a:r>
              <a:rPr b="0" i="1" lang="en-US" sz="1800" u="none">
                <a:solidFill>
                  <a:schemeClr val="dk1"/>
                </a:solidFill>
                <a:latin typeface="Tahoma"/>
                <a:ea typeface="Tahoma"/>
                <a:cs typeface="Tahoma"/>
                <a:sym typeface="Tahoma"/>
              </a:rPr>
              <a:t>insert</a:t>
            </a:r>
            <a:r>
              <a:rPr b="0" i="0" lang="en-US" sz="1800" u="none">
                <a:solidFill>
                  <a:schemeClr val="dk1"/>
                </a:solidFill>
                <a:latin typeface="Tahoma"/>
                <a:ea typeface="Tahoma"/>
                <a:cs typeface="Tahoma"/>
                <a:sym typeface="Tahoma"/>
              </a:rPr>
              <a:t> </a:t>
            </a:r>
            <a:r>
              <a:rPr b="0" i="0" lang="en-US" sz="1800" u="none">
                <a:solidFill>
                  <a:schemeClr val="dk1"/>
                </a:solidFill>
                <a:latin typeface="Courier New"/>
                <a:ea typeface="Courier New"/>
                <a:cs typeface="Courier New"/>
                <a:sym typeface="Courier New"/>
              </a:rPr>
              <a:t>nop</a:t>
            </a:r>
            <a:r>
              <a:rPr b="0" i="0" lang="en-US" sz="1800" u="none">
                <a:solidFill>
                  <a:schemeClr val="dk1"/>
                </a:solidFill>
                <a:latin typeface="Tahoma"/>
                <a:ea typeface="Tahoma"/>
                <a:cs typeface="Tahoma"/>
                <a:sym typeface="Tahoma"/>
              </a:rPr>
              <a:t>s</a:t>
            </a:r>
            <a:endParaRPr/>
          </a:p>
          <a:p>
            <a:pPr indent="-222884" lvl="1" marL="742950" rtl="0" algn="l">
              <a:lnSpc>
                <a:spcPct val="10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222884" lvl="1" marL="742950" rtl="0" algn="l">
              <a:lnSpc>
                <a:spcPct val="10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222884" lvl="1" marL="742950" rtl="0" algn="l">
              <a:lnSpc>
                <a:spcPct val="10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222884" lvl="1" marL="742950" rtl="0" algn="l">
              <a:lnSpc>
                <a:spcPct val="10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222884" lvl="1" marL="742950" rtl="0" algn="l">
              <a:lnSpc>
                <a:spcPct val="10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222884" lvl="1" marL="742950" rtl="0" algn="l">
              <a:lnSpc>
                <a:spcPct val="10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222884" lvl="1" marL="742950" rtl="0" algn="l">
              <a:lnSpc>
                <a:spcPct val="10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Such compiler solutions may not always be possible, and </a:t>
            </a:r>
            <a:r>
              <a:rPr b="0" i="0" lang="en-US" sz="2000" u="none">
                <a:solidFill>
                  <a:schemeClr val="dk1"/>
                </a:solidFill>
                <a:latin typeface="Courier New"/>
                <a:ea typeface="Courier New"/>
                <a:cs typeface="Courier New"/>
                <a:sym typeface="Courier New"/>
              </a:rPr>
              <a:t>nop</a:t>
            </a:r>
            <a:r>
              <a:rPr b="0" i="0" lang="en-US" sz="2000" u="none">
                <a:solidFill>
                  <a:schemeClr val="dk1"/>
                </a:solidFill>
                <a:latin typeface="Tahoma"/>
                <a:ea typeface="Tahoma"/>
                <a:cs typeface="Tahoma"/>
                <a:sym typeface="Tahoma"/>
              </a:rPr>
              <a:t>s slow the machine down</a:t>
            </a:r>
            <a:endParaRPr/>
          </a:p>
        </p:txBody>
      </p:sp>
      <p:sp>
        <p:nvSpPr>
          <p:cNvPr id="3769" name="Google Shape;3769;p61"/>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Software Solution</a:t>
            </a:r>
            <a:endParaRPr/>
          </a:p>
        </p:txBody>
      </p:sp>
      <p:sp>
        <p:nvSpPr>
          <p:cNvPr id="3770" name="Google Shape;3770;p61"/>
          <p:cNvSpPr txBox="1"/>
          <p:nvPr/>
        </p:nvSpPr>
        <p:spPr>
          <a:xfrm>
            <a:off x="425450" y="3200400"/>
            <a:ext cx="3841750" cy="2382837"/>
          </a:xfrm>
          <a:prstGeom prst="rect">
            <a:avLst/>
          </a:prstGeom>
          <a:noFill/>
          <a:ln>
            <a:noFill/>
          </a:ln>
        </p:spPr>
        <p:txBody>
          <a:bodyPr anchorCtr="0" anchor="t" bIns="45700" lIns="91425" spcFirstLastPara="1" rIns="91425" wrap="square" tIns="45700">
            <a:spAutoFit/>
          </a:bodyPr>
          <a:lstStyle/>
          <a:p>
            <a:pPr indent="0" lvl="1" marL="457200" marR="0" rtl="0" algn="l">
              <a:lnSpc>
                <a:spcPct val="9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sub	$2,  $1, $3</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r>
              <a:rPr b="0" i="0" lang="en-US" sz="2000" u="none" cap="none" strike="noStrike">
                <a:solidFill>
                  <a:schemeClr val="hlink"/>
                </a:solidFill>
                <a:latin typeface="Courier New"/>
                <a:ea typeface="Courier New"/>
                <a:cs typeface="Courier New"/>
                <a:sym typeface="Courier New"/>
              </a:rPr>
              <a:t>lw    $10, 40($3)</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00"/>
              </a:spcBef>
              <a:spcAft>
                <a:spcPts val="0"/>
              </a:spcAft>
              <a:buClr>
                <a:schemeClr val="hlink"/>
              </a:buClr>
              <a:buSzPts val="2000"/>
              <a:buFont typeface="Courier New"/>
              <a:buNone/>
            </a:pPr>
            <a:r>
              <a:rPr b="0" i="0" lang="en-US" sz="2000" u="none" cap="none" strike="noStrike">
                <a:solidFill>
                  <a:schemeClr val="hlink"/>
                </a:solidFill>
                <a:latin typeface="Courier New"/>
                <a:ea typeface="Courier New"/>
                <a:cs typeface="Courier New"/>
                <a:sym typeface="Courier New"/>
              </a:rPr>
              <a:t>      slt   $5, $6, $7</a:t>
            </a:r>
            <a:br>
              <a:rPr b="0" i="0" lang="en-US" sz="2000" u="none" cap="none" strike="noStrike">
                <a:solidFill>
                  <a:schemeClr val="dk1"/>
                </a:solidFill>
                <a:latin typeface="Courier New"/>
                <a:ea typeface="Courier New"/>
                <a:cs typeface="Courier New"/>
                <a:sym typeface="Courier New"/>
              </a:rPr>
            </a:br>
            <a:r>
              <a:rPr b="0" i="0" lang="en-US" sz="2000" u="none" cap="none" strike="noStrike">
                <a:solidFill>
                  <a:schemeClr val="dk1"/>
                </a:solidFill>
                <a:latin typeface="Courier New"/>
                <a:ea typeface="Courier New"/>
                <a:cs typeface="Courier New"/>
                <a:sym typeface="Courier New"/>
              </a:rPr>
              <a:t>	and 	$12, $2, $5</a:t>
            </a:r>
            <a:br>
              <a:rPr b="0" i="0" lang="en-US" sz="2000" u="none" cap="none" strike="noStrike">
                <a:solidFill>
                  <a:schemeClr val="dk1"/>
                </a:solidFill>
                <a:latin typeface="Courier New"/>
                <a:ea typeface="Courier New"/>
                <a:cs typeface="Courier New"/>
                <a:sym typeface="Courier New"/>
              </a:rPr>
            </a:br>
            <a:r>
              <a:rPr b="0" i="0" lang="en-US" sz="2000" u="none" cap="none" strike="noStrike">
                <a:solidFill>
                  <a:schemeClr val="dk1"/>
                </a:solidFill>
                <a:latin typeface="Courier New"/>
                <a:ea typeface="Courier New"/>
                <a:cs typeface="Courier New"/>
                <a:sym typeface="Courier New"/>
              </a:rPr>
              <a:t>	or	$13, $6, $2</a:t>
            </a:r>
            <a:br>
              <a:rPr b="0" i="0" lang="en-US" sz="2000" u="none" cap="none" strike="noStrike">
                <a:solidFill>
                  <a:schemeClr val="dk1"/>
                </a:solidFill>
                <a:latin typeface="Courier New"/>
                <a:ea typeface="Courier New"/>
                <a:cs typeface="Courier New"/>
                <a:sym typeface="Courier New"/>
              </a:rPr>
            </a:br>
            <a:r>
              <a:rPr b="0" i="0" lang="en-US" sz="2000" u="none" cap="none" strike="noStrike">
                <a:solidFill>
                  <a:schemeClr val="dk1"/>
                </a:solidFill>
                <a:latin typeface="Courier New"/>
                <a:ea typeface="Courier New"/>
                <a:cs typeface="Courier New"/>
                <a:sym typeface="Courier New"/>
              </a:rPr>
              <a:t>	add	$14, $2, $2</a:t>
            </a:r>
            <a:br>
              <a:rPr b="0" i="0" lang="en-US" sz="2000" u="none" cap="none" strike="noStrike">
                <a:solidFill>
                  <a:schemeClr val="dk1"/>
                </a:solidFill>
                <a:latin typeface="Courier New"/>
                <a:ea typeface="Courier New"/>
                <a:cs typeface="Courier New"/>
                <a:sym typeface="Courier New"/>
              </a:rPr>
            </a:br>
            <a:r>
              <a:rPr b="0" i="0" lang="en-US" sz="2000" u="none" cap="none" strike="noStrike">
                <a:solidFill>
                  <a:schemeClr val="dk1"/>
                </a:solidFill>
                <a:latin typeface="Courier New"/>
                <a:ea typeface="Courier New"/>
                <a:cs typeface="Courier New"/>
                <a:sym typeface="Courier New"/>
              </a:rPr>
              <a:t>	sw	$15, 100($2)</a:t>
            </a:r>
            <a:br>
              <a:rPr b="0" i="0" lang="en-US" sz="2000" u="none" cap="none" strike="noStrike">
                <a:solidFill>
                  <a:schemeClr val="dk1"/>
                </a:solidFill>
                <a:latin typeface="Courier New"/>
                <a:ea typeface="Courier New"/>
                <a:cs typeface="Courier New"/>
                <a:sym typeface="Courier New"/>
              </a:rPr>
            </a:br>
            <a:endParaRPr b="0" i="0" sz="1400" u="none" cap="none" strike="noStrike">
              <a:solidFill>
                <a:srgbClr val="000000"/>
              </a:solidFill>
              <a:latin typeface="Arial"/>
              <a:ea typeface="Arial"/>
              <a:cs typeface="Arial"/>
              <a:sym typeface="Arial"/>
            </a:endParaRPr>
          </a:p>
        </p:txBody>
      </p:sp>
      <p:sp>
        <p:nvSpPr>
          <p:cNvPr id="3771" name="Google Shape;3771;p61"/>
          <p:cNvSpPr txBox="1"/>
          <p:nvPr/>
        </p:nvSpPr>
        <p:spPr>
          <a:xfrm>
            <a:off x="4267200" y="3200400"/>
            <a:ext cx="3841750" cy="2382837"/>
          </a:xfrm>
          <a:prstGeom prst="rect">
            <a:avLst/>
          </a:prstGeom>
          <a:noFill/>
          <a:ln>
            <a:noFill/>
          </a:ln>
        </p:spPr>
        <p:txBody>
          <a:bodyPr anchorCtr="0" anchor="t" bIns="45700" lIns="91425" spcFirstLastPara="1" rIns="91425" wrap="square" tIns="45700">
            <a:spAutoFit/>
          </a:bodyPr>
          <a:lstStyle/>
          <a:p>
            <a:pPr indent="0" lvl="1" marL="457200" marR="0" rtl="0" algn="l">
              <a:lnSpc>
                <a:spcPct val="9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sub	$2,  $1, $3</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r>
              <a:rPr b="0" i="0" lang="en-US" sz="2000" u="none" cap="none" strike="noStrike">
                <a:solidFill>
                  <a:schemeClr val="hlink"/>
                </a:solidFill>
                <a:latin typeface="Courier New"/>
                <a:ea typeface="Courier New"/>
                <a:cs typeface="Courier New"/>
                <a:sym typeface="Courier New"/>
              </a:rPr>
              <a:t>nop</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00"/>
              </a:spcBef>
              <a:spcAft>
                <a:spcPts val="0"/>
              </a:spcAft>
              <a:buClr>
                <a:schemeClr val="hlink"/>
              </a:buClr>
              <a:buSzPts val="2000"/>
              <a:buFont typeface="Courier New"/>
              <a:buNone/>
            </a:pPr>
            <a:r>
              <a:rPr b="0" i="0" lang="en-US" sz="2000" u="none" cap="none" strike="noStrike">
                <a:solidFill>
                  <a:schemeClr val="hlink"/>
                </a:solidFill>
                <a:latin typeface="Courier New"/>
                <a:ea typeface="Courier New"/>
                <a:cs typeface="Courier New"/>
                <a:sym typeface="Courier New"/>
              </a:rPr>
              <a:t>      nop</a:t>
            </a:r>
            <a:br>
              <a:rPr b="0" i="0" lang="en-US" sz="2000" u="none" cap="none" strike="noStrike">
                <a:solidFill>
                  <a:schemeClr val="dk1"/>
                </a:solidFill>
                <a:latin typeface="Courier New"/>
                <a:ea typeface="Courier New"/>
                <a:cs typeface="Courier New"/>
                <a:sym typeface="Courier New"/>
              </a:rPr>
            </a:br>
            <a:r>
              <a:rPr b="0" i="0" lang="en-US" sz="2000" u="none" cap="none" strike="noStrike">
                <a:solidFill>
                  <a:schemeClr val="dk1"/>
                </a:solidFill>
                <a:latin typeface="Courier New"/>
                <a:ea typeface="Courier New"/>
                <a:cs typeface="Courier New"/>
                <a:sym typeface="Courier New"/>
              </a:rPr>
              <a:t>	and 	$12, $2, $5</a:t>
            </a:r>
            <a:br>
              <a:rPr b="0" i="0" lang="en-US" sz="2000" u="none" cap="none" strike="noStrike">
                <a:solidFill>
                  <a:schemeClr val="dk1"/>
                </a:solidFill>
                <a:latin typeface="Courier New"/>
                <a:ea typeface="Courier New"/>
                <a:cs typeface="Courier New"/>
                <a:sym typeface="Courier New"/>
              </a:rPr>
            </a:br>
            <a:r>
              <a:rPr b="0" i="0" lang="en-US" sz="2000" u="none" cap="none" strike="noStrike">
                <a:solidFill>
                  <a:schemeClr val="dk1"/>
                </a:solidFill>
                <a:latin typeface="Courier New"/>
                <a:ea typeface="Courier New"/>
                <a:cs typeface="Courier New"/>
                <a:sym typeface="Courier New"/>
              </a:rPr>
              <a:t>	or	$13, $6, $2</a:t>
            </a:r>
            <a:br>
              <a:rPr b="0" i="0" lang="en-US" sz="2000" u="none" cap="none" strike="noStrike">
                <a:solidFill>
                  <a:schemeClr val="dk1"/>
                </a:solidFill>
                <a:latin typeface="Courier New"/>
                <a:ea typeface="Courier New"/>
                <a:cs typeface="Courier New"/>
                <a:sym typeface="Courier New"/>
              </a:rPr>
            </a:br>
            <a:r>
              <a:rPr b="0" i="0" lang="en-US" sz="2000" u="none" cap="none" strike="noStrike">
                <a:solidFill>
                  <a:schemeClr val="dk1"/>
                </a:solidFill>
                <a:latin typeface="Courier New"/>
                <a:ea typeface="Courier New"/>
                <a:cs typeface="Courier New"/>
                <a:sym typeface="Courier New"/>
              </a:rPr>
              <a:t>	add	$14, $2, $2</a:t>
            </a:r>
            <a:br>
              <a:rPr b="0" i="0" lang="en-US" sz="2000" u="none" cap="none" strike="noStrike">
                <a:solidFill>
                  <a:schemeClr val="dk1"/>
                </a:solidFill>
                <a:latin typeface="Courier New"/>
                <a:ea typeface="Courier New"/>
                <a:cs typeface="Courier New"/>
                <a:sym typeface="Courier New"/>
              </a:rPr>
            </a:br>
            <a:r>
              <a:rPr b="0" i="0" lang="en-US" sz="2000" u="none" cap="none" strike="noStrike">
                <a:solidFill>
                  <a:schemeClr val="dk1"/>
                </a:solidFill>
                <a:latin typeface="Courier New"/>
                <a:ea typeface="Courier New"/>
                <a:cs typeface="Courier New"/>
                <a:sym typeface="Courier New"/>
              </a:rPr>
              <a:t>	sw	$15, 100($2)</a:t>
            </a:r>
            <a:br>
              <a:rPr b="0" i="0" lang="en-US" sz="2000" u="none" cap="none" strike="noStrike">
                <a:solidFill>
                  <a:schemeClr val="dk1"/>
                </a:solidFill>
                <a:latin typeface="Courier New"/>
                <a:ea typeface="Courier New"/>
                <a:cs typeface="Courier New"/>
                <a:sym typeface="Courier New"/>
              </a:rPr>
            </a:br>
            <a:endParaRPr b="0" i="0" sz="1400" u="none" cap="none" strike="noStrike">
              <a:solidFill>
                <a:srgbClr val="000000"/>
              </a:solidFill>
              <a:latin typeface="Arial"/>
              <a:ea typeface="Arial"/>
              <a:cs typeface="Arial"/>
              <a:sym typeface="Arial"/>
            </a:endParaRPr>
          </a:p>
        </p:txBody>
      </p:sp>
      <p:sp>
        <p:nvSpPr>
          <p:cNvPr id="3772" name="Google Shape;3772;p61"/>
          <p:cNvSpPr txBox="1"/>
          <p:nvPr/>
        </p:nvSpPr>
        <p:spPr>
          <a:xfrm>
            <a:off x="4486275" y="4114800"/>
            <a:ext cx="39052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or</a:t>
            </a:r>
            <a:endParaRPr b="0" i="0" sz="1400" u="none" cap="none" strike="noStrike">
              <a:solidFill>
                <a:srgbClr val="000000"/>
              </a:solidFill>
              <a:latin typeface="Arial"/>
              <a:ea typeface="Arial"/>
              <a:cs typeface="Arial"/>
              <a:sym typeface="Arial"/>
            </a:endParaRPr>
          </a:p>
        </p:txBody>
      </p:sp>
      <p:sp>
        <p:nvSpPr>
          <p:cNvPr id="3773" name="Google Shape;3773;p61"/>
          <p:cNvSpPr txBox="1"/>
          <p:nvPr/>
        </p:nvSpPr>
        <p:spPr>
          <a:xfrm>
            <a:off x="3810000" y="6248400"/>
            <a:ext cx="4691062" cy="284162"/>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MIPS: </a:t>
            </a:r>
            <a:r>
              <a:rPr b="0" i="0" lang="en-US" sz="1200" u="none" cap="none" strike="noStrike">
                <a:solidFill>
                  <a:schemeClr val="dk1"/>
                </a:solidFill>
                <a:latin typeface="Courier New"/>
                <a:ea typeface="Courier New"/>
                <a:cs typeface="Courier New"/>
                <a:sym typeface="Courier New"/>
              </a:rPr>
              <a:t>nop </a:t>
            </a:r>
            <a:r>
              <a:rPr b="0" i="0" lang="en-US" sz="1200" u="none" cap="none" strike="noStrike">
                <a:solidFill>
                  <a:schemeClr val="dk1"/>
                </a:solidFill>
                <a:latin typeface="Tahoma"/>
                <a:ea typeface="Tahoma"/>
                <a:cs typeface="Tahoma"/>
                <a:sym typeface="Tahoma"/>
              </a:rPr>
              <a:t>= “no operation” = 00…0 (32bits) = </a:t>
            </a:r>
            <a:r>
              <a:rPr b="0" i="0" lang="en-US" sz="1200" u="none" cap="none" strike="noStrike">
                <a:solidFill>
                  <a:schemeClr val="dk1"/>
                </a:solidFill>
                <a:latin typeface="Courier New"/>
                <a:ea typeface="Courier New"/>
                <a:cs typeface="Courier New"/>
                <a:sym typeface="Courier New"/>
              </a:rPr>
              <a:t>sll $0, $0, 0</a:t>
            </a:r>
            <a:endParaRPr b="0" i="0" sz="1400" u="none" cap="none" strike="noStrike">
              <a:solidFill>
                <a:srgbClr val="000000"/>
              </a:solidFill>
              <a:latin typeface="Arial"/>
              <a:ea typeface="Arial"/>
              <a:cs typeface="Arial"/>
              <a:sym typeface="Arial"/>
            </a:endParaRPr>
          </a:p>
        </p:txBody>
      </p:sp>
      <p:sp>
        <p:nvSpPr>
          <p:cNvPr id="3774" name="Google Shape;3774;p61"/>
          <p:cNvSpPr/>
          <p:nvPr/>
        </p:nvSpPr>
        <p:spPr>
          <a:xfrm>
            <a:off x="5867400" y="3530600"/>
            <a:ext cx="2959100" cy="2870200"/>
          </a:xfrm>
          <a:custGeom>
            <a:rect b="b" l="l" r="r" t="t"/>
            <a:pathLst>
              <a:path extrusionOk="0" h="1808" w="1864">
                <a:moveTo>
                  <a:pt x="0" y="176"/>
                </a:moveTo>
                <a:cubicBezTo>
                  <a:pt x="652" y="88"/>
                  <a:pt x="1304" y="0"/>
                  <a:pt x="1584" y="272"/>
                </a:cubicBezTo>
                <a:cubicBezTo>
                  <a:pt x="1864" y="544"/>
                  <a:pt x="1772" y="1176"/>
                  <a:pt x="1680" y="1808"/>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8" name="Shape 3778"/>
        <p:cNvGrpSpPr/>
        <p:nvPr/>
      </p:nvGrpSpPr>
      <p:grpSpPr>
        <a:xfrm>
          <a:off x="0" y="0"/>
          <a:ext cx="0" cy="0"/>
          <a:chOff x="0" y="0"/>
          <a:chExt cx="0" cy="0"/>
        </a:xfrm>
      </p:grpSpPr>
      <p:sp>
        <p:nvSpPr>
          <p:cNvPr id="3779" name="Google Shape;3779;p62"/>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Hardware Solution: Forwarding</a:t>
            </a:r>
            <a:endParaRPr/>
          </a:p>
        </p:txBody>
      </p:sp>
      <p:sp>
        <p:nvSpPr>
          <p:cNvPr id="3780" name="Google Shape;3780;p62"/>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Idea: </a:t>
            </a:r>
            <a:r>
              <a:rPr b="0" i="1" lang="en-US" sz="2000" u="none">
                <a:solidFill>
                  <a:schemeClr val="dk1"/>
                </a:solidFill>
                <a:latin typeface="Tahoma"/>
                <a:ea typeface="Tahoma"/>
                <a:cs typeface="Tahoma"/>
                <a:sym typeface="Tahoma"/>
              </a:rPr>
              <a:t>use intermediate data</a:t>
            </a:r>
            <a:r>
              <a:rPr b="0" i="0" lang="en-US" sz="2000" u="none">
                <a:solidFill>
                  <a:schemeClr val="dk1"/>
                </a:solidFill>
                <a:latin typeface="Tahoma"/>
                <a:ea typeface="Tahoma"/>
                <a:cs typeface="Tahoma"/>
                <a:sym typeface="Tahoma"/>
              </a:rPr>
              <a:t>, do not wait for result to be finally written to the destination register. Two steps:</a:t>
            </a:r>
            <a:endParaRPr/>
          </a:p>
          <a:p>
            <a:pPr indent="-533400" lvl="1" marL="990600" rtl="0" algn="l">
              <a:lnSpc>
                <a:spcPct val="100000"/>
              </a:lnSpc>
              <a:spcBef>
                <a:spcPts val="360"/>
              </a:spcBef>
              <a:spcAft>
                <a:spcPts val="0"/>
              </a:spcAft>
              <a:buClr>
                <a:schemeClr val="hlink"/>
              </a:buClr>
              <a:buSzPts val="990"/>
              <a:buFont typeface="Noto Sans Symbols"/>
              <a:buAutoNum type="arabicPeriod"/>
            </a:pPr>
            <a:r>
              <a:rPr b="0" i="0" lang="en-US" sz="1800" u="none">
                <a:solidFill>
                  <a:schemeClr val="dk1"/>
                </a:solidFill>
                <a:latin typeface="Tahoma"/>
                <a:ea typeface="Tahoma"/>
                <a:cs typeface="Tahoma"/>
                <a:sym typeface="Tahoma"/>
              </a:rPr>
              <a:t> </a:t>
            </a:r>
            <a:r>
              <a:rPr b="0" i="1" lang="en-US" sz="1800" u="none">
                <a:solidFill>
                  <a:schemeClr val="dk1"/>
                </a:solidFill>
                <a:latin typeface="Tahoma"/>
                <a:ea typeface="Tahoma"/>
                <a:cs typeface="Tahoma"/>
                <a:sym typeface="Tahoma"/>
              </a:rPr>
              <a:t>Detect</a:t>
            </a:r>
            <a:r>
              <a:rPr b="0" i="0" lang="en-US" sz="1800" u="none">
                <a:solidFill>
                  <a:schemeClr val="dk1"/>
                </a:solidFill>
                <a:latin typeface="Tahoma"/>
                <a:ea typeface="Tahoma"/>
                <a:cs typeface="Tahoma"/>
                <a:sym typeface="Tahoma"/>
              </a:rPr>
              <a:t> data hazard</a:t>
            </a:r>
            <a:endParaRPr/>
          </a:p>
          <a:p>
            <a:pPr indent="-533400" lvl="1" marL="990600" rtl="0" algn="l">
              <a:lnSpc>
                <a:spcPct val="100000"/>
              </a:lnSpc>
              <a:spcBef>
                <a:spcPts val="360"/>
              </a:spcBef>
              <a:spcAft>
                <a:spcPts val="0"/>
              </a:spcAft>
              <a:buClr>
                <a:schemeClr val="hlink"/>
              </a:buClr>
              <a:buSzPts val="990"/>
              <a:buFont typeface="Noto Sans Symbols"/>
              <a:buAutoNum type="arabicPeriod"/>
            </a:pPr>
            <a:r>
              <a:rPr b="0" i="0" lang="en-US" sz="1800" u="none">
                <a:solidFill>
                  <a:schemeClr val="dk1"/>
                </a:solidFill>
                <a:latin typeface="Tahoma"/>
                <a:ea typeface="Tahoma"/>
                <a:cs typeface="Tahoma"/>
                <a:sym typeface="Tahoma"/>
              </a:rPr>
              <a:t> </a:t>
            </a:r>
            <a:r>
              <a:rPr b="0" i="1" lang="en-US" sz="1800" u="none">
                <a:solidFill>
                  <a:schemeClr val="dk1"/>
                </a:solidFill>
                <a:latin typeface="Tahoma"/>
                <a:ea typeface="Tahoma"/>
                <a:cs typeface="Tahoma"/>
                <a:sym typeface="Tahoma"/>
              </a:rPr>
              <a:t>Forward </a:t>
            </a:r>
            <a:r>
              <a:rPr b="0" i="0" lang="en-US" sz="1800" u="none">
                <a:solidFill>
                  <a:schemeClr val="dk1"/>
                </a:solidFill>
                <a:latin typeface="Tahoma"/>
                <a:ea typeface="Tahoma"/>
                <a:cs typeface="Tahoma"/>
                <a:sym typeface="Tahoma"/>
              </a:rPr>
              <a:t>intermediate data to resolve hazard</a:t>
            </a:r>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18"/>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Problem</a:t>
            </a:r>
            <a:endParaRPr/>
          </a:p>
        </p:txBody>
      </p:sp>
      <p:sp>
        <p:nvSpPr>
          <p:cNvPr id="670" name="Google Shape;670;p18"/>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1" lang="en-US" sz="2000" u="none">
                <a:solidFill>
                  <a:schemeClr val="dk1"/>
                </a:solidFill>
                <a:latin typeface="Times New Roman"/>
                <a:ea typeface="Times New Roman"/>
                <a:cs typeface="Times New Roman"/>
                <a:sym typeface="Times New Roman"/>
              </a:rPr>
              <a:t>Problem: for the laundry fill in the following table when</a:t>
            </a:r>
            <a:endParaRPr/>
          </a:p>
          <a:p>
            <a:pPr indent="-285750" lvl="1" marL="742950" rtl="0" algn="l">
              <a:lnSpc>
                <a:spcPct val="100000"/>
              </a:lnSpc>
              <a:spcBef>
                <a:spcPts val="360"/>
              </a:spcBef>
              <a:spcAft>
                <a:spcPts val="0"/>
              </a:spcAft>
              <a:buClr>
                <a:schemeClr val="hlink"/>
              </a:buClr>
              <a:buSzPts val="990"/>
              <a:buFont typeface="Noto Sans Symbols"/>
              <a:buAutoNum type="arabicPeriod"/>
            </a:pPr>
            <a:r>
              <a:rPr b="0" i="1" lang="en-US" sz="1800" u="none">
                <a:solidFill>
                  <a:schemeClr val="dk1"/>
                </a:solidFill>
                <a:latin typeface="Times New Roman"/>
                <a:ea typeface="Times New Roman"/>
                <a:cs typeface="Times New Roman"/>
                <a:sym typeface="Times New Roman"/>
              </a:rPr>
              <a:t>the stage lengths are 30, 30, 30 30 min., resp.</a:t>
            </a:r>
            <a:endParaRPr/>
          </a:p>
          <a:p>
            <a:pPr indent="-285750" lvl="1" marL="742950" rtl="0" algn="l">
              <a:lnSpc>
                <a:spcPct val="100000"/>
              </a:lnSpc>
              <a:spcBef>
                <a:spcPts val="360"/>
              </a:spcBef>
              <a:spcAft>
                <a:spcPts val="0"/>
              </a:spcAft>
              <a:buClr>
                <a:schemeClr val="hlink"/>
              </a:buClr>
              <a:buSzPts val="990"/>
              <a:buFont typeface="Noto Sans Symbols"/>
              <a:buAutoNum type="arabicPeriod"/>
            </a:pPr>
            <a:r>
              <a:rPr b="0" i="1" lang="en-US" sz="1800" u="none">
                <a:solidFill>
                  <a:schemeClr val="dk1"/>
                </a:solidFill>
                <a:latin typeface="Times New Roman"/>
                <a:ea typeface="Times New Roman"/>
                <a:cs typeface="Times New Roman"/>
                <a:sym typeface="Times New Roman"/>
              </a:rPr>
              <a:t>the stage lengths are 20, 20, 60, 20 min., resp.</a:t>
            </a:r>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1" sz="2000" u="none">
              <a:solidFill>
                <a:schemeClr val="dk1"/>
              </a:solidFill>
              <a:latin typeface="Times New Roman"/>
              <a:ea typeface="Times New Roman"/>
              <a:cs typeface="Times New Roman"/>
              <a:sym typeface="Times New Roman"/>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1" sz="2000" u="none">
              <a:solidFill>
                <a:schemeClr val="dk1"/>
              </a:solidFill>
              <a:latin typeface="Times New Roman"/>
              <a:ea typeface="Times New Roman"/>
              <a:cs typeface="Times New Roman"/>
              <a:sym typeface="Times New Roman"/>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1" sz="2000" u="none">
              <a:solidFill>
                <a:schemeClr val="dk1"/>
              </a:solidFill>
              <a:latin typeface="Times New Roman"/>
              <a:ea typeface="Times New Roman"/>
              <a:cs typeface="Times New Roman"/>
              <a:sym typeface="Times New Roman"/>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1" sz="2000" u="none">
              <a:solidFill>
                <a:schemeClr val="dk1"/>
              </a:solidFill>
              <a:latin typeface="Times New Roman"/>
              <a:ea typeface="Times New Roman"/>
              <a:cs typeface="Times New Roman"/>
              <a:sym typeface="Times New Roman"/>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1" sz="2000" u="none">
              <a:solidFill>
                <a:schemeClr val="dk1"/>
              </a:solidFill>
              <a:latin typeface="Times New Roman"/>
              <a:ea typeface="Times New Roman"/>
              <a:cs typeface="Times New Roman"/>
              <a:sym typeface="Times New Roman"/>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1" sz="20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folHlink"/>
              </a:buClr>
              <a:buSzPts val="1200"/>
              <a:buFont typeface="Noto Sans Symbols"/>
              <a:buChar char="■"/>
            </a:pPr>
            <a:r>
              <a:rPr b="0" i="1" lang="en-US" sz="2000" u="none">
                <a:solidFill>
                  <a:schemeClr val="dk1"/>
                </a:solidFill>
                <a:latin typeface="Times New Roman"/>
                <a:ea typeface="Times New Roman"/>
                <a:cs typeface="Times New Roman"/>
                <a:sym typeface="Times New Roman"/>
              </a:rPr>
              <a:t>Come up with a formula for pipeline speed-up!</a:t>
            </a:r>
            <a:endParaRPr/>
          </a:p>
          <a:p>
            <a:pPr indent="-342900" lvl="0" marL="342900" rtl="0" algn="l">
              <a:lnSpc>
                <a:spcPct val="100000"/>
              </a:lnSpc>
              <a:spcBef>
                <a:spcPts val="400"/>
              </a:spcBef>
              <a:spcAft>
                <a:spcPts val="0"/>
              </a:spcAft>
              <a:buSzPts val="1200"/>
              <a:buNone/>
            </a:pPr>
            <a:r>
              <a:t/>
            </a:r>
            <a:endParaRPr b="0" i="1" sz="2000" u="none">
              <a:solidFill>
                <a:schemeClr val="dk1"/>
              </a:solidFill>
              <a:latin typeface="Times New Roman"/>
              <a:ea typeface="Times New Roman"/>
              <a:cs typeface="Times New Roman"/>
              <a:sym typeface="Times New Roman"/>
            </a:endParaRPr>
          </a:p>
          <a:p>
            <a:pPr indent="-266700" lvl="0" marL="342900" rtl="0" algn="l">
              <a:lnSpc>
                <a:spcPct val="100000"/>
              </a:lnSpc>
              <a:spcBef>
                <a:spcPts val="400"/>
              </a:spcBef>
              <a:spcAft>
                <a:spcPts val="0"/>
              </a:spcAft>
              <a:buSzPts val="1200"/>
              <a:buNone/>
            </a:pPr>
            <a:r>
              <a:t/>
            </a:r>
            <a:endParaRPr b="0" i="1" sz="2000" u="none">
              <a:solidFill>
                <a:schemeClr val="dk1"/>
              </a:solidFill>
              <a:latin typeface="Times New Roman"/>
              <a:ea typeface="Times New Roman"/>
              <a:cs typeface="Times New Roman"/>
              <a:sym typeface="Times New Roman"/>
            </a:endParaRPr>
          </a:p>
        </p:txBody>
      </p:sp>
      <p:sp>
        <p:nvSpPr>
          <p:cNvPr id="671" name="Google Shape;671;p18"/>
          <p:cNvSpPr txBox="1"/>
          <p:nvPr/>
        </p:nvSpPr>
        <p:spPr>
          <a:xfrm>
            <a:off x="457200" y="3324225"/>
            <a:ext cx="8286750" cy="15525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Person   Unpipelined   Pipeline 1   Ratio unpipelined    Pipeline 2   Ratio unpiplelined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         finish time   finish time  to pipeline 1        finish time  to pipeline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Tahoma"/>
              <a:buNone/>
            </a:pPr>
            <a:r>
              <a:t/>
            </a:r>
            <a:endParaRPr b="0"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  n</a:t>
            </a:r>
            <a:endParaRPr b="0" i="0" sz="1400" u="none" cap="none" strike="noStrike">
              <a:solidFill>
                <a:srgbClr val="000000"/>
              </a:solidFill>
              <a:latin typeface="Arial"/>
              <a:ea typeface="Arial"/>
              <a:cs typeface="Arial"/>
              <a:sym typeface="Arial"/>
            </a:endParaRPr>
          </a:p>
        </p:txBody>
      </p:sp>
      <p:cxnSp>
        <p:nvCxnSpPr>
          <p:cNvPr id="672" name="Google Shape;672;p18"/>
          <p:cNvCxnSpPr/>
          <p:nvPr/>
        </p:nvCxnSpPr>
        <p:spPr>
          <a:xfrm>
            <a:off x="3733800" y="3429000"/>
            <a:ext cx="0" cy="1371600"/>
          </a:xfrm>
          <a:prstGeom prst="straightConnector1">
            <a:avLst/>
          </a:prstGeom>
          <a:noFill/>
          <a:ln cap="flat" cmpd="sng" w="9525">
            <a:solidFill>
              <a:schemeClr val="dk1"/>
            </a:solidFill>
            <a:prstDash val="solid"/>
            <a:miter lim="800000"/>
            <a:headEnd len="sm" w="sm" type="none"/>
            <a:tailEnd len="sm" w="sm" type="none"/>
          </a:ln>
        </p:spPr>
      </p:cxnSp>
      <p:cxnSp>
        <p:nvCxnSpPr>
          <p:cNvPr id="673" name="Google Shape;673;p18"/>
          <p:cNvCxnSpPr/>
          <p:nvPr/>
        </p:nvCxnSpPr>
        <p:spPr>
          <a:xfrm>
            <a:off x="1219200" y="3429000"/>
            <a:ext cx="0" cy="1371600"/>
          </a:xfrm>
          <a:prstGeom prst="straightConnector1">
            <a:avLst/>
          </a:prstGeom>
          <a:noFill/>
          <a:ln cap="flat" cmpd="sng" w="9525">
            <a:solidFill>
              <a:schemeClr val="dk1"/>
            </a:solidFill>
            <a:prstDash val="solid"/>
            <a:miter lim="800000"/>
            <a:headEnd len="sm" w="sm" type="none"/>
            <a:tailEnd len="sm" w="sm" type="none"/>
          </a:ln>
        </p:spPr>
      </p:cxnSp>
      <p:cxnSp>
        <p:nvCxnSpPr>
          <p:cNvPr id="674" name="Google Shape;674;p18"/>
          <p:cNvCxnSpPr/>
          <p:nvPr/>
        </p:nvCxnSpPr>
        <p:spPr>
          <a:xfrm>
            <a:off x="2514600" y="3429000"/>
            <a:ext cx="0" cy="1371600"/>
          </a:xfrm>
          <a:prstGeom prst="straightConnector1">
            <a:avLst/>
          </a:prstGeom>
          <a:noFill/>
          <a:ln cap="flat" cmpd="sng" w="9525">
            <a:solidFill>
              <a:schemeClr val="dk1"/>
            </a:solidFill>
            <a:prstDash val="solid"/>
            <a:miter lim="800000"/>
            <a:headEnd len="sm" w="sm" type="none"/>
            <a:tailEnd len="sm" w="sm" type="none"/>
          </a:ln>
        </p:spPr>
      </p:cxnSp>
      <p:cxnSp>
        <p:nvCxnSpPr>
          <p:cNvPr id="675" name="Google Shape;675;p18"/>
          <p:cNvCxnSpPr/>
          <p:nvPr/>
        </p:nvCxnSpPr>
        <p:spPr>
          <a:xfrm>
            <a:off x="6858000" y="3429000"/>
            <a:ext cx="0" cy="1371600"/>
          </a:xfrm>
          <a:prstGeom prst="straightConnector1">
            <a:avLst/>
          </a:prstGeom>
          <a:noFill/>
          <a:ln cap="flat" cmpd="sng" w="9525">
            <a:solidFill>
              <a:schemeClr val="dk1"/>
            </a:solidFill>
            <a:prstDash val="solid"/>
            <a:miter lim="800000"/>
            <a:headEnd len="sm" w="sm" type="none"/>
            <a:tailEnd len="sm" w="sm" type="none"/>
          </a:ln>
        </p:spPr>
      </p:cxnSp>
      <p:cxnSp>
        <p:nvCxnSpPr>
          <p:cNvPr id="676" name="Google Shape;676;p18"/>
          <p:cNvCxnSpPr/>
          <p:nvPr/>
        </p:nvCxnSpPr>
        <p:spPr>
          <a:xfrm>
            <a:off x="5638800" y="3429000"/>
            <a:ext cx="0" cy="137160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transition spd="slow">
    <p:fade thruBlk="1"/>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5" name="Shape 3785"/>
        <p:cNvGrpSpPr/>
        <p:nvPr/>
      </p:nvGrpSpPr>
      <p:grpSpPr>
        <a:xfrm>
          <a:off x="0" y="0"/>
          <a:ext cx="0" cy="0"/>
          <a:chOff x="0" y="0"/>
          <a:chExt cx="0" cy="0"/>
        </a:xfrm>
      </p:grpSpPr>
      <p:sp>
        <p:nvSpPr>
          <p:cNvPr id="3786" name="Google Shape;3786;p63"/>
          <p:cNvSpPr txBox="1"/>
          <p:nvPr/>
        </p:nvSpPr>
        <p:spPr>
          <a:xfrm>
            <a:off x="225425" y="312737"/>
            <a:ext cx="1190625"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787" name="Google Shape;3787;p63"/>
          <p:cNvSpPr txBox="1"/>
          <p:nvPr>
            <p:ph type="title"/>
          </p:nvPr>
        </p:nvSpPr>
        <p:spPr>
          <a:xfrm>
            <a:off x="1046162" y="228600"/>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Pipelined Datapath with Control II (as before)</a:t>
            </a:r>
            <a:endParaRPr/>
          </a:p>
        </p:txBody>
      </p:sp>
      <p:pic>
        <p:nvPicPr>
          <p:cNvPr descr="F0630" id="3788" name="Google Shape;3788;p63"/>
          <p:cNvPicPr preferRelativeResize="0"/>
          <p:nvPr/>
        </p:nvPicPr>
        <p:blipFill rotWithShape="1">
          <a:blip r:embed="rId3">
            <a:alphaModFix/>
          </a:blip>
          <a:srcRect b="0" l="0" r="0" t="0"/>
          <a:stretch/>
        </p:blipFill>
        <p:spPr>
          <a:xfrm>
            <a:off x="952500" y="1546225"/>
            <a:ext cx="7429500" cy="5048250"/>
          </a:xfrm>
          <a:prstGeom prst="rect">
            <a:avLst/>
          </a:prstGeom>
          <a:noFill/>
          <a:ln>
            <a:noFill/>
          </a:ln>
        </p:spPr>
      </p:pic>
      <p:sp>
        <p:nvSpPr>
          <p:cNvPr id="3789" name="Google Shape;3789;p63"/>
          <p:cNvSpPr txBox="1"/>
          <p:nvPr/>
        </p:nvSpPr>
        <p:spPr>
          <a:xfrm>
            <a:off x="704850" y="5238750"/>
            <a:ext cx="1962150" cy="1314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Control signals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emanate from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the control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portions of the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pipeline registers</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3" name="Shape 3793"/>
        <p:cNvGrpSpPr/>
        <p:nvPr/>
      </p:nvGrpSpPr>
      <p:grpSpPr>
        <a:xfrm>
          <a:off x="0" y="0"/>
          <a:ext cx="0" cy="0"/>
          <a:chOff x="0" y="0"/>
          <a:chExt cx="0" cy="0"/>
        </a:xfrm>
      </p:grpSpPr>
      <p:sp>
        <p:nvSpPr>
          <p:cNvPr id="3794" name="Google Shape;3794;p64"/>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Hazard Detection</a:t>
            </a:r>
            <a:endParaRPr/>
          </a:p>
        </p:txBody>
      </p:sp>
      <p:sp>
        <p:nvSpPr>
          <p:cNvPr id="3795" name="Google Shape;3795;p64"/>
          <p:cNvSpPr txBox="1"/>
          <p:nvPr>
            <p:ph idx="1" type="body"/>
          </p:nvPr>
        </p:nvSpPr>
        <p:spPr>
          <a:xfrm>
            <a:off x="457200" y="1752600"/>
            <a:ext cx="8534400" cy="48402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Hazard conditions:</a:t>
            </a:r>
            <a:endParaRPr/>
          </a:p>
          <a:p>
            <a:pPr indent="-342900" lvl="0" marL="342900" rtl="0" algn="l">
              <a:lnSpc>
                <a:spcPct val="100000"/>
              </a:lnSpc>
              <a:spcBef>
                <a:spcPts val="320"/>
              </a:spcBef>
              <a:spcAft>
                <a:spcPts val="0"/>
              </a:spcAft>
              <a:buSzPts val="960"/>
              <a:buNone/>
            </a:pPr>
            <a:r>
              <a:rPr b="0" i="0" lang="en-US" sz="1600" u="none">
                <a:solidFill>
                  <a:schemeClr val="dk1"/>
                </a:solidFill>
                <a:latin typeface="Tahoma"/>
                <a:ea typeface="Tahoma"/>
                <a:cs typeface="Tahoma"/>
                <a:sym typeface="Tahoma"/>
              </a:rPr>
              <a:t>1a. EX/MEM.RegisterRd = ID/EX.RegisterRs</a:t>
            </a:r>
            <a:endParaRPr/>
          </a:p>
          <a:p>
            <a:pPr indent="-342900" lvl="0" marL="342900" rtl="0" algn="l">
              <a:lnSpc>
                <a:spcPct val="100000"/>
              </a:lnSpc>
              <a:spcBef>
                <a:spcPts val="320"/>
              </a:spcBef>
              <a:spcAft>
                <a:spcPts val="0"/>
              </a:spcAft>
              <a:buSzPts val="960"/>
              <a:buNone/>
            </a:pPr>
            <a:r>
              <a:rPr b="0" i="0" lang="en-US" sz="1600" u="none">
                <a:solidFill>
                  <a:schemeClr val="dk1"/>
                </a:solidFill>
                <a:latin typeface="Tahoma"/>
                <a:ea typeface="Tahoma"/>
                <a:cs typeface="Tahoma"/>
                <a:sym typeface="Tahoma"/>
              </a:rPr>
              <a:t>1b. EX/MEM.RegisterRd = ID/EX.RegisterRt</a:t>
            </a:r>
            <a:endParaRPr/>
          </a:p>
          <a:p>
            <a:pPr indent="-342900" lvl="0" marL="342900" rtl="0" algn="l">
              <a:lnSpc>
                <a:spcPct val="100000"/>
              </a:lnSpc>
              <a:spcBef>
                <a:spcPts val="320"/>
              </a:spcBef>
              <a:spcAft>
                <a:spcPts val="0"/>
              </a:spcAft>
              <a:buSzPts val="960"/>
              <a:buNone/>
            </a:pPr>
            <a:r>
              <a:rPr b="0" i="0" lang="en-US" sz="1600" u="none">
                <a:solidFill>
                  <a:schemeClr val="dk1"/>
                </a:solidFill>
                <a:latin typeface="Tahoma"/>
                <a:ea typeface="Tahoma"/>
                <a:cs typeface="Tahoma"/>
                <a:sym typeface="Tahoma"/>
              </a:rPr>
              <a:t>2a. MEM/WB.RegisterRd = ID/EX.RegisterRs</a:t>
            </a:r>
            <a:endParaRPr/>
          </a:p>
          <a:p>
            <a:pPr indent="-342900" lvl="0" marL="342900" rtl="0" algn="l">
              <a:lnSpc>
                <a:spcPct val="100000"/>
              </a:lnSpc>
              <a:spcBef>
                <a:spcPts val="320"/>
              </a:spcBef>
              <a:spcAft>
                <a:spcPts val="0"/>
              </a:spcAft>
              <a:buSzPts val="960"/>
              <a:buNone/>
            </a:pPr>
            <a:r>
              <a:rPr b="0" i="0" lang="en-US" sz="1600" u="none">
                <a:solidFill>
                  <a:schemeClr val="dk1"/>
                </a:solidFill>
                <a:latin typeface="Tahoma"/>
                <a:ea typeface="Tahoma"/>
                <a:cs typeface="Tahoma"/>
                <a:sym typeface="Tahoma"/>
              </a:rPr>
              <a:t>2b. MEM/WB.RegisterRd = ID/EX.RegisterRt</a:t>
            </a:r>
            <a:endParaRPr b="0" i="0" sz="2000" u="none">
              <a:solidFill>
                <a:schemeClr val="dk1"/>
              </a:solidFill>
              <a:latin typeface="Tahoma"/>
              <a:ea typeface="Tahoma"/>
              <a:cs typeface="Tahoma"/>
              <a:sym typeface="Tahoma"/>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Eg., in the earlier example, first hazard between </a:t>
            </a:r>
            <a:r>
              <a:rPr b="0" i="0" lang="en-US" sz="1600" u="none">
                <a:solidFill>
                  <a:schemeClr val="dk1"/>
                </a:solidFill>
                <a:latin typeface="Courier New"/>
                <a:ea typeface="Courier New"/>
                <a:cs typeface="Courier New"/>
                <a:sym typeface="Courier New"/>
              </a:rPr>
              <a:t>sub $2, $1, $3 </a:t>
            </a:r>
            <a:r>
              <a:rPr b="0" i="0" lang="en-US" sz="1800" u="none">
                <a:solidFill>
                  <a:schemeClr val="dk1"/>
                </a:solidFill>
                <a:latin typeface="Tahoma"/>
                <a:ea typeface="Tahoma"/>
                <a:cs typeface="Tahoma"/>
                <a:sym typeface="Tahoma"/>
              </a:rPr>
              <a:t>and </a:t>
            </a:r>
            <a:endParaRPr/>
          </a:p>
          <a:p>
            <a:pPr indent="-285750" lvl="1" marL="742950" rtl="0" algn="l">
              <a:lnSpc>
                <a:spcPct val="100000"/>
              </a:lnSpc>
              <a:spcBef>
                <a:spcPts val="360"/>
              </a:spcBef>
              <a:spcAft>
                <a:spcPts val="0"/>
              </a:spcAft>
              <a:buSzPts val="880"/>
              <a:buNone/>
            </a:pPr>
            <a:r>
              <a:rPr b="0" i="0" lang="en-US" sz="1600" u="none">
                <a:solidFill>
                  <a:schemeClr val="dk1"/>
                </a:solidFill>
                <a:latin typeface="Courier New"/>
                <a:ea typeface="Courier New"/>
                <a:cs typeface="Courier New"/>
                <a:sym typeface="Courier New"/>
              </a:rPr>
              <a:t>  and $12, $2, $5 </a:t>
            </a:r>
            <a:r>
              <a:rPr b="0" i="0" lang="en-US" sz="1800" u="none">
                <a:solidFill>
                  <a:schemeClr val="dk1"/>
                </a:solidFill>
                <a:latin typeface="Tahoma"/>
                <a:ea typeface="Tahoma"/>
                <a:cs typeface="Tahoma"/>
                <a:sym typeface="Tahoma"/>
              </a:rPr>
              <a:t>is detected when the</a:t>
            </a:r>
            <a:r>
              <a:rPr b="0" i="0" lang="en-US" sz="1600" u="none">
                <a:solidFill>
                  <a:schemeClr val="dk1"/>
                </a:solidFill>
                <a:latin typeface="Courier New"/>
                <a:ea typeface="Courier New"/>
                <a:cs typeface="Courier New"/>
                <a:sym typeface="Courier New"/>
              </a:rPr>
              <a:t> and </a:t>
            </a:r>
            <a:r>
              <a:rPr b="0" i="0" lang="en-US" sz="1800" u="none">
                <a:solidFill>
                  <a:schemeClr val="dk1"/>
                </a:solidFill>
                <a:latin typeface="Tahoma"/>
                <a:ea typeface="Tahoma"/>
                <a:cs typeface="Tahoma"/>
                <a:sym typeface="Tahoma"/>
              </a:rPr>
              <a:t>is in EX stage and the </a:t>
            </a:r>
            <a:endParaRPr/>
          </a:p>
          <a:p>
            <a:pPr indent="-285750" lvl="1" marL="742950" rtl="0" algn="l">
              <a:lnSpc>
                <a:spcPct val="100000"/>
              </a:lnSpc>
              <a:spcBef>
                <a:spcPts val="360"/>
              </a:spcBef>
              <a:spcAft>
                <a:spcPts val="0"/>
              </a:spcAft>
              <a:buSzPts val="880"/>
              <a:buNone/>
            </a:pPr>
            <a:r>
              <a:rPr b="0" i="0" lang="en-US" sz="1600" u="none">
                <a:solidFill>
                  <a:schemeClr val="dk1"/>
                </a:solidFill>
                <a:latin typeface="Courier New"/>
                <a:ea typeface="Courier New"/>
                <a:cs typeface="Courier New"/>
                <a:sym typeface="Courier New"/>
              </a:rPr>
              <a:t>  sub </a:t>
            </a:r>
            <a:r>
              <a:rPr b="0" i="0" lang="en-US" sz="1800" u="none">
                <a:solidFill>
                  <a:schemeClr val="dk1"/>
                </a:solidFill>
                <a:latin typeface="Tahoma"/>
                <a:ea typeface="Tahoma"/>
                <a:cs typeface="Tahoma"/>
                <a:sym typeface="Tahoma"/>
              </a:rPr>
              <a:t>is in MEM stage because</a:t>
            </a:r>
            <a:endParaRPr/>
          </a:p>
          <a:p>
            <a:pPr indent="-228600" lvl="2" marL="1143000" rtl="0" algn="l">
              <a:lnSpc>
                <a:spcPct val="100000"/>
              </a:lnSpc>
              <a:spcBef>
                <a:spcPts val="320"/>
              </a:spcBef>
              <a:spcAft>
                <a:spcPts val="0"/>
              </a:spcAft>
              <a:buClr>
                <a:schemeClr val="folHlink"/>
              </a:buClr>
              <a:buSzPts val="800"/>
              <a:buFont typeface="Noto Sans Symbols"/>
              <a:buChar char="■"/>
            </a:pPr>
            <a:r>
              <a:rPr b="0" i="0" lang="en-US" sz="1600" u="none">
                <a:solidFill>
                  <a:schemeClr val="dk1"/>
                </a:solidFill>
                <a:latin typeface="Courier New"/>
                <a:ea typeface="Courier New"/>
                <a:cs typeface="Courier New"/>
                <a:sym typeface="Courier New"/>
              </a:rPr>
              <a:t>EX/MEM.RegisterRd = ID/EX.RegisterRs = $2 (1a)</a:t>
            </a:r>
            <a:endParaRPr/>
          </a:p>
          <a:p>
            <a:pPr indent="-177800" lvl="2" marL="1143000" rtl="0" algn="l">
              <a:lnSpc>
                <a:spcPct val="100000"/>
              </a:lnSpc>
              <a:spcBef>
                <a:spcPts val="320"/>
              </a:spcBef>
              <a:spcAft>
                <a:spcPts val="0"/>
              </a:spcAft>
              <a:buClr>
                <a:schemeClr val="folHlink"/>
              </a:buClr>
              <a:buSzPts val="800"/>
              <a:buFont typeface="Noto Sans Symbols"/>
              <a:buNone/>
            </a:pPr>
            <a:r>
              <a:t/>
            </a:r>
            <a:endParaRPr b="0" i="0" sz="1600" u="none">
              <a:solidFill>
                <a:schemeClr val="dk1"/>
              </a:solidFill>
              <a:latin typeface="Courier New"/>
              <a:ea typeface="Courier New"/>
              <a:cs typeface="Courier New"/>
              <a:sym typeface="Courier New"/>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Whether to forward also depends on:</a:t>
            </a:r>
            <a:endParaRPr/>
          </a:p>
          <a:p>
            <a:pPr indent="-285750" lvl="1" marL="742950" rtl="0" algn="l">
              <a:lnSpc>
                <a:spcPct val="10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if the later instruction is going to write a register – </a:t>
            </a:r>
            <a:r>
              <a:rPr b="0" i="0" lang="en-US" sz="1800" u="none">
                <a:solidFill>
                  <a:schemeClr val="dk1"/>
                </a:solidFill>
                <a:latin typeface="Tahoma"/>
                <a:ea typeface="Tahoma"/>
                <a:cs typeface="Tahoma"/>
                <a:sym typeface="Tahoma"/>
              </a:rPr>
              <a:t> if </a:t>
            </a:r>
            <a:r>
              <a:rPr b="0" i="1" lang="en-US" sz="1800" u="none">
                <a:solidFill>
                  <a:schemeClr val="dk1"/>
                </a:solidFill>
                <a:latin typeface="Tahoma"/>
                <a:ea typeface="Tahoma"/>
                <a:cs typeface="Tahoma"/>
                <a:sym typeface="Tahoma"/>
              </a:rPr>
              <a:t>not</a:t>
            </a:r>
            <a:r>
              <a:rPr b="0" i="0" lang="en-US" sz="1800" u="none">
                <a:solidFill>
                  <a:schemeClr val="dk1"/>
                </a:solidFill>
                <a:latin typeface="Tahoma"/>
                <a:ea typeface="Tahoma"/>
                <a:cs typeface="Tahoma"/>
                <a:sym typeface="Tahoma"/>
              </a:rPr>
              <a:t>, no need to forward, even if there is register number match as in conditions above</a:t>
            </a:r>
            <a:endParaRPr/>
          </a:p>
          <a:p>
            <a:pPr indent="-285750" lvl="1" marL="742950" rtl="0" algn="l">
              <a:lnSpc>
                <a:spcPct val="10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if the destination register of the later instruction is $0</a:t>
            </a:r>
            <a:r>
              <a:rPr b="0" i="0" lang="en-US" sz="1800" u="none">
                <a:solidFill>
                  <a:schemeClr val="dk1"/>
                </a:solidFill>
                <a:latin typeface="Tahoma"/>
                <a:ea typeface="Tahoma"/>
                <a:cs typeface="Tahoma"/>
                <a:sym typeface="Tahoma"/>
              </a:rPr>
              <a:t> – in which case </a:t>
            </a:r>
            <a:endParaRPr/>
          </a:p>
          <a:p>
            <a:pPr indent="-285750" lvl="1" marL="742950" rtl="0" algn="l">
              <a:lnSpc>
                <a:spcPct val="100000"/>
              </a:lnSpc>
              <a:spcBef>
                <a:spcPts val="360"/>
              </a:spcBef>
              <a:spcAft>
                <a:spcPts val="0"/>
              </a:spcAft>
              <a:buSzPts val="990"/>
              <a:buNone/>
            </a:pPr>
            <a:r>
              <a:rPr b="0" i="0" lang="en-US" sz="1800" u="none">
                <a:solidFill>
                  <a:schemeClr val="dk1"/>
                </a:solidFill>
                <a:latin typeface="Tahoma"/>
                <a:ea typeface="Tahoma"/>
                <a:cs typeface="Tahoma"/>
                <a:sym typeface="Tahoma"/>
              </a:rPr>
              <a:t>    there is no need to forward value ($0 is always 0 and never overwritten)</a:t>
            </a:r>
            <a:endParaRPr/>
          </a:p>
          <a:p>
            <a:pPr indent="-274320" lvl="0" marL="342900" rtl="0" algn="l">
              <a:lnSpc>
                <a:spcPct val="100000"/>
              </a:lnSpc>
              <a:spcBef>
                <a:spcPts val="360"/>
              </a:spcBef>
              <a:spcAft>
                <a:spcPts val="0"/>
              </a:spcAft>
              <a:buSzPts val="1080"/>
              <a:buNone/>
            </a:pPr>
            <a:r>
              <a:t/>
            </a:r>
            <a:endParaRPr b="0" i="0" sz="1800" u="non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9" name="Shape 3799"/>
        <p:cNvGrpSpPr/>
        <p:nvPr/>
      </p:nvGrpSpPr>
      <p:grpSpPr>
        <a:xfrm>
          <a:off x="0" y="0"/>
          <a:ext cx="0" cy="0"/>
          <a:chOff x="0" y="0"/>
          <a:chExt cx="0" cy="0"/>
        </a:xfrm>
      </p:grpSpPr>
      <p:sp>
        <p:nvSpPr>
          <p:cNvPr id="3800" name="Google Shape;3800;p65"/>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Data Forwarding</a:t>
            </a:r>
            <a:br>
              <a:rPr b="0" i="0" lang="en-US" sz="4400" u="none">
                <a:solidFill>
                  <a:schemeClr val="dk2"/>
                </a:solidFill>
                <a:latin typeface="Tahoma"/>
                <a:ea typeface="Tahoma"/>
                <a:cs typeface="Tahoma"/>
                <a:sym typeface="Tahoma"/>
              </a:rPr>
            </a:br>
            <a:endParaRPr/>
          </a:p>
        </p:txBody>
      </p:sp>
      <p:sp>
        <p:nvSpPr>
          <p:cNvPr id="3801" name="Google Shape;3801;p65"/>
          <p:cNvSpPr txBox="1"/>
          <p:nvPr>
            <p:ph idx="1" type="body"/>
          </p:nvPr>
        </p:nvSpPr>
        <p:spPr>
          <a:xfrm>
            <a:off x="838200" y="838200"/>
            <a:ext cx="7351712"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Plan:</a:t>
            </a:r>
            <a:endParaRPr/>
          </a:p>
          <a:p>
            <a:pPr indent="-285750" lvl="1" marL="742950" rtl="0" algn="l">
              <a:lnSpc>
                <a:spcPct val="10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allow inputs to the ALU not just from ID/EX, but also later pipeline registers</a:t>
            </a:r>
            <a:r>
              <a:rPr b="0" i="0" lang="en-US" sz="1800" u="none">
                <a:solidFill>
                  <a:schemeClr val="dk1"/>
                </a:solidFill>
                <a:latin typeface="Tahoma"/>
                <a:ea typeface="Tahoma"/>
                <a:cs typeface="Tahoma"/>
                <a:sym typeface="Tahoma"/>
              </a:rPr>
              <a:t>, and</a:t>
            </a:r>
            <a:endParaRPr/>
          </a:p>
          <a:p>
            <a:pPr indent="-285750" lvl="1" marL="742950" rtl="0" algn="l">
              <a:lnSpc>
                <a:spcPct val="10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use multiplexors and control signals to choose appropriate inputs</a:t>
            </a:r>
            <a:r>
              <a:rPr b="0" i="0" lang="en-US" sz="1800" u="none">
                <a:solidFill>
                  <a:schemeClr val="dk1"/>
                </a:solidFill>
                <a:latin typeface="Tahoma"/>
                <a:ea typeface="Tahoma"/>
                <a:cs typeface="Tahoma"/>
                <a:sym typeface="Tahoma"/>
              </a:rPr>
              <a:t> to ALU</a:t>
            </a:r>
            <a:endParaRPr/>
          </a:p>
        </p:txBody>
      </p:sp>
      <p:pic>
        <p:nvPicPr>
          <p:cNvPr id="3802" name="Google Shape;3802;p65"/>
          <p:cNvPicPr preferRelativeResize="0"/>
          <p:nvPr/>
        </p:nvPicPr>
        <p:blipFill rotWithShape="1">
          <a:blip r:embed="rId3">
            <a:alphaModFix/>
          </a:blip>
          <a:srcRect b="0" l="0" r="0" t="0"/>
          <a:stretch/>
        </p:blipFill>
        <p:spPr>
          <a:xfrm>
            <a:off x="2551112" y="2438400"/>
            <a:ext cx="5907087" cy="3962400"/>
          </a:xfrm>
          <a:prstGeom prst="rect">
            <a:avLst/>
          </a:prstGeom>
          <a:noFill/>
          <a:ln>
            <a:noFill/>
          </a:ln>
        </p:spPr>
      </p:pic>
      <p:sp>
        <p:nvSpPr>
          <p:cNvPr id="3803" name="Google Shape;3803;p65"/>
          <p:cNvSpPr txBox="1"/>
          <p:nvPr/>
        </p:nvSpPr>
        <p:spPr>
          <a:xfrm>
            <a:off x="298450" y="3962400"/>
            <a:ext cx="2139950" cy="1314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sub $2,  $1,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and $12, $2,  $5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or  $13, $6,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add $14, $2,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sw  $15, 100($2)</a:t>
            </a:r>
            <a:endParaRPr b="0" i="0" sz="1400" u="none" cap="none" strike="noStrike">
              <a:solidFill>
                <a:srgbClr val="000000"/>
              </a:solidFill>
              <a:latin typeface="Arial"/>
              <a:ea typeface="Arial"/>
              <a:cs typeface="Arial"/>
              <a:sym typeface="Arial"/>
            </a:endParaRPr>
          </a:p>
        </p:txBody>
      </p:sp>
      <p:sp>
        <p:nvSpPr>
          <p:cNvPr id="3804" name="Google Shape;3804;p65"/>
          <p:cNvSpPr txBox="1"/>
          <p:nvPr/>
        </p:nvSpPr>
        <p:spPr>
          <a:xfrm>
            <a:off x="2808287" y="6324600"/>
            <a:ext cx="580231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Dependencies between pipelines move forward in time</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8" name="Shape 3808"/>
        <p:cNvGrpSpPr/>
        <p:nvPr/>
      </p:nvGrpSpPr>
      <p:grpSpPr>
        <a:xfrm>
          <a:off x="0" y="0"/>
          <a:ext cx="0" cy="0"/>
          <a:chOff x="0" y="0"/>
          <a:chExt cx="0" cy="0"/>
        </a:xfrm>
      </p:grpSpPr>
      <p:sp>
        <p:nvSpPr>
          <p:cNvPr id="3809" name="Google Shape;3809;p66"/>
          <p:cNvSpPr txBox="1"/>
          <p:nvPr>
            <p:ph type="title"/>
          </p:nvPr>
        </p:nvSpPr>
        <p:spPr>
          <a:xfrm>
            <a:off x="0" y="6096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Forwarding</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Hardware</a:t>
            </a:r>
            <a:endParaRPr/>
          </a:p>
        </p:txBody>
      </p:sp>
      <p:pic>
        <p:nvPicPr>
          <p:cNvPr descr="F0638" id="3810" name="Google Shape;3810;p66"/>
          <p:cNvPicPr preferRelativeResize="0"/>
          <p:nvPr/>
        </p:nvPicPr>
        <p:blipFill rotWithShape="1">
          <a:blip r:embed="rId3">
            <a:alphaModFix/>
          </a:blip>
          <a:srcRect b="0" l="0" r="0" t="0"/>
          <a:stretch/>
        </p:blipFill>
        <p:spPr>
          <a:xfrm>
            <a:off x="3048000" y="228600"/>
            <a:ext cx="5607050" cy="6400800"/>
          </a:xfrm>
          <a:prstGeom prst="rect">
            <a:avLst/>
          </a:prstGeom>
          <a:noFill/>
          <a:ln>
            <a:noFill/>
          </a:ln>
        </p:spPr>
      </p:pic>
      <p:sp>
        <p:nvSpPr>
          <p:cNvPr id="3811" name="Google Shape;3811;p66"/>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220980" lvl="0" marL="342900" rtl="0" algn="l">
              <a:lnSpc>
                <a:spcPct val="100000"/>
              </a:lnSpc>
              <a:spcBef>
                <a:spcPts val="0"/>
              </a:spcBef>
              <a:spcAft>
                <a:spcPts val="0"/>
              </a:spcAft>
              <a:buSzPts val="1920"/>
              <a:buNone/>
            </a:pPr>
            <a:r>
              <a:t/>
            </a:r>
            <a:endParaRPr sz="3200">
              <a:solidFill>
                <a:schemeClr val="dk1"/>
              </a:solidFill>
              <a:latin typeface="Tahoma"/>
              <a:ea typeface="Tahoma"/>
              <a:cs typeface="Tahoma"/>
              <a:sym typeface="Tahoma"/>
            </a:endParaRPr>
          </a:p>
        </p:txBody>
      </p:sp>
      <p:sp>
        <p:nvSpPr>
          <p:cNvPr id="3812" name="Google Shape;3812;p66"/>
          <p:cNvSpPr txBox="1"/>
          <p:nvPr/>
        </p:nvSpPr>
        <p:spPr>
          <a:xfrm>
            <a:off x="3530600" y="2787650"/>
            <a:ext cx="48514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Datapath before adding forwarding hardware</a:t>
            </a:r>
            <a:endParaRPr b="0" i="0" sz="1400" u="none" cap="none" strike="noStrike">
              <a:solidFill>
                <a:srgbClr val="000000"/>
              </a:solidFill>
              <a:latin typeface="Arial"/>
              <a:ea typeface="Arial"/>
              <a:cs typeface="Arial"/>
              <a:sym typeface="Arial"/>
            </a:endParaRPr>
          </a:p>
        </p:txBody>
      </p:sp>
      <p:sp>
        <p:nvSpPr>
          <p:cNvPr id="3813" name="Google Shape;3813;p66"/>
          <p:cNvSpPr txBox="1"/>
          <p:nvPr/>
        </p:nvSpPr>
        <p:spPr>
          <a:xfrm>
            <a:off x="3775075" y="6369050"/>
            <a:ext cx="46831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Datapath after adding forwarding hardware</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7" name="Shape 3817"/>
        <p:cNvGrpSpPr/>
        <p:nvPr/>
      </p:nvGrpSpPr>
      <p:grpSpPr>
        <a:xfrm>
          <a:off x="0" y="0"/>
          <a:ext cx="0" cy="0"/>
          <a:chOff x="0" y="0"/>
          <a:chExt cx="0" cy="0"/>
        </a:xfrm>
      </p:grpSpPr>
      <p:sp>
        <p:nvSpPr>
          <p:cNvPr id="3818" name="Google Shape;3818;p67"/>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Forwarding Hardware: Multiplexor Control</a:t>
            </a:r>
            <a:endParaRPr/>
          </a:p>
        </p:txBody>
      </p:sp>
      <p:sp>
        <p:nvSpPr>
          <p:cNvPr id="3819" name="Google Shape;3819;p67"/>
          <p:cNvSpPr txBox="1"/>
          <p:nvPr>
            <p:ph idx="1" type="body"/>
          </p:nvPr>
        </p:nvSpPr>
        <p:spPr>
          <a:xfrm>
            <a:off x="533400" y="2133600"/>
            <a:ext cx="84582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200"/>
              <a:buNone/>
            </a:pPr>
            <a:r>
              <a:rPr b="0" i="0" lang="en-US" sz="2000" u="none">
                <a:solidFill>
                  <a:schemeClr val="dk1"/>
                </a:solidFill>
                <a:latin typeface="Tahoma"/>
                <a:ea typeface="Tahoma"/>
                <a:cs typeface="Tahoma"/>
                <a:sym typeface="Tahoma"/>
              </a:rPr>
              <a:t>Mux control     Source     Explanation</a:t>
            </a:r>
            <a:endParaRPr/>
          </a:p>
          <a:p>
            <a:pPr indent="-342900" lvl="0" marL="342900" rtl="0" algn="l">
              <a:lnSpc>
                <a:spcPct val="100000"/>
              </a:lnSpc>
              <a:spcBef>
                <a:spcPts val="320"/>
              </a:spcBef>
              <a:spcAft>
                <a:spcPts val="0"/>
              </a:spcAft>
              <a:buSzPts val="960"/>
              <a:buNone/>
            </a:pPr>
            <a:r>
              <a:rPr b="0" i="0" lang="en-US" sz="1600" u="none">
                <a:solidFill>
                  <a:schemeClr val="dk1"/>
                </a:solidFill>
                <a:latin typeface="Tahoma"/>
                <a:ea typeface="Tahoma"/>
                <a:cs typeface="Tahoma"/>
                <a:sym typeface="Tahoma"/>
              </a:rPr>
              <a:t>ForwardA = 00      ID/EX        The first ALU operand comes from the register file</a:t>
            </a:r>
            <a:endParaRPr/>
          </a:p>
          <a:p>
            <a:pPr indent="-342900" lvl="0" marL="342900" rtl="0" algn="l">
              <a:lnSpc>
                <a:spcPct val="100000"/>
              </a:lnSpc>
              <a:spcBef>
                <a:spcPts val="320"/>
              </a:spcBef>
              <a:spcAft>
                <a:spcPts val="0"/>
              </a:spcAft>
              <a:buSzPts val="960"/>
              <a:buNone/>
            </a:pPr>
            <a:r>
              <a:rPr b="0" i="0" lang="en-US" sz="1600" u="none">
                <a:solidFill>
                  <a:schemeClr val="dk1"/>
                </a:solidFill>
                <a:latin typeface="Tahoma"/>
                <a:ea typeface="Tahoma"/>
                <a:cs typeface="Tahoma"/>
                <a:sym typeface="Tahoma"/>
              </a:rPr>
              <a:t>ForwardA = 10      EX/MEM     The first ALU operand is forwarded from prior ALU result</a:t>
            </a:r>
            <a:endParaRPr/>
          </a:p>
          <a:p>
            <a:pPr indent="-342900" lvl="0" marL="342900" rtl="0" algn="l">
              <a:lnSpc>
                <a:spcPct val="100000"/>
              </a:lnSpc>
              <a:spcBef>
                <a:spcPts val="320"/>
              </a:spcBef>
              <a:spcAft>
                <a:spcPts val="0"/>
              </a:spcAft>
              <a:buSzPts val="960"/>
              <a:buNone/>
            </a:pPr>
            <a:r>
              <a:rPr b="0" i="0" lang="en-US" sz="1600" u="none">
                <a:solidFill>
                  <a:schemeClr val="dk1"/>
                </a:solidFill>
                <a:latin typeface="Tahoma"/>
                <a:ea typeface="Tahoma"/>
                <a:cs typeface="Tahoma"/>
                <a:sym typeface="Tahoma"/>
              </a:rPr>
              <a:t>ForwardA = 01      MEM/WB    The first ALU operand is forwarded from data memory </a:t>
            </a:r>
            <a:endParaRPr/>
          </a:p>
          <a:p>
            <a:pPr indent="-342900" lvl="0" marL="342900" rtl="0" algn="l">
              <a:lnSpc>
                <a:spcPct val="100000"/>
              </a:lnSpc>
              <a:spcBef>
                <a:spcPts val="320"/>
              </a:spcBef>
              <a:spcAft>
                <a:spcPts val="0"/>
              </a:spcAft>
              <a:buSzPts val="960"/>
              <a:buNone/>
            </a:pPr>
            <a:r>
              <a:rPr b="0" i="0" lang="en-US" sz="1600" u="none">
                <a:solidFill>
                  <a:schemeClr val="dk1"/>
                </a:solidFill>
                <a:latin typeface="Tahoma"/>
                <a:ea typeface="Tahoma"/>
                <a:cs typeface="Tahoma"/>
                <a:sym typeface="Tahoma"/>
              </a:rPr>
              <a:t>                                             or an earlier ALU result</a:t>
            </a:r>
            <a:endParaRPr/>
          </a:p>
          <a:p>
            <a:pPr indent="-342900" lvl="0" marL="342900" rtl="0" algn="l">
              <a:lnSpc>
                <a:spcPct val="100000"/>
              </a:lnSpc>
              <a:spcBef>
                <a:spcPts val="320"/>
              </a:spcBef>
              <a:spcAft>
                <a:spcPts val="0"/>
              </a:spcAft>
              <a:buSzPts val="960"/>
              <a:buNone/>
            </a:pPr>
            <a:r>
              <a:rPr b="0" i="0" lang="en-US" sz="1600" u="none">
                <a:solidFill>
                  <a:schemeClr val="dk1"/>
                </a:solidFill>
                <a:latin typeface="Tahoma"/>
                <a:ea typeface="Tahoma"/>
                <a:cs typeface="Tahoma"/>
                <a:sym typeface="Tahoma"/>
              </a:rPr>
              <a:t>ForwardB = 00      ID/EX        The second ALU operand comes from the register file</a:t>
            </a:r>
            <a:endParaRPr/>
          </a:p>
          <a:p>
            <a:pPr indent="-342900" lvl="0" marL="342900" rtl="0" algn="l">
              <a:lnSpc>
                <a:spcPct val="100000"/>
              </a:lnSpc>
              <a:spcBef>
                <a:spcPts val="320"/>
              </a:spcBef>
              <a:spcAft>
                <a:spcPts val="0"/>
              </a:spcAft>
              <a:buSzPts val="960"/>
              <a:buNone/>
            </a:pPr>
            <a:r>
              <a:rPr b="0" i="0" lang="en-US" sz="1600" u="none">
                <a:solidFill>
                  <a:schemeClr val="dk1"/>
                </a:solidFill>
                <a:latin typeface="Tahoma"/>
                <a:ea typeface="Tahoma"/>
                <a:cs typeface="Tahoma"/>
                <a:sym typeface="Tahoma"/>
              </a:rPr>
              <a:t>ForwardB = 10      EX/MEM     The second ALU operand is forwarded from prior ALU result</a:t>
            </a:r>
            <a:endParaRPr/>
          </a:p>
          <a:p>
            <a:pPr indent="-342900" lvl="0" marL="342900" rtl="0" algn="l">
              <a:lnSpc>
                <a:spcPct val="100000"/>
              </a:lnSpc>
              <a:spcBef>
                <a:spcPts val="320"/>
              </a:spcBef>
              <a:spcAft>
                <a:spcPts val="0"/>
              </a:spcAft>
              <a:buSzPts val="960"/>
              <a:buNone/>
            </a:pPr>
            <a:r>
              <a:rPr b="0" i="0" lang="en-US" sz="1600" u="none">
                <a:solidFill>
                  <a:schemeClr val="dk1"/>
                </a:solidFill>
                <a:latin typeface="Tahoma"/>
                <a:ea typeface="Tahoma"/>
                <a:cs typeface="Tahoma"/>
                <a:sym typeface="Tahoma"/>
              </a:rPr>
              <a:t>ForwardB = 01      MEM/WB    The second ALU operand is forwarded from data memory </a:t>
            </a:r>
            <a:endParaRPr/>
          </a:p>
          <a:p>
            <a:pPr indent="-342900" lvl="0" marL="342900" rtl="0" algn="l">
              <a:lnSpc>
                <a:spcPct val="100000"/>
              </a:lnSpc>
              <a:spcBef>
                <a:spcPts val="320"/>
              </a:spcBef>
              <a:spcAft>
                <a:spcPts val="0"/>
              </a:spcAft>
              <a:buSzPts val="960"/>
              <a:buNone/>
            </a:pPr>
            <a:r>
              <a:rPr b="0" i="0" lang="en-US" sz="1600" u="none">
                <a:solidFill>
                  <a:schemeClr val="dk1"/>
                </a:solidFill>
                <a:latin typeface="Tahoma"/>
                <a:ea typeface="Tahoma"/>
                <a:cs typeface="Tahoma"/>
                <a:sym typeface="Tahoma"/>
              </a:rPr>
              <a:t>                                             or an earlier ALU result</a:t>
            </a:r>
            <a:endParaRPr/>
          </a:p>
        </p:txBody>
      </p:sp>
      <p:sp>
        <p:nvSpPr>
          <p:cNvPr id="3820" name="Google Shape;3820;p67"/>
          <p:cNvSpPr txBox="1"/>
          <p:nvPr/>
        </p:nvSpPr>
        <p:spPr>
          <a:xfrm>
            <a:off x="3429000" y="5670550"/>
            <a:ext cx="3954462"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Depending on the selection in the rightmost multiplexor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(see datapath with control diagram)</a:t>
            </a:r>
            <a:endParaRPr b="0" i="0" sz="1400" u="none" cap="none" strike="noStrike">
              <a:solidFill>
                <a:srgbClr val="000000"/>
              </a:solidFill>
              <a:latin typeface="Arial"/>
              <a:ea typeface="Arial"/>
              <a:cs typeface="Arial"/>
              <a:sym typeface="Arial"/>
            </a:endParaRPr>
          </a:p>
        </p:txBody>
      </p:sp>
      <p:sp>
        <p:nvSpPr>
          <p:cNvPr id="3821" name="Google Shape;3821;p67"/>
          <p:cNvSpPr/>
          <p:nvPr/>
        </p:nvSpPr>
        <p:spPr>
          <a:xfrm>
            <a:off x="5638800" y="4724400"/>
            <a:ext cx="482600" cy="914400"/>
          </a:xfrm>
          <a:custGeom>
            <a:rect b="b" l="l" r="r" t="t"/>
            <a:pathLst>
              <a:path extrusionOk="0" h="576" w="304">
                <a:moveTo>
                  <a:pt x="0" y="0"/>
                </a:moveTo>
                <a:cubicBezTo>
                  <a:pt x="136" y="48"/>
                  <a:pt x="272" y="96"/>
                  <a:pt x="288" y="192"/>
                </a:cubicBezTo>
                <a:cubicBezTo>
                  <a:pt x="304" y="288"/>
                  <a:pt x="200" y="432"/>
                  <a:pt x="96" y="576"/>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822" name="Google Shape;3822;p67"/>
          <p:cNvSpPr/>
          <p:nvPr/>
        </p:nvSpPr>
        <p:spPr>
          <a:xfrm>
            <a:off x="5715000" y="3276600"/>
            <a:ext cx="3124200" cy="2362200"/>
          </a:xfrm>
          <a:custGeom>
            <a:rect b="b" l="l" r="r" t="t"/>
            <a:pathLst>
              <a:path extrusionOk="0" h="1520" w="1720">
                <a:moveTo>
                  <a:pt x="0" y="176"/>
                </a:moveTo>
                <a:cubicBezTo>
                  <a:pt x="820" y="88"/>
                  <a:pt x="1640" y="0"/>
                  <a:pt x="1680" y="224"/>
                </a:cubicBezTo>
                <a:cubicBezTo>
                  <a:pt x="1720" y="448"/>
                  <a:pt x="980" y="984"/>
                  <a:pt x="240" y="1520"/>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6" name="Shape 3826"/>
        <p:cNvGrpSpPr/>
        <p:nvPr/>
      </p:nvGrpSpPr>
      <p:grpSpPr>
        <a:xfrm>
          <a:off x="0" y="0"/>
          <a:ext cx="0" cy="0"/>
          <a:chOff x="0" y="0"/>
          <a:chExt cx="0" cy="0"/>
        </a:xfrm>
      </p:grpSpPr>
      <p:sp>
        <p:nvSpPr>
          <p:cNvPr id="3827" name="Google Shape;3827;p68"/>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Data Hazard: Detection and Forwarding</a:t>
            </a:r>
            <a:endParaRPr/>
          </a:p>
        </p:txBody>
      </p:sp>
      <p:sp>
        <p:nvSpPr>
          <p:cNvPr id="3828" name="Google Shape;3828;p68"/>
          <p:cNvSpPr txBox="1"/>
          <p:nvPr>
            <p:ph idx="1" type="body"/>
          </p:nvPr>
        </p:nvSpPr>
        <p:spPr>
          <a:xfrm>
            <a:off x="457200" y="1981200"/>
            <a:ext cx="8077200" cy="41148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Forwarding unit determines multiplexor control according to the following rules:</a:t>
            </a:r>
            <a:endParaRPr/>
          </a:p>
          <a:p>
            <a:pPr indent="-609600" lvl="0" marL="609600" rtl="0" algn="l">
              <a:lnSpc>
                <a:spcPct val="90000"/>
              </a:lnSpc>
              <a:spcBef>
                <a:spcPts val="400"/>
              </a:spcBef>
              <a:spcAft>
                <a:spcPts val="0"/>
              </a:spcAft>
              <a:buSzPts val="1200"/>
              <a:buNone/>
            </a:pPr>
            <a:r>
              <a:t/>
            </a:r>
            <a:endParaRPr b="0" i="0" sz="2000" u="none">
              <a:solidFill>
                <a:schemeClr val="dk1"/>
              </a:solidFill>
              <a:latin typeface="Tahoma"/>
              <a:ea typeface="Tahoma"/>
              <a:cs typeface="Tahoma"/>
              <a:sym typeface="Tahoma"/>
            </a:endParaRPr>
          </a:p>
          <a:p>
            <a:pPr indent="-609600" lvl="0" marL="609600" rtl="0" algn="l">
              <a:lnSpc>
                <a:spcPct val="90000"/>
              </a:lnSpc>
              <a:spcBef>
                <a:spcPts val="320"/>
              </a:spcBef>
              <a:spcAft>
                <a:spcPts val="0"/>
              </a:spcAft>
              <a:buClr>
                <a:schemeClr val="folHlink"/>
              </a:buClr>
              <a:buSzPts val="960"/>
              <a:buFont typeface="Noto Sans Symbols"/>
              <a:buAutoNum type="arabicPeriod"/>
            </a:pPr>
            <a:r>
              <a:rPr b="1" i="0" lang="en-US" sz="1600" u="none">
                <a:solidFill>
                  <a:schemeClr val="dk1"/>
                </a:solidFill>
                <a:latin typeface="Tahoma"/>
                <a:ea typeface="Tahoma"/>
                <a:cs typeface="Tahoma"/>
                <a:sym typeface="Tahoma"/>
              </a:rPr>
              <a:t>EX hazard</a:t>
            </a:r>
            <a:endParaRPr/>
          </a:p>
          <a:p>
            <a:pPr indent="-609600" lvl="0" marL="609600" rtl="0" algn="l">
              <a:lnSpc>
                <a:spcPct val="90000"/>
              </a:lnSpc>
              <a:spcBef>
                <a:spcPts val="320"/>
              </a:spcBef>
              <a:spcAft>
                <a:spcPts val="0"/>
              </a:spcAft>
              <a:buSzPts val="960"/>
              <a:buNone/>
            </a:pPr>
            <a:r>
              <a:rPr b="0" i="0" lang="en-US" sz="1600" u="none">
                <a:solidFill>
                  <a:schemeClr val="dk1"/>
                </a:solidFill>
                <a:latin typeface="Tahoma"/>
                <a:ea typeface="Tahoma"/>
                <a:cs typeface="Tahoma"/>
                <a:sym typeface="Tahoma"/>
              </a:rPr>
              <a:t>          if (         EX/MEM.RegWrite                                      // if there is a write…</a:t>
            </a:r>
            <a:endParaRPr/>
          </a:p>
          <a:p>
            <a:pPr indent="-609600" lvl="0" marL="609600" rtl="0" algn="l">
              <a:lnSpc>
                <a:spcPct val="90000"/>
              </a:lnSpc>
              <a:spcBef>
                <a:spcPts val="320"/>
              </a:spcBef>
              <a:spcAft>
                <a:spcPts val="0"/>
              </a:spcAft>
              <a:buSzPts val="960"/>
              <a:buNone/>
            </a:pPr>
            <a:r>
              <a:rPr b="0" i="0" lang="en-US" sz="1600" u="none">
                <a:solidFill>
                  <a:schemeClr val="dk1"/>
                </a:solidFill>
                <a:latin typeface="Tahoma"/>
                <a:ea typeface="Tahoma"/>
                <a:cs typeface="Tahoma"/>
                <a:sym typeface="Tahoma"/>
              </a:rPr>
              <a:t>               and ( EX/MEM.RegisterRd ≠ 0 )                           // to a non-$0 register…</a:t>
            </a:r>
            <a:endParaRPr/>
          </a:p>
          <a:p>
            <a:pPr indent="-609600" lvl="0" marL="609600" rtl="0" algn="l">
              <a:lnSpc>
                <a:spcPct val="90000"/>
              </a:lnSpc>
              <a:spcBef>
                <a:spcPts val="320"/>
              </a:spcBef>
              <a:spcAft>
                <a:spcPts val="0"/>
              </a:spcAft>
              <a:buSzPts val="960"/>
              <a:buNone/>
            </a:pPr>
            <a:r>
              <a:rPr b="0" i="0" lang="en-US" sz="1600" u="none">
                <a:solidFill>
                  <a:schemeClr val="dk1"/>
                </a:solidFill>
                <a:latin typeface="Tahoma"/>
                <a:ea typeface="Tahoma"/>
                <a:cs typeface="Tahoma"/>
                <a:sym typeface="Tahoma"/>
              </a:rPr>
              <a:t>               and ( EX/MEM.RegisterRd = ID/EX.RegisterRs ) )  // which matches, then…    ForwardA = 10</a:t>
            </a:r>
            <a:endParaRPr/>
          </a:p>
          <a:p>
            <a:pPr indent="-548640" lvl="0" marL="609600" rtl="0" algn="l">
              <a:lnSpc>
                <a:spcPct val="90000"/>
              </a:lnSpc>
              <a:spcBef>
                <a:spcPts val="320"/>
              </a:spcBef>
              <a:spcAft>
                <a:spcPts val="0"/>
              </a:spcAft>
              <a:buClr>
                <a:schemeClr val="folHlink"/>
              </a:buClr>
              <a:buSzPts val="960"/>
              <a:buFont typeface="Noto Sans Symbols"/>
              <a:buNone/>
            </a:pPr>
            <a:r>
              <a:t/>
            </a:r>
            <a:endParaRPr b="0" i="0" sz="1600" u="none">
              <a:solidFill>
                <a:schemeClr val="dk1"/>
              </a:solidFill>
              <a:latin typeface="Tahoma"/>
              <a:ea typeface="Tahoma"/>
              <a:cs typeface="Tahoma"/>
              <a:sym typeface="Tahoma"/>
            </a:endParaRPr>
          </a:p>
          <a:p>
            <a:pPr indent="-609600" lvl="0" marL="609600" rtl="0" algn="l">
              <a:lnSpc>
                <a:spcPct val="90000"/>
              </a:lnSpc>
              <a:spcBef>
                <a:spcPts val="320"/>
              </a:spcBef>
              <a:spcAft>
                <a:spcPts val="0"/>
              </a:spcAft>
              <a:buSzPts val="960"/>
              <a:buNone/>
            </a:pPr>
            <a:r>
              <a:rPr b="0" i="0" lang="en-US" sz="1600" u="none">
                <a:solidFill>
                  <a:schemeClr val="dk1"/>
                </a:solidFill>
                <a:latin typeface="Tahoma"/>
                <a:ea typeface="Tahoma"/>
                <a:cs typeface="Tahoma"/>
                <a:sym typeface="Tahoma"/>
              </a:rPr>
              <a:t>          if (         EX/MEM.RegWrite                                      // if there is a write…</a:t>
            </a:r>
            <a:endParaRPr/>
          </a:p>
          <a:p>
            <a:pPr indent="-609600" lvl="0" marL="609600" rtl="0" algn="l">
              <a:lnSpc>
                <a:spcPct val="90000"/>
              </a:lnSpc>
              <a:spcBef>
                <a:spcPts val="320"/>
              </a:spcBef>
              <a:spcAft>
                <a:spcPts val="0"/>
              </a:spcAft>
              <a:buSzPts val="960"/>
              <a:buNone/>
            </a:pPr>
            <a:r>
              <a:rPr b="0" i="0" lang="en-US" sz="1600" u="none">
                <a:solidFill>
                  <a:schemeClr val="dk1"/>
                </a:solidFill>
                <a:latin typeface="Tahoma"/>
                <a:ea typeface="Tahoma"/>
                <a:cs typeface="Tahoma"/>
                <a:sym typeface="Tahoma"/>
              </a:rPr>
              <a:t>               and ( EX/MEM.RegisterRd ≠ 0 )                           // to a non-$0 register…</a:t>
            </a:r>
            <a:endParaRPr/>
          </a:p>
          <a:p>
            <a:pPr indent="-609600" lvl="0" marL="609600" rtl="0" algn="l">
              <a:lnSpc>
                <a:spcPct val="90000"/>
              </a:lnSpc>
              <a:spcBef>
                <a:spcPts val="320"/>
              </a:spcBef>
              <a:spcAft>
                <a:spcPts val="0"/>
              </a:spcAft>
              <a:buSzPts val="960"/>
              <a:buNone/>
            </a:pPr>
            <a:r>
              <a:rPr b="0" i="0" lang="en-US" sz="1600" u="none">
                <a:solidFill>
                  <a:schemeClr val="dk1"/>
                </a:solidFill>
                <a:latin typeface="Tahoma"/>
                <a:ea typeface="Tahoma"/>
                <a:cs typeface="Tahoma"/>
                <a:sym typeface="Tahoma"/>
              </a:rPr>
              <a:t>               and ( EX/MEM.RegisterRd = ID/EX.RegisterRt ) )  // which matches, then… ForwardB = 10</a:t>
            </a:r>
            <a:endParaRPr/>
          </a:p>
          <a:p>
            <a:pPr indent="-609600" lvl="0" marL="609600" rtl="0" algn="l">
              <a:lnSpc>
                <a:spcPct val="90000"/>
              </a:lnSpc>
              <a:spcBef>
                <a:spcPts val="320"/>
              </a:spcBef>
              <a:spcAft>
                <a:spcPts val="0"/>
              </a:spcAft>
              <a:buSzPts val="960"/>
              <a:buNone/>
            </a:pPr>
            <a:r>
              <a:rPr b="0" i="0" lang="en-US" sz="1600" u="none">
                <a:solidFill>
                  <a:schemeClr val="dk1"/>
                </a:solidFill>
                <a:latin typeface="Tahoma"/>
                <a:ea typeface="Tahoma"/>
                <a:cs typeface="Tahoma"/>
                <a:sym typeface="Tahoma"/>
              </a:rPr>
              <a:t>  </a:t>
            </a:r>
            <a:endParaRPr/>
          </a:p>
        </p:txBody>
      </p:sp>
    </p:spTree>
  </p:cSld>
  <p:clrMapOvr>
    <a:masterClrMapping/>
  </p:clrMapOvr>
  <p:transition spd="slow">
    <p:fade thruBlk="1"/>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2" name="Shape 3832"/>
        <p:cNvGrpSpPr/>
        <p:nvPr/>
      </p:nvGrpSpPr>
      <p:grpSpPr>
        <a:xfrm>
          <a:off x="0" y="0"/>
          <a:ext cx="0" cy="0"/>
          <a:chOff x="0" y="0"/>
          <a:chExt cx="0" cy="0"/>
        </a:xfrm>
      </p:grpSpPr>
      <p:sp>
        <p:nvSpPr>
          <p:cNvPr id="3833" name="Google Shape;3833;p69"/>
          <p:cNvSpPr txBox="1"/>
          <p:nvPr>
            <p:ph type="title"/>
          </p:nvPr>
        </p:nvSpPr>
        <p:spPr>
          <a:xfrm>
            <a:off x="1150937" y="3048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Data Hazard: Detection and Forwarding</a:t>
            </a:r>
            <a:endParaRPr/>
          </a:p>
        </p:txBody>
      </p:sp>
      <p:sp>
        <p:nvSpPr>
          <p:cNvPr id="3834" name="Google Shape;3834;p69"/>
          <p:cNvSpPr txBox="1"/>
          <p:nvPr>
            <p:ph idx="1" type="body"/>
          </p:nvPr>
        </p:nvSpPr>
        <p:spPr>
          <a:xfrm>
            <a:off x="152400" y="1524000"/>
            <a:ext cx="8839200" cy="41148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folHlink"/>
              </a:buClr>
              <a:buSzPts val="960"/>
              <a:buFont typeface="Noto Sans Symbols"/>
              <a:buAutoNum type="arabicPeriod" startAt="2"/>
            </a:pPr>
            <a:r>
              <a:rPr b="1" i="0" lang="en-US" sz="1600" u="none">
                <a:solidFill>
                  <a:schemeClr val="dk1"/>
                </a:solidFill>
                <a:latin typeface="Tahoma"/>
                <a:ea typeface="Tahoma"/>
                <a:cs typeface="Tahoma"/>
                <a:sym typeface="Tahoma"/>
              </a:rPr>
              <a:t>MEM hazard</a:t>
            </a:r>
            <a:endParaRPr/>
          </a:p>
          <a:p>
            <a:pPr indent="-609600" lvl="0" marL="609600" rtl="0" algn="l">
              <a:lnSpc>
                <a:spcPct val="90000"/>
              </a:lnSpc>
              <a:spcBef>
                <a:spcPts val="320"/>
              </a:spcBef>
              <a:spcAft>
                <a:spcPts val="0"/>
              </a:spcAft>
              <a:buSzPts val="960"/>
              <a:buNone/>
            </a:pPr>
            <a:r>
              <a:rPr b="1" i="0" lang="en-US" sz="1600" u="none">
                <a:solidFill>
                  <a:schemeClr val="dk1"/>
                </a:solidFill>
                <a:latin typeface="Tahoma"/>
                <a:ea typeface="Tahoma"/>
                <a:cs typeface="Tahoma"/>
                <a:sym typeface="Tahoma"/>
              </a:rPr>
              <a:t>          </a:t>
            </a:r>
            <a:r>
              <a:rPr b="0" i="0" lang="en-US" sz="1600" u="none">
                <a:solidFill>
                  <a:schemeClr val="dk1"/>
                </a:solidFill>
                <a:latin typeface="Tahoma"/>
                <a:ea typeface="Tahoma"/>
                <a:cs typeface="Tahoma"/>
                <a:sym typeface="Tahoma"/>
              </a:rPr>
              <a:t>if (         MEM/WB.RegWrite                                     // if there is a write…</a:t>
            </a:r>
            <a:endParaRPr/>
          </a:p>
          <a:p>
            <a:pPr indent="-609600" lvl="0" marL="609600" rtl="0" algn="l">
              <a:lnSpc>
                <a:spcPct val="90000"/>
              </a:lnSpc>
              <a:spcBef>
                <a:spcPts val="320"/>
              </a:spcBef>
              <a:spcAft>
                <a:spcPts val="0"/>
              </a:spcAft>
              <a:buSzPts val="960"/>
              <a:buNone/>
            </a:pPr>
            <a:r>
              <a:rPr b="0" i="0" lang="en-US" sz="1600" u="none">
                <a:solidFill>
                  <a:schemeClr val="dk1"/>
                </a:solidFill>
                <a:latin typeface="Tahoma"/>
                <a:ea typeface="Tahoma"/>
                <a:cs typeface="Tahoma"/>
                <a:sym typeface="Tahoma"/>
              </a:rPr>
              <a:t>              and ( MEM/WB.RegisterRd ≠ 0 )                           // to a non-$0 register…</a:t>
            </a:r>
            <a:endParaRPr/>
          </a:p>
          <a:p>
            <a:pPr indent="-609600" lvl="0" marL="609600" rtl="0" algn="l">
              <a:lnSpc>
                <a:spcPct val="90000"/>
              </a:lnSpc>
              <a:spcBef>
                <a:spcPts val="320"/>
              </a:spcBef>
              <a:spcAft>
                <a:spcPts val="0"/>
              </a:spcAft>
              <a:buSzPts val="960"/>
              <a:buNone/>
            </a:pPr>
            <a:r>
              <a:rPr b="0" i="0" lang="en-US" sz="1600" u="none">
                <a:solidFill>
                  <a:schemeClr val="dk1"/>
                </a:solidFill>
                <a:latin typeface="Tahoma"/>
                <a:ea typeface="Tahoma"/>
                <a:cs typeface="Tahoma"/>
                <a:sym typeface="Tahoma"/>
              </a:rPr>
              <a:t>              and ( EX/MEM.RegisterRd ≠ ID/EX.RegisterRs )      // and not already a register match</a:t>
            </a:r>
            <a:endParaRPr/>
          </a:p>
          <a:p>
            <a:pPr indent="-609600" lvl="0" marL="609600" rtl="0" algn="l">
              <a:lnSpc>
                <a:spcPct val="90000"/>
              </a:lnSpc>
              <a:spcBef>
                <a:spcPts val="320"/>
              </a:spcBef>
              <a:spcAft>
                <a:spcPts val="0"/>
              </a:spcAft>
              <a:buSzPts val="960"/>
              <a:buNone/>
            </a:pPr>
            <a:r>
              <a:rPr b="0" i="0" lang="en-US" sz="1600" u="none">
                <a:solidFill>
                  <a:schemeClr val="dk1"/>
                </a:solidFill>
                <a:latin typeface="Tahoma"/>
                <a:ea typeface="Tahoma"/>
                <a:cs typeface="Tahoma"/>
                <a:sym typeface="Tahoma"/>
              </a:rPr>
              <a:t>                                                                                      // with earlier pipeline register…</a:t>
            </a:r>
            <a:endParaRPr/>
          </a:p>
          <a:p>
            <a:pPr indent="-609600" lvl="0" marL="609600" rtl="0" algn="l">
              <a:lnSpc>
                <a:spcPct val="90000"/>
              </a:lnSpc>
              <a:spcBef>
                <a:spcPts val="320"/>
              </a:spcBef>
              <a:spcAft>
                <a:spcPts val="0"/>
              </a:spcAft>
              <a:buSzPts val="960"/>
              <a:buNone/>
            </a:pPr>
            <a:r>
              <a:rPr b="0" i="0" lang="en-US" sz="1600" u="none">
                <a:solidFill>
                  <a:schemeClr val="dk1"/>
                </a:solidFill>
                <a:latin typeface="Tahoma"/>
                <a:ea typeface="Tahoma"/>
                <a:cs typeface="Tahoma"/>
                <a:sym typeface="Tahoma"/>
              </a:rPr>
              <a:t>              and ( MEM/WB.RegisterRd = ID/EX.RegisterRs ) )  // but match with later pipeline</a:t>
            </a:r>
            <a:endParaRPr/>
          </a:p>
          <a:p>
            <a:pPr indent="-609600" lvl="0" marL="609600" rtl="0" algn="l">
              <a:lnSpc>
                <a:spcPct val="90000"/>
              </a:lnSpc>
              <a:spcBef>
                <a:spcPts val="320"/>
              </a:spcBef>
              <a:spcAft>
                <a:spcPts val="0"/>
              </a:spcAft>
              <a:buSzPts val="960"/>
              <a:buNone/>
            </a:pPr>
            <a:r>
              <a:rPr b="0" i="0" lang="en-US" sz="1600" u="none">
                <a:solidFill>
                  <a:schemeClr val="dk1"/>
                </a:solidFill>
                <a:latin typeface="Tahoma"/>
                <a:ea typeface="Tahoma"/>
                <a:cs typeface="Tahoma"/>
                <a:sym typeface="Tahoma"/>
              </a:rPr>
              <a:t>                                                                                          register, then…</a:t>
            </a:r>
            <a:endParaRPr/>
          </a:p>
          <a:p>
            <a:pPr indent="-609600" lvl="0" marL="609600" rtl="0" algn="l">
              <a:lnSpc>
                <a:spcPct val="90000"/>
              </a:lnSpc>
              <a:spcBef>
                <a:spcPts val="320"/>
              </a:spcBef>
              <a:spcAft>
                <a:spcPts val="0"/>
              </a:spcAft>
              <a:buSzPts val="960"/>
              <a:buNone/>
            </a:pPr>
            <a:r>
              <a:rPr b="0" i="0" lang="en-US" sz="1600" u="none">
                <a:solidFill>
                  <a:schemeClr val="dk1"/>
                </a:solidFill>
                <a:latin typeface="Tahoma"/>
                <a:ea typeface="Tahoma"/>
                <a:cs typeface="Tahoma"/>
                <a:sym typeface="Tahoma"/>
              </a:rPr>
              <a:t>          ForwardA = 01</a:t>
            </a:r>
            <a:endParaRPr/>
          </a:p>
          <a:p>
            <a:pPr indent="-609600" lvl="0" marL="609600" rtl="0" algn="l">
              <a:lnSpc>
                <a:spcPct val="90000"/>
              </a:lnSpc>
              <a:spcBef>
                <a:spcPts val="320"/>
              </a:spcBef>
              <a:spcAft>
                <a:spcPts val="0"/>
              </a:spcAft>
              <a:buSzPts val="960"/>
              <a:buNone/>
            </a:pPr>
            <a:r>
              <a:t/>
            </a:r>
            <a:endParaRPr b="0" i="0" sz="1600" u="none">
              <a:solidFill>
                <a:schemeClr val="dk1"/>
              </a:solidFill>
              <a:latin typeface="Tahoma"/>
              <a:ea typeface="Tahoma"/>
              <a:cs typeface="Tahoma"/>
              <a:sym typeface="Tahoma"/>
            </a:endParaRPr>
          </a:p>
          <a:p>
            <a:pPr indent="-609600" lvl="0" marL="609600" rtl="0" algn="l">
              <a:lnSpc>
                <a:spcPct val="90000"/>
              </a:lnSpc>
              <a:spcBef>
                <a:spcPts val="320"/>
              </a:spcBef>
              <a:spcAft>
                <a:spcPts val="0"/>
              </a:spcAft>
              <a:buSzPts val="960"/>
              <a:buNone/>
            </a:pPr>
            <a:r>
              <a:rPr b="0" i="0" lang="en-US" sz="1600" u="none">
                <a:solidFill>
                  <a:schemeClr val="dk1"/>
                </a:solidFill>
                <a:latin typeface="Tahoma"/>
                <a:ea typeface="Tahoma"/>
                <a:cs typeface="Tahoma"/>
                <a:sym typeface="Tahoma"/>
              </a:rPr>
              <a:t>          if (         MEM/WB.RegWrite                                     // if there is a write…</a:t>
            </a:r>
            <a:endParaRPr/>
          </a:p>
          <a:p>
            <a:pPr indent="-609600" lvl="0" marL="609600" rtl="0" algn="l">
              <a:lnSpc>
                <a:spcPct val="90000"/>
              </a:lnSpc>
              <a:spcBef>
                <a:spcPts val="320"/>
              </a:spcBef>
              <a:spcAft>
                <a:spcPts val="0"/>
              </a:spcAft>
              <a:buSzPts val="960"/>
              <a:buNone/>
            </a:pPr>
            <a:r>
              <a:rPr b="0" i="0" lang="en-US" sz="1600" u="none">
                <a:solidFill>
                  <a:schemeClr val="dk1"/>
                </a:solidFill>
                <a:latin typeface="Tahoma"/>
                <a:ea typeface="Tahoma"/>
                <a:cs typeface="Tahoma"/>
                <a:sym typeface="Tahoma"/>
              </a:rPr>
              <a:t>              and ( MEM/WB.RegisterRd ≠ 0 )                           // to a non-$0 register…</a:t>
            </a:r>
            <a:endParaRPr/>
          </a:p>
          <a:p>
            <a:pPr indent="-609600" lvl="0" marL="609600" rtl="0" algn="l">
              <a:lnSpc>
                <a:spcPct val="90000"/>
              </a:lnSpc>
              <a:spcBef>
                <a:spcPts val="320"/>
              </a:spcBef>
              <a:spcAft>
                <a:spcPts val="0"/>
              </a:spcAft>
              <a:buSzPts val="960"/>
              <a:buNone/>
            </a:pPr>
            <a:r>
              <a:rPr b="0" i="0" lang="en-US" sz="1600" u="none">
                <a:solidFill>
                  <a:schemeClr val="dk1"/>
                </a:solidFill>
                <a:latin typeface="Tahoma"/>
                <a:ea typeface="Tahoma"/>
                <a:cs typeface="Tahoma"/>
                <a:sym typeface="Tahoma"/>
              </a:rPr>
              <a:t>              and ( EX/MEM.RegisterRd ≠ ID/EX.RegisterRt )      // and not already a register match</a:t>
            </a:r>
            <a:endParaRPr/>
          </a:p>
          <a:p>
            <a:pPr indent="-609600" lvl="0" marL="609600" rtl="0" algn="l">
              <a:lnSpc>
                <a:spcPct val="90000"/>
              </a:lnSpc>
              <a:spcBef>
                <a:spcPts val="320"/>
              </a:spcBef>
              <a:spcAft>
                <a:spcPts val="0"/>
              </a:spcAft>
              <a:buSzPts val="960"/>
              <a:buNone/>
            </a:pPr>
            <a:r>
              <a:rPr b="0" i="0" lang="en-US" sz="1600" u="none">
                <a:solidFill>
                  <a:schemeClr val="dk1"/>
                </a:solidFill>
                <a:latin typeface="Tahoma"/>
                <a:ea typeface="Tahoma"/>
                <a:cs typeface="Tahoma"/>
                <a:sym typeface="Tahoma"/>
              </a:rPr>
              <a:t>                                                                                      // with earlier pipeline register…</a:t>
            </a:r>
            <a:endParaRPr/>
          </a:p>
          <a:p>
            <a:pPr indent="-609600" lvl="0" marL="609600" rtl="0" algn="l">
              <a:lnSpc>
                <a:spcPct val="90000"/>
              </a:lnSpc>
              <a:spcBef>
                <a:spcPts val="320"/>
              </a:spcBef>
              <a:spcAft>
                <a:spcPts val="0"/>
              </a:spcAft>
              <a:buSzPts val="960"/>
              <a:buNone/>
            </a:pPr>
            <a:r>
              <a:rPr b="0" i="0" lang="en-US" sz="1600" u="none">
                <a:solidFill>
                  <a:schemeClr val="dk1"/>
                </a:solidFill>
                <a:latin typeface="Tahoma"/>
                <a:ea typeface="Tahoma"/>
                <a:cs typeface="Tahoma"/>
                <a:sym typeface="Tahoma"/>
              </a:rPr>
              <a:t>              and ( MEM/WB.RegisterRd = ID/EX.RegisterRt ) )  // but match with later pipeline</a:t>
            </a:r>
            <a:endParaRPr/>
          </a:p>
          <a:p>
            <a:pPr indent="-609600" lvl="0" marL="609600" rtl="0" algn="l">
              <a:lnSpc>
                <a:spcPct val="90000"/>
              </a:lnSpc>
              <a:spcBef>
                <a:spcPts val="320"/>
              </a:spcBef>
              <a:spcAft>
                <a:spcPts val="0"/>
              </a:spcAft>
              <a:buSzPts val="960"/>
              <a:buNone/>
            </a:pPr>
            <a:r>
              <a:rPr b="0" i="0" lang="en-US" sz="1600" u="none">
                <a:solidFill>
                  <a:schemeClr val="dk1"/>
                </a:solidFill>
                <a:latin typeface="Tahoma"/>
                <a:ea typeface="Tahoma"/>
                <a:cs typeface="Tahoma"/>
                <a:sym typeface="Tahoma"/>
              </a:rPr>
              <a:t>                                                                                          register, then…</a:t>
            </a:r>
            <a:endParaRPr/>
          </a:p>
          <a:p>
            <a:pPr indent="-609600" lvl="0" marL="609600" rtl="0" algn="l">
              <a:lnSpc>
                <a:spcPct val="90000"/>
              </a:lnSpc>
              <a:spcBef>
                <a:spcPts val="320"/>
              </a:spcBef>
              <a:spcAft>
                <a:spcPts val="0"/>
              </a:spcAft>
              <a:buSzPts val="960"/>
              <a:buNone/>
            </a:pPr>
            <a:r>
              <a:rPr b="0" i="0" lang="en-US" sz="1600" u="none">
                <a:solidFill>
                  <a:schemeClr val="dk1"/>
                </a:solidFill>
                <a:latin typeface="Tahoma"/>
                <a:ea typeface="Tahoma"/>
                <a:cs typeface="Tahoma"/>
                <a:sym typeface="Tahoma"/>
              </a:rPr>
              <a:t>          ForwardB = 01</a:t>
            </a:r>
            <a:endParaRPr/>
          </a:p>
          <a:p>
            <a:pPr indent="-609600" lvl="0" marL="609600" rtl="0" algn="l">
              <a:lnSpc>
                <a:spcPct val="90000"/>
              </a:lnSpc>
              <a:spcBef>
                <a:spcPts val="320"/>
              </a:spcBef>
              <a:spcAft>
                <a:spcPts val="0"/>
              </a:spcAft>
              <a:buSzPts val="960"/>
              <a:buNone/>
            </a:pPr>
            <a:r>
              <a:t/>
            </a:r>
            <a:endParaRPr b="0" i="0" sz="1600" u="none">
              <a:solidFill>
                <a:schemeClr val="dk1"/>
              </a:solidFill>
              <a:latin typeface="Tahoma"/>
              <a:ea typeface="Tahoma"/>
              <a:cs typeface="Tahoma"/>
              <a:sym typeface="Tahoma"/>
            </a:endParaRPr>
          </a:p>
          <a:p>
            <a:pPr indent="-609600" lvl="0" marL="609600" rtl="0" algn="l">
              <a:lnSpc>
                <a:spcPct val="90000"/>
              </a:lnSpc>
              <a:spcBef>
                <a:spcPts val="320"/>
              </a:spcBef>
              <a:spcAft>
                <a:spcPts val="0"/>
              </a:spcAft>
              <a:buSzPts val="960"/>
              <a:buNone/>
            </a:pPr>
            <a:r>
              <a:rPr b="0" i="0" lang="en-US" sz="1600" u="none">
                <a:solidFill>
                  <a:schemeClr val="dk1"/>
                </a:solidFill>
                <a:latin typeface="Tahoma"/>
                <a:ea typeface="Tahoma"/>
                <a:cs typeface="Tahoma"/>
                <a:sym typeface="Tahoma"/>
              </a:rPr>
              <a:t>          </a:t>
            </a:r>
            <a:endParaRPr/>
          </a:p>
          <a:p>
            <a:pPr indent="-609600" lvl="0" marL="609600" rtl="0" algn="l">
              <a:lnSpc>
                <a:spcPct val="90000"/>
              </a:lnSpc>
              <a:spcBef>
                <a:spcPts val="400"/>
              </a:spcBef>
              <a:spcAft>
                <a:spcPts val="0"/>
              </a:spcAft>
              <a:buSzPts val="1200"/>
              <a:buNone/>
            </a:pPr>
            <a:r>
              <a:rPr b="0" i="0" lang="en-US" sz="2000" u="none">
                <a:solidFill>
                  <a:schemeClr val="dk1"/>
                </a:solidFill>
                <a:latin typeface="Tahoma"/>
                <a:ea typeface="Tahoma"/>
                <a:cs typeface="Tahoma"/>
                <a:sym typeface="Tahoma"/>
              </a:rPr>
              <a:t>   </a:t>
            </a:r>
            <a:endParaRPr/>
          </a:p>
        </p:txBody>
      </p:sp>
      <p:sp>
        <p:nvSpPr>
          <p:cNvPr id="3835" name="Google Shape;3835;p69"/>
          <p:cNvSpPr txBox="1"/>
          <p:nvPr/>
        </p:nvSpPr>
        <p:spPr>
          <a:xfrm>
            <a:off x="812800" y="6053137"/>
            <a:ext cx="66548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This check is necessary, e.g., for sequences such as </a:t>
            </a:r>
            <a:r>
              <a:rPr b="0" i="0" lang="en-US" sz="1200" u="none" cap="none" strike="noStrike">
                <a:solidFill>
                  <a:schemeClr val="dk1"/>
                </a:solidFill>
                <a:latin typeface="Times New Roman"/>
                <a:ea typeface="Times New Roman"/>
                <a:cs typeface="Times New Roman"/>
                <a:sym typeface="Times New Roman"/>
              </a:rPr>
              <a:t>add $1, $1, $2; add $1, $1, $3; add $1, $1, $4;</a:t>
            </a:r>
            <a:r>
              <a:rPr b="0" i="0" lang="en-US" sz="1200" u="none" cap="none" strike="noStrike">
                <a:solidFill>
                  <a:schemeClr val="dk1"/>
                </a:solidFill>
                <a:latin typeface="Tahoma"/>
                <a:ea typeface="Tahoma"/>
                <a:cs typeface="Tahoma"/>
                <a:sym typeface="Tahoma"/>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(array summing?), where an earlier pipeline (EX/MEM) register has more recent data</a:t>
            </a:r>
            <a:endParaRPr b="0" i="0" sz="1400" u="none" cap="none" strike="noStrike">
              <a:solidFill>
                <a:srgbClr val="000000"/>
              </a:solidFill>
              <a:latin typeface="Arial"/>
              <a:ea typeface="Arial"/>
              <a:cs typeface="Arial"/>
              <a:sym typeface="Arial"/>
            </a:endParaRPr>
          </a:p>
        </p:txBody>
      </p:sp>
      <p:sp>
        <p:nvSpPr>
          <p:cNvPr id="3836" name="Google Shape;3836;p69"/>
          <p:cNvSpPr/>
          <p:nvPr/>
        </p:nvSpPr>
        <p:spPr>
          <a:xfrm>
            <a:off x="304800" y="2514600"/>
            <a:ext cx="736600" cy="3810000"/>
          </a:xfrm>
          <a:custGeom>
            <a:rect b="b" l="l" r="r" t="t"/>
            <a:pathLst>
              <a:path extrusionOk="0" h="2352" w="464">
                <a:moveTo>
                  <a:pt x="464" y="0"/>
                </a:moveTo>
                <a:cubicBezTo>
                  <a:pt x="264" y="428"/>
                  <a:pt x="64" y="856"/>
                  <a:pt x="32" y="1248"/>
                </a:cubicBezTo>
                <a:cubicBezTo>
                  <a:pt x="0" y="1640"/>
                  <a:pt x="136" y="1996"/>
                  <a:pt x="272" y="2352"/>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837" name="Google Shape;3837;p69"/>
          <p:cNvSpPr/>
          <p:nvPr/>
        </p:nvSpPr>
        <p:spPr>
          <a:xfrm>
            <a:off x="609600" y="4648200"/>
            <a:ext cx="431800" cy="1524000"/>
          </a:xfrm>
          <a:custGeom>
            <a:rect b="b" l="l" r="r" t="t"/>
            <a:pathLst>
              <a:path extrusionOk="0" h="912" w="272">
                <a:moveTo>
                  <a:pt x="272" y="0"/>
                </a:moveTo>
                <a:cubicBezTo>
                  <a:pt x="168" y="116"/>
                  <a:pt x="64" y="232"/>
                  <a:pt x="32" y="384"/>
                </a:cubicBezTo>
                <a:cubicBezTo>
                  <a:pt x="0" y="536"/>
                  <a:pt x="40" y="724"/>
                  <a:pt x="80" y="912"/>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2" name="Shape 3842"/>
        <p:cNvGrpSpPr/>
        <p:nvPr/>
      </p:nvGrpSpPr>
      <p:grpSpPr>
        <a:xfrm>
          <a:off x="0" y="0"/>
          <a:ext cx="0" cy="0"/>
          <a:chOff x="0" y="0"/>
          <a:chExt cx="0" cy="0"/>
        </a:xfrm>
      </p:grpSpPr>
      <p:sp>
        <p:nvSpPr>
          <p:cNvPr id="3843" name="Google Shape;3843;p70"/>
          <p:cNvSpPr txBox="1"/>
          <p:nvPr>
            <p:ph type="title"/>
          </p:nvPr>
        </p:nvSpPr>
        <p:spPr>
          <a:xfrm>
            <a:off x="1150937" y="304800"/>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Forwarding Hardware with Control</a:t>
            </a:r>
            <a:endParaRPr/>
          </a:p>
        </p:txBody>
      </p:sp>
      <p:pic>
        <p:nvPicPr>
          <p:cNvPr descr="F0640" id="3844" name="Google Shape;3844;p70"/>
          <p:cNvPicPr preferRelativeResize="0"/>
          <p:nvPr/>
        </p:nvPicPr>
        <p:blipFill rotWithShape="1">
          <a:blip r:embed="rId3">
            <a:alphaModFix/>
          </a:blip>
          <a:srcRect b="0" l="0" r="0" t="0"/>
          <a:stretch/>
        </p:blipFill>
        <p:spPr>
          <a:xfrm>
            <a:off x="228600" y="1447800"/>
            <a:ext cx="8610600" cy="4397375"/>
          </a:xfrm>
          <a:prstGeom prst="rect">
            <a:avLst/>
          </a:prstGeom>
          <a:noFill/>
          <a:ln>
            <a:noFill/>
          </a:ln>
        </p:spPr>
      </p:pic>
      <p:sp>
        <p:nvSpPr>
          <p:cNvPr id="3845" name="Google Shape;3845;p70"/>
          <p:cNvSpPr txBox="1"/>
          <p:nvPr/>
        </p:nvSpPr>
        <p:spPr>
          <a:xfrm>
            <a:off x="1066800" y="5791200"/>
            <a:ext cx="7504112"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Datapath with forwarding hardware and control wires – certain details,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e.g., branching hardware, are omitted to simplify the drawing</a:t>
            </a:r>
            <a:endParaRPr b="0" i="0" sz="1400" u="none" cap="none" strike="noStrike">
              <a:solidFill>
                <a:srgbClr val="000000"/>
              </a:solidFill>
              <a:latin typeface="Arial"/>
              <a:ea typeface="Arial"/>
              <a:cs typeface="Arial"/>
              <a:sym typeface="Arial"/>
            </a:endParaRPr>
          </a:p>
        </p:txBody>
      </p:sp>
      <p:sp>
        <p:nvSpPr>
          <p:cNvPr id="3846" name="Google Shape;3846;p70"/>
          <p:cNvSpPr txBox="1"/>
          <p:nvPr/>
        </p:nvSpPr>
        <p:spPr>
          <a:xfrm>
            <a:off x="1066800" y="6292850"/>
            <a:ext cx="74342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600"/>
              <a:buFont typeface="Tahoma"/>
              <a:buNone/>
            </a:pPr>
            <a:r>
              <a:rPr b="1" i="0" lang="en-US" sz="1600" u="none" cap="none" strike="noStrike">
                <a:solidFill>
                  <a:schemeClr val="hlink"/>
                </a:solidFill>
                <a:latin typeface="Tahoma"/>
                <a:ea typeface="Tahoma"/>
                <a:cs typeface="Tahoma"/>
                <a:sym typeface="Tahoma"/>
              </a:rPr>
              <a:t>Note: so far we have only handled forwarding to R-type instructions…!</a:t>
            </a:r>
            <a:endParaRPr b="0" i="0" sz="1400" u="none" cap="none" strike="noStrike">
              <a:solidFill>
                <a:srgbClr val="000000"/>
              </a:solidFill>
              <a:latin typeface="Arial"/>
              <a:ea typeface="Arial"/>
              <a:cs typeface="Arial"/>
              <a:sym typeface="Arial"/>
            </a:endParaRPr>
          </a:p>
        </p:txBody>
      </p:sp>
      <p:sp>
        <p:nvSpPr>
          <p:cNvPr id="3847" name="Google Shape;3847;p70"/>
          <p:cNvSpPr txBox="1"/>
          <p:nvPr/>
        </p:nvSpPr>
        <p:spPr>
          <a:xfrm>
            <a:off x="4860925" y="1057275"/>
            <a:ext cx="3673475"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Called forwarding unit, not hazard detection unit,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because once data is forwarded there is no hazard!</a:t>
            </a:r>
            <a:endParaRPr b="0" i="0" sz="1400" u="none" cap="none" strike="noStrike">
              <a:solidFill>
                <a:srgbClr val="000000"/>
              </a:solidFill>
              <a:latin typeface="Arial"/>
              <a:ea typeface="Arial"/>
              <a:cs typeface="Arial"/>
              <a:sym typeface="Arial"/>
            </a:endParaRPr>
          </a:p>
        </p:txBody>
      </p:sp>
      <p:sp>
        <p:nvSpPr>
          <p:cNvPr id="3848" name="Google Shape;3848;p70"/>
          <p:cNvSpPr/>
          <p:nvPr/>
        </p:nvSpPr>
        <p:spPr>
          <a:xfrm>
            <a:off x="5867400" y="1524000"/>
            <a:ext cx="1524000" cy="3429000"/>
          </a:xfrm>
          <a:custGeom>
            <a:rect b="b" l="l" r="r" t="t"/>
            <a:pathLst>
              <a:path extrusionOk="0" h="2160" w="960">
                <a:moveTo>
                  <a:pt x="864" y="0"/>
                </a:moveTo>
                <a:cubicBezTo>
                  <a:pt x="912" y="252"/>
                  <a:pt x="960" y="504"/>
                  <a:pt x="816" y="864"/>
                </a:cubicBezTo>
                <a:cubicBezTo>
                  <a:pt x="672" y="1224"/>
                  <a:pt x="336" y="1692"/>
                  <a:pt x="0" y="2160"/>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2" name="Shape 3852"/>
        <p:cNvGrpSpPr/>
        <p:nvPr/>
      </p:nvGrpSpPr>
      <p:grpSpPr>
        <a:xfrm>
          <a:off x="0" y="0"/>
          <a:ext cx="0" cy="0"/>
          <a:chOff x="0" y="0"/>
          <a:chExt cx="0" cy="0"/>
        </a:xfrm>
      </p:grpSpPr>
      <p:sp>
        <p:nvSpPr>
          <p:cNvPr id="3853" name="Google Shape;3853;p71"/>
          <p:cNvSpPr txBox="1"/>
          <p:nvPr>
            <p:ph type="title"/>
          </p:nvPr>
        </p:nvSpPr>
        <p:spPr>
          <a:xfrm>
            <a:off x="228600" y="3048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Forwarding</a:t>
            </a:r>
            <a:endParaRPr/>
          </a:p>
        </p:txBody>
      </p:sp>
      <p:pic>
        <p:nvPicPr>
          <p:cNvPr descr="F0641" id="3854" name="Google Shape;3854;p71"/>
          <p:cNvPicPr preferRelativeResize="0"/>
          <p:nvPr/>
        </p:nvPicPr>
        <p:blipFill rotWithShape="1">
          <a:blip r:embed="rId3">
            <a:alphaModFix/>
          </a:blip>
          <a:srcRect b="0" l="0" r="0" t="0"/>
          <a:stretch/>
        </p:blipFill>
        <p:spPr>
          <a:xfrm>
            <a:off x="2819400" y="157162"/>
            <a:ext cx="5686425" cy="6542087"/>
          </a:xfrm>
          <a:prstGeom prst="rect">
            <a:avLst/>
          </a:prstGeom>
          <a:noFill/>
          <a:ln>
            <a:noFill/>
          </a:ln>
        </p:spPr>
      </p:pic>
      <p:sp>
        <p:nvSpPr>
          <p:cNvPr id="3855" name="Google Shape;3855;p71"/>
          <p:cNvSpPr txBox="1"/>
          <p:nvPr/>
        </p:nvSpPr>
        <p:spPr>
          <a:xfrm>
            <a:off x="466725" y="3886200"/>
            <a:ext cx="1895475" cy="1069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sub </a:t>
            </a:r>
            <a:r>
              <a:rPr b="0" i="0" lang="en-US" sz="1600" u="none" cap="none" strike="noStrike">
                <a:solidFill>
                  <a:schemeClr val="hlink"/>
                </a:solidFill>
                <a:latin typeface="Courier New"/>
                <a:ea typeface="Courier New"/>
                <a:cs typeface="Courier New"/>
                <a:sym typeface="Courier New"/>
              </a:rPr>
              <a:t>$2</a:t>
            </a:r>
            <a:r>
              <a:rPr b="0" i="0" lang="en-US" sz="1600" u="none" cap="none" strike="noStrike">
                <a:solidFill>
                  <a:schemeClr val="dk1"/>
                </a:solidFill>
                <a:latin typeface="Courier New"/>
                <a:ea typeface="Courier New"/>
                <a:cs typeface="Courier New"/>
                <a:sym typeface="Courier New"/>
              </a:rPr>
              <a:t>, $1,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and </a:t>
            </a:r>
            <a:r>
              <a:rPr b="0" i="0" lang="en-US" sz="1600" u="none" cap="none" strike="noStrike">
                <a:solidFill>
                  <a:schemeClr val="hlink"/>
                </a:solidFill>
                <a:latin typeface="Courier New"/>
                <a:ea typeface="Courier New"/>
                <a:cs typeface="Courier New"/>
                <a:sym typeface="Courier New"/>
              </a:rPr>
              <a:t>$4</a:t>
            </a:r>
            <a:r>
              <a:rPr b="0" i="0" lang="en-US" sz="1600" u="none" cap="none" strike="noStrike">
                <a:solidFill>
                  <a:schemeClr val="dk1"/>
                </a:solidFill>
                <a:latin typeface="Courier New"/>
                <a:ea typeface="Courier New"/>
                <a:cs typeface="Courier New"/>
                <a:sym typeface="Courier New"/>
              </a:rPr>
              <a:t>, </a:t>
            </a:r>
            <a:r>
              <a:rPr b="0" i="0" lang="en-US" sz="1600" u="none" cap="none" strike="noStrike">
                <a:solidFill>
                  <a:schemeClr val="hlink"/>
                </a:solidFill>
                <a:latin typeface="Courier New"/>
                <a:ea typeface="Courier New"/>
                <a:cs typeface="Courier New"/>
                <a:sym typeface="Courier New"/>
              </a:rPr>
              <a:t>$2</a:t>
            </a:r>
            <a:r>
              <a:rPr b="0" i="0" lang="en-US" sz="1600" u="none" cap="none" strike="noStrike">
                <a:solidFill>
                  <a:schemeClr val="dk1"/>
                </a:solidFill>
                <a:latin typeface="Courier New"/>
                <a:ea typeface="Courier New"/>
                <a:cs typeface="Courier New"/>
                <a:sym typeface="Courier New"/>
              </a:rPr>
              <a:t>, $5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or  </a:t>
            </a:r>
            <a:r>
              <a:rPr b="0" i="0" lang="en-US" sz="1600" u="none" cap="none" strike="noStrike">
                <a:solidFill>
                  <a:schemeClr val="hlink"/>
                </a:solidFill>
                <a:latin typeface="Courier New"/>
                <a:ea typeface="Courier New"/>
                <a:cs typeface="Courier New"/>
                <a:sym typeface="Courier New"/>
              </a:rPr>
              <a:t>$4</a:t>
            </a:r>
            <a:r>
              <a:rPr b="0" i="0" lang="en-US" sz="1600" u="none" cap="none" strike="noStrike">
                <a:solidFill>
                  <a:schemeClr val="dk1"/>
                </a:solidFill>
                <a:latin typeface="Courier New"/>
                <a:ea typeface="Courier New"/>
                <a:cs typeface="Courier New"/>
                <a:sym typeface="Courier New"/>
              </a:rPr>
              <a:t>, </a:t>
            </a:r>
            <a:r>
              <a:rPr b="0" i="0" lang="en-US" sz="1600" u="none" cap="none" strike="noStrike">
                <a:solidFill>
                  <a:schemeClr val="hlink"/>
                </a:solidFill>
                <a:latin typeface="Courier New"/>
                <a:ea typeface="Courier New"/>
                <a:cs typeface="Courier New"/>
                <a:sym typeface="Courier New"/>
              </a:rPr>
              <a:t>$4</a:t>
            </a:r>
            <a:r>
              <a:rPr b="0" i="0" lang="en-US" sz="1600" u="none" cap="none" strike="noStrike">
                <a:solidFill>
                  <a:schemeClr val="dk1"/>
                </a:solidFill>
                <a:latin typeface="Courier New"/>
                <a:ea typeface="Courier New"/>
                <a:cs typeface="Courier New"/>
                <a:sym typeface="Courier New"/>
              </a:rPr>
              <a:t>, </a:t>
            </a:r>
            <a:r>
              <a:rPr b="0" i="0" lang="en-US" sz="1600" u="none" cap="none" strike="noStrike">
                <a:solidFill>
                  <a:schemeClr val="hlink"/>
                </a:solidFill>
                <a:latin typeface="Courier New"/>
                <a:ea typeface="Courier New"/>
                <a:cs typeface="Courier New"/>
                <a:sym typeface="Courier New"/>
              </a:rPr>
              <a:t>$2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add $9, $4, </a:t>
            </a:r>
            <a:r>
              <a:rPr b="0" i="0" lang="en-US" sz="1600" u="none" cap="none" strike="noStrike">
                <a:solidFill>
                  <a:schemeClr val="hlink"/>
                </a:solidFill>
                <a:latin typeface="Courier New"/>
                <a:ea typeface="Courier New"/>
                <a:cs typeface="Courier New"/>
                <a:sym typeface="Courier New"/>
              </a:rPr>
              <a:t>$2</a:t>
            </a:r>
            <a:endParaRPr b="0" i="0" sz="1400" u="none" cap="none" strike="noStrike">
              <a:solidFill>
                <a:srgbClr val="000000"/>
              </a:solidFill>
              <a:latin typeface="Arial"/>
              <a:ea typeface="Arial"/>
              <a:cs typeface="Arial"/>
              <a:sym typeface="Arial"/>
            </a:endParaRPr>
          </a:p>
        </p:txBody>
      </p:sp>
      <p:sp>
        <p:nvSpPr>
          <p:cNvPr id="3856" name="Google Shape;3856;p71"/>
          <p:cNvSpPr txBox="1"/>
          <p:nvPr>
            <p:ph idx="1" type="body"/>
          </p:nvPr>
        </p:nvSpPr>
        <p:spPr>
          <a:xfrm>
            <a:off x="417512" y="3011487"/>
            <a:ext cx="8269287" cy="415131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Execution </a:t>
            </a:r>
            <a:endParaRPr/>
          </a:p>
          <a:p>
            <a:pPr indent="-342900" lvl="0" marL="342900" rtl="0" algn="l">
              <a:lnSpc>
                <a:spcPct val="90000"/>
              </a:lnSpc>
              <a:spcBef>
                <a:spcPts val="560"/>
              </a:spcBef>
              <a:spcAft>
                <a:spcPts val="0"/>
              </a:spcAft>
              <a:buSzPts val="1200"/>
              <a:buNone/>
            </a:pPr>
            <a:r>
              <a:rPr b="0" i="0" lang="en-US" sz="2000" u="none">
                <a:solidFill>
                  <a:schemeClr val="dk1"/>
                </a:solidFill>
                <a:latin typeface="Tahoma"/>
                <a:ea typeface="Tahoma"/>
                <a:cs typeface="Tahoma"/>
                <a:sym typeface="Tahoma"/>
              </a:rPr>
              <a:t>     example:</a:t>
            </a:r>
            <a:br>
              <a:rPr b="0" i="0" lang="en-US" sz="2400" u="none">
                <a:solidFill>
                  <a:schemeClr val="dk1"/>
                </a:solidFill>
                <a:latin typeface="Tahoma"/>
                <a:ea typeface="Tahoma"/>
                <a:cs typeface="Tahoma"/>
                <a:sym typeface="Tahoma"/>
              </a:rPr>
            </a:br>
            <a:br>
              <a:rPr b="0" i="0" lang="en-US" sz="2400" u="none">
                <a:solidFill>
                  <a:schemeClr val="dk1"/>
                </a:solidFill>
                <a:latin typeface="Tahoma"/>
                <a:ea typeface="Tahoma"/>
                <a:cs typeface="Tahoma"/>
                <a:sym typeface="Tahoma"/>
              </a:rPr>
            </a:br>
            <a:br>
              <a:rPr b="0" i="0" lang="en-US" sz="2800" u="none">
                <a:solidFill>
                  <a:schemeClr val="dk1"/>
                </a:solidFill>
                <a:latin typeface="Tahoma"/>
                <a:ea typeface="Tahoma"/>
                <a:cs typeface="Tahoma"/>
                <a:sym typeface="Tahoma"/>
              </a:rPr>
            </a:br>
            <a:br>
              <a:rPr b="0" i="0" lang="en-US" sz="2800" u="none">
                <a:solidFill>
                  <a:schemeClr val="dk1"/>
                </a:solidFill>
                <a:latin typeface="Tahoma"/>
                <a:ea typeface="Tahoma"/>
                <a:cs typeface="Tahoma"/>
                <a:sym typeface="Tahoma"/>
              </a:rPr>
            </a:br>
            <a:br>
              <a:rPr b="0" i="0" lang="en-US" sz="2800" u="none">
                <a:solidFill>
                  <a:schemeClr val="dk1"/>
                </a:solidFill>
                <a:latin typeface="Tahoma"/>
                <a:ea typeface="Tahoma"/>
                <a:cs typeface="Tahoma"/>
                <a:sym typeface="Tahoma"/>
              </a:rPr>
            </a:br>
            <a:br>
              <a:rPr b="0" i="0" lang="en-US" sz="2800" u="none">
                <a:solidFill>
                  <a:schemeClr val="dk1"/>
                </a:solidFill>
                <a:latin typeface="Tahoma"/>
                <a:ea typeface="Tahoma"/>
                <a:cs typeface="Tahoma"/>
                <a:sym typeface="Tahoma"/>
              </a:rPr>
            </a:br>
            <a:endParaRPr/>
          </a:p>
          <a:p>
            <a:pPr indent="-342900" lvl="0" marL="342900" rtl="0" algn="l">
              <a:lnSpc>
                <a:spcPct val="90000"/>
              </a:lnSpc>
              <a:spcBef>
                <a:spcPts val="560"/>
              </a:spcBef>
              <a:spcAft>
                <a:spcPts val="0"/>
              </a:spcAft>
              <a:buSzPts val="1680"/>
              <a:buNone/>
            </a:pPr>
            <a:br>
              <a:rPr b="0" i="0" lang="en-US" sz="2800" u="none">
                <a:solidFill>
                  <a:schemeClr val="dk1"/>
                </a:solidFill>
                <a:latin typeface="Tahoma"/>
                <a:ea typeface="Tahoma"/>
                <a:cs typeface="Tahoma"/>
                <a:sym typeface="Tahoma"/>
              </a:rPr>
            </a:br>
            <a:br>
              <a:rPr b="0" i="0" lang="en-US" sz="2800" u="none">
                <a:solidFill>
                  <a:schemeClr val="dk1"/>
                </a:solidFill>
                <a:latin typeface="Tahoma"/>
                <a:ea typeface="Tahoma"/>
                <a:cs typeface="Tahoma"/>
                <a:sym typeface="Tahoma"/>
              </a:rPr>
            </a:br>
            <a:r>
              <a:rPr b="0" i="0" lang="en-US" sz="2800" u="none">
                <a:solidFill>
                  <a:schemeClr val="dk1"/>
                </a:solidFill>
                <a:latin typeface="Tahoma"/>
                <a:ea typeface="Tahoma"/>
                <a:cs typeface="Tahoma"/>
                <a:sym typeface="Tahoma"/>
              </a:rPr>
              <a:t>		</a:t>
            </a:r>
            <a:endParaRPr/>
          </a:p>
        </p:txBody>
      </p:sp>
      <p:sp>
        <p:nvSpPr>
          <p:cNvPr id="3857" name="Google Shape;3857;p71"/>
          <p:cNvSpPr txBox="1"/>
          <p:nvPr/>
        </p:nvSpPr>
        <p:spPr>
          <a:xfrm>
            <a:off x="2286000" y="2787650"/>
            <a:ext cx="15033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Clock cycle 3</a:t>
            </a:r>
            <a:endParaRPr b="0" i="0" sz="1400" u="none" cap="none" strike="noStrike">
              <a:solidFill>
                <a:srgbClr val="000000"/>
              </a:solidFill>
              <a:latin typeface="Arial"/>
              <a:ea typeface="Arial"/>
              <a:cs typeface="Arial"/>
              <a:sym typeface="Arial"/>
            </a:endParaRPr>
          </a:p>
        </p:txBody>
      </p:sp>
      <p:sp>
        <p:nvSpPr>
          <p:cNvPr id="3858" name="Google Shape;3858;p71"/>
          <p:cNvSpPr txBox="1"/>
          <p:nvPr/>
        </p:nvSpPr>
        <p:spPr>
          <a:xfrm>
            <a:off x="2230437" y="6096000"/>
            <a:ext cx="15033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Clock cycle 4</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2" name="Shape 3862"/>
        <p:cNvGrpSpPr/>
        <p:nvPr/>
      </p:nvGrpSpPr>
      <p:grpSpPr>
        <a:xfrm>
          <a:off x="0" y="0"/>
          <a:ext cx="0" cy="0"/>
          <a:chOff x="0" y="0"/>
          <a:chExt cx="0" cy="0"/>
        </a:xfrm>
      </p:grpSpPr>
      <p:sp>
        <p:nvSpPr>
          <p:cNvPr id="3863" name="Google Shape;3863;p72"/>
          <p:cNvSpPr txBox="1"/>
          <p:nvPr>
            <p:ph type="title"/>
          </p:nvPr>
        </p:nvSpPr>
        <p:spPr>
          <a:xfrm>
            <a:off x="207962"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Forwarding</a:t>
            </a:r>
            <a:endParaRPr/>
          </a:p>
        </p:txBody>
      </p:sp>
      <p:sp>
        <p:nvSpPr>
          <p:cNvPr id="3864" name="Google Shape;3864;p72"/>
          <p:cNvSpPr txBox="1"/>
          <p:nvPr>
            <p:ph idx="1" type="body"/>
          </p:nvPr>
        </p:nvSpPr>
        <p:spPr>
          <a:xfrm>
            <a:off x="457200" y="25908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Execution</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    example</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    (cont.):</a:t>
            </a:r>
            <a:endParaRPr/>
          </a:p>
        </p:txBody>
      </p:sp>
      <p:pic>
        <p:nvPicPr>
          <p:cNvPr descr="F0642" id="3865" name="Google Shape;3865;p72"/>
          <p:cNvPicPr preferRelativeResize="0"/>
          <p:nvPr/>
        </p:nvPicPr>
        <p:blipFill rotWithShape="1">
          <a:blip r:embed="rId3">
            <a:alphaModFix/>
          </a:blip>
          <a:srcRect b="0" l="0" r="0" t="0"/>
          <a:stretch/>
        </p:blipFill>
        <p:spPr>
          <a:xfrm>
            <a:off x="2897187" y="158750"/>
            <a:ext cx="5713412" cy="6540500"/>
          </a:xfrm>
          <a:prstGeom prst="rect">
            <a:avLst/>
          </a:prstGeom>
          <a:noFill/>
          <a:ln>
            <a:noFill/>
          </a:ln>
        </p:spPr>
      </p:pic>
      <p:sp>
        <p:nvSpPr>
          <p:cNvPr id="3866" name="Google Shape;3866;p72"/>
          <p:cNvSpPr txBox="1"/>
          <p:nvPr/>
        </p:nvSpPr>
        <p:spPr>
          <a:xfrm>
            <a:off x="466725" y="3886200"/>
            <a:ext cx="1895475" cy="1069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sub </a:t>
            </a:r>
            <a:r>
              <a:rPr b="0" i="0" lang="en-US" sz="1600" u="none" cap="none" strike="noStrike">
                <a:solidFill>
                  <a:schemeClr val="hlink"/>
                </a:solidFill>
                <a:latin typeface="Courier New"/>
                <a:ea typeface="Courier New"/>
                <a:cs typeface="Courier New"/>
                <a:sym typeface="Courier New"/>
              </a:rPr>
              <a:t>$2</a:t>
            </a:r>
            <a:r>
              <a:rPr b="0" i="0" lang="en-US" sz="1600" u="none" cap="none" strike="noStrike">
                <a:solidFill>
                  <a:schemeClr val="dk1"/>
                </a:solidFill>
                <a:latin typeface="Courier New"/>
                <a:ea typeface="Courier New"/>
                <a:cs typeface="Courier New"/>
                <a:sym typeface="Courier New"/>
              </a:rPr>
              <a:t>, $1,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and </a:t>
            </a:r>
            <a:r>
              <a:rPr b="0" i="0" lang="en-US" sz="1600" u="none" cap="none" strike="noStrike">
                <a:solidFill>
                  <a:schemeClr val="hlink"/>
                </a:solidFill>
                <a:latin typeface="Courier New"/>
                <a:ea typeface="Courier New"/>
                <a:cs typeface="Courier New"/>
                <a:sym typeface="Courier New"/>
              </a:rPr>
              <a:t>$4</a:t>
            </a:r>
            <a:r>
              <a:rPr b="0" i="0" lang="en-US" sz="1600" u="none" cap="none" strike="noStrike">
                <a:solidFill>
                  <a:schemeClr val="dk1"/>
                </a:solidFill>
                <a:latin typeface="Courier New"/>
                <a:ea typeface="Courier New"/>
                <a:cs typeface="Courier New"/>
                <a:sym typeface="Courier New"/>
              </a:rPr>
              <a:t>, </a:t>
            </a:r>
            <a:r>
              <a:rPr b="0" i="0" lang="en-US" sz="1600" u="none" cap="none" strike="noStrike">
                <a:solidFill>
                  <a:schemeClr val="hlink"/>
                </a:solidFill>
                <a:latin typeface="Courier New"/>
                <a:ea typeface="Courier New"/>
                <a:cs typeface="Courier New"/>
                <a:sym typeface="Courier New"/>
              </a:rPr>
              <a:t>$2</a:t>
            </a:r>
            <a:r>
              <a:rPr b="0" i="0" lang="en-US" sz="1600" u="none" cap="none" strike="noStrike">
                <a:solidFill>
                  <a:schemeClr val="dk1"/>
                </a:solidFill>
                <a:latin typeface="Courier New"/>
                <a:ea typeface="Courier New"/>
                <a:cs typeface="Courier New"/>
                <a:sym typeface="Courier New"/>
              </a:rPr>
              <a:t>, $5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or  </a:t>
            </a:r>
            <a:r>
              <a:rPr b="0" i="0" lang="en-US" sz="1600" u="none" cap="none" strike="noStrike">
                <a:solidFill>
                  <a:schemeClr val="hlink"/>
                </a:solidFill>
                <a:latin typeface="Courier New"/>
                <a:ea typeface="Courier New"/>
                <a:cs typeface="Courier New"/>
                <a:sym typeface="Courier New"/>
              </a:rPr>
              <a:t>$4</a:t>
            </a:r>
            <a:r>
              <a:rPr b="0" i="0" lang="en-US" sz="1600" u="none" cap="none" strike="noStrike">
                <a:solidFill>
                  <a:schemeClr val="dk1"/>
                </a:solidFill>
                <a:latin typeface="Courier New"/>
                <a:ea typeface="Courier New"/>
                <a:cs typeface="Courier New"/>
                <a:sym typeface="Courier New"/>
              </a:rPr>
              <a:t>, </a:t>
            </a:r>
            <a:r>
              <a:rPr b="0" i="0" lang="en-US" sz="1600" u="none" cap="none" strike="noStrike">
                <a:solidFill>
                  <a:schemeClr val="hlink"/>
                </a:solidFill>
                <a:latin typeface="Courier New"/>
                <a:ea typeface="Courier New"/>
                <a:cs typeface="Courier New"/>
                <a:sym typeface="Courier New"/>
              </a:rPr>
              <a:t>$4</a:t>
            </a:r>
            <a:r>
              <a:rPr b="0" i="0" lang="en-US" sz="1600" u="none" cap="none" strike="noStrike">
                <a:solidFill>
                  <a:schemeClr val="dk1"/>
                </a:solidFill>
                <a:latin typeface="Courier New"/>
                <a:ea typeface="Courier New"/>
                <a:cs typeface="Courier New"/>
                <a:sym typeface="Courier New"/>
              </a:rPr>
              <a:t>, </a:t>
            </a:r>
            <a:r>
              <a:rPr b="0" i="0" lang="en-US" sz="1600" u="none" cap="none" strike="noStrike">
                <a:solidFill>
                  <a:schemeClr val="hlink"/>
                </a:solidFill>
                <a:latin typeface="Courier New"/>
                <a:ea typeface="Courier New"/>
                <a:cs typeface="Courier New"/>
                <a:sym typeface="Courier New"/>
              </a:rPr>
              <a:t>$2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add $9, $4, </a:t>
            </a:r>
            <a:r>
              <a:rPr b="0" i="0" lang="en-US" sz="1600" u="none" cap="none" strike="noStrike">
                <a:solidFill>
                  <a:schemeClr val="hlink"/>
                </a:solidFill>
                <a:latin typeface="Courier New"/>
                <a:ea typeface="Courier New"/>
                <a:cs typeface="Courier New"/>
                <a:sym typeface="Courier New"/>
              </a:rPr>
              <a:t>$2</a:t>
            </a:r>
            <a:endParaRPr b="0" i="0" sz="1400" u="none" cap="none" strike="noStrike">
              <a:solidFill>
                <a:srgbClr val="000000"/>
              </a:solidFill>
              <a:latin typeface="Arial"/>
              <a:ea typeface="Arial"/>
              <a:cs typeface="Arial"/>
              <a:sym typeface="Arial"/>
            </a:endParaRPr>
          </a:p>
        </p:txBody>
      </p:sp>
      <p:sp>
        <p:nvSpPr>
          <p:cNvPr id="3867" name="Google Shape;3867;p72"/>
          <p:cNvSpPr txBox="1"/>
          <p:nvPr/>
        </p:nvSpPr>
        <p:spPr>
          <a:xfrm>
            <a:off x="2286000" y="2787650"/>
            <a:ext cx="15033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Clock cycle 5</a:t>
            </a:r>
            <a:endParaRPr b="0" i="0" sz="1400" u="none" cap="none" strike="noStrike">
              <a:solidFill>
                <a:srgbClr val="000000"/>
              </a:solidFill>
              <a:latin typeface="Arial"/>
              <a:ea typeface="Arial"/>
              <a:cs typeface="Arial"/>
              <a:sym typeface="Arial"/>
            </a:endParaRPr>
          </a:p>
        </p:txBody>
      </p:sp>
      <p:sp>
        <p:nvSpPr>
          <p:cNvPr id="3868" name="Google Shape;3868;p72"/>
          <p:cNvSpPr txBox="1"/>
          <p:nvPr/>
        </p:nvSpPr>
        <p:spPr>
          <a:xfrm>
            <a:off x="2209800" y="6096000"/>
            <a:ext cx="15033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Clock cycle 6</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9"/>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br>
              <a:rPr b="0" i="0" lang="en-US" sz="4400" u="none">
                <a:solidFill>
                  <a:schemeClr val="dk2"/>
                </a:solidFill>
                <a:latin typeface="Tahoma"/>
                <a:ea typeface="Tahoma"/>
                <a:cs typeface="Tahoma"/>
                <a:sym typeface="Tahoma"/>
              </a:rPr>
            </a:b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Pipelining MIPS</a:t>
            </a:r>
            <a:br>
              <a:rPr b="0" i="0" lang="en-US" sz="4400" u="none">
                <a:solidFill>
                  <a:schemeClr val="dk2"/>
                </a:solidFill>
                <a:latin typeface="Tahoma"/>
                <a:ea typeface="Tahoma"/>
                <a:cs typeface="Tahoma"/>
                <a:sym typeface="Tahoma"/>
              </a:rPr>
            </a:br>
            <a:br>
              <a:rPr b="0" i="0" lang="en-US" sz="4400" u="none">
                <a:solidFill>
                  <a:schemeClr val="dk2"/>
                </a:solidFill>
                <a:latin typeface="Tahoma"/>
                <a:ea typeface="Tahoma"/>
                <a:cs typeface="Tahoma"/>
                <a:sym typeface="Tahoma"/>
              </a:rPr>
            </a:br>
            <a:endParaRPr/>
          </a:p>
        </p:txBody>
      </p:sp>
      <p:sp>
        <p:nvSpPr>
          <p:cNvPr id="683" name="Google Shape;683;p19"/>
          <p:cNvSpPr txBox="1"/>
          <p:nvPr>
            <p:ph idx="1" type="body"/>
          </p:nvPr>
        </p:nvSpPr>
        <p:spPr>
          <a:xfrm>
            <a:off x="990600" y="1981200"/>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What makes it easy with MIPS?</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all </a:t>
            </a:r>
            <a:r>
              <a:rPr b="0" i="1" lang="en-US" sz="1800" u="none">
                <a:solidFill>
                  <a:schemeClr val="dk1"/>
                </a:solidFill>
                <a:latin typeface="Tahoma"/>
                <a:ea typeface="Tahoma"/>
                <a:cs typeface="Tahoma"/>
                <a:sym typeface="Tahoma"/>
              </a:rPr>
              <a:t>instructions are same length</a:t>
            </a:r>
            <a:endParaRPr/>
          </a:p>
          <a:p>
            <a:pPr indent="-228600" lvl="2" marL="1143000" rtl="0" algn="l">
              <a:lnSpc>
                <a:spcPct val="10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so fetch and decode stages are similar for all instructions</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just a </a:t>
            </a:r>
            <a:r>
              <a:rPr b="0" i="1" lang="en-US" sz="1800" u="none">
                <a:solidFill>
                  <a:schemeClr val="dk1"/>
                </a:solidFill>
                <a:latin typeface="Tahoma"/>
                <a:ea typeface="Tahoma"/>
                <a:cs typeface="Tahoma"/>
                <a:sym typeface="Tahoma"/>
              </a:rPr>
              <a:t>few instruction formats</a:t>
            </a:r>
            <a:endParaRPr/>
          </a:p>
          <a:p>
            <a:pPr indent="-228600" lvl="2" marL="1143000" rtl="0" algn="l">
              <a:lnSpc>
                <a:spcPct val="10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simplifies instruction decode and makes it possible in one stage</a:t>
            </a:r>
            <a:endParaRPr/>
          </a:p>
          <a:p>
            <a:pPr indent="-285750" lvl="1" marL="742950" rtl="0" algn="l">
              <a:lnSpc>
                <a:spcPct val="10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memory operands appear only in load/stores</a:t>
            </a:r>
            <a:endParaRPr/>
          </a:p>
          <a:p>
            <a:pPr indent="-228600" lvl="2" marL="1143000" rtl="0" algn="l">
              <a:lnSpc>
                <a:spcPct val="10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so memory access can be deferred to exactly one later stage</a:t>
            </a:r>
            <a:endParaRPr/>
          </a:p>
          <a:p>
            <a:pPr indent="-285750" lvl="1" marL="742950" rtl="0" algn="l">
              <a:lnSpc>
                <a:spcPct val="10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operands are aligned in memory</a:t>
            </a:r>
            <a:endParaRPr/>
          </a:p>
          <a:p>
            <a:pPr indent="-228600" lvl="2" marL="1143000" rtl="0" algn="l">
              <a:lnSpc>
                <a:spcPct val="10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one data transfer instruction requires one memory access stage</a:t>
            </a:r>
            <a:endParaRPr/>
          </a:p>
          <a:p>
            <a:pPr indent="-281940" lvl="0" marL="342900" rtl="0" algn="l">
              <a:lnSpc>
                <a:spcPct val="100000"/>
              </a:lnSpc>
              <a:spcBef>
                <a:spcPts val="320"/>
              </a:spcBef>
              <a:spcAft>
                <a:spcPts val="0"/>
              </a:spcAft>
              <a:buSzPts val="960"/>
              <a:buNone/>
            </a:pPr>
            <a:r>
              <a:t/>
            </a:r>
            <a:endParaRPr b="0" i="0" sz="1600" u="non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3" name="Shape 3873"/>
        <p:cNvGrpSpPr/>
        <p:nvPr/>
      </p:nvGrpSpPr>
      <p:grpSpPr>
        <a:xfrm>
          <a:off x="0" y="0"/>
          <a:ext cx="0" cy="0"/>
          <a:chOff x="0" y="0"/>
          <a:chExt cx="0" cy="0"/>
        </a:xfrm>
      </p:grpSpPr>
      <p:sp>
        <p:nvSpPr>
          <p:cNvPr id="3874" name="Google Shape;3874;p73"/>
          <p:cNvSpPr txBox="1"/>
          <p:nvPr/>
        </p:nvSpPr>
        <p:spPr>
          <a:xfrm>
            <a:off x="225425" y="312737"/>
            <a:ext cx="3119437"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875" name="Google Shape;3875;p73"/>
          <p:cNvSpPr txBox="1"/>
          <p:nvPr>
            <p:ph idx="1" type="body"/>
          </p:nvPr>
        </p:nvSpPr>
        <p:spPr>
          <a:xfrm>
            <a:off x="609600" y="1295400"/>
            <a:ext cx="8001000" cy="41910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Load word can still cause a hazard:</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an instruction tries to read a register following a load instruction that writes to the same register</a:t>
            </a:r>
            <a:endParaRPr/>
          </a:p>
          <a:p>
            <a:pPr indent="-222884" lvl="1" marL="742950" rtl="0" algn="l">
              <a:lnSpc>
                <a:spcPct val="9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222884" lvl="1" marL="742950" rtl="0" algn="l">
              <a:lnSpc>
                <a:spcPct val="9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222884" lvl="1" marL="742950" rtl="0" algn="l">
              <a:lnSpc>
                <a:spcPct val="9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222884" lvl="1" marL="742950" rtl="0" algn="l">
              <a:lnSpc>
                <a:spcPct val="9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222884" lvl="1" marL="742950" rtl="0" algn="l">
              <a:lnSpc>
                <a:spcPct val="9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222884" lvl="1" marL="742950" rtl="0" algn="l">
              <a:lnSpc>
                <a:spcPct val="9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222884" lvl="1" marL="742950" rtl="0" algn="l">
              <a:lnSpc>
                <a:spcPct val="9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222884" lvl="1" marL="742950" rtl="0" algn="l">
              <a:lnSpc>
                <a:spcPct val="9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222884" lvl="1" marL="742950" rtl="0" algn="l">
              <a:lnSpc>
                <a:spcPct val="9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222884" lvl="1" marL="742950" rtl="0" algn="l">
              <a:lnSpc>
                <a:spcPct val="9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222884" lvl="1" marL="742950" rtl="0" algn="l">
              <a:lnSpc>
                <a:spcPct val="9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222884" lvl="1" marL="742950" rtl="0" algn="l">
              <a:lnSpc>
                <a:spcPct val="9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222884" lvl="1" marL="742950" rtl="0" algn="l">
              <a:lnSpc>
                <a:spcPct val="9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285750" lvl="1" marL="742950" rtl="0" algn="l">
              <a:lnSpc>
                <a:spcPct val="90000"/>
              </a:lnSpc>
              <a:spcBef>
                <a:spcPts val="40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therefore, we need a </a:t>
            </a:r>
            <a:r>
              <a:rPr b="0" i="1" lang="en-US" sz="1800" u="none">
                <a:solidFill>
                  <a:schemeClr val="dk1"/>
                </a:solidFill>
                <a:latin typeface="Tahoma"/>
                <a:ea typeface="Tahoma"/>
                <a:cs typeface="Tahoma"/>
                <a:sym typeface="Tahoma"/>
              </a:rPr>
              <a:t>hazard detection unit</a:t>
            </a:r>
            <a:r>
              <a:rPr b="0" i="0" lang="en-US" sz="1800" u="none">
                <a:solidFill>
                  <a:schemeClr val="dk1"/>
                </a:solidFill>
                <a:latin typeface="Tahoma"/>
                <a:ea typeface="Tahoma"/>
                <a:cs typeface="Tahoma"/>
                <a:sym typeface="Tahoma"/>
              </a:rPr>
              <a:t> to </a:t>
            </a:r>
            <a:r>
              <a:rPr b="0" i="1" lang="en-US" sz="1800" u="none">
                <a:solidFill>
                  <a:schemeClr val="dk1"/>
                </a:solidFill>
                <a:latin typeface="Tahoma"/>
                <a:ea typeface="Tahoma"/>
                <a:cs typeface="Tahoma"/>
                <a:sym typeface="Tahoma"/>
              </a:rPr>
              <a:t>stall </a:t>
            </a:r>
            <a:r>
              <a:rPr b="0" i="0" lang="en-US" sz="1800" u="none">
                <a:solidFill>
                  <a:schemeClr val="dk1"/>
                </a:solidFill>
                <a:latin typeface="Tahoma"/>
                <a:ea typeface="Tahoma"/>
                <a:cs typeface="Tahoma"/>
                <a:sym typeface="Tahoma"/>
              </a:rPr>
              <a:t>the pipeline after the load instruction</a:t>
            </a:r>
            <a:r>
              <a:rPr b="0" i="0" lang="en-US" sz="2000" u="none">
                <a:solidFill>
                  <a:schemeClr val="dk1"/>
                </a:solidFill>
                <a:latin typeface="Tahoma"/>
                <a:ea typeface="Tahoma"/>
                <a:cs typeface="Tahoma"/>
                <a:sym typeface="Tahoma"/>
              </a:rPr>
              <a:t> </a:t>
            </a:r>
            <a:br>
              <a:rPr b="0" i="0" lang="en-US" sz="2000" u="none">
                <a:solidFill>
                  <a:schemeClr val="dk1"/>
                </a:solidFill>
                <a:latin typeface="Tahoma"/>
                <a:ea typeface="Tahoma"/>
                <a:cs typeface="Tahoma"/>
                <a:sym typeface="Tahoma"/>
              </a:rPr>
            </a:br>
            <a:r>
              <a:rPr b="0" i="0" lang="en-US" sz="2000" u="none">
                <a:solidFill>
                  <a:schemeClr val="dk1"/>
                </a:solidFill>
                <a:latin typeface="Tahoma"/>
                <a:ea typeface="Tahoma"/>
                <a:cs typeface="Tahoma"/>
                <a:sym typeface="Tahoma"/>
              </a:rPr>
              <a:t>	</a:t>
            </a: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endParaRPr/>
          </a:p>
          <a:p>
            <a:pPr indent="-285750" lvl="1" marL="742950" rtl="0" algn="l">
              <a:lnSpc>
                <a:spcPct val="90000"/>
              </a:lnSpc>
              <a:spcBef>
                <a:spcPts val="400"/>
              </a:spcBef>
              <a:spcAft>
                <a:spcPts val="0"/>
              </a:spcAft>
              <a:buSzPts val="1100"/>
              <a:buNone/>
            </a:pP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endParaRPr/>
          </a:p>
          <a:p>
            <a:pPr indent="-266700" lvl="0" marL="342900" rtl="0" algn="l">
              <a:lnSpc>
                <a:spcPct val="100000"/>
              </a:lnSpc>
              <a:spcBef>
                <a:spcPts val="400"/>
              </a:spcBef>
              <a:spcAft>
                <a:spcPts val="0"/>
              </a:spcAft>
              <a:buSzPts val="1200"/>
              <a:buNone/>
            </a:pPr>
            <a:r>
              <a:t/>
            </a:r>
            <a:endParaRPr b="0" i="0" sz="2000" u="none">
              <a:solidFill>
                <a:schemeClr val="dk1"/>
              </a:solidFill>
              <a:latin typeface="Tahoma"/>
              <a:ea typeface="Tahoma"/>
              <a:cs typeface="Tahoma"/>
              <a:sym typeface="Tahoma"/>
            </a:endParaRPr>
          </a:p>
        </p:txBody>
      </p:sp>
      <p:sp>
        <p:nvSpPr>
          <p:cNvPr id="3876" name="Google Shape;3876;p73"/>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Data Hazards and Stalls</a:t>
            </a:r>
            <a:br>
              <a:rPr b="0" i="0" lang="en-US" sz="4400" u="none">
                <a:solidFill>
                  <a:schemeClr val="dk2"/>
                </a:solidFill>
                <a:latin typeface="Tahoma"/>
                <a:ea typeface="Tahoma"/>
                <a:cs typeface="Tahoma"/>
                <a:sym typeface="Tahoma"/>
              </a:rPr>
            </a:br>
            <a:endParaRPr/>
          </a:p>
        </p:txBody>
      </p:sp>
      <p:pic>
        <p:nvPicPr>
          <p:cNvPr id="3877" name="Google Shape;3877;p73"/>
          <p:cNvPicPr preferRelativeResize="0"/>
          <p:nvPr/>
        </p:nvPicPr>
        <p:blipFill rotWithShape="1">
          <a:blip r:embed="rId3">
            <a:alphaModFix/>
          </a:blip>
          <a:srcRect b="0" l="0" r="0" t="0"/>
          <a:stretch/>
        </p:blipFill>
        <p:spPr>
          <a:xfrm>
            <a:off x="2486025" y="2590800"/>
            <a:ext cx="5591175" cy="3154362"/>
          </a:xfrm>
          <a:prstGeom prst="rect">
            <a:avLst/>
          </a:prstGeom>
          <a:noFill/>
          <a:ln>
            <a:noFill/>
          </a:ln>
        </p:spPr>
      </p:pic>
      <p:sp>
        <p:nvSpPr>
          <p:cNvPr id="3878" name="Google Shape;3878;p73"/>
          <p:cNvSpPr txBox="1"/>
          <p:nvPr/>
        </p:nvSpPr>
        <p:spPr>
          <a:xfrm>
            <a:off x="314325" y="2514600"/>
            <a:ext cx="1895475" cy="1314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lw  $2, 20($1)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and $4, $2, $5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or  $8, $2, $6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add $9, $4,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Slt $1, $6, $7</a:t>
            </a:r>
            <a:endParaRPr b="0" i="0" sz="1400" u="none" cap="none" strike="noStrike">
              <a:solidFill>
                <a:srgbClr val="000000"/>
              </a:solidFill>
              <a:latin typeface="Arial"/>
              <a:ea typeface="Arial"/>
              <a:cs typeface="Arial"/>
              <a:sym typeface="Arial"/>
            </a:endParaRPr>
          </a:p>
        </p:txBody>
      </p:sp>
      <p:sp>
        <p:nvSpPr>
          <p:cNvPr id="3879" name="Google Shape;3879;p73"/>
          <p:cNvSpPr txBox="1"/>
          <p:nvPr/>
        </p:nvSpPr>
        <p:spPr>
          <a:xfrm>
            <a:off x="293687" y="4094162"/>
            <a:ext cx="2144712" cy="1314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As even a pipeline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dependency goes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backward in time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forwarding will not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solve the hazard</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4" name="Shape 3884"/>
        <p:cNvGrpSpPr/>
        <p:nvPr/>
      </p:nvGrpSpPr>
      <p:grpSpPr>
        <a:xfrm>
          <a:off x="0" y="0"/>
          <a:ext cx="0" cy="0"/>
          <a:chOff x="0" y="0"/>
          <a:chExt cx="0" cy="0"/>
        </a:xfrm>
      </p:grpSpPr>
      <p:sp>
        <p:nvSpPr>
          <p:cNvPr id="3885" name="Google Shape;3885;p74"/>
          <p:cNvSpPr txBox="1"/>
          <p:nvPr/>
        </p:nvSpPr>
        <p:spPr>
          <a:xfrm>
            <a:off x="225425" y="312737"/>
            <a:ext cx="1190625"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886" name="Google Shape;3886;p74"/>
          <p:cNvSpPr txBox="1"/>
          <p:nvPr>
            <p:ph type="title"/>
          </p:nvPr>
        </p:nvSpPr>
        <p:spPr>
          <a:xfrm>
            <a:off x="1046162" y="228600"/>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Pipelined Datapath with Control II (as before)</a:t>
            </a:r>
            <a:endParaRPr/>
          </a:p>
        </p:txBody>
      </p:sp>
      <p:pic>
        <p:nvPicPr>
          <p:cNvPr descr="F0630" id="3887" name="Google Shape;3887;p74"/>
          <p:cNvPicPr preferRelativeResize="0"/>
          <p:nvPr/>
        </p:nvPicPr>
        <p:blipFill rotWithShape="1">
          <a:blip r:embed="rId3">
            <a:alphaModFix/>
          </a:blip>
          <a:srcRect b="0" l="0" r="0" t="0"/>
          <a:stretch/>
        </p:blipFill>
        <p:spPr>
          <a:xfrm>
            <a:off x="952500" y="1546225"/>
            <a:ext cx="7429500" cy="5048250"/>
          </a:xfrm>
          <a:prstGeom prst="rect">
            <a:avLst/>
          </a:prstGeom>
          <a:noFill/>
          <a:ln>
            <a:noFill/>
          </a:ln>
        </p:spPr>
      </p:pic>
      <p:sp>
        <p:nvSpPr>
          <p:cNvPr id="3888" name="Google Shape;3888;p74"/>
          <p:cNvSpPr txBox="1"/>
          <p:nvPr/>
        </p:nvSpPr>
        <p:spPr>
          <a:xfrm>
            <a:off x="704850" y="5238750"/>
            <a:ext cx="1962150" cy="1314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Control signals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emanate from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the control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portions of the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pipeline registers</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2" name="Shape 3892"/>
        <p:cNvGrpSpPr/>
        <p:nvPr/>
      </p:nvGrpSpPr>
      <p:grpSpPr>
        <a:xfrm>
          <a:off x="0" y="0"/>
          <a:ext cx="0" cy="0"/>
          <a:chOff x="0" y="0"/>
          <a:chExt cx="0" cy="0"/>
        </a:xfrm>
      </p:grpSpPr>
      <p:sp>
        <p:nvSpPr>
          <p:cNvPr id="3893" name="Google Shape;3893;p75"/>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Hazard Detection Logic to Stall</a:t>
            </a:r>
            <a:endParaRPr/>
          </a:p>
        </p:txBody>
      </p:sp>
      <p:sp>
        <p:nvSpPr>
          <p:cNvPr id="3894" name="Google Shape;3894;p75"/>
          <p:cNvSpPr txBox="1"/>
          <p:nvPr>
            <p:ph idx="1" type="body"/>
          </p:nvPr>
        </p:nvSpPr>
        <p:spPr>
          <a:xfrm>
            <a:off x="609600" y="2057400"/>
            <a:ext cx="8305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Hazard detection unit implements the following check if to stall</a:t>
            </a:r>
            <a:endParaRPr/>
          </a:p>
          <a:p>
            <a:pPr indent="-342900" lvl="0" marL="342900" rtl="0" algn="l">
              <a:lnSpc>
                <a:spcPct val="100000"/>
              </a:lnSpc>
              <a:spcBef>
                <a:spcPts val="400"/>
              </a:spcBef>
              <a:spcAft>
                <a:spcPts val="0"/>
              </a:spcAft>
              <a:buSzPts val="1200"/>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320"/>
              </a:spcBef>
              <a:spcAft>
                <a:spcPts val="0"/>
              </a:spcAft>
              <a:buSzPts val="960"/>
              <a:buNone/>
            </a:pPr>
            <a:r>
              <a:rPr b="0" i="0" lang="en-US" sz="1600" u="none">
                <a:solidFill>
                  <a:schemeClr val="dk1"/>
                </a:solidFill>
                <a:latin typeface="Tahoma"/>
                <a:ea typeface="Tahoma"/>
                <a:cs typeface="Tahoma"/>
                <a:sym typeface="Tahoma"/>
              </a:rPr>
              <a:t>if ( ID/EX.MemRead                               // if the instruction in the EX stage is a load…        </a:t>
            </a:r>
            <a:endParaRPr/>
          </a:p>
          <a:p>
            <a:pPr indent="-342900" lvl="0" marL="342900" rtl="0" algn="l">
              <a:lnSpc>
                <a:spcPct val="100000"/>
              </a:lnSpc>
              <a:spcBef>
                <a:spcPts val="320"/>
              </a:spcBef>
              <a:spcAft>
                <a:spcPts val="0"/>
              </a:spcAft>
              <a:buSzPts val="960"/>
              <a:buNone/>
            </a:pPr>
            <a:r>
              <a:rPr b="0" i="0" lang="en-US" sz="1600" u="none">
                <a:solidFill>
                  <a:schemeClr val="dk1"/>
                </a:solidFill>
                <a:latin typeface="Tahoma"/>
                <a:ea typeface="Tahoma"/>
                <a:cs typeface="Tahoma"/>
                <a:sym typeface="Tahoma"/>
              </a:rPr>
              <a:t>     and ( ( ID/EX.RegisterRt = IF/ID.RegisterRs )         // and the destination register </a:t>
            </a:r>
            <a:endParaRPr/>
          </a:p>
          <a:p>
            <a:pPr indent="-342900" lvl="0" marL="342900" rtl="0" algn="l">
              <a:lnSpc>
                <a:spcPct val="100000"/>
              </a:lnSpc>
              <a:spcBef>
                <a:spcPts val="320"/>
              </a:spcBef>
              <a:spcAft>
                <a:spcPts val="0"/>
              </a:spcAft>
              <a:buSzPts val="960"/>
              <a:buNone/>
            </a:pPr>
            <a:r>
              <a:rPr b="0" i="0" lang="en-US" sz="1600" u="none">
                <a:solidFill>
                  <a:schemeClr val="dk1"/>
                </a:solidFill>
                <a:latin typeface="Tahoma"/>
                <a:ea typeface="Tahoma"/>
                <a:cs typeface="Tahoma"/>
                <a:sym typeface="Tahoma"/>
              </a:rPr>
              <a:t>        or  ( ID/EX.RegisterRt = IF/ID.RegisterRt ) ) )  // matches either source register</a:t>
            </a:r>
            <a:endParaRPr/>
          </a:p>
          <a:p>
            <a:pPr indent="-342900" lvl="0" marL="342900" rtl="0" algn="l">
              <a:lnSpc>
                <a:spcPct val="100000"/>
              </a:lnSpc>
              <a:spcBef>
                <a:spcPts val="320"/>
              </a:spcBef>
              <a:spcAft>
                <a:spcPts val="0"/>
              </a:spcAft>
              <a:buSzPts val="960"/>
              <a:buNone/>
            </a:pPr>
            <a:r>
              <a:rPr b="0" i="0" lang="en-US" sz="1600" u="none">
                <a:solidFill>
                  <a:schemeClr val="dk1"/>
                </a:solidFill>
                <a:latin typeface="Tahoma"/>
                <a:ea typeface="Tahoma"/>
                <a:cs typeface="Tahoma"/>
                <a:sym typeface="Tahoma"/>
              </a:rPr>
              <a:t>                                                               // of the instruction in the ID stage, then…</a:t>
            </a:r>
            <a:endParaRPr/>
          </a:p>
          <a:p>
            <a:pPr indent="-342900" lvl="0" marL="342900" rtl="0" algn="l">
              <a:lnSpc>
                <a:spcPct val="100000"/>
              </a:lnSpc>
              <a:spcBef>
                <a:spcPts val="320"/>
              </a:spcBef>
              <a:spcAft>
                <a:spcPts val="0"/>
              </a:spcAft>
              <a:buSzPts val="960"/>
              <a:buNone/>
            </a:pPr>
            <a:r>
              <a:rPr b="0" i="0" lang="en-US" sz="1600" u="none">
                <a:solidFill>
                  <a:schemeClr val="dk1"/>
                </a:solidFill>
                <a:latin typeface="Tahoma"/>
                <a:ea typeface="Tahoma"/>
                <a:cs typeface="Tahoma"/>
                <a:sym typeface="Tahoma"/>
              </a:rPr>
              <a:t>stall the pipeline</a:t>
            </a:r>
            <a:endParaRPr/>
          </a:p>
          <a:p>
            <a:pPr indent="-342900" lvl="0" marL="342900" rtl="0" algn="l">
              <a:lnSpc>
                <a:spcPct val="100000"/>
              </a:lnSpc>
              <a:spcBef>
                <a:spcPts val="400"/>
              </a:spcBef>
              <a:spcAft>
                <a:spcPts val="0"/>
              </a:spcAft>
              <a:buSzPts val="1200"/>
              <a:buNone/>
            </a:pPr>
            <a:r>
              <a:t/>
            </a:r>
            <a:endParaRPr b="0" i="0" sz="2000" u="none">
              <a:solidFill>
                <a:schemeClr val="dk1"/>
              </a:solidFill>
              <a:latin typeface="Tahoma"/>
              <a:ea typeface="Tahoma"/>
              <a:cs typeface="Tahoma"/>
              <a:sym typeface="Tahoma"/>
            </a:endParaRPr>
          </a:p>
          <a:p>
            <a:pPr indent="-266700" lvl="0" marL="342900" rtl="0" algn="l">
              <a:lnSpc>
                <a:spcPct val="100000"/>
              </a:lnSpc>
              <a:spcBef>
                <a:spcPts val="400"/>
              </a:spcBef>
              <a:spcAft>
                <a:spcPts val="0"/>
              </a:spcAft>
              <a:buSzPts val="1200"/>
              <a:buNone/>
            </a:pPr>
            <a:r>
              <a:t/>
            </a:r>
            <a:endParaRPr b="0" i="0" sz="2000" u="non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8" name="Shape 3898"/>
        <p:cNvGrpSpPr/>
        <p:nvPr/>
      </p:nvGrpSpPr>
      <p:grpSpPr>
        <a:xfrm>
          <a:off x="0" y="0"/>
          <a:ext cx="0" cy="0"/>
          <a:chOff x="0" y="0"/>
          <a:chExt cx="0" cy="0"/>
        </a:xfrm>
      </p:grpSpPr>
      <p:sp>
        <p:nvSpPr>
          <p:cNvPr id="3899" name="Google Shape;3899;p76"/>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Mechanics of Stalling</a:t>
            </a:r>
            <a:endParaRPr/>
          </a:p>
        </p:txBody>
      </p:sp>
      <p:sp>
        <p:nvSpPr>
          <p:cNvPr id="3900" name="Google Shape;3900;p76"/>
          <p:cNvSpPr txBox="1"/>
          <p:nvPr>
            <p:ph idx="1" type="body"/>
          </p:nvPr>
        </p:nvSpPr>
        <p:spPr>
          <a:xfrm>
            <a:off x="1182687" y="1865312"/>
            <a:ext cx="7504112" cy="468788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If the check to stall verifies, then the </a:t>
            </a:r>
            <a:r>
              <a:rPr b="0" i="1" lang="en-US" sz="2000" u="none">
                <a:solidFill>
                  <a:schemeClr val="dk1"/>
                </a:solidFill>
                <a:latin typeface="Tahoma"/>
                <a:ea typeface="Tahoma"/>
                <a:cs typeface="Tahoma"/>
                <a:sym typeface="Tahoma"/>
              </a:rPr>
              <a:t>pipeline needs to stall only 1 clock cycle</a:t>
            </a:r>
            <a:r>
              <a:rPr b="0" i="0" lang="en-US" sz="2000" u="none">
                <a:solidFill>
                  <a:schemeClr val="dk1"/>
                </a:solidFill>
                <a:latin typeface="Tahoma"/>
                <a:ea typeface="Tahoma"/>
                <a:cs typeface="Tahoma"/>
                <a:sym typeface="Tahoma"/>
              </a:rPr>
              <a:t> after the load as after that the forwarding unit can resolve the dependency</a:t>
            </a: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What the hardware does to stall the pipeline 1 cycle:</a:t>
            </a:r>
            <a:endParaRPr/>
          </a:p>
          <a:p>
            <a:pPr indent="-285750" lvl="1" marL="742950" rtl="0" algn="l">
              <a:lnSpc>
                <a:spcPct val="9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does not let the IF/ID register change </a:t>
            </a:r>
            <a:r>
              <a:rPr b="0" i="0" lang="en-US" sz="1800" u="none">
                <a:solidFill>
                  <a:schemeClr val="dk1"/>
                </a:solidFill>
                <a:latin typeface="Tahoma"/>
                <a:ea typeface="Tahoma"/>
                <a:cs typeface="Tahoma"/>
                <a:sym typeface="Tahoma"/>
              </a:rPr>
              <a:t>(</a:t>
            </a:r>
            <a:r>
              <a:rPr b="0" i="1" lang="en-US" sz="1800" u="none">
                <a:solidFill>
                  <a:schemeClr val="dk1"/>
                </a:solidFill>
                <a:latin typeface="Tahoma"/>
                <a:ea typeface="Tahoma"/>
                <a:cs typeface="Tahoma"/>
                <a:sym typeface="Tahoma"/>
              </a:rPr>
              <a:t>disable write</a:t>
            </a:r>
            <a:r>
              <a:rPr b="0" i="0" lang="en-US" sz="1800" u="none">
                <a:solidFill>
                  <a:schemeClr val="dk1"/>
                </a:solidFill>
                <a:latin typeface="Tahoma"/>
                <a:ea typeface="Tahoma"/>
                <a:cs typeface="Tahoma"/>
                <a:sym typeface="Tahoma"/>
              </a:rPr>
              <a:t>!) – this will cause the instruction in the ID stage to repeat, i.e., </a:t>
            </a:r>
            <a:r>
              <a:rPr b="0" i="1" lang="en-US" sz="1800" u="none">
                <a:solidFill>
                  <a:schemeClr val="dk1"/>
                </a:solidFill>
                <a:latin typeface="Tahoma"/>
                <a:ea typeface="Tahoma"/>
                <a:cs typeface="Tahoma"/>
                <a:sym typeface="Tahoma"/>
              </a:rPr>
              <a:t>stall</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therefore, the instruction, just behind, in the IF stage must be stalled as well – so hardware </a:t>
            </a:r>
            <a:r>
              <a:rPr b="0" i="1" lang="en-US" sz="1800" u="none">
                <a:solidFill>
                  <a:schemeClr val="dk1"/>
                </a:solidFill>
                <a:latin typeface="Tahoma"/>
                <a:ea typeface="Tahoma"/>
                <a:cs typeface="Tahoma"/>
                <a:sym typeface="Tahoma"/>
              </a:rPr>
              <a:t>does not let the PC change</a:t>
            </a:r>
            <a:r>
              <a:rPr b="0" i="0" lang="en-US" sz="1800" u="none">
                <a:solidFill>
                  <a:schemeClr val="dk1"/>
                </a:solidFill>
                <a:latin typeface="Tahoma"/>
                <a:ea typeface="Tahoma"/>
                <a:cs typeface="Tahoma"/>
                <a:sym typeface="Tahoma"/>
              </a:rPr>
              <a:t> (</a:t>
            </a:r>
            <a:r>
              <a:rPr b="0" i="1" lang="en-US" sz="1800" u="none">
                <a:solidFill>
                  <a:schemeClr val="dk1"/>
                </a:solidFill>
                <a:latin typeface="Tahoma"/>
                <a:ea typeface="Tahoma"/>
                <a:cs typeface="Tahoma"/>
                <a:sym typeface="Tahoma"/>
              </a:rPr>
              <a:t>disable write</a:t>
            </a:r>
            <a:r>
              <a:rPr b="0" i="0" lang="en-US" sz="1800" u="none">
                <a:solidFill>
                  <a:schemeClr val="dk1"/>
                </a:solidFill>
                <a:latin typeface="Tahoma"/>
                <a:ea typeface="Tahoma"/>
                <a:cs typeface="Tahoma"/>
                <a:sym typeface="Tahoma"/>
              </a:rPr>
              <a:t>!) – this will cause the instruction in the IF stage to repeat, i.e., </a:t>
            </a:r>
            <a:r>
              <a:rPr b="0" i="1" lang="en-US" sz="1800" u="none">
                <a:solidFill>
                  <a:schemeClr val="dk1"/>
                </a:solidFill>
                <a:latin typeface="Tahoma"/>
                <a:ea typeface="Tahoma"/>
                <a:cs typeface="Tahoma"/>
                <a:sym typeface="Tahoma"/>
              </a:rPr>
              <a:t>stall</a:t>
            </a:r>
            <a:endParaRPr/>
          </a:p>
          <a:p>
            <a:pPr indent="-285750" lvl="1" marL="742950" rtl="0" algn="l">
              <a:lnSpc>
                <a:spcPct val="9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changes all the EX, MEM and WB control fields in the ID/EX pipeline register to 0</a:t>
            </a:r>
            <a:r>
              <a:rPr b="0" i="0" lang="en-US" sz="1800" u="none">
                <a:solidFill>
                  <a:schemeClr val="dk1"/>
                </a:solidFill>
                <a:latin typeface="Tahoma"/>
                <a:ea typeface="Tahoma"/>
                <a:cs typeface="Tahoma"/>
                <a:sym typeface="Tahoma"/>
              </a:rPr>
              <a:t>, so effectively the instruction just behind the load becomes a </a:t>
            </a:r>
            <a:r>
              <a:rPr b="0" i="0" lang="en-US" sz="1800" u="none">
                <a:solidFill>
                  <a:schemeClr val="dk1"/>
                </a:solidFill>
                <a:latin typeface="Courier New"/>
                <a:ea typeface="Courier New"/>
                <a:cs typeface="Courier New"/>
                <a:sym typeface="Courier New"/>
              </a:rPr>
              <a:t>nop</a:t>
            </a:r>
            <a:r>
              <a:rPr b="0" i="0" lang="en-US" sz="1800" u="none">
                <a:solidFill>
                  <a:schemeClr val="dk1"/>
                </a:solidFill>
                <a:latin typeface="Tahoma"/>
                <a:ea typeface="Tahoma"/>
                <a:cs typeface="Tahoma"/>
                <a:sym typeface="Tahoma"/>
              </a:rPr>
              <a:t> – a </a:t>
            </a:r>
            <a:r>
              <a:rPr b="0" i="1" lang="en-US" sz="1800" u="none">
                <a:solidFill>
                  <a:schemeClr val="dk1"/>
                </a:solidFill>
                <a:latin typeface="Tahoma"/>
                <a:ea typeface="Tahoma"/>
                <a:cs typeface="Tahoma"/>
                <a:sym typeface="Tahoma"/>
              </a:rPr>
              <a:t>bubble</a:t>
            </a:r>
            <a:r>
              <a:rPr b="0" i="0" lang="en-US" sz="1800" u="none">
                <a:solidFill>
                  <a:schemeClr val="dk1"/>
                </a:solidFill>
                <a:latin typeface="Tahoma"/>
                <a:ea typeface="Tahoma"/>
                <a:cs typeface="Tahoma"/>
                <a:sym typeface="Tahoma"/>
              </a:rPr>
              <a:t> is said to have been inserted into the pipeline</a:t>
            </a:r>
            <a:endParaRPr/>
          </a:p>
          <a:p>
            <a:pPr indent="-228600" lvl="2" marL="1143000" rtl="0" algn="l">
              <a:lnSpc>
                <a:spcPct val="9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note that we cannot turn that instruction into an </a:t>
            </a:r>
            <a:r>
              <a:rPr b="0" i="0" lang="en-US" sz="1600" u="none">
                <a:solidFill>
                  <a:schemeClr val="dk1"/>
                </a:solidFill>
                <a:latin typeface="Courier New"/>
                <a:ea typeface="Courier New"/>
                <a:cs typeface="Courier New"/>
                <a:sym typeface="Courier New"/>
              </a:rPr>
              <a:t>nop</a:t>
            </a:r>
            <a:r>
              <a:rPr b="0" i="0" lang="en-US" sz="1600" u="none">
                <a:solidFill>
                  <a:schemeClr val="dk1"/>
                </a:solidFill>
                <a:latin typeface="Tahoma"/>
                <a:ea typeface="Tahoma"/>
                <a:cs typeface="Tahoma"/>
                <a:sym typeface="Tahoma"/>
              </a:rPr>
              <a:t> by 0ing all the bits in the instruction itself – recall </a:t>
            </a:r>
            <a:r>
              <a:rPr b="0" i="0" lang="en-US" sz="1600" u="none">
                <a:solidFill>
                  <a:schemeClr val="dk1"/>
                </a:solidFill>
                <a:latin typeface="Courier New"/>
                <a:ea typeface="Courier New"/>
                <a:cs typeface="Courier New"/>
                <a:sym typeface="Courier New"/>
              </a:rPr>
              <a:t>nop</a:t>
            </a:r>
            <a:r>
              <a:rPr b="0" i="0" lang="en-US" sz="1600" u="none">
                <a:solidFill>
                  <a:schemeClr val="dk1"/>
                </a:solidFill>
                <a:latin typeface="Tahoma"/>
                <a:ea typeface="Tahoma"/>
                <a:cs typeface="Tahoma"/>
                <a:sym typeface="Tahoma"/>
              </a:rPr>
              <a:t> = 00…0 (32 bits) –  because it has already been decoded and control signals generated</a:t>
            </a:r>
            <a:endParaRPr/>
          </a:p>
          <a:p>
            <a:pPr indent="-281940" lvl="0" marL="342900" rtl="0" algn="l">
              <a:lnSpc>
                <a:spcPct val="100000"/>
              </a:lnSpc>
              <a:spcBef>
                <a:spcPts val="320"/>
              </a:spcBef>
              <a:spcAft>
                <a:spcPts val="0"/>
              </a:spcAft>
              <a:buSzPts val="960"/>
              <a:buNone/>
            </a:pPr>
            <a:r>
              <a:t/>
            </a:r>
            <a:endParaRPr b="0" i="0" sz="1600" u="non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5" name="Shape 3905"/>
        <p:cNvGrpSpPr/>
        <p:nvPr/>
      </p:nvGrpSpPr>
      <p:grpSpPr>
        <a:xfrm>
          <a:off x="0" y="0"/>
          <a:ext cx="0" cy="0"/>
          <a:chOff x="0" y="0"/>
          <a:chExt cx="0" cy="0"/>
        </a:xfrm>
      </p:grpSpPr>
      <p:sp>
        <p:nvSpPr>
          <p:cNvPr id="3906" name="Google Shape;3906;p77"/>
          <p:cNvSpPr txBox="1"/>
          <p:nvPr>
            <p:ph type="title"/>
          </p:nvPr>
        </p:nvSpPr>
        <p:spPr>
          <a:xfrm>
            <a:off x="685800" y="457200"/>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Hazard Detection Unit</a:t>
            </a:r>
            <a:br>
              <a:rPr b="0" i="0" lang="en-US" sz="4400" u="none">
                <a:solidFill>
                  <a:schemeClr val="dk2"/>
                </a:solidFill>
                <a:latin typeface="Tahoma"/>
                <a:ea typeface="Tahoma"/>
                <a:cs typeface="Tahoma"/>
                <a:sym typeface="Tahoma"/>
              </a:rPr>
            </a:br>
            <a:endParaRPr/>
          </a:p>
        </p:txBody>
      </p:sp>
      <p:sp>
        <p:nvSpPr>
          <p:cNvPr id="3907" name="Google Shape;3907;p77"/>
          <p:cNvSpPr txBox="1"/>
          <p:nvPr>
            <p:ph idx="1" type="body"/>
          </p:nvPr>
        </p:nvSpPr>
        <p:spPr>
          <a:xfrm>
            <a:off x="1143000" y="1295400"/>
            <a:ext cx="7772400" cy="4114800"/>
          </a:xfrm>
          <a:prstGeom prst="rect">
            <a:avLst/>
          </a:prstGeom>
          <a:noFill/>
          <a:ln>
            <a:noFill/>
          </a:ln>
        </p:spPr>
        <p:txBody>
          <a:bodyPr anchorCtr="0" anchor="t" bIns="44450" lIns="90475" spcFirstLastPara="1" rIns="90475" wrap="square" tIns="44450">
            <a:noAutofit/>
          </a:bodyPr>
          <a:lstStyle/>
          <a:p>
            <a:pPr indent="-220980" lvl="0" marL="342900" rtl="0" algn="l">
              <a:lnSpc>
                <a:spcPct val="100000"/>
              </a:lnSpc>
              <a:spcBef>
                <a:spcPts val="0"/>
              </a:spcBef>
              <a:spcAft>
                <a:spcPts val="0"/>
              </a:spcAft>
              <a:buSzPts val="1920"/>
              <a:buNone/>
            </a:pPr>
            <a:r>
              <a:t/>
            </a:r>
            <a:endParaRPr sz="3200">
              <a:solidFill>
                <a:schemeClr val="dk1"/>
              </a:solidFill>
              <a:latin typeface="Tahoma"/>
              <a:ea typeface="Tahoma"/>
              <a:cs typeface="Tahoma"/>
              <a:sym typeface="Tahoma"/>
            </a:endParaRPr>
          </a:p>
        </p:txBody>
      </p:sp>
      <p:pic>
        <p:nvPicPr>
          <p:cNvPr id="3908" name="Google Shape;3908;p77"/>
          <p:cNvPicPr preferRelativeResize="0"/>
          <p:nvPr/>
        </p:nvPicPr>
        <p:blipFill rotWithShape="1">
          <a:blip r:embed="rId3">
            <a:alphaModFix/>
          </a:blip>
          <a:srcRect b="0" l="0" r="0" t="0"/>
          <a:stretch/>
        </p:blipFill>
        <p:spPr>
          <a:xfrm>
            <a:off x="800100" y="1152525"/>
            <a:ext cx="7734300" cy="4562475"/>
          </a:xfrm>
          <a:prstGeom prst="rect">
            <a:avLst/>
          </a:prstGeom>
          <a:noFill/>
          <a:ln>
            <a:noFill/>
          </a:ln>
        </p:spPr>
      </p:pic>
      <p:sp>
        <p:nvSpPr>
          <p:cNvPr id="3909" name="Google Shape;3909;p77"/>
          <p:cNvSpPr txBox="1"/>
          <p:nvPr/>
        </p:nvSpPr>
        <p:spPr>
          <a:xfrm>
            <a:off x="1109662" y="5791200"/>
            <a:ext cx="7729537" cy="82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Datapath with forwarding hardware, the hazard detection unit and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controls wires – certain details, e.g., branching hardware are omitted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to simplify the drawing</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4" name="Shape 3914"/>
        <p:cNvGrpSpPr/>
        <p:nvPr/>
      </p:nvGrpSpPr>
      <p:grpSpPr>
        <a:xfrm>
          <a:off x="0" y="0"/>
          <a:ext cx="0" cy="0"/>
          <a:chOff x="0" y="0"/>
          <a:chExt cx="0" cy="0"/>
        </a:xfrm>
      </p:grpSpPr>
      <p:sp>
        <p:nvSpPr>
          <p:cNvPr id="3915" name="Google Shape;3915;p78"/>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Stalling Resolves a Hazard</a:t>
            </a:r>
            <a:endParaRPr/>
          </a:p>
        </p:txBody>
      </p:sp>
      <p:sp>
        <p:nvSpPr>
          <p:cNvPr id="3916" name="Google Shape;3916;p78"/>
          <p:cNvSpPr txBox="1"/>
          <p:nvPr>
            <p:ph idx="1" type="body"/>
          </p:nvPr>
        </p:nvSpPr>
        <p:spPr>
          <a:xfrm>
            <a:off x="1182687" y="1752600"/>
            <a:ext cx="7427912"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Same instruction sequence as before for which forwarding by itself could not resolve the hazard:</a:t>
            </a:r>
            <a:endParaRPr/>
          </a:p>
        </p:txBody>
      </p:sp>
      <p:pic>
        <p:nvPicPr>
          <p:cNvPr id="3917" name="Google Shape;3917;p78"/>
          <p:cNvPicPr preferRelativeResize="0"/>
          <p:nvPr/>
        </p:nvPicPr>
        <p:blipFill rotWithShape="1">
          <a:blip r:embed="rId3">
            <a:alphaModFix/>
          </a:blip>
          <a:srcRect b="0" l="0" r="0" t="0"/>
          <a:stretch/>
        </p:blipFill>
        <p:spPr>
          <a:xfrm>
            <a:off x="2438400" y="2438400"/>
            <a:ext cx="6172200" cy="3535362"/>
          </a:xfrm>
          <a:prstGeom prst="rect">
            <a:avLst/>
          </a:prstGeom>
          <a:noFill/>
          <a:ln>
            <a:noFill/>
          </a:ln>
        </p:spPr>
      </p:pic>
      <p:sp>
        <p:nvSpPr>
          <p:cNvPr id="3918" name="Google Shape;3918;p78"/>
          <p:cNvSpPr txBox="1"/>
          <p:nvPr/>
        </p:nvSpPr>
        <p:spPr>
          <a:xfrm>
            <a:off x="381000" y="3028950"/>
            <a:ext cx="1895475" cy="1314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lw  $2, 20($1)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and $4, $2, $5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or  $8, $2, $6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add $9, $4,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Slt $1, $6, $7</a:t>
            </a:r>
            <a:endParaRPr b="0" i="0" sz="1400" u="none" cap="none" strike="noStrike">
              <a:solidFill>
                <a:srgbClr val="000000"/>
              </a:solidFill>
              <a:latin typeface="Arial"/>
              <a:ea typeface="Arial"/>
              <a:cs typeface="Arial"/>
              <a:sym typeface="Arial"/>
            </a:endParaRPr>
          </a:p>
        </p:txBody>
      </p:sp>
      <p:sp>
        <p:nvSpPr>
          <p:cNvPr id="3919" name="Google Shape;3919;p78"/>
          <p:cNvSpPr txBox="1"/>
          <p:nvPr/>
        </p:nvSpPr>
        <p:spPr>
          <a:xfrm>
            <a:off x="1752600" y="5867400"/>
            <a:ext cx="7029450" cy="82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Hazard detection unit inserts a 1-cycle bubble in the pipeline, after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which all pipeline register dependencies go forward so then the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forwarding unit can handle them and there are no more hazards</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3" name="Shape 3923"/>
        <p:cNvGrpSpPr/>
        <p:nvPr/>
      </p:nvGrpSpPr>
      <p:grpSpPr>
        <a:xfrm>
          <a:off x="0" y="0"/>
          <a:ext cx="0" cy="0"/>
          <a:chOff x="0" y="0"/>
          <a:chExt cx="0" cy="0"/>
        </a:xfrm>
      </p:grpSpPr>
      <p:sp>
        <p:nvSpPr>
          <p:cNvPr id="3924" name="Google Shape;3924;p79"/>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Stalling</a:t>
            </a:r>
            <a:endParaRPr/>
          </a:p>
        </p:txBody>
      </p:sp>
      <p:sp>
        <p:nvSpPr>
          <p:cNvPr id="3925" name="Google Shape;3925;p79"/>
          <p:cNvSpPr txBox="1"/>
          <p:nvPr>
            <p:ph idx="1" type="body"/>
          </p:nvPr>
        </p:nvSpPr>
        <p:spPr>
          <a:xfrm>
            <a:off x="304800" y="2286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Execution</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    example:</a:t>
            </a:r>
            <a:endParaRPr/>
          </a:p>
        </p:txBody>
      </p:sp>
      <p:pic>
        <p:nvPicPr>
          <p:cNvPr descr="F0647" id="3926" name="Google Shape;3926;p79"/>
          <p:cNvPicPr preferRelativeResize="0"/>
          <p:nvPr/>
        </p:nvPicPr>
        <p:blipFill rotWithShape="1">
          <a:blip r:embed="rId3">
            <a:alphaModFix/>
          </a:blip>
          <a:srcRect b="0" l="0" r="0" t="0"/>
          <a:stretch/>
        </p:blipFill>
        <p:spPr>
          <a:xfrm>
            <a:off x="3001962" y="117475"/>
            <a:ext cx="5608637" cy="6623050"/>
          </a:xfrm>
          <a:prstGeom prst="rect">
            <a:avLst/>
          </a:prstGeom>
          <a:noFill/>
          <a:ln>
            <a:noFill/>
          </a:ln>
        </p:spPr>
      </p:pic>
      <p:sp>
        <p:nvSpPr>
          <p:cNvPr id="3927" name="Google Shape;3927;p79"/>
          <p:cNvSpPr txBox="1"/>
          <p:nvPr/>
        </p:nvSpPr>
        <p:spPr>
          <a:xfrm>
            <a:off x="-92075" y="3887787"/>
            <a:ext cx="1841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928" name="Google Shape;3928;p79"/>
          <p:cNvSpPr txBox="1"/>
          <p:nvPr/>
        </p:nvSpPr>
        <p:spPr>
          <a:xfrm>
            <a:off x="573087" y="3352800"/>
            <a:ext cx="2017712" cy="1069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lw  $2, 20($1)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and $4, $2, $5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or  $4, $4,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add $9, $4, $2 </a:t>
            </a:r>
            <a:endParaRPr b="0" i="0" sz="1400" u="none" cap="none" strike="noStrike">
              <a:solidFill>
                <a:srgbClr val="000000"/>
              </a:solidFill>
              <a:latin typeface="Arial"/>
              <a:ea typeface="Arial"/>
              <a:cs typeface="Arial"/>
              <a:sym typeface="Arial"/>
            </a:endParaRPr>
          </a:p>
        </p:txBody>
      </p:sp>
      <p:sp>
        <p:nvSpPr>
          <p:cNvPr id="3929" name="Google Shape;3929;p79"/>
          <p:cNvSpPr txBox="1"/>
          <p:nvPr/>
        </p:nvSpPr>
        <p:spPr>
          <a:xfrm>
            <a:off x="2459037" y="3016250"/>
            <a:ext cx="15033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Clock cycle 2</a:t>
            </a:r>
            <a:endParaRPr b="0" i="0" sz="1400" u="none" cap="none" strike="noStrike">
              <a:solidFill>
                <a:srgbClr val="000000"/>
              </a:solidFill>
              <a:latin typeface="Arial"/>
              <a:ea typeface="Arial"/>
              <a:cs typeface="Arial"/>
              <a:sym typeface="Arial"/>
            </a:endParaRPr>
          </a:p>
        </p:txBody>
      </p:sp>
      <p:sp>
        <p:nvSpPr>
          <p:cNvPr id="3930" name="Google Shape;3930;p79"/>
          <p:cNvSpPr txBox="1"/>
          <p:nvPr/>
        </p:nvSpPr>
        <p:spPr>
          <a:xfrm>
            <a:off x="2438400" y="6216650"/>
            <a:ext cx="15033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Clock cycle 3</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4" name="Shape 3934"/>
        <p:cNvGrpSpPr/>
        <p:nvPr/>
      </p:nvGrpSpPr>
      <p:grpSpPr>
        <a:xfrm>
          <a:off x="0" y="0"/>
          <a:ext cx="0" cy="0"/>
          <a:chOff x="0" y="0"/>
          <a:chExt cx="0" cy="0"/>
        </a:xfrm>
      </p:grpSpPr>
      <p:sp>
        <p:nvSpPr>
          <p:cNvPr id="3935" name="Google Shape;3935;p80"/>
          <p:cNvSpPr txBox="1"/>
          <p:nvPr>
            <p:ph type="title"/>
          </p:nvPr>
        </p:nvSpPr>
        <p:spPr>
          <a:xfrm>
            <a:off x="1143000" y="4572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Stalling</a:t>
            </a:r>
            <a:endParaRPr/>
          </a:p>
        </p:txBody>
      </p:sp>
      <p:sp>
        <p:nvSpPr>
          <p:cNvPr id="3936" name="Google Shape;3936;p80"/>
          <p:cNvSpPr txBox="1"/>
          <p:nvPr>
            <p:ph idx="1" type="body"/>
          </p:nvPr>
        </p:nvSpPr>
        <p:spPr>
          <a:xfrm>
            <a:off x="304800" y="2286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Execution </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    example</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    (cont.):</a:t>
            </a:r>
            <a:endParaRPr/>
          </a:p>
        </p:txBody>
      </p:sp>
      <p:pic>
        <p:nvPicPr>
          <p:cNvPr descr="F0648" id="3937" name="Google Shape;3937;p80"/>
          <p:cNvPicPr preferRelativeResize="0"/>
          <p:nvPr/>
        </p:nvPicPr>
        <p:blipFill rotWithShape="1">
          <a:blip r:embed="rId3">
            <a:alphaModFix/>
          </a:blip>
          <a:srcRect b="0" l="0" r="0" t="0"/>
          <a:stretch/>
        </p:blipFill>
        <p:spPr>
          <a:xfrm>
            <a:off x="2803525" y="190500"/>
            <a:ext cx="5502275" cy="6477000"/>
          </a:xfrm>
          <a:prstGeom prst="rect">
            <a:avLst/>
          </a:prstGeom>
          <a:noFill/>
          <a:ln>
            <a:noFill/>
          </a:ln>
        </p:spPr>
      </p:pic>
      <p:sp>
        <p:nvSpPr>
          <p:cNvPr id="3938" name="Google Shape;3938;p80"/>
          <p:cNvSpPr txBox="1"/>
          <p:nvPr/>
        </p:nvSpPr>
        <p:spPr>
          <a:xfrm>
            <a:off x="573087" y="3654425"/>
            <a:ext cx="2017712" cy="1069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lw  $2, 20($1)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and $4, $2, $5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or  $4, $4,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add $9, $4, $2 </a:t>
            </a:r>
            <a:endParaRPr b="0" i="0" sz="1400" u="none" cap="none" strike="noStrike">
              <a:solidFill>
                <a:srgbClr val="000000"/>
              </a:solidFill>
              <a:latin typeface="Arial"/>
              <a:ea typeface="Arial"/>
              <a:cs typeface="Arial"/>
              <a:sym typeface="Arial"/>
            </a:endParaRPr>
          </a:p>
        </p:txBody>
      </p:sp>
      <p:sp>
        <p:nvSpPr>
          <p:cNvPr id="3939" name="Google Shape;3939;p80"/>
          <p:cNvSpPr txBox="1"/>
          <p:nvPr/>
        </p:nvSpPr>
        <p:spPr>
          <a:xfrm>
            <a:off x="2209800" y="2895600"/>
            <a:ext cx="15033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Clock cycle 4</a:t>
            </a:r>
            <a:endParaRPr b="0" i="0" sz="1400" u="none" cap="none" strike="noStrike">
              <a:solidFill>
                <a:srgbClr val="000000"/>
              </a:solidFill>
              <a:latin typeface="Arial"/>
              <a:ea typeface="Arial"/>
              <a:cs typeface="Arial"/>
              <a:sym typeface="Arial"/>
            </a:endParaRPr>
          </a:p>
        </p:txBody>
      </p:sp>
      <p:sp>
        <p:nvSpPr>
          <p:cNvPr id="3940" name="Google Shape;3940;p80"/>
          <p:cNvSpPr txBox="1"/>
          <p:nvPr/>
        </p:nvSpPr>
        <p:spPr>
          <a:xfrm>
            <a:off x="2209800" y="6140450"/>
            <a:ext cx="15033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Clock cycle 5</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4" name="Shape 3944"/>
        <p:cNvGrpSpPr/>
        <p:nvPr/>
      </p:nvGrpSpPr>
      <p:grpSpPr>
        <a:xfrm>
          <a:off x="0" y="0"/>
          <a:ext cx="0" cy="0"/>
          <a:chOff x="0" y="0"/>
          <a:chExt cx="0" cy="0"/>
        </a:xfrm>
      </p:grpSpPr>
      <p:sp>
        <p:nvSpPr>
          <p:cNvPr id="3945" name="Google Shape;3945;p81"/>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Stalling</a:t>
            </a:r>
            <a:endParaRPr/>
          </a:p>
        </p:txBody>
      </p:sp>
      <p:sp>
        <p:nvSpPr>
          <p:cNvPr id="3946" name="Google Shape;3946;p81"/>
          <p:cNvSpPr txBox="1"/>
          <p:nvPr>
            <p:ph idx="1" type="body"/>
          </p:nvPr>
        </p:nvSpPr>
        <p:spPr>
          <a:xfrm>
            <a:off x="304800" y="2362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Execution </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    example</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    (cont.):</a:t>
            </a:r>
            <a:endParaRPr/>
          </a:p>
        </p:txBody>
      </p:sp>
      <p:pic>
        <p:nvPicPr>
          <p:cNvPr descr="F0649" id="3947" name="Google Shape;3947;p81"/>
          <p:cNvPicPr preferRelativeResize="0"/>
          <p:nvPr/>
        </p:nvPicPr>
        <p:blipFill rotWithShape="1">
          <a:blip r:embed="rId3">
            <a:alphaModFix/>
          </a:blip>
          <a:srcRect b="0" l="0" r="0" t="0"/>
          <a:stretch/>
        </p:blipFill>
        <p:spPr>
          <a:xfrm>
            <a:off x="2976562" y="152400"/>
            <a:ext cx="5634037" cy="6553200"/>
          </a:xfrm>
          <a:prstGeom prst="rect">
            <a:avLst/>
          </a:prstGeom>
          <a:noFill/>
          <a:ln>
            <a:noFill/>
          </a:ln>
        </p:spPr>
      </p:pic>
      <p:sp>
        <p:nvSpPr>
          <p:cNvPr id="3948" name="Google Shape;3948;p81"/>
          <p:cNvSpPr txBox="1"/>
          <p:nvPr/>
        </p:nvSpPr>
        <p:spPr>
          <a:xfrm>
            <a:off x="649287" y="3654425"/>
            <a:ext cx="2017712" cy="1069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lw  $2, 20($1)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and $4, $2, $5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or  $4, $4,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add $9, $4, $2 </a:t>
            </a:r>
            <a:endParaRPr b="0" i="0" sz="1400" u="none" cap="none" strike="noStrike">
              <a:solidFill>
                <a:srgbClr val="000000"/>
              </a:solidFill>
              <a:latin typeface="Arial"/>
              <a:ea typeface="Arial"/>
              <a:cs typeface="Arial"/>
              <a:sym typeface="Arial"/>
            </a:endParaRPr>
          </a:p>
        </p:txBody>
      </p:sp>
      <p:sp>
        <p:nvSpPr>
          <p:cNvPr id="3949" name="Google Shape;3949;p81"/>
          <p:cNvSpPr txBox="1"/>
          <p:nvPr/>
        </p:nvSpPr>
        <p:spPr>
          <a:xfrm>
            <a:off x="2459037" y="2940050"/>
            <a:ext cx="15033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Clock cycle 6</a:t>
            </a:r>
            <a:endParaRPr b="0" i="0" sz="1400" u="none" cap="none" strike="noStrike">
              <a:solidFill>
                <a:srgbClr val="000000"/>
              </a:solidFill>
              <a:latin typeface="Arial"/>
              <a:ea typeface="Arial"/>
              <a:cs typeface="Arial"/>
              <a:sym typeface="Arial"/>
            </a:endParaRPr>
          </a:p>
        </p:txBody>
      </p:sp>
      <p:sp>
        <p:nvSpPr>
          <p:cNvPr id="3950" name="Google Shape;3950;p81"/>
          <p:cNvSpPr txBox="1"/>
          <p:nvPr/>
        </p:nvSpPr>
        <p:spPr>
          <a:xfrm>
            <a:off x="2459037" y="6172200"/>
            <a:ext cx="15033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Clock cycle 7</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5" name="Shape 3955"/>
        <p:cNvGrpSpPr/>
        <p:nvPr/>
      </p:nvGrpSpPr>
      <p:grpSpPr>
        <a:xfrm>
          <a:off x="0" y="0"/>
          <a:ext cx="0" cy="0"/>
          <a:chOff x="0" y="0"/>
          <a:chExt cx="0" cy="0"/>
        </a:xfrm>
      </p:grpSpPr>
      <p:sp>
        <p:nvSpPr>
          <p:cNvPr id="3956" name="Google Shape;3956;p82"/>
          <p:cNvSpPr txBox="1"/>
          <p:nvPr/>
        </p:nvSpPr>
        <p:spPr>
          <a:xfrm>
            <a:off x="225425" y="312737"/>
            <a:ext cx="2405062"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3957" name="Google Shape;3957;p82"/>
          <p:cNvSpPr txBox="1"/>
          <p:nvPr>
            <p:ph idx="1" type="body"/>
          </p:nvPr>
        </p:nvSpPr>
        <p:spPr>
          <a:xfrm>
            <a:off x="838200" y="1905000"/>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Problem with branches in the pipeline we have so far is that the </a:t>
            </a:r>
            <a:r>
              <a:rPr b="0" i="1" lang="en-US" sz="2000" u="none">
                <a:solidFill>
                  <a:schemeClr val="dk1"/>
                </a:solidFill>
                <a:latin typeface="Tahoma"/>
                <a:ea typeface="Tahoma"/>
                <a:cs typeface="Tahoma"/>
                <a:sym typeface="Tahoma"/>
              </a:rPr>
              <a:t>branch decision is not made till the MEM stage</a:t>
            </a:r>
            <a:r>
              <a:rPr b="0" i="0" lang="en-US" sz="2000" u="none">
                <a:solidFill>
                  <a:schemeClr val="dk1"/>
                </a:solidFill>
                <a:latin typeface="Tahoma"/>
                <a:ea typeface="Tahoma"/>
                <a:cs typeface="Tahoma"/>
                <a:sym typeface="Tahoma"/>
              </a:rPr>
              <a:t> – so </a:t>
            </a:r>
            <a:r>
              <a:rPr b="0" i="1" lang="en-US" sz="2000" u="none">
                <a:solidFill>
                  <a:schemeClr val="dk1"/>
                </a:solidFill>
                <a:latin typeface="Tahoma"/>
                <a:ea typeface="Tahoma"/>
                <a:cs typeface="Tahoma"/>
                <a:sym typeface="Tahoma"/>
              </a:rPr>
              <a:t>what instructions, if at all, should we insert into the pipeline following the branch instructions</a:t>
            </a:r>
            <a:r>
              <a:rPr b="0" i="0" lang="en-US" sz="2000" u="none">
                <a:solidFill>
                  <a:schemeClr val="dk1"/>
                </a:solidFill>
                <a:latin typeface="Tahoma"/>
                <a:ea typeface="Tahoma"/>
                <a:cs typeface="Tahoma"/>
                <a:sym typeface="Tahoma"/>
              </a:rPr>
              <a:t>?</a:t>
            </a:r>
            <a:endParaRPr/>
          </a:p>
          <a:p>
            <a:pPr indent="-266700" lvl="0" marL="342900" rtl="0" algn="l">
              <a:lnSpc>
                <a:spcPct val="90000"/>
              </a:lnSpc>
              <a:spcBef>
                <a:spcPts val="400"/>
              </a:spcBef>
              <a:spcAft>
                <a:spcPts val="0"/>
              </a:spcAft>
              <a:buClr>
                <a:schemeClr val="folHlink"/>
              </a:buClr>
              <a:buSzPts val="1200"/>
              <a:buFont typeface="Noto Sans Symbols"/>
              <a:buNone/>
            </a:pPr>
            <a:r>
              <a:t/>
            </a:r>
            <a:endParaRPr b="0" i="1" sz="20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Possible solution: </a:t>
            </a:r>
            <a:r>
              <a:rPr b="0" i="1" lang="en-US" sz="2000" u="none">
                <a:solidFill>
                  <a:schemeClr val="dk1"/>
                </a:solidFill>
                <a:latin typeface="Tahoma"/>
                <a:ea typeface="Tahoma"/>
                <a:cs typeface="Tahoma"/>
                <a:sym typeface="Tahoma"/>
              </a:rPr>
              <a:t>stall </a:t>
            </a:r>
            <a:r>
              <a:rPr b="0" i="0" lang="en-US" sz="2000" u="none">
                <a:solidFill>
                  <a:schemeClr val="dk1"/>
                </a:solidFill>
                <a:latin typeface="Tahoma"/>
                <a:ea typeface="Tahoma"/>
                <a:cs typeface="Tahoma"/>
                <a:sym typeface="Tahoma"/>
              </a:rPr>
              <a:t>the pipeline till branch decision is known</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not efficient, slow the pipeline significantly!</a:t>
            </a:r>
            <a:endParaRPr/>
          </a:p>
          <a:p>
            <a:pPr indent="-222884" lvl="1" marL="742950" rtl="0" algn="l">
              <a:lnSpc>
                <a:spcPct val="9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Another solution: </a:t>
            </a:r>
            <a:r>
              <a:rPr b="0" i="1" lang="en-US" sz="2000" u="none">
                <a:solidFill>
                  <a:schemeClr val="dk1"/>
                </a:solidFill>
                <a:latin typeface="Tahoma"/>
                <a:ea typeface="Tahoma"/>
                <a:cs typeface="Tahoma"/>
                <a:sym typeface="Tahoma"/>
              </a:rPr>
              <a:t>predict</a:t>
            </a:r>
            <a:r>
              <a:rPr b="0" i="0" lang="en-US" sz="2000" u="none">
                <a:solidFill>
                  <a:schemeClr val="dk1"/>
                </a:solidFill>
                <a:latin typeface="Tahoma"/>
                <a:ea typeface="Tahoma"/>
                <a:cs typeface="Tahoma"/>
                <a:sym typeface="Tahoma"/>
              </a:rPr>
              <a:t> the branch outcome</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e.g., always predict </a:t>
            </a:r>
            <a:r>
              <a:rPr b="0" i="1" lang="en-US" sz="1800" u="none">
                <a:solidFill>
                  <a:schemeClr val="dk1"/>
                </a:solidFill>
                <a:latin typeface="Tahoma"/>
                <a:ea typeface="Tahoma"/>
                <a:cs typeface="Tahoma"/>
                <a:sym typeface="Tahoma"/>
              </a:rPr>
              <a:t>branch-not-taken – continue with next sequential instructions</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if the prediction is wrong have to </a:t>
            </a:r>
            <a:r>
              <a:rPr b="0" i="1" lang="en-US" sz="1800" u="none">
                <a:solidFill>
                  <a:schemeClr val="dk1"/>
                </a:solidFill>
                <a:latin typeface="Tahoma"/>
                <a:ea typeface="Tahoma"/>
                <a:cs typeface="Tahoma"/>
                <a:sym typeface="Tahoma"/>
              </a:rPr>
              <a:t>flush </a:t>
            </a:r>
            <a:r>
              <a:rPr b="0" i="0" lang="en-US" sz="1800" u="none">
                <a:solidFill>
                  <a:schemeClr val="dk1"/>
                </a:solidFill>
                <a:latin typeface="Tahoma"/>
                <a:ea typeface="Tahoma"/>
                <a:cs typeface="Tahoma"/>
                <a:sym typeface="Tahoma"/>
              </a:rPr>
              <a:t>the pipeline behind the branch – discard instructions already fetched or decoded – and </a:t>
            </a:r>
            <a:r>
              <a:rPr b="0" i="1" lang="en-US" sz="1800" u="none">
                <a:solidFill>
                  <a:schemeClr val="dk1"/>
                </a:solidFill>
                <a:latin typeface="Tahoma"/>
                <a:ea typeface="Tahoma"/>
                <a:cs typeface="Tahoma"/>
                <a:sym typeface="Tahoma"/>
              </a:rPr>
              <a:t>continue execution at the branch target</a:t>
            </a:r>
            <a:br>
              <a:rPr b="0" i="1" lang="en-US" sz="1800" u="none">
                <a:solidFill>
                  <a:schemeClr val="dk1"/>
                </a:solidFill>
                <a:latin typeface="Tahoma"/>
                <a:ea typeface="Tahoma"/>
                <a:cs typeface="Tahoma"/>
                <a:sym typeface="Tahoma"/>
              </a:rPr>
            </a:br>
            <a:br>
              <a:rPr b="0" i="0" lang="en-US" sz="1800" u="none">
                <a:solidFill>
                  <a:schemeClr val="dk1"/>
                </a:solidFill>
                <a:latin typeface="Tahoma"/>
                <a:ea typeface="Tahoma"/>
                <a:cs typeface="Tahoma"/>
                <a:sym typeface="Tahoma"/>
              </a:rPr>
            </a:br>
            <a:br>
              <a:rPr b="0" i="0" lang="en-US" sz="1800" u="none">
                <a:solidFill>
                  <a:schemeClr val="dk1"/>
                </a:solidFill>
                <a:latin typeface="Tahoma"/>
                <a:ea typeface="Tahoma"/>
                <a:cs typeface="Tahoma"/>
                <a:sym typeface="Tahoma"/>
              </a:rPr>
            </a:br>
            <a:br>
              <a:rPr b="0" i="0" lang="en-US" sz="1800" u="none">
                <a:solidFill>
                  <a:schemeClr val="dk1"/>
                </a:solidFill>
                <a:latin typeface="Tahoma"/>
                <a:ea typeface="Tahoma"/>
                <a:cs typeface="Tahoma"/>
                <a:sym typeface="Tahoma"/>
              </a:rPr>
            </a:br>
            <a:br>
              <a:rPr b="0" i="0" lang="en-US" sz="1800" u="none">
                <a:solidFill>
                  <a:schemeClr val="dk1"/>
                </a:solidFill>
                <a:latin typeface="Tahoma"/>
                <a:ea typeface="Tahoma"/>
                <a:cs typeface="Tahoma"/>
                <a:sym typeface="Tahoma"/>
              </a:rPr>
            </a:br>
            <a:endParaRPr/>
          </a:p>
        </p:txBody>
      </p:sp>
      <p:sp>
        <p:nvSpPr>
          <p:cNvPr id="3958" name="Google Shape;3958;p82"/>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Control (or Branch) Hazards</a:t>
            </a:r>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20"/>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Pipelining MIPS</a:t>
            </a:r>
            <a:endParaRPr/>
          </a:p>
        </p:txBody>
      </p:sp>
      <p:sp>
        <p:nvSpPr>
          <p:cNvPr id="689" name="Google Shape;689;p20"/>
          <p:cNvSpPr txBox="1"/>
          <p:nvPr>
            <p:ph idx="1" type="body"/>
          </p:nvPr>
        </p:nvSpPr>
        <p:spPr>
          <a:xfrm>
            <a:off x="1182687" y="2017712"/>
            <a:ext cx="7123112"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What makes it hard?</a:t>
            </a:r>
            <a:endParaRPr/>
          </a:p>
          <a:p>
            <a:pPr indent="-285750" lvl="1" marL="742950" rtl="0" algn="l">
              <a:lnSpc>
                <a:spcPct val="10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structural hazards</a:t>
            </a:r>
            <a:r>
              <a:rPr b="0" i="0" lang="en-US" sz="1800" u="none">
                <a:solidFill>
                  <a:schemeClr val="dk1"/>
                </a:solidFill>
                <a:latin typeface="Tahoma"/>
                <a:ea typeface="Tahoma"/>
                <a:cs typeface="Tahoma"/>
                <a:sym typeface="Tahoma"/>
              </a:rPr>
              <a:t>: different instructions, at different stages, in the pipeline want to use the same hardware resource</a:t>
            </a:r>
            <a:endParaRPr/>
          </a:p>
          <a:p>
            <a:pPr indent="-285750" lvl="1" marL="742950" rtl="0" algn="l">
              <a:lnSpc>
                <a:spcPct val="10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control hazards</a:t>
            </a:r>
            <a:r>
              <a:rPr b="0" i="0" lang="en-US" sz="1800" u="none">
                <a:solidFill>
                  <a:schemeClr val="dk1"/>
                </a:solidFill>
                <a:latin typeface="Tahoma"/>
                <a:ea typeface="Tahoma"/>
                <a:cs typeface="Tahoma"/>
                <a:sym typeface="Tahoma"/>
              </a:rPr>
              <a:t>: succeeding instruction, to put into pipeline, depends on the outcome of a previous branch instruction, already in pipeline</a:t>
            </a:r>
            <a:endParaRPr/>
          </a:p>
          <a:p>
            <a:pPr indent="-285750" lvl="1" marL="742950" rtl="0" algn="l">
              <a:lnSpc>
                <a:spcPct val="10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data hazards</a:t>
            </a:r>
            <a:r>
              <a:rPr b="0" i="0" lang="en-US" sz="1800" u="none">
                <a:solidFill>
                  <a:schemeClr val="dk1"/>
                </a:solidFill>
                <a:latin typeface="Tahoma"/>
                <a:ea typeface="Tahoma"/>
                <a:cs typeface="Tahoma"/>
                <a:sym typeface="Tahoma"/>
              </a:rPr>
              <a:t>: an instruction in the pipeline requires data to be computed by a previous instruction still in the pipeline</a:t>
            </a:r>
            <a:endParaRPr/>
          </a:p>
          <a:p>
            <a:pPr indent="-222884" lvl="1" marL="742950" rtl="0" algn="l">
              <a:lnSpc>
                <a:spcPct val="10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Before actually building the pipelined datapath and control we first briefly examine these potential hazards individually…</a:t>
            </a:r>
            <a:endParaRPr/>
          </a:p>
          <a:p>
            <a:pPr indent="-266700" lvl="0" marL="342900" rtl="0" algn="l">
              <a:lnSpc>
                <a:spcPct val="100000"/>
              </a:lnSpc>
              <a:spcBef>
                <a:spcPts val="400"/>
              </a:spcBef>
              <a:spcAft>
                <a:spcPts val="0"/>
              </a:spcAft>
              <a:buSzPts val="1200"/>
              <a:buNone/>
            </a:pPr>
            <a:r>
              <a:t/>
            </a:r>
            <a:endParaRPr b="0" i="0" sz="2000" u="non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2" name="Shape 3962"/>
        <p:cNvGrpSpPr/>
        <p:nvPr/>
      </p:nvGrpSpPr>
      <p:grpSpPr>
        <a:xfrm>
          <a:off x="0" y="0"/>
          <a:ext cx="0" cy="0"/>
          <a:chOff x="0" y="0"/>
          <a:chExt cx="0" cy="0"/>
        </a:xfrm>
      </p:grpSpPr>
      <p:sp>
        <p:nvSpPr>
          <p:cNvPr id="3963" name="Google Shape;3963;p8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Predicting Branch-not-taken:</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Misprediction delay</a:t>
            </a:r>
            <a:endParaRPr/>
          </a:p>
        </p:txBody>
      </p:sp>
      <p:pic>
        <p:nvPicPr>
          <p:cNvPr id="3964" name="Google Shape;3964;p83"/>
          <p:cNvPicPr preferRelativeResize="0"/>
          <p:nvPr>
            <p:ph idx="1" type="body"/>
          </p:nvPr>
        </p:nvPicPr>
        <p:blipFill rotWithShape="1">
          <a:blip r:embed="rId3">
            <a:alphaModFix/>
          </a:blip>
          <a:srcRect b="0" l="0" r="0" t="0"/>
          <a:stretch/>
        </p:blipFill>
        <p:spPr>
          <a:xfrm>
            <a:off x="1219200" y="1828800"/>
            <a:ext cx="7018337" cy="3922712"/>
          </a:xfrm>
          <a:prstGeom prst="rect">
            <a:avLst/>
          </a:prstGeom>
          <a:noFill/>
          <a:ln>
            <a:noFill/>
          </a:ln>
        </p:spPr>
      </p:pic>
      <p:sp>
        <p:nvSpPr>
          <p:cNvPr id="3965" name="Google Shape;3965;p83"/>
          <p:cNvSpPr txBox="1"/>
          <p:nvPr/>
        </p:nvSpPr>
        <p:spPr>
          <a:xfrm>
            <a:off x="1066800" y="5715000"/>
            <a:ext cx="7437437" cy="82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The outcome of branch taken (prediction wrong) is decided only when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beq </a:t>
            </a:r>
            <a:r>
              <a:rPr b="1" i="0" lang="en-US" sz="1600" u="none" cap="none" strike="noStrike">
                <a:solidFill>
                  <a:schemeClr val="dk1"/>
                </a:solidFill>
                <a:latin typeface="Tahoma"/>
                <a:ea typeface="Tahoma"/>
                <a:cs typeface="Tahoma"/>
                <a:sym typeface="Tahoma"/>
              </a:rPr>
              <a:t>is in the MEM stage, so the following three sequential instructions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already in the pipeline have to be flushed and execution resumes at </a:t>
            </a:r>
            <a:r>
              <a:rPr b="1" i="0" lang="en-US" sz="1600" u="none" cap="none" strike="noStrike">
                <a:solidFill>
                  <a:schemeClr val="dk1"/>
                </a:solidFill>
                <a:latin typeface="Courier New"/>
                <a:ea typeface="Courier New"/>
                <a:cs typeface="Courier New"/>
                <a:sym typeface="Courier New"/>
              </a:rPr>
              <a:t>lw</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9" name="Shape 3969"/>
        <p:cNvGrpSpPr/>
        <p:nvPr/>
      </p:nvGrpSpPr>
      <p:grpSpPr>
        <a:xfrm>
          <a:off x="0" y="0"/>
          <a:ext cx="0" cy="0"/>
          <a:chOff x="0" y="0"/>
          <a:chExt cx="0" cy="0"/>
        </a:xfrm>
      </p:grpSpPr>
      <p:sp>
        <p:nvSpPr>
          <p:cNvPr id="3970" name="Google Shape;3970;p84"/>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Optimizing the Pipeline to Reduce Branch Delay</a:t>
            </a:r>
            <a:endParaRPr/>
          </a:p>
        </p:txBody>
      </p:sp>
      <p:sp>
        <p:nvSpPr>
          <p:cNvPr id="3971" name="Google Shape;3971;p84"/>
          <p:cNvSpPr txBox="1"/>
          <p:nvPr>
            <p:ph idx="1" type="body"/>
          </p:nvPr>
        </p:nvSpPr>
        <p:spPr>
          <a:xfrm>
            <a:off x="801687" y="1905000"/>
            <a:ext cx="7504112" cy="46878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Move the branch decision</a:t>
            </a:r>
            <a:r>
              <a:rPr b="0" i="0" lang="en-US" sz="2000" u="none">
                <a:solidFill>
                  <a:schemeClr val="dk1"/>
                </a:solidFill>
                <a:latin typeface="Tahoma"/>
                <a:ea typeface="Tahoma"/>
                <a:cs typeface="Tahoma"/>
                <a:sym typeface="Tahoma"/>
              </a:rPr>
              <a:t> from the MEM stage (as in our current pipeline) </a:t>
            </a:r>
            <a:r>
              <a:rPr b="0" i="1" lang="en-US" sz="2000" u="none">
                <a:solidFill>
                  <a:schemeClr val="dk1"/>
                </a:solidFill>
                <a:latin typeface="Tahoma"/>
                <a:ea typeface="Tahoma"/>
                <a:cs typeface="Tahoma"/>
                <a:sym typeface="Tahoma"/>
              </a:rPr>
              <a:t>earlier to the ID stage</a:t>
            </a:r>
            <a:endParaRPr/>
          </a:p>
          <a:p>
            <a:pPr indent="-285750" lvl="1" marL="742950" rtl="0" algn="l">
              <a:lnSpc>
                <a:spcPct val="10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calculating the branch target address</a:t>
            </a:r>
            <a:r>
              <a:rPr b="0" i="0" lang="en-US" sz="1800" u="none">
                <a:solidFill>
                  <a:schemeClr val="dk1"/>
                </a:solidFill>
                <a:latin typeface="Tahoma"/>
                <a:ea typeface="Tahoma"/>
                <a:cs typeface="Tahoma"/>
                <a:sym typeface="Tahoma"/>
              </a:rPr>
              <a:t> involves moving the branch adder from the MEM stage to the ID stage – inputs to this adder, the PC value and the immediate fields are already available in the IF/ID pipeline register</a:t>
            </a:r>
            <a:endParaRPr/>
          </a:p>
          <a:p>
            <a:pPr indent="-285750" lvl="1" marL="742950" rtl="0" algn="l">
              <a:lnSpc>
                <a:spcPct val="10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calculating the branch decision</a:t>
            </a:r>
            <a:r>
              <a:rPr b="0" i="0" lang="en-US" sz="1800" u="none">
                <a:solidFill>
                  <a:schemeClr val="dk1"/>
                </a:solidFill>
                <a:latin typeface="Tahoma"/>
                <a:ea typeface="Tahoma"/>
                <a:cs typeface="Tahoma"/>
                <a:sym typeface="Tahoma"/>
              </a:rPr>
              <a:t> is efficiently done, e.g., for equality test, by XORing respective bits and then ORing all the results and inverting, rather than using the ALU to subtract and then test for zero (when there is a carry delay)</a:t>
            </a:r>
            <a:endParaRPr/>
          </a:p>
          <a:p>
            <a:pPr indent="-228600" lvl="2" marL="1143000" rtl="0" algn="l">
              <a:lnSpc>
                <a:spcPct val="10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with the more efficient equality test we can put it in the ID stage without significantly lengthening this stage – remember an objective of pipeline design is to keep pipeline stages balanced</a:t>
            </a:r>
            <a:endParaRPr/>
          </a:p>
          <a:p>
            <a:pPr indent="-285750" lvl="1" marL="742950" rtl="0" algn="l">
              <a:lnSpc>
                <a:spcPct val="10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we must correspondingly make additions to the forwarding and hazard detection units</a:t>
            </a:r>
            <a:r>
              <a:rPr b="0" i="0" lang="en-US" sz="1800" u="none">
                <a:solidFill>
                  <a:schemeClr val="dk1"/>
                </a:solidFill>
                <a:latin typeface="Tahoma"/>
                <a:ea typeface="Tahoma"/>
                <a:cs typeface="Tahoma"/>
                <a:sym typeface="Tahoma"/>
              </a:rPr>
              <a:t> to forward to or stall the branch at the ID stage in case the branch decision depends on an earlier result</a:t>
            </a:r>
            <a:endParaRPr/>
          </a:p>
        </p:txBody>
      </p:sp>
    </p:spTree>
  </p:cSld>
  <p:clrMapOvr>
    <a:masterClrMapping/>
  </p:clrMapOvr>
  <p:transition spd="slow">
    <p:fade thruBlk="1"/>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5" name="Shape 3975"/>
        <p:cNvGrpSpPr/>
        <p:nvPr/>
      </p:nvGrpSpPr>
      <p:grpSpPr>
        <a:xfrm>
          <a:off x="0" y="0"/>
          <a:ext cx="0" cy="0"/>
          <a:chOff x="0" y="0"/>
          <a:chExt cx="0" cy="0"/>
        </a:xfrm>
      </p:grpSpPr>
      <p:sp>
        <p:nvSpPr>
          <p:cNvPr id="3976" name="Google Shape;3976;p85"/>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Flushing on Misprediction</a:t>
            </a:r>
            <a:endParaRPr/>
          </a:p>
        </p:txBody>
      </p:sp>
      <p:sp>
        <p:nvSpPr>
          <p:cNvPr id="3977" name="Google Shape;3977;p85"/>
          <p:cNvSpPr txBox="1"/>
          <p:nvPr>
            <p:ph idx="1" type="body"/>
          </p:nvPr>
        </p:nvSpPr>
        <p:spPr>
          <a:xfrm>
            <a:off x="1182687" y="2017712"/>
            <a:ext cx="7580312"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Same strategy as for stalling on load-use data hazard…</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Zero out all the control values (or the instruction itself) in pipeline registers for the instructions following the branch that are already in the pipeline – effectively turning them into </a:t>
            </a:r>
            <a:r>
              <a:rPr b="0" i="0" lang="en-US" sz="2000" u="none">
                <a:solidFill>
                  <a:schemeClr val="dk1"/>
                </a:solidFill>
                <a:latin typeface="Courier New"/>
                <a:ea typeface="Courier New"/>
                <a:cs typeface="Courier New"/>
                <a:sym typeface="Courier New"/>
              </a:rPr>
              <a:t>nop</a:t>
            </a:r>
            <a:r>
              <a:rPr b="0" i="0" lang="en-US" sz="2000" u="none">
                <a:solidFill>
                  <a:schemeClr val="dk1"/>
                </a:solidFill>
                <a:latin typeface="Tahoma"/>
                <a:ea typeface="Tahoma"/>
                <a:cs typeface="Tahoma"/>
                <a:sym typeface="Tahoma"/>
              </a:rPr>
              <a:t>s – so they are flushed</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in the optimized pipeline, with branch decision made in the ID stage, we have to flush only one instruction in the IF stage – the branch delay penalty is then only one clock cycle</a:t>
            </a:r>
            <a:endParaRPr/>
          </a:p>
        </p:txBody>
      </p:sp>
    </p:spTree>
  </p:cSld>
  <p:clrMapOvr>
    <a:masterClrMapping/>
  </p:clrMapOvr>
  <p:transition spd="slow">
    <p:fade thruBlk="1"/>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1" name="Shape 3981"/>
        <p:cNvGrpSpPr/>
        <p:nvPr/>
      </p:nvGrpSpPr>
      <p:grpSpPr>
        <a:xfrm>
          <a:off x="0" y="0"/>
          <a:ext cx="0" cy="0"/>
          <a:chOff x="0" y="0"/>
          <a:chExt cx="0" cy="0"/>
        </a:xfrm>
      </p:grpSpPr>
      <p:sp>
        <p:nvSpPr>
          <p:cNvPr id="3982" name="Google Shape;3982;p86"/>
          <p:cNvSpPr txBox="1"/>
          <p:nvPr>
            <p:ph type="title"/>
          </p:nvPr>
        </p:nvSpPr>
        <p:spPr>
          <a:xfrm>
            <a:off x="609600" y="-304800"/>
            <a:ext cx="79454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Optimized Datapath for Branch</a:t>
            </a:r>
            <a:endParaRPr/>
          </a:p>
        </p:txBody>
      </p:sp>
      <p:sp>
        <p:nvSpPr>
          <p:cNvPr id="3983" name="Google Shape;3983;p86"/>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220980" lvl="0" marL="342900" rtl="0" algn="l">
              <a:lnSpc>
                <a:spcPct val="100000"/>
              </a:lnSpc>
              <a:spcBef>
                <a:spcPts val="0"/>
              </a:spcBef>
              <a:spcAft>
                <a:spcPts val="0"/>
              </a:spcAft>
              <a:buSzPts val="1920"/>
              <a:buNone/>
            </a:pPr>
            <a:r>
              <a:t/>
            </a:r>
            <a:endParaRPr sz="3200">
              <a:solidFill>
                <a:schemeClr val="dk1"/>
              </a:solidFill>
              <a:latin typeface="Tahoma"/>
              <a:ea typeface="Tahoma"/>
              <a:cs typeface="Tahoma"/>
              <a:sym typeface="Tahoma"/>
            </a:endParaRPr>
          </a:p>
        </p:txBody>
      </p:sp>
      <p:pic>
        <p:nvPicPr>
          <p:cNvPr descr="F0651" id="3984" name="Google Shape;3984;p86"/>
          <p:cNvPicPr preferRelativeResize="0"/>
          <p:nvPr/>
        </p:nvPicPr>
        <p:blipFill rotWithShape="1">
          <a:blip r:embed="rId3">
            <a:alphaModFix/>
          </a:blip>
          <a:srcRect b="0" l="0" r="0" t="0"/>
          <a:stretch/>
        </p:blipFill>
        <p:spPr>
          <a:xfrm>
            <a:off x="533400" y="779462"/>
            <a:ext cx="8382000" cy="5316537"/>
          </a:xfrm>
          <a:prstGeom prst="rect">
            <a:avLst/>
          </a:prstGeom>
          <a:noFill/>
          <a:ln>
            <a:noFill/>
          </a:ln>
        </p:spPr>
      </p:pic>
      <p:sp>
        <p:nvSpPr>
          <p:cNvPr id="3985" name="Google Shape;3985;p86"/>
          <p:cNvSpPr txBox="1"/>
          <p:nvPr/>
        </p:nvSpPr>
        <p:spPr>
          <a:xfrm>
            <a:off x="381000" y="6048375"/>
            <a:ext cx="8686800"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Branch decision is moved from the MEM stage to the ID stage – simplified drawing not showing enhancements to the forwarding and hazard detection units</a:t>
            </a:r>
            <a:endParaRPr b="0" i="0" sz="1400" u="none" cap="none" strike="noStrike">
              <a:solidFill>
                <a:srgbClr val="000000"/>
              </a:solidFill>
              <a:latin typeface="Arial"/>
              <a:ea typeface="Arial"/>
              <a:cs typeface="Arial"/>
              <a:sym typeface="Arial"/>
            </a:endParaRPr>
          </a:p>
        </p:txBody>
      </p:sp>
      <p:sp>
        <p:nvSpPr>
          <p:cNvPr id="3986" name="Google Shape;3986;p86"/>
          <p:cNvSpPr txBox="1"/>
          <p:nvPr/>
        </p:nvSpPr>
        <p:spPr>
          <a:xfrm>
            <a:off x="5029200" y="1066800"/>
            <a:ext cx="38862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IF.Flush control zeros out the instruction in the IF/ID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pipeline register (which follows the branch)</a:t>
            </a:r>
            <a:endParaRPr b="0" i="0" sz="1400" u="none" cap="none" strike="noStrike">
              <a:solidFill>
                <a:srgbClr val="000000"/>
              </a:solidFill>
              <a:latin typeface="Arial"/>
              <a:ea typeface="Arial"/>
              <a:cs typeface="Arial"/>
              <a:sym typeface="Arial"/>
            </a:endParaRPr>
          </a:p>
        </p:txBody>
      </p:sp>
      <p:sp>
        <p:nvSpPr>
          <p:cNvPr id="3987" name="Google Shape;3987;p86"/>
          <p:cNvSpPr/>
          <p:nvPr/>
        </p:nvSpPr>
        <p:spPr>
          <a:xfrm>
            <a:off x="990600" y="914400"/>
            <a:ext cx="4038600" cy="533400"/>
          </a:xfrm>
          <a:custGeom>
            <a:rect b="b" l="l" r="r" t="t"/>
            <a:pathLst>
              <a:path extrusionOk="0" h="336" w="2544">
                <a:moveTo>
                  <a:pt x="2544" y="336"/>
                </a:moveTo>
                <a:cubicBezTo>
                  <a:pt x="1844" y="268"/>
                  <a:pt x="1144" y="200"/>
                  <a:pt x="720" y="144"/>
                </a:cubicBezTo>
                <a:cubicBezTo>
                  <a:pt x="296" y="88"/>
                  <a:pt x="148" y="44"/>
                  <a:pt x="0" y="0"/>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1" name="Shape 3991"/>
        <p:cNvGrpSpPr/>
        <p:nvPr/>
      </p:nvGrpSpPr>
      <p:grpSpPr>
        <a:xfrm>
          <a:off x="0" y="0"/>
          <a:ext cx="0" cy="0"/>
          <a:chOff x="0" y="0"/>
          <a:chExt cx="0" cy="0"/>
        </a:xfrm>
      </p:grpSpPr>
      <p:sp>
        <p:nvSpPr>
          <p:cNvPr id="3992" name="Google Shape;3992;p87"/>
          <p:cNvSpPr txBox="1"/>
          <p:nvPr>
            <p:ph type="title"/>
          </p:nvPr>
        </p:nvSpPr>
        <p:spPr>
          <a:xfrm>
            <a:off x="990600" y="5334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Pipelined</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Branch</a:t>
            </a:r>
            <a:endParaRPr/>
          </a:p>
        </p:txBody>
      </p:sp>
      <p:sp>
        <p:nvSpPr>
          <p:cNvPr id="3993" name="Google Shape;3993;p87"/>
          <p:cNvSpPr txBox="1"/>
          <p:nvPr>
            <p:ph idx="1" type="body"/>
          </p:nvPr>
        </p:nvSpPr>
        <p:spPr>
          <a:xfrm>
            <a:off x="457200" y="22098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Execution</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    example:</a:t>
            </a:r>
            <a:endParaRPr/>
          </a:p>
        </p:txBody>
      </p:sp>
      <p:pic>
        <p:nvPicPr>
          <p:cNvPr descr="F0652" id="3994" name="Google Shape;3994;p87"/>
          <p:cNvPicPr preferRelativeResize="0"/>
          <p:nvPr/>
        </p:nvPicPr>
        <p:blipFill rotWithShape="1">
          <a:blip r:embed="rId3">
            <a:alphaModFix/>
          </a:blip>
          <a:srcRect b="0" l="0" r="0" t="0"/>
          <a:stretch/>
        </p:blipFill>
        <p:spPr>
          <a:xfrm>
            <a:off x="3657600" y="258762"/>
            <a:ext cx="4611687" cy="6340475"/>
          </a:xfrm>
          <a:prstGeom prst="rect">
            <a:avLst/>
          </a:prstGeom>
          <a:noFill/>
          <a:ln>
            <a:noFill/>
          </a:ln>
        </p:spPr>
      </p:pic>
      <p:sp>
        <p:nvSpPr>
          <p:cNvPr id="3995" name="Google Shape;3995;p87"/>
          <p:cNvSpPr txBox="1"/>
          <p:nvPr/>
        </p:nvSpPr>
        <p:spPr>
          <a:xfrm>
            <a:off x="434975" y="3149600"/>
            <a:ext cx="2384425" cy="210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36 sub $10, $4, $8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40 beq $1,  $3,  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44 and $12  $2, $5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48 or  $13  $2, $6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52 add $14, $4,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56 slt $15, $6, $7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72 lw  $4,  50($7)</a:t>
            </a:r>
            <a:endParaRPr b="0" i="0" sz="1400" u="none" cap="none" strike="noStrike">
              <a:solidFill>
                <a:srgbClr val="000000"/>
              </a:solidFill>
              <a:latin typeface="Arial"/>
              <a:ea typeface="Arial"/>
              <a:cs typeface="Arial"/>
              <a:sym typeface="Arial"/>
            </a:endParaRPr>
          </a:p>
        </p:txBody>
      </p:sp>
      <p:sp>
        <p:nvSpPr>
          <p:cNvPr id="3996" name="Google Shape;3996;p87"/>
          <p:cNvSpPr txBox="1"/>
          <p:nvPr/>
        </p:nvSpPr>
        <p:spPr>
          <a:xfrm>
            <a:off x="2855912" y="6172200"/>
            <a:ext cx="156368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Clock cycle 4 </a:t>
            </a:r>
            <a:endParaRPr b="0" i="0" sz="1400" u="none" cap="none" strike="noStrike">
              <a:solidFill>
                <a:srgbClr val="000000"/>
              </a:solidFill>
              <a:latin typeface="Arial"/>
              <a:ea typeface="Arial"/>
              <a:cs typeface="Arial"/>
              <a:sym typeface="Arial"/>
            </a:endParaRPr>
          </a:p>
        </p:txBody>
      </p:sp>
      <p:sp>
        <p:nvSpPr>
          <p:cNvPr id="3997" name="Google Shape;3997;p87"/>
          <p:cNvSpPr txBox="1"/>
          <p:nvPr/>
        </p:nvSpPr>
        <p:spPr>
          <a:xfrm>
            <a:off x="2855912" y="2971800"/>
            <a:ext cx="156368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Clock cycle 3 </a:t>
            </a:r>
            <a:endParaRPr b="0" i="0" sz="1400" u="none" cap="none" strike="noStrike">
              <a:solidFill>
                <a:srgbClr val="000000"/>
              </a:solidFill>
              <a:latin typeface="Arial"/>
              <a:ea typeface="Arial"/>
              <a:cs typeface="Arial"/>
              <a:sym typeface="Arial"/>
            </a:endParaRPr>
          </a:p>
        </p:txBody>
      </p:sp>
      <p:sp>
        <p:nvSpPr>
          <p:cNvPr id="3998" name="Google Shape;3998;p87"/>
          <p:cNvSpPr txBox="1"/>
          <p:nvPr/>
        </p:nvSpPr>
        <p:spPr>
          <a:xfrm>
            <a:off x="457200" y="5334000"/>
            <a:ext cx="2935287" cy="82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Optimized pipeline with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only one bubble as a result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of the taken branch</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2" name="Shape 4002"/>
        <p:cNvGrpSpPr/>
        <p:nvPr/>
      </p:nvGrpSpPr>
      <p:grpSpPr>
        <a:xfrm>
          <a:off x="0" y="0"/>
          <a:ext cx="0" cy="0"/>
          <a:chOff x="0" y="0"/>
          <a:chExt cx="0" cy="0"/>
        </a:xfrm>
      </p:grpSpPr>
      <p:sp>
        <p:nvSpPr>
          <p:cNvPr id="4003" name="Google Shape;4003;p88"/>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Simple Example: Comparing Performance</a:t>
            </a:r>
            <a:endParaRPr/>
          </a:p>
        </p:txBody>
      </p:sp>
      <p:sp>
        <p:nvSpPr>
          <p:cNvPr id="4004" name="Google Shape;4004;p88"/>
          <p:cNvSpPr txBox="1"/>
          <p:nvPr>
            <p:ph idx="1" type="body"/>
          </p:nvPr>
        </p:nvSpPr>
        <p:spPr>
          <a:xfrm>
            <a:off x="1182687" y="2017712"/>
            <a:ext cx="7427912"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1" lang="en-US" sz="2000" u="none">
                <a:solidFill>
                  <a:schemeClr val="dk1"/>
                </a:solidFill>
                <a:latin typeface="Times New Roman"/>
                <a:ea typeface="Times New Roman"/>
                <a:cs typeface="Times New Roman"/>
                <a:sym typeface="Times New Roman"/>
              </a:rPr>
              <a:t>Compare performance for single-cycle, multicycle, and pipelined datapaths using the gcc instruction mix</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assume 2 ns for memory access, 2 ns for ALU operation, 1 ns for register read or write</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assume gcc instruction mix 23% loads, 13% stores, 19% branches, 2% jumps, 43% ALU</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for pipelined execution assume</a:t>
            </a:r>
            <a:endParaRPr/>
          </a:p>
          <a:p>
            <a:pPr indent="-228600" lvl="2" marL="1143000" rtl="0" algn="l">
              <a:lnSpc>
                <a:spcPct val="10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50% of the loads are followed immediately by an instruction that uses the result of the load</a:t>
            </a:r>
            <a:endParaRPr/>
          </a:p>
          <a:p>
            <a:pPr indent="-228600" lvl="2" marL="1143000" rtl="0" algn="l">
              <a:lnSpc>
                <a:spcPct val="10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25% of branches are mispredicted</a:t>
            </a:r>
            <a:endParaRPr/>
          </a:p>
          <a:p>
            <a:pPr indent="-228600" lvl="2" marL="1143000" rtl="0" algn="l">
              <a:lnSpc>
                <a:spcPct val="10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branch delay on misprediction is 1 clock cycle</a:t>
            </a:r>
            <a:endParaRPr/>
          </a:p>
          <a:p>
            <a:pPr indent="-228600" lvl="2" marL="1143000" rtl="0" algn="l">
              <a:lnSpc>
                <a:spcPct val="10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jumps always incur 1 clock cycle delay so their average time is 2 clock cycles</a:t>
            </a:r>
            <a:endParaRPr/>
          </a:p>
          <a:p>
            <a:pPr indent="-281940" lvl="0" marL="342900" rtl="0" algn="l">
              <a:lnSpc>
                <a:spcPct val="100000"/>
              </a:lnSpc>
              <a:spcBef>
                <a:spcPts val="320"/>
              </a:spcBef>
              <a:spcAft>
                <a:spcPts val="0"/>
              </a:spcAft>
              <a:buSzPts val="960"/>
              <a:buNone/>
            </a:pPr>
            <a:r>
              <a:t/>
            </a:r>
            <a:endParaRPr b="0" i="0" sz="1600" u="non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8" name="Shape 4008"/>
        <p:cNvGrpSpPr/>
        <p:nvPr/>
      </p:nvGrpSpPr>
      <p:grpSpPr>
        <a:xfrm>
          <a:off x="0" y="0"/>
          <a:ext cx="0" cy="0"/>
          <a:chOff x="0" y="0"/>
          <a:chExt cx="0" cy="0"/>
        </a:xfrm>
      </p:grpSpPr>
      <p:sp>
        <p:nvSpPr>
          <p:cNvPr id="4009" name="Google Shape;4009;p89"/>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Simple Example: Comparing Performance</a:t>
            </a:r>
            <a:endParaRPr/>
          </a:p>
        </p:txBody>
      </p:sp>
      <p:sp>
        <p:nvSpPr>
          <p:cNvPr id="4010" name="Google Shape;4010;p89"/>
          <p:cNvSpPr txBox="1"/>
          <p:nvPr>
            <p:ph idx="1" type="body"/>
          </p:nvPr>
        </p:nvSpPr>
        <p:spPr>
          <a:xfrm>
            <a:off x="1182687" y="2017712"/>
            <a:ext cx="7808912" cy="445928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Single-cycle</a:t>
            </a:r>
            <a:r>
              <a:rPr b="0" i="0" lang="en-US" sz="2000" u="none">
                <a:solidFill>
                  <a:schemeClr val="dk1"/>
                </a:solidFill>
                <a:latin typeface="Tahoma"/>
                <a:ea typeface="Tahoma"/>
                <a:cs typeface="Tahoma"/>
                <a:sym typeface="Tahoma"/>
              </a:rPr>
              <a:t> (p. 373): average instruction time 8 ns</a:t>
            </a:r>
            <a:endParaRPr/>
          </a:p>
          <a:p>
            <a:pPr indent="-342900" lvl="0" marL="342900" rtl="0" algn="l">
              <a:lnSpc>
                <a:spcPct val="9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Multicycle </a:t>
            </a:r>
            <a:r>
              <a:rPr b="0" i="0" lang="en-US" sz="2000" u="none">
                <a:solidFill>
                  <a:schemeClr val="dk1"/>
                </a:solidFill>
                <a:latin typeface="Tahoma"/>
                <a:ea typeface="Tahoma"/>
                <a:cs typeface="Tahoma"/>
                <a:sym typeface="Tahoma"/>
              </a:rPr>
              <a:t>(p. 397): average instruction time 8.04 ns</a:t>
            </a:r>
            <a:endParaRPr/>
          </a:p>
          <a:p>
            <a:pPr indent="-342900" lvl="0" marL="342900" rtl="0" algn="l">
              <a:lnSpc>
                <a:spcPct val="9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Pipelined</a:t>
            </a:r>
            <a:r>
              <a:rPr b="0" i="0" lang="en-US" sz="2000" u="none">
                <a:solidFill>
                  <a:schemeClr val="dk1"/>
                </a:solidFill>
                <a:latin typeface="Tahoma"/>
                <a:ea typeface="Tahoma"/>
                <a:cs typeface="Tahoma"/>
                <a:sym typeface="Tahoma"/>
              </a:rPr>
              <a:t>:</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loads use 1 cc (clock cycle) when no load-use dependency and 2 cc when there is dependency – given 50% of loads are followed by dependency the average cc per load is 1.5</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stores use 1 cc each</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branches use 1 cc when predicted correctly and 2 cc when not – given 25% misprediction average cc per branch is 1.25</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jumps use 2 cc each</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ALU instructions use 1 cc each</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therefore, average CPI is</a:t>
            </a:r>
            <a:endParaRPr/>
          </a:p>
          <a:p>
            <a:pPr indent="-285750" lvl="1" marL="742950" rtl="0" algn="l">
              <a:lnSpc>
                <a:spcPct val="90000"/>
              </a:lnSpc>
              <a:spcBef>
                <a:spcPts val="360"/>
              </a:spcBef>
              <a:spcAft>
                <a:spcPts val="0"/>
              </a:spcAft>
              <a:buSzPts val="990"/>
              <a:buNone/>
            </a:pPr>
            <a:r>
              <a:rPr b="0" i="0" lang="en-US" sz="1800" u="none">
                <a:solidFill>
                  <a:schemeClr val="dk1"/>
                </a:solidFill>
                <a:latin typeface="Tahoma"/>
                <a:ea typeface="Tahoma"/>
                <a:cs typeface="Tahoma"/>
                <a:sym typeface="Tahoma"/>
              </a:rPr>
              <a:t>1.5 × 23% + 1 × 13% + 1.25 × 19% + 2 × 2% + 1 × 43% = 1.18</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therefore, average instruction time is 1.18 × 2 = 2.36 ns</a:t>
            </a:r>
            <a:endParaRPr b="0" i="0" sz="1800" u="none">
              <a:solidFill>
                <a:schemeClr val="dk1"/>
              </a:solidFill>
              <a:latin typeface="Tahoma"/>
              <a:ea typeface="Tahoma"/>
              <a:cs typeface="Tahoma"/>
              <a:sym typeface="Tahoma"/>
            </a:endParaRPr>
          </a:p>
          <a:p>
            <a:pPr indent="-285750" lvl="1" marL="742950" rtl="0" algn="l">
              <a:lnSpc>
                <a:spcPct val="90000"/>
              </a:lnSpc>
              <a:spcBef>
                <a:spcPts val="360"/>
              </a:spcBef>
              <a:spcAft>
                <a:spcPts val="0"/>
              </a:spcAft>
              <a:buSzPts val="990"/>
              <a:buNone/>
            </a:pPr>
            <a:r>
              <a:t/>
            </a:r>
            <a:endParaRPr b="0" i="0" sz="1800" u="none">
              <a:solidFill>
                <a:schemeClr val="dk1"/>
              </a:solidFill>
              <a:latin typeface="Tahoma"/>
              <a:ea typeface="Tahoma"/>
              <a:cs typeface="Tahoma"/>
              <a:sym typeface="Tahoma"/>
            </a:endParaRPr>
          </a:p>
          <a:p>
            <a:pPr indent="-285750" lvl="1" marL="742950" rtl="0" algn="l">
              <a:lnSpc>
                <a:spcPct val="90000"/>
              </a:lnSpc>
              <a:spcBef>
                <a:spcPts val="360"/>
              </a:spcBef>
              <a:spcAft>
                <a:spcPts val="0"/>
              </a:spcAft>
              <a:buSzPts val="990"/>
              <a:buNone/>
            </a:pPr>
            <a:r>
              <a:t/>
            </a:r>
            <a:endParaRPr b="0" i="0" sz="1800" u="none">
              <a:solidFill>
                <a:schemeClr val="dk1"/>
              </a:solidFill>
              <a:latin typeface="Tahoma"/>
              <a:ea typeface="Tahoma"/>
              <a:cs typeface="Tahoma"/>
              <a:sym typeface="Tahoma"/>
            </a:endParaRPr>
          </a:p>
          <a:p>
            <a:pPr indent="-274320" lvl="0" marL="342900" rtl="0" algn="l">
              <a:lnSpc>
                <a:spcPct val="100000"/>
              </a:lnSpc>
              <a:spcBef>
                <a:spcPts val="360"/>
              </a:spcBef>
              <a:spcAft>
                <a:spcPts val="0"/>
              </a:spcAft>
              <a:buSzPts val="1080"/>
              <a:buNone/>
            </a:pPr>
            <a:r>
              <a:t/>
            </a:r>
            <a:endParaRPr b="0" i="0" sz="1800" u="non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21"/>
          <p:cNvSpPr txBox="1"/>
          <p:nvPr>
            <p:ph type="title"/>
          </p:nvPr>
        </p:nvSpPr>
        <p:spPr>
          <a:xfrm>
            <a:off x="1122362" y="19812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br>
              <a:rPr b="0" i="0" lang="en-US" sz="4400" u="none">
                <a:solidFill>
                  <a:schemeClr val="dk2"/>
                </a:solidFill>
                <a:latin typeface="Tahoma"/>
                <a:ea typeface="Tahoma"/>
                <a:cs typeface="Tahoma"/>
                <a:sym typeface="Tahoma"/>
              </a:rPr>
            </a:br>
            <a:br>
              <a:rPr b="0" i="0" lang="en-US" sz="4400" u="none">
                <a:solidFill>
                  <a:schemeClr val="dk2"/>
                </a:solidFill>
                <a:latin typeface="Tahoma"/>
                <a:ea typeface="Tahoma"/>
                <a:cs typeface="Tahoma"/>
                <a:sym typeface="Tahoma"/>
              </a:rPr>
            </a:b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Structural Hazards</a:t>
            </a:r>
            <a:br>
              <a:rPr b="0" i="0" lang="en-US" sz="4400" u="none">
                <a:solidFill>
                  <a:schemeClr val="dk2"/>
                </a:solidFill>
                <a:latin typeface="Tahoma"/>
                <a:ea typeface="Tahoma"/>
                <a:cs typeface="Tahoma"/>
                <a:sym typeface="Tahoma"/>
              </a:rPr>
            </a:br>
            <a:br>
              <a:rPr b="0" i="0" lang="en-US" sz="4400" u="none">
                <a:solidFill>
                  <a:schemeClr val="dk2"/>
                </a:solidFill>
                <a:latin typeface="Tahoma"/>
                <a:ea typeface="Tahoma"/>
                <a:cs typeface="Tahoma"/>
                <a:sym typeface="Tahoma"/>
              </a:rPr>
            </a:br>
            <a:endParaRPr/>
          </a:p>
        </p:txBody>
      </p:sp>
      <p:sp>
        <p:nvSpPr>
          <p:cNvPr id="695" name="Google Shape;695;p21"/>
          <p:cNvSpPr txBox="1"/>
          <p:nvPr>
            <p:ph idx="1" type="body"/>
          </p:nvPr>
        </p:nvSpPr>
        <p:spPr>
          <a:xfrm>
            <a:off x="1143000" y="1752600"/>
            <a:ext cx="78486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Structural hazard</a:t>
            </a:r>
            <a:r>
              <a:rPr b="0" i="0" lang="en-US" sz="2000" u="none">
                <a:solidFill>
                  <a:schemeClr val="dk1"/>
                </a:solidFill>
                <a:latin typeface="Tahoma"/>
                <a:ea typeface="Tahoma"/>
                <a:cs typeface="Tahoma"/>
                <a:sym typeface="Tahoma"/>
              </a:rPr>
              <a:t>: inadequate hardware to simultaneously support all instructions in the pipeline in the same clock cycle</a:t>
            </a: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E.g.,  suppose </a:t>
            </a:r>
            <a:r>
              <a:rPr b="0" i="1" lang="en-US" sz="2000" u="none">
                <a:solidFill>
                  <a:schemeClr val="dk1"/>
                </a:solidFill>
                <a:latin typeface="Tahoma"/>
                <a:ea typeface="Tahoma"/>
                <a:cs typeface="Tahoma"/>
                <a:sym typeface="Tahoma"/>
              </a:rPr>
              <a:t>single – not separate – </a:t>
            </a:r>
            <a:r>
              <a:rPr b="0" i="0" lang="en-US" sz="2000" u="none">
                <a:solidFill>
                  <a:schemeClr val="dk1"/>
                </a:solidFill>
                <a:latin typeface="Tahoma"/>
                <a:ea typeface="Tahoma"/>
                <a:cs typeface="Tahoma"/>
                <a:sym typeface="Tahoma"/>
              </a:rPr>
              <a:t>instruction and data memory in pipeline below with </a:t>
            </a:r>
            <a:r>
              <a:rPr b="0" i="1" lang="en-US" sz="2000" u="none">
                <a:solidFill>
                  <a:schemeClr val="dk1"/>
                </a:solidFill>
                <a:latin typeface="Tahoma"/>
                <a:ea typeface="Tahoma"/>
                <a:cs typeface="Tahoma"/>
                <a:sym typeface="Tahoma"/>
              </a:rPr>
              <a:t>one read port</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then a structural hazard between first and fourth</a:t>
            </a:r>
            <a:r>
              <a:rPr b="0" i="0" lang="en-US" sz="1800" u="none">
                <a:solidFill>
                  <a:schemeClr val="dk1"/>
                </a:solidFill>
                <a:latin typeface="Courier New"/>
                <a:ea typeface="Courier New"/>
                <a:cs typeface="Courier New"/>
                <a:sym typeface="Courier New"/>
              </a:rPr>
              <a:t> lw</a:t>
            </a:r>
            <a:r>
              <a:rPr b="0" i="0" lang="en-US" sz="1800" u="none">
                <a:solidFill>
                  <a:schemeClr val="dk1"/>
                </a:solidFill>
                <a:latin typeface="Tahoma"/>
                <a:ea typeface="Tahoma"/>
                <a:cs typeface="Tahoma"/>
                <a:sym typeface="Tahoma"/>
              </a:rPr>
              <a:t> instructions</a:t>
            </a:r>
            <a:endParaRPr/>
          </a:p>
          <a:p>
            <a:pPr indent="-222884" lvl="1" marL="742950" rtl="0" algn="l">
              <a:lnSpc>
                <a:spcPct val="9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222884" lvl="1" marL="742950" rtl="0" algn="l">
              <a:lnSpc>
                <a:spcPct val="9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222884" lvl="1" marL="742950" rtl="0" algn="l">
              <a:lnSpc>
                <a:spcPct val="9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222884" lvl="1" marL="742950" rtl="0" algn="l">
              <a:lnSpc>
                <a:spcPct val="9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222884" lvl="1" marL="742950" rtl="0" algn="l">
              <a:lnSpc>
                <a:spcPct val="9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222884" lvl="1" marL="742950" rtl="0" algn="l">
              <a:lnSpc>
                <a:spcPct val="9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266700" lvl="0" marL="342900" rtl="0" algn="l">
              <a:lnSpc>
                <a:spcPct val="90000"/>
              </a:lnSpc>
              <a:spcBef>
                <a:spcPts val="400"/>
              </a:spcBef>
              <a:spcAft>
                <a:spcPts val="0"/>
              </a:spcAft>
              <a:buClr>
                <a:schemeClr val="folHlink"/>
              </a:buClr>
              <a:buSzPts val="1200"/>
              <a:buFont typeface="Noto Sans Symbols"/>
              <a:buNone/>
            </a:pPr>
            <a:r>
              <a:t/>
            </a:r>
            <a:endParaRPr b="0" i="1" sz="2000" u="none">
              <a:solidFill>
                <a:schemeClr val="dk1"/>
              </a:solidFill>
              <a:latin typeface="Tahoma"/>
              <a:ea typeface="Tahoma"/>
              <a:cs typeface="Tahoma"/>
              <a:sym typeface="Tahoma"/>
            </a:endParaRPr>
          </a:p>
          <a:p>
            <a:pPr indent="-266700" lvl="0" marL="342900" rtl="0" algn="l">
              <a:lnSpc>
                <a:spcPct val="90000"/>
              </a:lnSpc>
              <a:spcBef>
                <a:spcPts val="400"/>
              </a:spcBef>
              <a:spcAft>
                <a:spcPts val="0"/>
              </a:spcAft>
              <a:buClr>
                <a:schemeClr val="folHlink"/>
              </a:buClr>
              <a:buSzPts val="1200"/>
              <a:buFont typeface="Noto Sans Symbols"/>
              <a:buNone/>
            </a:pPr>
            <a:r>
              <a:t/>
            </a:r>
            <a:endParaRPr b="0" i="1" sz="20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MIPS was designed to be pipelined</a:t>
            </a:r>
            <a:r>
              <a:rPr b="0" i="0" lang="en-US" sz="2000" u="none">
                <a:solidFill>
                  <a:schemeClr val="dk1"/>
                </a:solidFill>
                <a:latin typeface="Tahoma"/>
                <a:ea typeface="Tahoma"/>
                <a:cs typeface="Tahoma"/>
                <a:sym typeface="Tahoma"/>
              </a:rPr>
              <a:t>: structural hazards are easy to avoid!</a:t>
            </a:r>
            <a:endParaRPr/>
          </a:p>
        </p:txBody>
      </p:sp>
      <p:sp>
        <p:nvSpPr>
          <p:cNvPr id="696" name="Google Shape;696;p21"/>
          <p:cNvSpPr txBox="1"/>
          <p:nvPr/>
        </p:nvSpPr>
        <p:spPr>
          <a:xfrm>
            <a:off x="2995612" y="3270250"/>
            <a:ext cx="0" cy="2444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697" name="Google Shape;697;p21"/>
          <p:cNvSpPr txBox="1"/>
          <p:nvPr/>
        </p:nvSpPr>
        <p:spPr>
          <a:xfrm>
            <a:off x="4252912" y="3270250"/>
            <a:ext cx="0" cy="2444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698" name="Google Shape;698;p21"/>
          <p:cNvSpPr txBox="1"/>
          <p:nvPr/>
        </p:nvSpPr>
        <p:spPr>
          <a:xfrm>
            <a:off x="5216525" y="3640137"/>
            <a:ext cx="0" cy="2444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699" name="Google Shape;699;p21"/>
          <p:cNvSpPr txBox="1"/>
          <p:nvPr/>
        </p:nvSpPr>
        <p:spPr>
          <a:xfrm>
            <a:off x="6473825" y="3640137"/>
            <a:ext cx="0" cy="2444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700" name="Google Shape;700;p21"/>
          <p:cNvSpPr txBox="1"/>
          <p:nvPr/>
        </p:nvSpPr>
        <p:spPr>
          <a:xfrm>
            <a:off x="7437437" y="4010025"/>
            <a:ext cx="0" cy="2444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grpSp>
        <p:nvGrpSpPr>
          <p:cNvPr id="701" name="Google Shape;701;p21"/>
          <p:cNvGrpSpPr/>
          <p:nvPr/>
        </p:nvGrpSpPr>
        <p:grpSpPr>
          <a:xfrm>
            <a:off x="1344612" y="2674937"/>
            <a:ext cx="3749675" cy="3263900"/>
            <a:chOff x="847" y="1685"/>
            <a:chExt cx="2362" cy="2056"/>
          </a:xfrm>
        </p:grpSpPr>
        <p:sp>
          <p:nvSpPr>
            <p:cNvPr id="702" name="Google Shape;702;p21"/>
            <p:cNvSpPr txBox="1"/>
            <p:nvPr/>
          </p:nvSpPr>
          <p:spPr>
            <a:xfrm>
              <a:off x="847" y="1685"/>
              <a:ext cx="0" cy="15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703" name="Google Shape;703;p21"/>
            <p:cNvSpPr txBox="1"/>
            <p:nvPr/>
          </p:nvSpPr>
          <p:spPr>
            <a:xfrm>
              <a:off x="1145" y="1685"/>
              <a:ext cx="0" cy="15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704" name="Google Shape;704;p21"/>
            <p:cNvSpPr txBox="1"/>
            <p:nvPr/>
          </p:nvSpPr>
          <p:spPr>
            <a:xfrm>
              <a:off x="1029" y="1869"/>
              <a:ext cx="0" cy="15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705" name="Google Shape;705;p21"/>
            <p:cNvSpPr txBox="1"/>
            <p:nvPr/>
          </p:nvSpPr>
          <p:spPr>
            <a:xfrm>
              <a:off x="1894" y="3354"/>
              <a:ext cx="0" cy="15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706" name="Google Shape;706;p21"/>
            <p:cNvSpPr txBox="1"/>
            <p:nvPr/>
          </p:nvSpPr>
          <p:spPr>
            <a:xfrm>
              <a:off x="2859" y="3354"/>
              <a:ext cx="0" cy="15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707" name="Google Shape;707;p21"/>
            <p:cNvSpPr txBox="1"/>
            <p:nvPr/>
          </p:nvSpPr>
          <p:spPr>
            <a:xfrm>
              <a:off x="3209" y="3587"/>
              <a:ext cx="0" cy="15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grpSp>
      <p:sp>
        <p:nvSpPr>
          <p:cNvPr id="708" name="Google Shape;708;p21"/>
          <p:cNvSpPr txBox="1"/>
          <p:nvPr/>
        </p:nvSpPr>
        <p:spPr>
          <a:xfrm>
            <a:off x="7696200" y="3690937"/>
            <a:ext cx="0" cy="2444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709" name="Google Shape;709;p21"/>
          <p:cNvSpPr txBox="1"/>
          <p:nvPr/>
        </p:nvSpPr>
        <p:spPr>
          <a:xfrm>
            <a:off x="4243387" y="5507037"/>
            <a:ext cx="0" cy="2444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710" name="Google Shape;710;p21"/>
          <p:cNvSpPr txBox="1"/>
          <p:nvPr/>
        </p:nvSpPr>
        <p:spPr>
          <a:xfrm>
            <a:off x="5775325" y="5507037"/>
            <a:ext cx="0" cy="2444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711" name="Google Shape;711;p21"/>
          <p:cNvSpPr txBox="1"/>
          <p:nvPr/>
        </p:nvSpPr>
        <p:spPr>
          <a:xfrm>
            <a:off x="4524375" y="4940300"/>
            <a:ext cx="0" cy="2444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712" name="Google Shape;712;p21"/>
          <p:cNvSpPr txBox="1"/>
          <p:nvPr/>
        </p:nvSpPr>
        <p:spPr>
          <a:xfrm>
            <a:off x="2005012" y="4341812"/>
            <a:ext cx="0" cy="2444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713" name="Google Shape;713;p21"/>
          <p:cNvSpPr txBox="1"/>
          <p:nvPr/>
        </p:nvSpPr>
        <p:spPr>
          <a:xfrm>
            <a:off x="1763712" y="4486275"/>
            <a:ext cx="0" cy="2444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grpSp>
        <p:nvGrpSpPr>
          <p:cNvPr id="714" name="Google Shape;714;p21"/>
          <p:cNvGrpSpPr/>
          <p:nvPr/>
        </p:nvGrpSpPr>
        <p:grpSpPr>
          <a:xfrm>
            <a:off x="2209800" y="3297237"/>
            <a:ext cx="5651500" cy="2265362"/>
            <a:chOff x="929" y="2642"/>
            <a:chExt cx="3560" cy="1427"/>
          </a:xfrm>
        </p:grpSpPr>
        <p:sp>
          <p:nvSpPr>
            <p:cNvPr id="715" name="Google Shape;715;p21"/>
            <p:cNvSpPr/>
            <p:nvPr/>
          </p:nvSpPr>
          <p:spPr>
            <a:xfrm>
              <a:off x="4329" y="2812"/>
              <a:ext cx="39" cy="39"/>
            </a:xfrm>
            <a:custGeom>
              <a:rect b="b" l="l" r="r" t="t"/>
              <a:pathLst>
                <a:path extrusionOk="0" h="39" w="39">
                  <a:moveTo>
                    <a:pt x="0" y="0"/>
                  </a:moveTo>
                  <a:lnTo>
                    <a:pt x="0" y="39"/>
                  </a:lnTo>
                  <a:lnTo>
                    <a:pt x="39" y="18"/>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716" name="Google Shape;716;p21"/>
            <p:cNvCxnSpPr/>
            <p:nvPr/>
          </p:nvCxnSpPr>
          <p:spPr>
            <a:xfrm>
              <a:off x="1643" y="2833"/>
              <a:ext cx="2695" cy="2"/>
            </a:xfrm>
            <a:prstGeom prst="straightConnector1">
              <a:avLst/>
            </a:prstGeom>
            <a:noFill/>
            <a:ln cap="flat" cmpd="sng" w="9525">
              <a:solidFill>
                <a:srgbClr val="000000"/>
              </a:solidFill>
              <a:prstDash val="solid"/>
              <a:miter lim="800000"/>
              <a:headEnd len="sm" w="sm" type="none"/>
              <a:tailEnd len="sm" w="sm" type="none"/>
            </a:ln>
          </p:spPr>
        </p:cxnSp>
        <p:cxnSp>
          <p:nvCxnSpPr>
            <p:cNvPr id="717" name="Google Shape;717;p21"/>
            <p:cNvCxnSpPr/>
            <p:nvPr/>
          </p:nvCxnSpPr>
          <p:spPr>
            <a:xfrm flipH="1" rot="10800000">
              <a:off x="1978" y="2837"/>
              <a:ext cx="3" cy="38"/>
            </a:xfrm>
            <a:prstGeom prst="straightConnector1">
              <a:avLst/>
            </a:prstGeom>
            <a:noFill/>
            <a:ln cap="flat" cmpd="sng" w="9525">
              <a:solidFill>
                <a:srgbClr val="000000"/>
              </a:solidFill>
              <a:prstDash val="solid"/>
              <a:miter lim="800000"/>
              <a:headEnd len="sm" w="sm" type="none"/>
              <a:tailEnd len="sm" w="sm" type="none"/>
            </a:ln>
          </p:spPr>
        </p:cxnSp>
        <p:sp>
          <p:nvSpPr>
            <p:cNvPr id="718" name="Google Shape;718;p21"/>
            <p:cNvSpPr txBox="1"/>
            <p:nvPr/>
          </p:nvSpPr>
          <p:spPr>
            <a:xfrm>
              <a:off x="1955" y="2714"/>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cxnSp>
          <p:nvCxnSpPr>
            <p:cNvPr id="719" name="Google Shape;719;p21"/>
            <p:cNvCxnSpPr/>
            <p:nvPr/>
          </p:nvCxnSpPr>
          <p:spPr>
            <a:xfrm flipH="1" rot="10800000">
              <a:off x="2328" y="2837"/>
              <a:ext cx="3" cy="38"/>
            </a:xfrm>
            <a:prstGeom prst="straightConnector1">
              <a:avLst/>
            </a:prstGeom>
            <a:noFill/>
            <a:ln cap="flat" cmpd="sng" w="9525">
              <a:solidFill>
                <a:srgbClr val="000000"/>
              </a:solidFill>
              <a:prstDash val="solid"/>
              <a:miter lim="800000"/>
              <a:headEnd len="sm" w="sm" type="none"/>
              <a:tailEnd len="sm" w="sm" type="none"/>
            </a:ln>
          </p:spPr>
        </p:cxnSp>
        <p:sp>
          <p:nvSpPr>
            <p:cNvPr id="720" name="Google Shape;720;p21"/>
            <p:cNvSpPr txBox="1"/>
            <p:nvPr/>
          </p:nvSpPr>
          <p:spPr>
            <a:xfrm>
              <a:off x="2305" y="2714"/>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cxnSp>
          <p:nvCxnSpPr>
            <p:cNvPr id="721" name="Google Shape;721;p21"/>
            <p:cNvCxnSpPr/>
            <p:nvPr/>
          </p:nvCxnSpPr>
          <p:spPr>
            <a:xfrm flipH="1" rot="10800000">
              <a:off x="2678" y="2837"/>
              <a:ext cx="2" cy="38"/>
            </a:xfrm>
            <a:prstGeom prst="straightConnector1">
              <a:avLst/>
            </a:prstGeom>
            <a:noFill/>
            <a:ln cap="flat" cmpd="sng" w="9525">
              <a:solidFill>
                <a:srgbClr val="000000"/>
              </a:solidFill>
              <a:prstDash val="solid"/>
              <a:miter lim="800000"/>
              <a:headEnd len="sm" w="sm" type="none"/>
              <a:tailEnd len="sm" w="sm" type="none"/>
            </a:ln>
          </p:spPr>
        </p:cxnSp>
        <p:sp>
          <p:nvSpPr>
            <p:cNvPr id="722" name="Google Shape;722;p21"/>
            <p:cNvSpPr txBox="1"/>
            <p:nvPr/>
          </p:nvSpPr>
          <p:spPr>
            <a:xfrm>
              <a:off x="2655" y="2714"/>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cxnSp>
          <p:nvCxnSpPr>
            <p:cNvPr id="723" name="Google Shape;723;p21"/>
            <p:cNvCxnSpPr/>
            <p:nvPr/>
          </p:nvCxnSpPr>
          <p:spPr>
            <a:xfrm flipH="1" rot="10800000">
              <a:off x="3028" y="2837"/>
              <a:ext cx="2" cy="38"/>
            </a:xfrm>
            <a:prstGeom prst="straightConnector1">
              <a:avLst/>
            </a:prstGeom>
            <a:noFill/>
            <a:ln cap="flat" cmpd="sng" w="9525">
              <a:solidFill>
                <a:srgbClr val="000000"/>
              </a:solidFill>
              <a:prstDash val="solid"/>
              <a:miter lim="800000"/>
              <a:headEnd len="sm" w="sm" type="none"/>
              <a:tailEnd len="sm" w="sm" type="none"/>
            </a:ln>
          </p:spPr>
        </p:cxnSp>
        <p:sp>
          <p:nvSpPr>
            <p:cNvPr id="724" name="Google Shape;724;p21"/>
            <p:cNvSpPr txBox="1"/>
            <p:nvPr/>
          </p:nvSpPr>
          <p:spPr>
            <a:xfrm>
              <a:off x="3004" y="2714"/>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cxnSp>
          <p:nvCxnSpPr>
            <p:cNvPr id="725" name="Google Shape;725;p21"/>
            <p:cNvCxnSpPr/>
            <p:nvPr/>
          </p:nvCxnSpPr>
          <p:spPr>
            <a:xfrm flipH="1" rot="10800000">
              <a:off x="3377" y="2837"/>
              <a:ext cx="3" cy="38"/>
            </a:xfrm>
            <a:prstGeom prst="straightConnector1">
              <a:avLst/>
            </a:prstGeom>
            <a:noFill/>
            <a:ln cap="flat" cmpd="sng" w="9525">
              <a:solidFill>
                <a:srgbClr val="000000"/>
              </a:solidFill>
              <a:prstDash val="solid"/>
              <a:miter lim="800000"/>
              <a:headEnd len="sm" w="sm" type="none"/>
              <a:tailEnd len="sm" w="sm" type="none"/>
            </a:ln>
          </p:spPr>
        </p:cxnSp>
        <p:sp>
          <p:nvSpPr>
            <p:cNvPr id="726" name="Google Shape;726;p21"/>
            <p:cNvSpPr txBox="1"/>
            <p:nvPr/>
          </p:nvSpPr>
          <p:spPr>
            <a:xfrm>
              <a:off x="3331" y="2714"/>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727" name="Google Shape;727;p21"/>
            <p:cNvSpPr txBox="1"/>
            <p:nvPr/>
          </p:nvSpPr>
          <p:spPr>
            <a:xfrm>
              <a:off x="3375" y="2714"/>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cxnSp>
          <p:nvCxnSpPr>
            <p:cNvPr id="728" name="Google Shape;728;p21"/>
            <p:cNvCxnSpPr/>
            <p:nvPr/>
          </p:nvCxnSpPr>
          <p:spPr>
            <a:xfrm flipH="1" rot="10800000">
              <a:off x="3727" y="2837"/>
              <a:ext cx="2" cy="38"/>
            </a:xfrm>
            <a:prstGeom prst="straightConnector1">
              <a:avLst/>
            </a:prstGeom>
            <a:noFill/>
            <a:ln cap="flat" cmpd="sng" w="9525">
              <a:solidFill>
                <a:srgbClr val="000000"/>
              </a:solidFill>
              <a:prstDash val="solid"/>
              <a:miter lim="800000"/>
              <a:headEnd len="sm" w="sm" type="none"/>
              <a:tailEnd len="sm" w="sm" type="none"/>
            </a:ln>
          </p:spPr>
        </p:cxnSp>
        <p:cxnSp>
          <p:nvCxnSpPr>
            <p:cNvPr id="729" name="Google Shape;729;p21"/>
            <p:cNvCxnSpPr/>
            <p:nvPr/>
          </p:nvCxnSpPr>
          <p:spPr>
            <a:xfrm flipH="1" rot="10800000">
              <a:off x="4070" y="2837"/>
              <a:ext cx="1" cy="38"/>
            </a:xfrm>
            <a:prstGeom prst="straightConnector1">
              <a:avLst/>
            </a:prstGeom>
            <a:noFill/>
            <a:ln cap="flat" cmpd="sng" w="9525">
              <a:solidFill>
                <a:srgbClr val="000000"/>
              </a:solidFill>
              <a:prstDash val="solid"/>
              <a:miter lim="800000"/>
              <a:headEnd len="sm" w="sm" type="none"/>
              <a:tailEnd len="sm" w="sm" type="none"/>
            </a:ln>
          </p:spPr>
        </p:cxnSp>
        <p:sp>
          <p:nvSpPr>
            <p:cNvPr id="730" name="Google Shape;730;p21"/>
            <p:cNvSpPr txBox="1"/>
            <p:nvPr/>
          </p:nvSpPr>
          <p:spPr>
            <a:xfrm>
              <a:off x="3680" y="2714"/>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731" name="Google Shape;731;p21"/>
            <p:cNvSpPr txBox="1"/>
            <p:nvPr/>
          </p:nvSpPr>
          <p:spPr>
            <a:xfrm>
              <a:off x="3725" y="2714"/>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732" name="Google Shape;732;p21"/>
            <p:cNvSpPr txBox="1"/>
            <p:nvPr/>
          </p:nvSpPr>
          <p:spPr>
            <a:xfrm>
              <a:off x="4025" y="2712"/>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733" name="Google Shape;733;p21"/>
            <p:cNvSpPr txBox="1"/>
            <p:nvPr/>
          </p:nvSpPr>
          <p:spPr>
            <a:xfrm>
              <a:off x="4067" y="2712"/>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734" name="Google Shape;734;p21"/>
            <p:cNvSpPr txBox="1"/>
            <p:nvPr/>
          </p:nvSpPr>
          <p:spPr>
            <a:xfrm>
              <a:off x="1659" y="3003"/>
              <a:ext cx="2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735" name="Google Shape;735;p21"/>
            <p:cNvSpPr txBox="1"/>
            <p:nvPr/>
          </p:nvSpPr>
          <p:spPr>
            <a:xfrm>
              <a:off x="1678" y="3003"/>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736" name="Google Shape;736;p21"/>
            <p:cNvSpPr txBox="1"/>
            <p:nvPr/>
          </p:nvSpPr>
          <p:spPr>
            <a:xfrm>
              <a:off x="1715" y="3003"/>
              <a:ext cx="3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737" name="Google Shape;737;p21"/>
            <p:cNvSpPr txBox="1"/>
            <p:nvPr/>
          </p:nvSpPr>
          <p:spPr>
            <a:xfrm>
              <a:off x="1750" y="3003"/>
              <a:ext cx="2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738" name="Google Shape;738;p21"/>
            <p:cNvSpPr txBox="1"/>
            <p:nvPr/>
          </p:nvSpPr>
          <p:spPr>
            <a:xfrm>
              <a:off x="1769" y="3003"/>
              <a:ext cx="24"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739" name="Google Shape;739;p21"/>
            <p:cNvSpPr txBox="1"/>
            <p:nvPr/>
          </p:nvSpPr>
          <p:spPr>
            <a:xfrm>
              <a:off x="1792" y="3003"/>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740" name="Google Shape;740;p21"/>
            <p:cNvSpPr txBox="1"/>
            <p:nvPr/>
          </p:nvSpPr>
          <p:spPr>
            <a:xfrm>
              <a:off x="1829" y="3003"/>
              <a:ext cx="3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741" name="Google Shape;741;p21"/>
            <p:cNvSpPr txBox="1"/>
            <p:nvPr/>
          </p:nvSpPr>
          <p:spPr>
            <a:xfrm>
              <a:off x="1864" y="3003"/>
              <a:ext cx="2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742" name="Google Shape;742;p21"/>
            <p:cNvSpPr txBox="1"/>
            <p:nvPr/>
          </p:nvSpPr>
          <p:spPr>
            <a:xfrm>
              <a:off x="1883" y="3003"/>
              <a:ext cx="1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743" name="Google Shape;743;p21"/>
            <p:cNvSpPr txBox="1"/>
            <p:nvPr/>
          </p:nvSpPr>
          <p:spPr>
            <a:xfrm>
              <a:off x="1897" y="3003"/>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744" name="Google Shape;744;p21"/>
            <p:cNvSpPr txBox="1"/>
            <p:nvPr/>
          </p:nvSpPr>
          <p:spPr>
            <a:xfrm>
              <a:off x="1934" y="3003"/>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745" name="Google Shape;745;p21"/>
            <p:cNvSpPr txBox="1"/>
            <p:nvPr/>
          </p:nvSpPr>
          <p:spPr>
            <a:xfrm>
              <a:off x="1743" y="3087"/>
              <a:ext cx="2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746" name="Google Shape;746;p21"/>
            <p:cNvSpPr txBox="1"/>
            <p:nvPr/>
          </p:nvSpPr>
          <p:spPr>
            <a:xfrm>
              <a:off x="1762" y="3087"/>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747" name="Google Shape;747;p21"/>
            <p:cNvSpPr txBox="1"/>
            <p:nvPr/>
          </p:nvSpPr>
          <p:spPr>
            <a:xfrm>
              <a:off x="1799" y="3087"/>
              <a:ext cx="2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748" name="Google Shape;748;p21"/>
            <p:cNvSpPr txBox="1"/>
            <p:nvPr/>
          </p:nvSpPr>
          <p:spPr>
            <a:xfrm>
              <a:off x="1818" y="3087"/>
              <a:ext cx="3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749" name="Google Shape;749;p21"/>
            <p:cNvSpPr txBox="1"/>
            <p:nvPr/>
          </p:nvSpPr>
          <p:spPr>
            <a:xfrm>
              <a:off x="1853" y="3087"/>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750" name="Google Shape;750;p21"/>
            <p:cNvSpPr/>
            <p:nvPr/>
          </p:nvSpPr>
          <p:spPr>
            <a:xfrm>
              <a:off x="1948" y="3241"/>
              <a:ext cx="40" cy="37"/>
            </a:xfrm>
            <a:custGeom>
              <a:rect b="b" l="l" r="r" t="t"/>
              <a:pathLst>
                <a:path extrusionOk="0" h="37" w="40">
                  <a:moveTo>
                    <a:pt x="0" y="37"/>
                  </a:moveTo>
                  <a:lnTo>
                    <a:pt x="0" y="0"/>
                  </a:lnTo>
                  <a:lnTo>
                    <a:pt x="40" y="18"/>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751" name="Google Shape;751;p21"/>
            <p:cNvSpPr/>
            <p:nvPr/>
          </p:nvSpPr>
          <p:spPr>
            <a:xfrm>
              <a:off x="1643" y="2968"/>
              <a:ext cx="349" cy="233"/>
            </a:xfrm>
            <a:custGeom>
              <a:rect b="b" l="l" r="r" t="t"/>
              <a:pathLst>
                <a:path extrusionOk="0" h="233" w="349">
                  <a:moveTo>
                    <a:pt x="347" y="233"/>
                  </a:moveTo>
                  <a:lnTo>
                    <a:pt x="349" y="0"/>
                  </a:lnTo>
                  <a:lnTo>
                    <a:pt x="0" y="0"/>
                  </a:lnTo>
                  <a:lnTo>
                    <a:pt x="0" y="233"/>
                  </a:lnTo>
                  <a:lnTo>
                    <a:pt x="349"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752" name="Google Shape;752;p21"/>
            <p:cNvSpPr txBox="1"/>
            <p:nvPr/>
          </p:nvSpPr>
          <p:spPr>
            <a:xfrm>
              <a:off x="2191" y="3045"/>
              <a:ext cx="52"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753" name="Google Shape;753;p21"/>
            <p:cNvSpPr txBox="1"/>
            <p:nvPr/>
          </p:nvSpPr>
          <p:spPr>
            <a:xfrm>
              <a:off x="2240" y="3045"/>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754" name="Google Shape;754;p21"/>
            <p:cNvSpPr txBox="1"/>
            <p:nvPr/>
          </p:nvSpPr>
          <p:spPr>
            <a:xfrm>
              <a:off x="2277" y="3045"/>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755" name="Google Shape;755;p21"/>
            <p:cNvSpPr/>
            <p:nvPr/>
          </p:nvSpPr>
          <p:spPr>
            <a:xfrm>
              <a:off x="2167" y="2968"/>
              <a:ext cx="175" cy="233"/>
            </a:xfrm>
            <a:custGeom>
              <a:rect b="b" l="l" r="r" t="t"/>
              <a:pathLst>
                <a:path extrusionOk="0" h="233" w="175">
                  <a:moveTo>
                    <a:pt x="173" y="233"/>
                  </a:moveTo>
                  <a:lnTo>
                    <a:pt x="175" y="0"/>
                  </a:lnTo>
                  <a:lnTo>
                    <a:pt x="0" y="0"/>
                  </a:lnTo>
                  <a:lnTo>
                    <a:pt x="0" y="233"/>
                  </a:lnTo>
                  <a:lnTo>
                    <a:pt x="175"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756" name="Google Shape;756;p21"/>
            <p:cNvSpPr txBox="1"/>
            <p:nvPr/>
          </p:nvSpPr>
          <p:spPr>
            <a:xfrm>
              <a:off x="2459" y="3045"/>
              <a:ext cx="48"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757" name="Google Shape;757;p21"/>
            <p:cNvSpPr txBox="1"/>
            <p:nvPr/>
          </p:nvSpPr>
          <p:spPr>
            <a:xfrm>
              <a:off x="2503" y="3045"/>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758" name="Google Shape;758;p21"/>
            <p:cNvSpPr txBox="1"/>
            <p:nvPr/>
          </p:nvSpPr>
          <p:spPr>
            <a:xfrm>
              <a:off x="2540" y="3045"/>
              <a:ext cx="52"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759" name="Google Shape;759;p21"/>
            <p:cNvSpPr/>
            <p:nvPr/>
          </p:nvSpPr>
          <p:spPr>
            <a:xfrm>
              <a:off x="2342" y="2968"/>
              <a:ext cx="350" cy="233"/>
            </a:xfrm>
            <a:custGeom>
              <a:rect b="b" l="l" r="r" t="t"/>
              <a:pathLst>
                <a:path extrusionOk="0" h="233" w="350">
                  <a:moveTo>
                    <a:pt x="348" y="233"/>
                  </a:moveTo>
                  <a:lnTo>
                    <a:pt x="350" y="0"/>
                  </a:lnTo>
                  <a:lnTo>
                    <a:pt x="0" y="0"/>
                  </a:lnTo>
                  <a:lnTo>
                    <a:pt x="0" y="233"/>
                  </a:lnTo>
                  <a:lnTo>
                    <a:pt x="350"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760" name="Google Shape;760;p21"/>
            <p:cNvSpPr txBox="1"/>
            <p:nvPr/>
          </p:nvSpPr>
          <p:spPr>
            <a:xfrm>
              <a:off x="2794" y="3003"/>
              <a:ext cx="52"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761" name="Google Shape;761;p21"/>
            <p:cNvSpPr txBox="1"/>
            <p:nvPr/>
          </p:nvSpPr>
          <p:spPr>
            <a:xfrm>
              <a:off x="2843" y="3003"/>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762" name="Google Shape;762;p21"/>
            <p:cNvSpPr txBox="1"/>
            <p:nvPr/>
          </p:nvSpPr>
          <p:spPr>
            <a:xfrm>
              <a:off x="2883" y="3003"/>
              <a:ext cx="2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763" name="Google Shape;763;p21"/>
            <p:cNvSpPr txBox="1"/>
            <p:nvPr/>
          </p:nvSpPr>
          <p:spPr>
            <a:xfrm>
              <a:off x="2902" y="3003"/>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764" name="Google Shape;764;p21"/>
            <p:cNvSpPr txBox="1"/>
            <p:nvPr/>
          </p:nvSpPr>
          <p:spPr>
            <a:xfrm>
              <a:off x="2762" y="3087"/>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765" name="Google Shape;765;p21"/>
            <p:cNvSpPr txBox="1"/>
            <p:nvPr/>
          </p:nvSpPr>
          <p:spPr>
            <a:xfrm>
              <a:off x="2799" y="3087"/>
              <a:ext cx="3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766" name="Google Shape;766;p21"/>
            <p:cNvSpPr txBox="1"/>
            <p:nvPr/>
          </p:nvSpPr>
          <p:spPr>
            <a:xfrm>
              <a:off x="2832" y="3087"/>
              <a:ext cx="3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767" name="Google Shape;767;p21"/>
            <p:cNvSpPr txBox="1"/>
            <p:nvPr/>
          </p:nvSpPr>
          <p:spPr>
            <a:xfrm>
              <a:off x="2867" y="3087"/>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768" name="Google Shape;768;p21"/>
            <p:cNvSpPr txBox="1"/>
            <p:nvPr/>
          </p:nvSpPr>
          <p:spPr>
            <a:xfrm>
              <a:off x="2904" y="3087"/>
              <a:ext cx="3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769" name="Google Shape;769;p21"/>
            <p:cNvSpPr txBox="1"/>
            <p:nvPr/>
          </p:nvSpPr>
          <p:spPr>
            <a:xfrm>
              <a:off x="2939" y="3087"/>
              <a:ext cx="3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770" name="Google Shape;770;p21"/>
            <p:cNvSpPr/>
            <p:nvPr/>
          </p:nvSpPr>
          <p:spPr>
            <a:xfrm>
              <a:off x="2692" y="2968"/>
              <a:ext cx="350" cy="233"/>
            </a:xfrm>
            <a:custGeom>
              <a:rect b="b" l="l" r="r" t="t"/>
              <a:pathLst>
                <a:path extrusionOk="0" h="233" w="350">
                  <a:moveTo>
                    <a:pt x="347" y="233"/>
                  </a:moveTo>
                  <a:lnTo>
                    <a:pt x="350" y="0"/>
                  </a:lnTo>
                  <a:lnTo>
                    <a:pt x="0" y="0"/>
                  </a:lnTo>
                  <a:lnTo>
                    <a:pt x="0" y="233"/>
                  </a:lnTo>
                  <a:lnTo>
                    <a:pt x="350"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771" name="Google Shape;771;p21"/>
            <p:cNvSpPr txBox="1"/>
            <p:nvPr/>
          </p:nvSpPr>
          <p:spPr>
            <a:xfrm>
              <a:off x="3072" y="3045"/>
              <a:ext cx="52"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772" name="Google Shape;772;p21"/>
            <p:cNvSpPr txBox="1"/>
            <p:nvPr/>
          </p:nvSpPr>
          <p:spPr>
            <a:xfrm>
              <a:off x="3121" y="3045"/>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773" name="Google Shape;773;p21"/>
            <p:cNvSpPr txBox="1"/>
            <p:nvPr/>
          </p:nvSpPr>
          <p:spPr>
            <a:xfrm>
              <a:off x="3158" y="3045"/>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774" name="Google Shape;774;p21"/>
            <p:cNvSpPr/>
            <p:nvPr/>
          </p:nvSpPr>
          <p:spPr>
            <a:xfrm>
              <a:off x="3042" y="2968"/>
              <a:ext cx="174" cy="233"/>
            </a:xfrm>
            <a:custGeom>
              <a:rect b="b" l="l" r="r" t="t"/>
              <a:pathLst>
                <a:path extrusionOk="0" h="233" w="174">
                  <a:moveTo>
                    <a:pt x="172" y="233"/>
                  </a:moveTo>
                  <a:lnTo>
                    <a:pt x="174" y="0"/>
                  </a:lnTo>
                  <a:lnTo>
                    <a:pt x="0" y="0"/>
                  </a:lnTo>
                  <a:lnTo>
                    <a:pt x="0" y="233"/>
                  </a:lnTo>
                  <a:lnTo>
                    <a:pt x="174"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775" name="Google Shape;775;p21"/>
            <p:cNvCxnSpPr/>
            <p:nvPr/>
          </p:nvCxnSpPr>
          <p:spPr>
            <a:xfrm flipH="1">
              <a:off x="1678" y="3259"/>
              <a:ext cx="284" cy="1"/>
            </a:xfrm>
            <a:prstGeom prst="straightConnector1">
              <a:avLst/>
            </a:prstGeom>
            <a:noFill/>
            <a:ln cap="flat" cmpd="sng" w="9525">
              <a:solidFill>
                <a:srgbClr val="000000"/>
              </a:solidFill>
              <a:prstDash val="solid"/>
              <a:miter lim="800000"/>
              <a:headEnd len="sm" w="sm" type="none"/>
              <a:tailEnd len="sm" w="sm" type="none"/>
            </a:ln>
          </p:spPr>
        </p:cxnSp>
        <p:sp>
          <p:nvSpPr>
            <p:cNvPr id="776" name="Google Shape;776;p21"/>
            <p:cNvSpPr/>
            <p:nvPr/>
          </p:nvSpPr>
          <p:spPr>
            <a:xfrm>
              <a:off x="1647" y="3241"/>
              <a:ext cx="40" cy="37"/>
            </a:xfrm>
            <a:custGeom>
              <a:rect b="b" l="l" r="r" t="t"/>
              <a:pathLst>
                <a:path extrusionOk="0" h="37" w="40">
                  <a:moveTo>
                    <a:pt x="38" y="37"/>
                  </a:moveTo>
                  <a:lnTo>
                    <a:pt x="40" y="0"/>
                  </a:lnTo>
                  <a:lnTo>
                    <a:pt x="0" y="18"/>
                  </a:lnTo>
                  <a:lnTo>
                    <a:pt x="40" y="37"/>
                  </a:lnTo>
                  <a:lnTo>
                    <a:pt x="38"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777" name="Google Shape;777;p21"/>
            <p:cNvSpPr txBox="1"/>
            <p:nvPr/>
          </p:nvSpPr>
          <p:spPr>
            <a:xfrm>
              <a:off x="1438" y="2779"/>
              <a:ext cx="49"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778" name="Google Shape;778;p21"/>
            <p:cNvSpPr txBox="1"/>
            <p:nvPr/>
          </p:nvSpPr>
          <p:spPr>
            <a:xfrm>
              <a:off x="1484" y="2779"/>
              <a:ext cx="18"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779" name="Google Shape;779;p21"/>
            <p:cNvSpPr txBox="1"/>
            <p:nvPr/>
          </p:nvSpPr>
          <p:spPr>
            <a:xfrm>
              <a:off x="1503" y="2779"/>
              <a:ext cx="67"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780" name="Google Shape;780;p21"/>
            <p:cNvSpPr txBox="1"/>
            <p:nvPr/>
          </p:nvSpPr>
          <p:spPr>
            <a:xfrm>
              <a:off x="1566" y="2779"/>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781" name="Google Shape;781;p21"/>
            <p:cNvSpPr txBox="1"/>
            <p:nvPr/>
          </p:nvSpPr>
          <p:spPr>
            <a:xfrm>
              <a:off x="1041" y="3038"/>
              <a:ext cx="18"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782" name="Google Shape;782;p21"/>
            <p:cNvSpPr txBox="1"/>
            <p:nvPr/>
          </p:nvSpPr>
          <p:spPr>
            <a:xfrm>
              <a:off x="1058" y="3038"/>
              <a:ext cx="58"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w</a:t>
              </a:r>
              <a:endParaRPr b="0" i="0" sz="1400" u="none" cap="none" strike="noStrike">
                <a:solidFill>
                  <a:srgbClr val="000000"/>
                </a:solidFill>
                <a:latin typeface="Arial"/>
                <a:ea typeface="Arial"/>
                <a:cs typeface="Arial"/>
                <a:sym typeface="Arial"/>
              </a:endParaRPr>
            </a:p>
          </p:txBody>
        </p:sp>
        <p:sp>
          <p:nvSpPr>
            <p:cNvPr id="783" name="Google Shape;783;p21"/>
            <p:cNvSpPr txBox="1"/>
            <p:nvPr/>
          </p:nvSpPr>
          <p:spPr>
            <a:xfrm>
              <a:off x="1116" y="3038"/>
              <a:ext cx="22"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84" name="Google Shape;784;p21"/>
            <p:cNvSpPr txBox="1"/>
            <p:nvPr/>
          </p:nvSpPr>
          <p:spPr>
            <a:xfrm>
              <a:off x="1137" y="3038"/>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785" name="Google Shape;785;p21"/>
            <p:cNvSpPr txBox="1"/>
            <p:nvPr/>
          </p:nvSpPr>
          <p:spPr>
            <a:xfrm>
              <a:off x="1179" y="3038"/>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786" name="Google Shape;786;p21"/>
            <p:cNvSpPr txBox="1"/>
            <p:nvPr/>
          </p:nvSpPr>
          <p:spPr>
            <a:xfrm>
              <a:off x="1223" y="3038"/>
              <a:ext cx="22"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787" name="Google Shape;787;p21"/>
            <p:cNvSpPr txBox="1"/>
            <p:nvPr/>
          </p:nvSpPr>
          <p:spPr>
            <a:xfrm>
              <a:off x="1244" y="3038"/>
              <a:ext cx="22"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88" name="Google Shape;788;p21"/>
            <p:cNvSpPr txBox="1"/>
            <p:nvPr/>
          </p:nvSpPr>
          <p:spPr>
            <a:xfrm>
              <a:off x="1265" y="3038"/>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789" name="Google Shape;789;p21"/>
            <p:cNvSpPr txBox="1"/>
            <p:nvPr/>
          </p:nvSpPr>
          <p:spPr>
            <a:xfrm>
              <a:off x="1309" y="3038"/>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790" name="Google Shape;790;p21"/>
            <p:cNvSpPr txBox="1"/>
            <p:nvPr/>
          </p:nvSpPr>
          <p:spPr>
            <a:xfrm>
              <a:off x="1351" y="3038"/>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791" name="Google Shape;791;p21"/>
            <p:cNvSpPr txBox="1"/>
            <p:nvPr/>
          </p:nvSpPr>
          <p:spPr>
            <a:xfrm>
              <a:off x="1396" y="3038"/>
              <a:ext cx="27"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792" name="Google Shape;792;p21"/>
            <p:cNvSpPr txBox="1"/>
            <p:nvPr/>
          </p:nvSpPr>
          <p:spPr>
            <a:xfrm>
              <a:off x="1421" y="3038"/>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793" name="Google Shape;793;p21"/>
            <p:cNvSpPr txBox="1"/>
            <p:nvPr/>
          </p:nvSpPr>
          <p:spPr>
            <a:xfrm>
              <a:off x="1466" y="3038"/>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794" name="Google Shape;794;p21"/>
            <p:cNvSpPr txBox="1"/>
            <p:nvPr/>
          </p:nvSpPr>
          <p:spPr>
            <a:xfrm>
              <a:off x="1508" y="3038"/>
              <a:ext cx="27"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795" name="Google Shape;795;p21"/>
            <p:cNvSpPr txBox="1"/>
            <p:nvPr/>
          </p:nvSpPr>
          <p:spPr>
            <a:xfrm>
              <a:off x="1041" y="3271"/>
              <a:ext cx="18"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796" name="Google Shape;796;p21"/>
            <p:cNvSpPr txBox="1"/>
            <p:nvPr/>
          </p:nvSpPr>
          <p:spPr>
            <a:xfrm>
              <a:off x="1058" y="3271"/>
              <a:ext cx="58"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w</a:t>
              </a:r>
              <a:endParaRPr b="0" i="0" sz="1400" u="none" cap="none" strike="noStrike">
                <a:solidFill>
                  <a:srgbClr val="000000"/>
                </a:solidFill>
                <a:latin typeface="Arial"/>
                <a:ea typeface="Arial"/>
                <a:cs typeface="Arial"/>
                <a:sym typeface="Arial"/>
              </a:endParaRPr>
            </a:p>
          </p:txBody>
        </p:sp>
        <p:sp>
          <p:nvSpPr>
            <p:cNvPr id="797" name="Google Shape;797;p21"/>
            <p:cNvSpPr txBox="1"/>
            <p:nvPr/>
          </p:nvSpPr>
          <p:spPr>
            <a:xfrm>
              <a:off x="1116" y="3271"/>
              <a:ext cx="22"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98" name="Google Shape;798;p21"/>
            <p:cNvSpPr txBox="1"/>
            <p:nvPr/>
          </p:nvSpPr>
          <p:spPr>
            <a:xfrm>
              <a:off x="1137" y="3271"/>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799" name="Google Shape;799;p21"/>
            <p:cNvSpPr txBox="1"/>
            <p:nvPr/>
          </p:nvSpPr>
          <p:spPr>
            <a:xfrm>
              <a:off x="1179" y="3271"/>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800" name="Google Shape;800;p21"/>
            <p:cNvSpPr txBox="1"/>
            <p:nvPr/>
          </p:nvSpPr>
          <p:spPr>
            <a:xfrm>
              <a:off x="1223" y="3271"/>
              <a:ext cx="22"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801" name="Google Shape;801;p21"/>
            <p:cNvSpPr txBox="1"/>
            <p:nvPr/>
          </p:nvSpPr>
          <p:spPr>
            <a:xfrm>
              <a:off x="1244" y="3271"/>
              <a:ext cx="22"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02" name="Google Shape;802;p21"/>
            <p:cNvSpPr txBox="1"/>
            <p:nvPr/>
          </p:nvSpPr>
          <p:spPr>
            <a:xfrm>
              <a:off x="1265" y="3271"/>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803" name="Google Shape;803;p21"/>
            <p:cNvSpPr txBox="1"/>
            <p:nvPr/>
          </p:nvSpPr>
          <p:spPr>
            <a:xfrm>
              <a:off x="1309" y="3271"/>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804" name="Google Shape;804;p21"/>
            <p:cNvSpPr txBox="1"/>
            <p:nvPr/>
          </p:nvSpPr>
          <p:spPr>
            <a:xfrm>
              <a:off x="1351" y="3271"/>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805" name="Google Shape;805;p21"/>
            <p:cNvSpPr txBox="1"/>
            <p:nvPr/>
          </p:nvSpPr>
          <p:spPr>
            <a:xfrm>
              <a:off x="1396" y="3271"/>
              <a:ext cx="27"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806" name="Google Shape;806;p21"/>
            <p:cNvSpPr txBox="1"/>
            <p:nvPr/>
          </p:nvSpPr>
          <p:spPr>
            <a:xfrm>
              <a:off x="1421" y="3271"/>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807" name="Google Shape;807;p21"/>
            <p:cNvSpPr txBox="1"/>
            <p:nvPr/>
          </p:nvSpPr>
          <p:spPr>
            <a:xfrm>
              <a:off x="1466" y="3271"/>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808" name="Google Shape;808;p21"/>
            <p:cNvSpPr txBox="1"/>
            <p:nvPr/>
          </p:nvSpPr>
          <p:spPr>
            <a:xfrm>
              <a:off x="1508" y="3271"/>
              <a:ext cx="27"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809" name="Google Shape;809;p21"/>
            <p:cNvSpPr txBox="1"/>
            <p:nvPr/>
          </p:nvSpPr>
          <p:spPr>
            <a:xfrm>
              <a:off x="1041" y="3504"/>
              <a:ext cx="18"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810" name="Google Shape;810;p21"/>
            <p:cNvSpPr txBox="1"/>
            <p:nvPr/>
          </p:nvSpPr>
          <p:spPr>
            <a:xfrm>
              <a:off x="1058" y="3504"/>
              <a:ext cx="58"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w</a:t>
              </a:r>
              <a:endParaRPr b="0" i="0" sz="1400" u="none" cap="none" strike="noStrike">
                <a:solidFill>
                  <a:srgbClr val="000000"/>
                </a:solidFill>
                <a:latin typeface="Arial"/>
                <a:ea typeface="Arial"/>
                <a:cs typeface="Arial"/>
                <a:sym typeface="Arial"/>
              </a:endParaRPr>
            </a:p>
          </p:txBody>
        </p:sp>
        <p:sp>
          <p:nvSpPr>
            <p:cNvPr id="811" name="Google Shape;811;p21"/>
            <p:cNvSpPr txBox="1"/>
            <p:nvPr/>
          </p:nvSpPr>
          <p:spPr>
            <a:xfrm>
              <a:off x="1116" y="3504"/>
              <a:ext cx="22"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12" name="Google Shape;812;p21"/>
            <p:cNvSpPr txBox="1"/>
            <p:nvPr/>
          </p:nvSpPr>
          <p:spPr>
            <a:xfrm>
              <a:off x="1137" y="3504"/>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813" name="Google Shape;813;p21"/>
            <p:cNvSpPr txBox="1"/>
            <p:nvPr/>
          </p:nvSpPr>
          <p:spPr>
            <a:xfrm>
              <a:off x="1179" y="3504"/>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814" name="Google Shape;814;p21"/>
            <p:cNvSpPr txBox="1"/>
            <p:nvPr/>
          </p:nvSpPr>
          <p:spPr>
            <a:xfrm>
              <a:off x="1223" y="3504"/>
              <a:ext cx="22"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815" name="Google Shape;815;p21"/>
            <p:cNvSpPr txBox="1"/>
            <p:nvPr/>
          </p:nvSpPr>
          <p:spPr>
            <a:xfrm>
              <a:off x="1244" y="3504"/>
              <a:ext cx="22"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16" name="Google Shape;816;p21"/>
            <p:cNvSpPr txBox="1"/>
            <p:nvPr/>
          </p:nvSpPr>
          <p:spPr>
            <a:xfrm>
              <a:off x="1265" y="3504"/>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817" name="Google Shape;817;p21"/>
            <p:cNvSpPr txBox="1"/>
            <p:nvPr/>
          </p:nvSpPr>
          <p:spPr>
            <a:xfrm>
              <a:off x="1309" y="3504"/>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818" name="Google Shape;818;p21"/>
            <p:cNvSpPr txBox="1"/>
            <p:nvPr/>
          </p:nvSpPr>
          <p:spPr>
            <a:xfrm>
              <a:off x="1351" y="3504"/>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819" name="Google Shape;819;p21"/>
            <p:cNvSpPr txBox="1"/>
            <p:nvPr/>
          </p:nvSpPr>
          <p:spPr>
            <a:xfrm>
              <a:off x="1396" y="3504"/>
              <a:ext cx="27"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820" name="Google Shape;820;p21"/>
            <p:cNvSpPr txBox="1"/>
            <p:nvPr/>
          </p:nvSpPr>
          <p:spPr>
            <a:xfrm>
              <a:off x="1421" y="3504"/>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821" name="Google Shape;821;p21"/>
            <p:cNvSpPr txBox="1"/>
            <p:nvPr/>
          </p:nvSpPr>
          <p:spPr>
            <a:xfrm>
              <a:off x="1466" y="3504"/>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822" name="Google Shape;822;p21"/>
            <p:cNvSpPr txBox="1"/>
            <p:nvPr/>
          </p:nvSpPr>
          <p:spPr>
            <a:xfrm>
              <a:off x="1508" y="3504"/>
              <a:ext cx="27"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cxnSp>
          <p:nvCxnSpPr>
            <p:cNvPr id="823" name="Google Shape;823;p21"/>
            <p:cNvCxnSpPr/>
            <p:nvPr/>
          </p:nvCxnSpPr>
          <p:spPr>
            <a:xfrm flipH="1">
              <a:off x="960" y="3047"/>
              <a:ext cx="2" cy="889"/>
            </a:xfrm>
            <a:prstGeom prst="straightConnector1">
              <a:avLst/>
            </a:prstGeom>
            <a:noFill/>
            <a:ln cap="flat" cmpd="sng" w="9525">
              <a:solidFill>
                <a:srgbClr val="000000"/>
              </a:solidFill>
              <a:prstDash val="solid"/>
              <a:miter lim="800000"/>
              <a:headEnd len="sm" w="sm" type="none"/>
              <a:tailEnd len="sm" w="sm" type="none"/>
            </a:ln>
          </p:spPr>
        </p:cxnSp>
        <p:sp>
          <p:nvSpPr>
            <p:cNvPr id="824" name="Google Shape;824;p21"/>
            <p:cNvSpPr/>
            <p:nvPr/>
          </p:nvSpPr>
          <p:spPr>
            <a:xfrm>
              <a:off x="943" y="3897"/>
              <a:ext cx="40" cy="39"/>
            </a:xfrm>
            <a:custGeom>
              <a:rect b="b" l="l" r="r" t="t"/>
              <a:pathLst>
                <a:path extrusionOk="0" h="39" w="40">
                  <a:moveTo>
                    <a:pt x="38" y="0"/>
                  </a:moveTo>
                  <a:lnTo>
                    <a:pt x="0" y="0"/>
                  </a:lnTo>
                  <a:lnTo>
                    <a:pt x="19" y="39"/>
                  </a:lnTo>
                  <a:lnTo>
                    <a:pt x="40" y="0"/>
                  </a:lnTo>
                  <a:lnTo>
                    <a:pt x="3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825" name="Google Shape;825;p21"/>
            <p:cNvSpPr txBox="1"/>
            <p:nvPr/>
          </p:nvSpPr>
          <p:spPr>
            <a:xfrm>
              <a:off x="1741" y="3278"/>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826" name="Google Shape;826;p21"/>
            <p:cNvSpPr txBox="1"/>
            <p:nvPr/>
          </p:nvSpPr>
          <p:spPr>
            <a:xfrm>
              <a:off x="1783" y="3278"/>
              <a:ext cx="22"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27" name="Google Shape;827;p21"/>
            <p:cNvSpPr txBox="1"/>
            <p:nvPr/>
          </p:nvSpPr>
          <p:spPr>
            <a:xfrm>
              <a:off x="1806" y="3278"/>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828" name="Google Shape;828;p21"/>
            <p:cNvSpPr txBox="1"/>
            <p:nvPr/>
          </p:nvSpPr>
          <p:spPr>
            <a:xfrm>
              <a:off x="1848" y="3278"/>
              <a:ext cx="40"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829" name="Google Shape;829;p21"/>
            <p:cNvSpPr txBox="1"/>
            <p:nvPr/>
          </p:nvSpPr>
          <p:spPr>
            <a:xfrm>
              <a:off x="2009" y="3236"/>
              <a:ext cx="2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830" name="Google Shape;830;p21"/>
            <p:cNvSpPr txBox="1"/>
            <p:nvPr/>
          </p:nvSpPr>
          <p:spPr>
            <a:xfrm>
              <a:off x="2027" y="3236"/>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831" name="Google Shape;831;p21"/>
            <p:cNvSpPr txBox="1"/>
            <p:nvPr/>
          </p:nvSpPr>
          <p:spPr>
            <a:xfrm>
              <a:off x="2065" y="3236"/>
              <a:ext cx="3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832" name="Google Shape;832;p21"/>
            <p:cNvSpPr txBox="1"/>
            <p:nvPr/>
          </p:nvSpPr>
          <p:spPr>
            <a:xfrm>
              <a:off x="2100" y="3236"/>
              <a:ext cx="2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833" name="Google Shape;833;p21"/>
            <p:cNvSpPr txBox="1"/>
            <p:nvPr/>
          </p:nvSpPr>
          <p:spPr>
            <a:xfrm>
              <a:off x="2118" y="3236"/>
              <a:ext cx="24"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834" name="Google Shape;834;p21"/>
            <p:cNvSpPr txBox="1"/>
            <p:nvPr/>
          </p:nvSpPr>
          <p:spPr>
            <a:xfrm>
              <a:off x="2142" y="3236"/>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835" name="Google Shape;835;p21"/>
            <p:cNvSpPr txBox="1"/>
            <p:nvPr/>
          </p:nvSpPr>
          <p:spPr>
            <a:xfrm>
              <a:off x="2179" y="3236"/>
              <a:ext cx="3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836" name="Google Shape;836;p21"/>
            <p:cNvSpPr txBox="1"/>
            <p:nvPr/>
          </p:nvSpPr>
          <p:spPr>
            <a:xfrm>
              <a:off x="2214" y="3236"/>
              <a:ext cx="2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837" name="Google Shape;837;p21"/>
            <p:cNvSpPr txBox="1"/>
            <p:nvPr/>
          </p:nvSpPr>
          <p:spPr>
            <a:xfrm>
              <a:off x="2233" y="3236"/>
              <a:ext cx="1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838" name="Google Shape;838;p21"/>
            <p:cNvSpPr txBox="1"/>
            <p:nvPr/>
          </p:nvSpPr>
          <p:spPr>
            <a:xfrm>
              <a:off x="2247" y="3236"/>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839" name="Google Shape;839;p21"/>
            <p:cNvSpPr txBox="1"/>
            <p:nvPr/>
          </p:nvSpPr>
          <p:spPr>
            <a:xfrm>
              <a:off x="2284" y="3236"/>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840" name="Google Shape;840;p21"/>
            <p:cNvSpPr txBox="1"/>
            <p:nvPr/>
          </p:nvSpPr>
          <p:spPr>
            <a:xfrm>
              <a:off x="2324" y="3236"/>
              <a:ext cx="0" cy="15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841" name="Google Shape;841;p21"/>
            <p:cNvSpPr txBox="1"/>
            <p:nvPr/>
          </p:nvSpPr>
          <p:spPr>
            <a:xfrm>
              <a:off x="2093" y="3320"/>
              <a:ext cx="2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842" name="Google Shape;842;p21"/>
            <p:cNvSpPr txBox="1"/>
            <p:nvPr/>
          </p:nvSpPr>
          <p:spPr>
            <a:xfrm>
              <a:off x="2111" y="3320"/>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843" name="Google Shape;843;p21"/>
            <p:cNvSpPr txBox="1"/>
            <p:nvPr/>
          </p:nvSpPr>
          <p:spPr>
            <a:xfrm>
              <a:off x="2149" y="3320"/>
              <a:ext cx="2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844" name="Google Shape;844;p21"/>
            <p:cNvSpPr txBox="1"/>
            <p:nvPr/>
          </p:nvSpPr>
          <p:spPr>
            <a:xfrm>
              <a:off x="2167" y="3320"/>
              <a:ext cx="3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845" name="Google Shape;845;p21"/>
            <p:cNvSpPr txBox="1"/>
            <p:nvPr/>
          </p:nvSpPr>
          <p:spPr>
            <a:xfrm>
              <a:off x="2202" y="3320"/>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846" name="Google Shape;846;p21"/>
            <p:cNvSpPr/>
            <p:nvPr/>
          </p:nvSpPr>
          <p:spPr>
            <a:xfrm>
              <a:off x="2298" y="3474"/>
              <a:ext cx="40" cy="37"/>
            </a:xfrm>
            <a:custGeom>
              <a:rect b="b" l="l" r="r" t="t"/>
              <a:pathLst>
                <a:path extrusionOk="0" h="37" w="40">
                  <a:moveTo>
                    <a:pt x="0" y="37"/>
                  </a:moveTo>
                  <a:lnTo>
                    <a:pt x="0" y="0"/>
                  </a:lnTo>
                  <a:lnTo>
                    <a:pt x="40" y="18"/>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847" name="Google Shape;847;p21"/>
            <p:cNvSpPr/>
            <p:nvPr/>
          </p:nvSpPr>
          <p:spPr>
            <a:xfrm>
              <a:off x="1992" y="3201"/>
              <a:ext cx="350" cy="233"/>
            </a:xfrm>
            <a:custGeom>
              <a:rect b="b" l="l" r="r" t="t"/>
              <a:pathLst>
                <a:path extrusionOk="0" h="233" w="350">
                  <a:moveTo>
                    <a:pt x="348" y="233"/>
                  </a:moveTo>
                  <a:lnTo>
                    <a:pt x="350" y="0"/>
                  </a:lnTo>
                  <a:lnTo>
                    <a:pt x="0" y="0"/>
                  </a:lnTo>
                  <a:lnTo>
                    <a:pt x="0" y="233"/>
                  </a:lnTo>
                  <a:lnTo>
                    <a:pt x="350"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848" name="Google Shape;848;p21"/>
            <p:cNvSpPr txBox="1"/>
            <p:nvPr/>
          </p:nvSpPr>
          <p:spPr>
            <a:xfrm>
              <a:off x="2540" y="3278"/>
              <a:ext cx="52"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849" name="Google Shape;849;p21"/>
            <p:cNvSpPr txBox="1"/>
            <p:nvPr/>
          </p:nvSpPr>
          <p:spPr>
            <a:xfrm>
              <a:off x="2589" y="3278"/>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850" name="Google Shape;850;p21"/>
            <p:cNvSpPr txBox="1"/>
            <p:nvPr/>
          </p:nvSpPr>
          <p:spPr>
            <a:xfrm>
              <a:off x="2627" y="3278"/>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851" name="Google Shape;851;p21"/>
            <p:cNvSpPr/>
            <p:nvPr/>
          </p:nvSpPr>
          <p:spPr>
            <a:xfrm>
              <a:off x="2517" y="3201"/>
              <a:ext cx="175" cy="233"/>
            </a:xfrm>
            <a:custGeom>
              <a:rect b="b" l="l" r="r" t="t"/>
              <a:pathLst>
                <a:path extrusionOk="0" h="233" w="175">
                  <a:moveTo>
                    <a:pt x="173" y="233"/>
                  </a:moveTo>
                  <a:lnTo>
                    <a:pt x="175" y="0"/>
                  </a:lnTo>
                  <a:lnTo>
                    <a:pt x="0" y="0"/>
                  </a:lnTo>
                  <a:lnTo>
                    <a:pt x="0" y="233"/>
                  </a:lnTo>
                  <a:lnTo>
                    <a:pt x="175"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852" name="Google Shape;852;p21"/>
            <p:cNvSpPr txBox="1"/>
            <p:nvPr/>
          </p:nvSpPr>
          <p:spPr>
            <a:xfrm>
              <a:off x="2808" y="3278"/>
              <a:ext cx="48"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853" name="Google Shape;853;p21"/>
            <p:cNvSpPr txBox="1"/>
            <p:nvPr/>
          </p:nvSpPr>
          <p:spPr>
            <a:xfrm>
              <a:off x="2853" y="3278"/>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854" name="Google Shape;854;p21"/>
            <p:cNvSpPr txBox="1"/>
            <p:nvPr/>
          </p:nvSpPr>
          <p:spPr>
            <a:xfrm>
              <a:off x="2890" y="3278"/>
              <a:ext cx="52"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855" name="Google Shape;855;p21"/>
            <p:cNvSpPr/>
            <p:nvPr/>
          </p:nvSpPr>
          <p:spPr>
            <a:xfrm>
              <a:off x="2692" y="3201"/>
              <a:ext cx="350" cy="233"/>
            </a:xfrm>
            <a:custGeom>
              <a:rect b="b" l="l" r="r" t="t"/>
              <a:pathLst>
                <a:path extrusionOk="0" h="233" w="350">
                  <a:moveTo>
                    <a:pt x="347" y="233"/>
                  </a:moveTo>
                  <a:lnTo>
                    <a:pt x="350" y="0"/>
                  </a:lnTo>
                  <a:lnTo>
                    <a:pt x="0" y="0"/>
                  </a:lnTo>
                  <a:lnTo>
                    <a:pt x="0" y="233"/>
                  </a:lnTo>
                  <a:lnTo>
                    <a:pt x="350"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856" name="Google Shape;856;p21"/>
            <p:cNvSpPr txBox="1"/>
            <p:nvPr/>
          </p:nvSpPr>
          <p:spPr>
            <a:xfrm>
              <a:off x="3144" y="3236"/>
              <a:ext cx="52"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857" name="Google Shape;857;p21"/>
            <p:cNvSpPr txBox="1"/>
            <p:nvPr/>
          </p:nvSpPr>
          <p:spPr>
            <a:xfrm>
              <a:off x="3193" y="3236"/>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858" name="Google Shape;858;p21"/>
            <p:cNvSpPr txBox="1"/>
            <p:nvPr/>
          </p:nvSpPr>
          <p:spPr>
            <a:xfrm>
              <a:off x="3233" y="3236"/>
              <a:ext cx="2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859" name="Google Shape;859;p21"/>
            <p:cNvSpPr txBox="1"/>
            <p:nvPr/>
          </p:nvSpPr>
          <p:spPr>
            <a:xfrm>
              <a:off x="3251" y="3236"/>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860" name="Google Shape;860;p21"/>
            <p:cNvSpPr txBox="1"/>
            <p:nvPr/>
          </p:nvSpPr>
          <p:spPr>
            <a:xfrm>
              <a:off x="3112" y="3320"/>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861" name="Google Shape;861;p21"/>
            <p:cNvSpPr txBox="1"/>
            <p:nvPr/>
          </p:nvSpPr>
          <p:spPr>
            <a:xfrm>
              <a:off x="3149" y="3320"/>
              <a:ext cx="3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862" name="Google Shape;862;p21"/>
            <p:cNvSpPr txBox="1"/>
            <p:nvPr/>
          </p:nvSpPr>
          <p:spPr>
            <a:xfrm>
              <a:off x="3181" y="3320"/>
              <a:ext cx="3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863" name="Google Shape;863;p21"/>
            <p:cNvSpPr txBox="1"/>
            <p:nvPr/>
          </p:nvSpPr>
          <p:spPr>
            <a:xfrm>
              <a:off x="3216" y="3320"/>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864" name="Google Shape;864;p21"/>
            <p:cNvSpPr txBox="1"/>
            <p:nvPr/>
          </p:nvSpPr>
          <p:spPr>
            <a:xfrm>
              <a:off x="3254" y="3320"/>
              <a:ext cx="3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865" name="Google Shape;865;p21"/>
            <p:cNvSpPr txBox="1"/>
            <p:nvPr/>
          </p:nvSpPr>
          <p:spPr>
            <a:xfrm>
              <a:off x="3289" y="3320"/>
              <a:ext cx="3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866" name="Google Shape;866;p21"/>
            <p:cNvSpPr/>
            <p:nvPr/>
          </p:nvSpPr>
          <p:spPr>
            <a:xfrm>
              <a:off x="3042" y="3201"/>
              <a:ext cx="349" cy="233"/>
            </a:xfrm>
            <a:custGeom>
              <a:rect b="b" l="l" r="r" t="t"/>
              <a:pathLst>
                <a:path extrusionOk="0" h="233" w="349">
                  <a:moveTo>
                    <a:pt x="347" y="233"/>
                  </a:moveTo>
                  <a:lnTo>
                    <a:pt x="349" y="0"/>
                  </a:lnTo>
                  <a:lnTo>
                    <a:pt x="0" y="0"/>
                  </a:lnTo>
                  <a:lnTo>
                    <a:pt x="0" y="233"/>
                  </a:lnTo>
                  <a:lnTo>
                    <a:pt x="349"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867" name="Google Shape;867;p21"/>
            <p:cNvSpPr txBox="1"/>
            <p:nvPr/>
          </p:nvSpPr>
          <p:spPr>
            <a:xfrm>
              <a:off x="3422" y="3278"/>
              <a:ext cx="52"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868" name="Google Shape;868;p21"/>
            <p:cNvSpPr txBox="1"/>
            <p:nvPr/>
          </p:nvSpPr>
          <p:spPr>
            <a:xfrm>
              <a:off x="3471" y="3278"/>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869" name="Google Shape;869;p21"/>
            <p:cNvSpPr txBox="1"/>
            <p:nvPr/>
          </p:nvSpPr>
          <p:spPr>
            <a:xfrm>
              <a:off x="3508" y="3278"/>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870" name="Google Shape;870;p21"/>
            <p:cNvSpPr/>
            <p:nvPr/>
          </p:nvSpPr>
          <p:spPr>
            <a:xfrm>
              <a:off x="3391" y="3201"/>
              <a:ext cx="175" cy="233"/>
            </a:xfrm>
            <a:custGeom>
              <a:rect b="b" l="l" r="r" t="t"/>
              <a:pathLst>
                <a:path extrusionOk="0" h="233" w="175">
                  <a:moveTo>
                    <a:pt x="173" y="233"/>
                  </a:moveTo>
                  <a:lnTo>
                    <a:pt x="175" y="0"/>
                  </a:lnTo>
                  <a:lnTo>
                    <a:pt x="0" y="0"/>
                  </a:lnTo>
                  <a:lnTo>
                    <a:pt x="0" y="233"/>
                  </a:lnTo>
                  <a:lnTo>
                    <a:pt x="175"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871" name="Google Shape;871;p21"/>
            <p:cNvCxnSpPr/>
            <p:nvPr/>
          </p:nvCxnSpPr>
          <p:spPr>
            <a:xfrm flipH="1">
              <a:off x="2027" y="3492"/>
              <a:ext cx="285" cy="1"/>
            </a:xfrm>
            <a:prstGeom prst="straightConnector1">
              <a:avLst/>
            </a:prstGeom>
            <a:noFill/>
            <a:ln cap="flat" cmpd="sng" w="9525">
              <a:solidFill>
                <a:srgbClr val="000000"/>
              </a:solidFill>
              <a:prstDash val="solid"/>
              <a:miter lim="800000"/>
              <a:headEnd len="sm" w="sm" type="none"/>
              <a:tailEnd len="sm" w="sm" type="none"/>
            </a:ln>
          </p:spPr>
        </p:cxnSp>
        <p:sp>
          <p:nvSpPr>
            <p:cNvPr id="872" name="Google Shape;872;p21"/>
            <p:cNvSpPr/>
            <p:nvPr/>
          </p:nvSpPr>
          <p:spPr>
            <a:xfrm>
              <a:off x="1997" y="3474"/>
              <a:ext cx="40" cy="37"/>
            </a:xfrm>
            <a:custGeom>
              <a:rect b="b" l="l" r="r" t="t"/>
              <a:pathLst>
                <a:path extrusionOk="0" h="37" w="40">
                  <a:moveTo>
                    <a:pt x="37" y="37"/>
                  </a:moveTo>
                  <a:lnTo>
                    <a:pt x="40" y="0"/>
                  </a:lnTo>
                  <a:lnTo>
                    <a:pt x="0" y="18"/>
                  </a:lnTo>
                  <a:lnTo>
                    <a:pt x="40" y="37"/>
                  </a:lnTo>
                  <a:lnTo>
                    <a:pt x="37"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873" name="Google Shape;873;p21"/>
            <p:cNvSpPr txBox="1"/>
            <p:nvPr/>
          </p:nvSpPr>
          <p:spPr>
            <a:xfrm>
              <a:off x="2090" y="3511"/>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874" name="Google Shape;874;p21"/>
            <p:cNvSpPr txBox="1"/>
            <p:nvPr/>
          </p:nvSpPr>
          <p:spPr>
            <a:xfrm>
              <a:off x="2132" y="3511"/>
              <a:ext cx="22"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75" name="Google Shape;875;p21"/>
            <p:cNvSpPr txBox="1"/>
            <p:nvPr/>
          </p:nvSpPr>
          <p:spPr>
            <a:xfrm>
              <a:off x="2156" y="3511"/>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876" name="Google Shape;876;p21"/>
            <p:cNvSpPr txBox="1"/>
            <p:nvPr/>
          </p:nvSpPr>
          <p:spPr>
            <a:xfrm>
              <a:off x="2198" y="3511"/>
              <a:ext cx="40"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877" name="Google Shape;877;p21"/>
            <p:cNvSpPr txBox="1"/>
            <p:nvPr/>
          </p:nvSpPr>
          <p:spPr>
            <a:xfrm>
              <a:off x="2358" y="3469"/>
              <a:ext cx="2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878" name="Google Shape;878;p21"/>
            <p:cNvSpPr txBox="1"/>
            <p:nvPr/>
          </p:nvSpPr>
          <p:spPr>
            <a:xfrm>
              <a:off x="2377" y="3469"/>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879" name="Google Shape;879;p21"/>
            <p:cNvSpPr txBox="1"/>
            <p:nvPr/>
          </p:nvSpPr>
          <p:spPr>
            <a:xfrm>
              <a:off x="2414" y="3469"/>
              <a:ext cx="3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880" name="Google Shape;880;p21"/>
            <p:cNvSpPr txBox="1"/>
            <p:nvPr/>
          </p:nvSpPr>
          <p:spPr>
            <a:xfrm>
              <a:off x="2449" y="3469"/>
              <a:ext cx="2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881" name="Google Shape;881;p21"/>
            <p:cNvSpPr txBox="1"/>
            <p:nvPr/>
          </p:nvSpPr>
          <p:spPr>
            <a:xfrm>
              <a:off x="2468" y="3469"/>
              <a:ext cx="24"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882" name="Google Shape;882;p21"/>
            <p:cNvSpPr txBox="1"/>
            <p:nvPr/>
          </p:nvSpPr>
          <p:spPr>
            <a:xfrm>
              <a:off x="2491" y="3469"/>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883" name="Google Shape;883;p21"/>
            <p:cNvSpPr txBox="1"/>
            <p:nvPr/>
          </p:nvSpPr>
          <p:spPr>
            <a:xfrm>
              <a:off x="2529" y="3469"/>
              <a:ext cx="3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884" name="Google Shape;884;p21"/>
            <p:cNvSpPr txBox="1"/>
            <p:nvPr/>
          </p:nvSpPr>
          <p:spPr>
            <a:xfrm>
              <a:off x="2564" y="3469"/>
              <a:ext cx="2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885" name="Google Shape;885;p21"/>
            <p:cNvSpPr txBox="1"/>
            <p:nvPr/>
          </p:nvSpPr>
          <p:spPr>
            <a:xfrm>
              <a:off x="2582" y="3469"/>
              <a:ext cx="1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886" name="Google Shape;886;p21"/>
            <p:cNvSpPr txBox="1"/>
            <p:nvPr/>
          </p:nvSpPr>
          <p:spPr>
            <a:xfrm>
              <a:off x="2596" y="3469"/>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887" name="Google Shape;887;p21"/>
            <p:cNvSpPr txBox="1"/>
            <p:nvPr/>
          </p:nvSpPr>
          <p:spPr>
            <a:xfrm>
              <a:off x="2634" y="3469"/>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888" name="Google Shape;888;p21"/>
            <p:cNvSpPr txBox="1"/>
            <p:nvPr/>
          </p:nvSpPr>
          <p:spPr>
            <a:xfrm>
              <a:off x="2442" y="3553"/>
              <a:ext cx="2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889" name="Google Shape;889;p21"/>
            <p:cNvSpPr txBox="1"/>
            <p:nvPr/>
          </p:nvSpPr>
          <p:spPr>
            <a:xfrm>
              <a:off x="2461" y="3553"/>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890" name="Google Shape;890;p21"/>
            <p:cNvSpPr txBox="1"/>
            <p:nvPr/>
          </p:nvSpPr>
          <p:spPr>
            <a:xfrm>
              <a:off x="2498" y="3553"/>
              <a:ext cx="2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891" name="Google Shape;891;p21"/>
            <p:cNvSpPr txBox="1"/>
            <p:nvPr/>
          </p:nvSpPr>
          <p:spPr>
            <a:xfrm>
              <a:off x="2517" y="3553"/>
              <a:ext cx="3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892" name="Google Shape;892;p21"/>
            <p:cNvSpPr txBox="1"/>
            <p:nvPr/>
          </p:nvSpPr>
          <p:spPr>
            <a:xfrm>
              <a:off x="2552" y="3553"/>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893" name="Google Shape;893;p21"/>
            <p:cNvSpPr/>
            <p:nvPr/>
          </p:nvSpPr>
          <p:spPr>
            <a:xfrm>
              <a:off x="2342" y="3434"/>
              <a:ext cx="350" cy="233"/>
            </a:xfrm>
            <a:custGeom>
              <a:rect b="b" l="l" r="r" t="t"/>
              <a:pathLst>
                <a:path extrusionOk="0" h="233" w="350">
                  <a:moveTo>
                    <a:pt x="348" y="233"/>
                  </a:moveTo>
                  <a:lnTo>
                    <a:pt x="350" y="0"/>
                  </a:lnTo>
                  <a:lnTo>
                    <a:pt x="0" y="0"/>
                  </a:lnTo>
                  <a:lnTo>
                    <a:pt x="0" y="233"/>
                  </a:lnTo>
                  <a:lnTo>
                    <a:pt x="350"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894" name="Google Shape;894;p21"/>
            <p:cNvSpPr txBox="1"/>
            <p:nvPr/>
          </p:nvSpPr>
          <p:spPr>
            <a:xfrm>
              <a:off x="2890" y="3511"/>
              <a:ext cx="52"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895" name="Google Shape;895;p21"/>
            <p:cNvSpPr txBox="1"/>
            <p:nvPr/>
          </p:nvSpPr>
          <p:spPr>
            <a:xfrm>
              <a:off x="2939" y="3511"/>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896" name="Google Shape;896;p21"/>
            <p:cNvSpPr txBox="1"/>
            <p:nvPr/>
          </p:nvSpPr>
          <p:spPr>
            <a:xfrm>
              <a:off x="2976" y="3511"/>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897" name="Google Shape;897;p21"/>
            <p:cNvSpPr/>
            <p:nvPr/>
          </p:nvSpPr>
          <p:spPr>
            <a:xfrm>
              <a:off x="2867" y="3434"/>
              <a:ext cx="175" cy="233"/>
            </a:xfrm>
            <a:custGeom>
              <a:rect b="b" l="l" r="r" t="t"/>
              <a:pathLst>
                <a:path extrusionOk="0" h="233" w="175">
                  <a:moveTo>
                    <a:pt x="172" y="233"/>
                  </a:moveTo>
                  <a:lnTo>
                    <a:pt x="175" y="0"/>
                  </a:lnTo>
                  <a:lnTo>
                    <a:pt x="0" y="0"/>
                  </a:lnTo>
                  <a:lnTo>
                    <a:pt x="0" y="233"/>
                  </a:lnTo>
                  <a:lnTo>
                    <a:pt x="175"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898" name="Google Shape;898;p21"/>
            <p:cNvSpPr txBox="1"/>
            <p:nvPr/>
          </p:nvSpPr>
          <p:spPr>
            <a:xfrm>
              <a:off x="3158" y="3511"/>
              <a:ext cx="48"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899" name="Google Shape;899;p21"/>
            <p:cNvSpPr txBox="1"/>
            <p:nvPr/>
          </p:nvSpPr>
          <p:spPr>
            <a:xfrm>
              <a:off x="3202" y="3511"/>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900" name="Google Shape;900;p21"/>
            <p:cNvSpPr txBox="1"/>
            <p:nvPr/>
          </p:nvSpPr>
          <p:spPr>
            <a:xfrm>
              <a:off x="3240" y="3511"/>
              <a:ext cx="52"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901" name="Google Shape;901;p21"/>
            <p:cNvSpPr/>
            <p:nvPr/>
          </p:nvSpPr>
          <p:spPr>
            <a:xfrm>
              <a:off x="3042" y="3434"/>
              <a:ext cx="349" cy="233"/>
            </a:xfrm>
            <a:custGeom>
              <a:rect b="b" l="l" r="r" t="t"/>
              <a:pathLst>
                <a:path extrusionOk="0" h="233" w="349">
                  <a:moveTo>
                    <a:pt x="347" y="233"/>
                  </a:moveTo>
                  <a:lnTo>
                    <a:pt x="349" y="0"/>
                  </a:lnTo>
                  <a:lnTo>
                    <a:pt x="0" y="0"/>
                  </a:lnTo>
                  <a:lnTo>
                    <a:pt x="0" y="233"/>
                  </a:lnTo>
                  <a:lnTo>
                    <a:pt x="349"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902" name="Google Shape;902;p21"/>
            <p:cNvSpPr txBox="1"/>
            <p:nvPr/>
          </p:nvSpPr>
          <p:spPr>
            <a:xfrm>
              <a:off x="3494" y="3469"/>
              <a:ext cx="52"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903" name="Google Shape;903;p21"/>
            <p:cNvSpPr txBox="1"/>
            <p:nvPr/>
          </p:nvSpPr>
          <p:spPr>
            <a:xfrm>
              <a:off x="3543" y="3469"/>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904" name="Google Shape;904;p21"/>
            <p:cNvSpPr txBox="1"/>
            <p:nvPr/>
          </p:nvSpPr>
          <p:spPr>
            <a:xfrm>
              <a:off x="3582" y="3469"/>
              <a:ext cx="2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905" name="Google Shape;905;p21"/>
            <p:cNvSpPr txBox="1"/>
            <p:nvPr/>
          </p:nvSpPr>
          <p:spPr>
            <a:xfrm>
              <a:off x="3601" y="3469"/>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906" name="Google Shape;906;p21"/>
            <p:cNvSpPr txBox="1"/>
            <p:nvPr/>
          </p:nvSpPr>
          <p:spPr>
            <a:xfrm>
              <a:off x="3461" y="3553"/>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907" name="Google Shape;907;p21"/>
            <p:cNvSpPr txBox="1"/>
            <p:nvPr/>
          </p:nvSpPr>
          <p:spPr>
            <a:xfrm>
              <a:off x="3499" y="3553"/>
              <a:ext cx="3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908" name="Google Shape;908;p21"/>
            <p:cNvSpPr txBox="1"/>
            <p:nvPr/>
          </p:nvSpPr>
          <p:spPr>
            <a:xfrm>
              <a:off x="3531" y="3553"/>
              <a:ext cx="3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909" name="Google Shape;909;p21"/>
            <p:cNvSpPr txBox="1"/>
            <p:nvPr/>
          </p:nvSpPr>
          <p:spPr>
            <a:xfrm>
              <a:off x="3566" y="3553"/>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910" name="Google Shape;910;p21"/>
            <p:cNvSpPr txBox="1"/>
            <p:nvPr/>
          </p:nvSpPr>
          <p:spPr>
            <a:xfrm>
              <a:off x="3603" y="3553"/>
              <a:ext cx="3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911" name="Google Shape;911;p21"/>
            <p:cNvSpPr txBox="1"/>
            <p:nvPr/>
          </p:nvSpPr>
          <p:spPr>
            <a:xfrm>
              <a:off x="3638" y="3553"/>
              <a:ext cx="3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912" name="Google Shape;912;p21"/>
            <p:cNvSpPr/>
            <p:nvPr/>
          </p:nvSpPr>
          <p:spPr>
            <a:xfrm>
              <a:off x="3391" y="3434"/>
              <a:ext cx="350" cy="233"/>
            </a:xfrm>
            <a:custGeom>
              <a:rect b="b" l="l" r="r" t="t"/>
              <a:pathLst>
                <a:path extrusionOk="0" h="233" w="350">
                  <a:moveTo>
                    <a:pt x="348" y="233"/>
                  </a:moveTo>
                  <a:lnTo>
                    <a:pt x="350" y="0"/>
                  </a:lnTo>
                  <a:lnTo>
                    <a:pt x="0" y="0"/>
                  </a:lnTo>
                  <a:lnTo>
                    <a:pt x="0" y="233"/>
                  </a:lnTo>
                  <a:lnTo>
                    <a:pt x="350"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913" name="Google Shape;913;p21"/>
            <p:cNvSpPr txBox="1"/>
            <p:nvPr/>
          </p:nvSpPr>
          <p:spPr>
            <a:xfrm>
              <a:off x="3771" y="3511"/>
              <a:ext cx="52"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914" name="Google Shape;914;p21"/>
            <p:cNvSpPr txBox="1"/>
            <p:nvPr/>
          </p:nvSpPr>
          <p:spPr>
            <a:xfrm>
              <a:off x="3820" y="3511"/>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915" name="Google Shape;915;p21"/>
            <p:cNvSpPr txBox="1"/>
            <p:nvPr/>
          </p:nvSpPr>
          <p:spPr>
            <a:xfrm>
              <a:off x="3858" y="3511"/>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916" name="Google Shape;916;p21"/>
            <p:cNvSpPr/>
            <p:nvPr/>
          </p:nvSpPr>
          <p:spPr>
            <a:xfrm>
              <a:off x="3741" y="3434"/>
              <a:ext cx="175" cy="233"/>
            </a:xfrm>
            <a:custGeom>
              <a:rect b="b" l="l" r="r" t="t"/>
              <a:pathLst>
                <a:path extrusionOk="0" h="233" w="175">
                  <a:moveTo>
                    <a:pt x="173" y="233"/>
                  </a:moveTo>
                  <a:lnTo>
                    <a:pt x="175" y="0"/>
                  </a:lnTo>
                  <a:lnTo>
                    <a:pt x="0" y="0"/>
                  </a:lnTo>
                  <a:lnTo>
                    <a:pt x="0" y="233"/>
                  </a:lnTo>
                  <a:lnTo>
                    <a:pt x="175"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grpSp>
          <p:nvGrpSpPr>
            <p:cNvPr id="917" name="Google Shape;917;p21"/>
            <p:cNvGrpSpPr/>
            <p:nvPr/>
          </p:nvGrpSpPr>
          <p:grpSpPr>
            <a:xfrm>
              <a:off x="2689" y="3936"/>
              <a:ext cx="1727" cy="133"/>
              <a:chOff x="672" y="3995"/>
              <a:chExt cx="1727" cy="133"/>
            </a:xfrm>
          </p:grpSpPr>
          <p:sp>
            <p:nvSpPr>
              <p:cNvPr id="918" name="Google Shape;918;p21"/>
              <p:cNvSpPr/>
              <p:nvPr/>
            </p:nvSpPr>
            <p:spPr>
              <a:xfrm>
                <a:off x="973" y="3995"/>
                <a:ext cx="39" cy="37"/>
              </a:xfrm>
              <a:custGeom>
                <a:rect b="b" l="l" r="r" t="t"/>
                <a:pathLst>
                  <a:path extrusionOk="0" h="37" w="39">
                    <a:moveTo>
                      <a:pt x="0" y="37"/>
                    </a:moveTo>
                    <a:lnTo>
                      <a:pt x="0" y="0"/>
                    </a:lnTo>
                    <a:lnTo>
                      <a:pt x="39" y="18"/>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919" name="Google Shape;919;p21"/>
              <p:cNvCxnSpPr/>
              <p:nvPr/>
            </p:nvCxnSpPr>
            <p:spPr>
              <a:xfrm flipH="1">
                <a:off x="702" y="4013"/>
                <a:ext cx="285" cy="1"/>
              </a:xfrm>
              <a:prstGeom prst="straightConnector1">
                <a:avLst/>
              </a:prstGeom>
              <a:noFill/>
              <a:ln cap="flat" cmpd="sng" w="9525">
                <a:solidFill>
                  <a:srgbClr val="000000"/>
                </a:solidFill>
                <a:prstDash val="solid"/>
                <a:miter lim="800000"/>
                <a:headEnd len="sm" w="sm" type="none"/>
                <a:tailEnd len="sm" w="sm" type="none"/>
              </a:ln>
            </p:spPr>
          </p:cxnSp>
          <p:sp>
            <p:nvSpPr>
              <p:cNvPr id="920" name="Google Shape;920;p21"/>
              <p:cNvSpPr/>
              <p:nvPr/>
            </p:nvSpPr>
            <p:spPr>
              <a:xfrm>
                <a:off x="672" y="3995"/>
                <a:ext cx="39" cy="37"/>
              </a:xfrm>
              <a:custGeom>
                <a:rect b="b" l="l" r="r" t="t"/>
                <a:pathLst>
                  <a:path extrusionOk="0" h="37" w="39">
                    <a:moveTo>
                      <a:pt x="37" y="37"/>
                    </a:moveTo>
                    <a:lnTo>
                      <a:pt x="39" y="0"/>
                    </a:lnTo>
                    <a:lnTo>
                      <a:pt x="0" y="18"/>
                    </a:lnTo>
                    <a:lnTo>
                      <a:pt x="39" y="37"/>
                    </a:lnTo>
                    <a:lnTo>
                      <a:pt x="37"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921" name="Google Shape;921;p21"/>
              <p:cNvSpPr txBox="1"/>
              <p:nvPr/>
            </p:nvSpPr>
            <p:spPr>
              <a:xfrm>
                <a:off x="765" y="4032"/>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922" name="Google Shape;922;p21"/>
              <p:cNvSpPr txBox="1"/>
              <p:nvPr/>
            </p:nvSpPr>
            <p:spPr>
              <a:xfrm>
                <a:off x="807" y="4032"/>
                <a:ext cx="22"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23" name="Google Shape;923;p21"/>
              <p:cNvSpPr txBox="1"/>
              <p:nvPr/>
            </p:nvSpPr>
            <p:spPr>
              <a:xfrm>
                <a:off x="830" y="4032"/>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924" name="Google Shape;924;p21"/>
              <p:cNvSpPr txBox="1"/>
              <p:nvPr/>
            </p:nvSpPr>
            <p:spPr>
              <a:xfrm>
                <a:off x="872" y="4032"/>
                <a:ext cx="40"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925" name="Google Shape;925;p21"/>
              <p:cNvSpPr/>
              <p:nvPr/>
            </p:nvSpPr>
            <p:spPr>
              <a:xfrm>
                <a:off x="1318" y="3995"/>
                <a:ext cx="39" cy="37"/>
              </a:xfrm>
              <a:custGeom>
                <a:rect b="b" l="l" r="r" t="t"/>
                <a:pathLst>
                  <a:path extrusionOk="0" h="37" w="39">
                    <a:moveTo>
                      <a:pt x="0" y="37"/>
                    </a:moveTo>
                    <a:lnTo>
                      <a:pt x="2" y="0"/>
                    </a:lnTo>
                    <a:lnTo>
                      <a:pt x="39" y="18"/>
                    </a:lnTo>
                    <a:lnTo>
                      <a:pt x="2" y="37"/>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926" name="Google Shape;926;p21"/>
              <p:cNvCxnSpPr/>
              <p:nvPr/>
            </p:nvCxnSpPr>
            <p:spPr>
              <a:xfrm flipH="1">
                <a:off x="1047" y="4013"/>
                <a:ext cx="287" cy="1"/>
              </a:xfrm>
              <a:prstGeom prst="straightConnector1">
                <a:avLst/>
              </a:prstGeom>
              <a:noFill/>
              <a:ln cap="flat" cmpd="sng" w="9525">
                <a:solidFill>
                  <a:srgbClr val="000000"/>
                </a:solidFill>
                <a:prstDash val="solid"/>
                <a:miter lim="800000"/>
                <a:headEnd len="sm" w="sm" type="none"/>
                <a:tailEnd len="sm" w="sm" type="none"/>
              </a:ln>
            </p:spPr>
          </p:cxnSp>
          <p:sp>
            <p:nvSpPr>
              <p:cNvPr id="927" name="Google Shape;927;p21"/>
              <p:cNvSpPr/>
              <p:nvPr/>
            </p:nvSpPr>
            <p:spPr>
              <a:xfrm>
                <a:off x="1019" y="3995"/>
                <a:ext cx="38" cy="37"/>
              </a:xfrm>
              <a:custGeom>
                <a:rect b="b" l="l" r="r" t="t"/>
                <a:pathLst>
                  <a:path extrusionOk="0" h="37" w="38">
                    <a:moveTo>
                      <a:pt x="38" y="37"/>
                    </a:moveTo>
                    <a:lnTo>
                      <a:pt x="38" y="0"/>
                    </a:lnTo>
                    <a:lnTo>
                      <a:pt x="0" y="18"/>
                    </a:lnTo>
                    <a:lnTo>
                      <a:pt x="38"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928" name="Google Shape;928;p21"/>
              <p:cNvSpPr txBox="1"/>
              <p:nvPr/>
            </p:nvSpPr>
            <p:spPr>
              <a:xfrm>
                <a:off x="1112" y="4032"/>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929" name="Google Shape;929;p21"/>
              <p:cNvSpPr txBox="1"/>
              <p:nvPr/>
            </p:nvSpPr>
            <p:spPr>
              <a:xfrm>
                <a:off x="1154" y="4032"/>
                <a:ext cx="22"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30" name="Google Shape;930;p21"/>
              <p:cNvSpPr txBox="1"/>
              <p:nvPr/>
            </p:nvSpPr>
            <p:spPr>
              <a:xfrm>
                <a:off x="1175" y="4032"/>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931" name="Google Shape;931;p21"/>
              <p:cNvSpPr txBox="1"/>
              <p:nvPr/>
            </p:nvSpPr>
            <p:spPr>
              <a:xfrm>
                <a:off x="1220" y="4032"/>
                <a:ext cx="40"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932" name="Google Shape;932;p21"/>
              <p:cNvSpPr/>
              <p:nvPr/>
            </p:nvSpPr>
            <p:spPr>
              <a:xfrm>
                <a:off x="1665" y="3995"/>
                <a:ext cx="40" cy="37"/>
              </a:xfrm>
              <a:custGeom>
                <a:rect b="b" l="l" r="r" t="t"/>
                <a:pathLst>
                  <a:path extrusionOk="0" h="37" w="40">
                    <a:moveTo>
                      <a:pt x="0" y="37"/>
                    </a:moveTo>
                    <a:lnTo>
                      <a:pt x="2" y="0"/>
                    </a:lnTo>
                    <a:lnTo>
                      <a:pt x="40" y="18"/>
                    </a:lnTo>
                    <a:lnTo>
                      <a:pt x="2" y="37"/>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933" name="Google Shape;933;p21"/>
              <p:cNvCxnSpPr/>
              <p:nvPr/>
            </p:nvCxnSpPr>
            <p:spPr>
              <a:xfrm flipH="1">
                <a:off x="1395" y="4013"/>
                <a:ext cx="284" cy="1"/>
              </a:xfrm>
              <a:prstGeom prst="straightConnector1">
                <a:avLst/>
              </a:prstGeom>
              <a:noFill/>
              <a:ln cap="flat" cmpd="sng" w="9525">
                <a:solidFill>
                  <a:srgbClr val="000000"/>
                </a:solidFill>
                <a:prstDash val="solid"/>
                <a:miter lim="800000"/>
                <a:headEnd len="sm" w="sm" type="none"/>
                <a:tailEnd len="sm" w="sm" type="none"/>
              </a:ln>
            </p:spPr>
          </p:cxnSp>
          <p:sp>
            <p:nvSpPr>
              <p:cNvPr id="934" name="Google Shape;934;p21"/>
              <p:cNvSpPr/>
              <p:nvPr/>
            </p:nvSpPr>
            <p:spPr>
              <a:xfrm>
                <a:off x="1364" y="3995"/>
                <a:ext cx="40" cy="37"/>
              </a:xfrm>
              <a:custGeom>
                <a:rect b="b" l="l" r="r" t="t"/>
                <a:pathLst>
                  <a:path extrusionOk="0" h="37" w="40">
                    <a:moveTo>
                      <a:pt x="40" y="37"/>
                    </a:moveTo>
                    <a:lnTo>
                      <a:pt x="40" y="0"/>
                    </a:lnTo>
                    <a:lnTo>
                      <a:pt x="0" y="18"/>
                    </a:lnTo>
                    <a:lnTo>
                      <a:pt x="4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935" name="Google Shape;935;p21"/>
              <p:cNvSpPr txBox="1"/>
              <p:nvPr/>
            </p:nvSpPr>
            <p:spPr>
              <a:xfrm>
                <a:off x="1458" y="4032"/>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936" name="Google Shape;936;p21"/>
              <p:cNvSpPr txBox="1"/>
              <p:nvPr/>
            </p:nvSpPr>
            <p:spPr>
              <a:xfrm>
                <a:off x="1502" y="4032"/>
                <a:ext cx="22"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37" name="Google Shape;937;p21"/>
              <p:cNvSpPr txBox="1"/>
              <p:nvPr/>
            </p:nvSpPr>
            <p:spPr>
              <a:xfrm>
                <a:off x="1523" y="4032"/>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938" name="Google Shape;938;p21"/>
              <p:cNvSpPr txBox="1"/>
              <p:nvPr/>
            </p:nvSpPr>
            <p:spPr>
              <a:xfrm>
                <a:off x="1567" y="4032"/>
                <a:ext cx="40"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939" name="Google Shape;939;p21"/>
              <p:cNvSpPr/>
              <p:nvPr/>
            </p:nvSpPr>
            <p:spPr>
              <a:xfrm>
                <a:off x="2012" y="3995"/>
                <a:ext cx="40" cy="37"/>
              </a:xfrm>
              <a:custGeom>
                <a:rect b="b" l="l" r="r" t="t"/>
                <a:pathLst>
                  <a:path extrusionOk="0" h="37" w="40">
                    <a:moveTo>
                      <a:pt x="0" y="37"/>
                    </a:moveTo>
                    <a:lnTo>
                      <a:pt x="0" y="0"/>
                    </a:lnTo>
                    <a:lnTo>
                      <a:pt x="40" y="18"/>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940" name="Google Shape;940;p21"/>
              <p:cNvCxnSpPr/>
              <p:nvPr/>
            </p:nvCxnSpPr>
            <p:spPr>
              <a:xfrm flipH="1">
                <a:off x="1742" y="4013"/>
                <a:ext cx="284" cy="1"/>
              </a:xfrm>
              <a:prstGeom prst="straightConnector1">
                <a:avLst/>
              </a:prstGeom>
              <a:noFill/>
              <a:ln cap="flat" cmpd="sng" w="9525">
                <a:solidFill>
                  <a:srgbClr val="000000"/>
                </a:solidFill>
                <a:prstDash val="solid"/>
                <a:miter lim="800000"/>
                <a:headEnd len="sm" w="sm" type="none"/>
                <a:tailEnd len="sm" w="sm" type="none"/>
              </a:ln>
            </p:spPr>
          </p:cxnSp>
          <p:sp>
            <p:nvSpPr>
              <p:cNvPr id="941" name="Google Shape;941;p21"/>
              <p:cNvSpPr/>
              <p:nvPr/>
            </p:nvSpPr>
            <p:spPr>
              <a:xfrm>
                <a:off x="1712" y="3995"/>
                <a:ext cx="39" cy="37"/>
              </a:xfrm>
              <a:custGeom>
                <a:rect b="b" l="l" r="r" t="t"/>
                <a:pathLst>
                  <a:path extrusionOk="0" h="37" w="39">
                    <a:moveTo>
                      <a:pt x="37" y="37"/>
                    </a:moveTo>
                    <a:lnTo>
                      <a:pt x="39" y="0"/>
                    </a:lnTo>
                    <a:lnTo>
                      <a:pt x="0" y="18"/>
                    </a:lnTo>
                    <a:lnTo>
                      <a:pt x="39" y="37"/>
                    </a:lnTo>
                    <a:lnTo>
                      <a:pt x="37"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942" name="Google Shape;942;p21"/>
              <p:cNvSpPr txBox="1"/>
              <p:nvPr/>
            </p:nvSpPr>
            <p:spPr>
              <a:xfrm>
                <a:off x="1805" y="4032"/>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943" name="Google Shape;943;p21"/>
              <p:cNvSpPr txBox="1"/>
              <p:nvPr/>
            </p:nvSpPr>
            <p:spPr>
              <a:xfrm>
                <a:off x="1847" y="4032"/>
                <a:ext cx="22"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44" name="Google Shape;944;p21"/>
              <p:cNvSpPr txBox="1"/>
              <p:nvPr/>
            </p:nvSpPr>
            <p:spPr>
              <a:xfrm>
                <a:off x="1870" y="4032"/>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945" name="Google Shape;945;p21"/>
              <p:cNvSpPr txBox="1"/>
              <p:nvPr/>
            </p:nvSpPr>
            <p:spPr>
              <a:xfrm>
                <a:off x="1912" y="4032"/>
                <a:ext cx="40"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946" name="Google Shape;946;p21"/>
              <p:cNvSpPr/>
              <p:nvPr/>
            </p:nvSpPr>
            <p:spPr>
              <a:xfrm>
                <a:off x="2360" y="3995"/>
                <a:ext cx="39" cy="37"/>
              </a:xfrm>
              <a:custGeom>
                <a:rect b="b" l="l" r="r" t="t"/>
                <a:pathLst>
                  <a:path extrusionOk="0" h="37" w="39">
                    <a:moveTo>
                      <a:pt x="0" y="37"/>
                    </a:moveTo>
                    <a:lnTo>
                      <a:pt x="0" y="0"/>
                    </a:lnTo>
                    <a:lnTo>
                      <a:pt x="39" y="18"/>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947" name="Google Shape;947;p21"/>
              <p:cNvCxnSpPr/>
              <p:nvPr/>
            </p:nvCxnSpPr>
            <p:spPr>
              <a:xfrm flipH="1">
                <a:off x="2089" y="4013"/>
                <a:ext cx="285" cy="1"/>
              </a:xfrm>
              <a:prstGeom prst="straightConnector1">
                <a:avLst/>
              </a:prstGeom>
              <a:noFill/>
              <a:ln cap="flat" cmpd="sng" w="9525">
                <a:solidFill>
                  <a:srgbClr val="000000"/>
                </a:solidFill>
                <a:prstDash val="solid"/>
                <a:miter lim="800000"/>
                <a:headEnd len="sm" w="sm" type="none"/>
                <a:tailEnd len="sm" w="sm" type="none"/>
              </a:ln>
            </p:spPr>
          </p:cxnSp>
          <p:sp>
            <p:nvSpPr>
              <p:cNvPr id="948" name="Google Shape;948;p21"/>
              <p:cNvSpPr/>
              <p:nvPr/>
            </p:nvSpPr>
            <p:spPr>
              <a:xfrm>
                <a:off x="2059" y="3995"/>
                <a:ext cx="37" cy="37"/>
              </a:xfrm>
              <a:custGeom>
                <a:rect b="b" l="l" r="r" t="t"/>
                <a:pathLst>
                  <a:path extrusionOk="0" h="37" w="37">
                    <a:moveTo>
                      <a:pt x="37" y="37"/>
                    </a:moveTo>
                    <a:lnTo>
                      <a:pt x="37" y="0"/>
                    </a:lnTo>
                    <a:lnTo>
                      <a:pt x="0" y="18"/>
                    </a:lnTo>
                    <a:lnTo>
                      <a:pt x="37"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949" name="Google Shape;949;p21"/>
              <p:cNvSpPr txBox="1"/>
              <p:nvPr/>
            </p:nvSpPr>
            <p:spPr>
              <a:xfrm>
                <a:off x="2152" y="4032"/>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950" name="Google Shape;950;p21"/>
              <p:cNvSpPr txBox="1"/>
              <p:nvPr/>
            </p:nvSpPr>
            <p:spPr>
              <a:xfrm>
                <a:off x="2194" y="4032"/>
                <a:ext cx="22"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51" name="Google Shape;951;p21"/>
              <p:cNvSpPr txBox="1"/>
              <p:nvPr/>
            </p:nvSpPr>
            <p:spPr>
              <a:xfrm>
                <a:off x="2215" y="4032"/>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952" name="Google Shape;952;p21"/>
              <p:cNvSpPr txBox="1"/>
              <p:nvPr/>
            </p:nvSpPr>
            <p:spPr>
              <a:xfrm>
                <a:off x="2260" y="4032"/>
                <a:ext cx="40"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grpSp>
        <p:sp>
          <p:nvSpPr>
            <p:cNvPr id="953" name="Google Shape;953;p21"/>
            <p:cNvSpPr txBox="1"/>
            <p:nvPr/>
          </p:nvSpPr>
          <p:spPr>
            <a:xfrm>
              <a:off x="929" y="2642"/>
              <a:ext cx="53"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sp>
          <p:nvSpPr>
            <p:cNvPr id="954" name="Google Shape;954;p21"/>
            <p:cNvSpPr txBox="1"/>
            <p:nvPr/>
          </p:nvSpPr>
          <p:spPr>
            <a:xfrm>
              <a:off x="983" y="2642"/>
              <a:ext cx="27"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955" name="Google Shape;955;p21"/>
            <p:cNvSpPr txBox="1"/>
            <p:nvPr/>
          </p:nvSpPr>
          <p:spPr>
            <a:xfrm>
              <a:off x="1009" y="2642"/>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956" name="Google Shape;956;p21"/>
            <p:cNvSpPr txBox="1"/>
            <p:nvPr/>
          </p:nvSpPr>
          <p:spPr>
            <a:xfrm>
              <a:off x="1051" y="2642"/>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957" name="Google Shape;957;p21"/>
            <p:cNvSpPr txBox="1"/>
            <p:nvPr/>
          </p:nvSpPr>
          <p:spPr>
            <a:xfrm>
              <a:off x="1095" y="2642"/>
              <a:ext cx="27"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958" name="Google Shape;958;p21"/>
            <p:cNvSpPr txBox="1"/>
            <p:nvPr/>
          </p:nvSpPr>
          <p:spPr>
            <a:xfrm>
              <a:off x="1121" y="2642"/>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959" name="Google Shape;959;p21"/>
            <p:cNvSpPr txBox="1"/>
            <p:nvPr/>
          </p:nvSpPr>
          <p:spPr>
            <a:xfrm>
              <a:off x="1162" y="2642"/>
              <a:ext cx="67"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960" name="Google Shape;960;p21"/>
            <p:cNvSpPr txBox="1"/>
            <p:nvPr/>
          </p:nvSpPr>
          <p:spPr>
            <a:xfrm>
              <a:off x="1228" y="2642"/>
              <a:ext cx="0" cy="15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961" name="Google Shape;961;p21"/>
            <p:cNvSpPr txBox="1"/>
            <p:nvPr/>
          </p:nvSpPr>
          <p:spPr>
            <a:xfrm>
              <a:off x="929" y="2735"/>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962" name="Google Shape;962;p21"/>
            <p:cNvSpPr txBox="1"/>
            <p:nvPr/>
          </p:nvSpPr>
          <p:spPr>
            <a:xfrm>
              <a:off x="974" y="2735"/>
              <a:ext cx="40"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963" name="Google Shape;963;p21"/>
            <p:cNvSpPr txBox="1"/>
            <p:nvPr/>
          </p:nvSpPr>
          <p:spPr>
            <a:xfrm>
              <a:off x="1013" y="2735"/>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964" name="Google Shape;964;p21"/>
            <p:cNvSpPr txBox="1"/>
            <p:nvPr/>
          </p:nvSpPr>
          <p:spPr>
            <a:xfrm>
              <a:off x="1055" y="2735"/>
              <a:ext cx="40"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965" name="Google Shape;965;p21"/>
            <p:cNvSpPr txBox="1"/>
            <p:nvPr/>
          </p:nvSpPr>
          <p:spPr>
            <a:xfrm>
              <a:off x="1095" y="2735"/>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966" name="Google Shape;966;p21"/>
            <p:cNvSpPr txBox="1"/>
            <p:nvPr/>
          </p:nvSpPr>
          <p:spPr>
            <a:xfrm>
              <a:off x="1137" y="2735"/>
              <a:ext cx="22"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967" name="Google Shape;967;p21"/>
            <p:cNvSpPr txBox="1"/>
            <p:nvPr/>
          </p:nvSpPr>
          <p:spPr>
            <a:xfrm>
              <a:off x="1160" y="2735"/>
              <a:ext cx="18"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968" name="Google Shape;968;p21"/>
            <p:cNvSpPr txBox="1"/>
            <p:nvPr/>
          </p:nvSpPr>
          <p:spPr>
            <a:xfrm>
              <a:off x="1176" y="2735"/>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969" name="Google Shape;969;p21"/>
            <p:cNvSpPr txBox="1"/>
            <p:nvPr/>
          </p:nvSpPr>
          <p:spPr>
            <a:xfrm>
              <a:off x="1221" y="2735"/>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970" name="Google Shape;970;p21"/>
            <p:cNvSpPr txBox="1"/>
            <p:nvPr/>
          </p:nvSpPr>
          <p:spPr>
            <a:xfrm>
              <a:off x="929" y="2826"/>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971" name="Google Shape;971;p21"/>
            <p:cNvSpPr txBox="1"/>
            <p:nvPr/>
          </p:nvSpPr>
          <p:spPr>
            <a:xfrm>
              <a:off x="974" y="2826"/>
              <a:ext cx="27"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972" name="Google Shape;972;p21"/>
            <p:cNvSpPr txBox="1"/>
            <p:nvPr/>
          </p:nvSpPr>
          <p:spPr>
            <a:xfrm>
              <a:off x="999" y="2826"/>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973" name="Google Shape;973;p21"/>
            <p:cNvSpPr txBox="1"/>
            <p:nvPr/>
          </p:nvSpPr>
          <p:spPr>
            <a:xfrm>
              <a:off x="1044" y="2826"/>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974" name="Google Shape;974;p21"/>
            <p:cNvSpPr txBox="1"/>
            <p:nvPr/>
          </p:nvSpPr>
          <p:spPr>
            <a:xfrm>
              <a:off x="1086" y="2826"/>
              <a:ext cx="27"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975" name="Google Shape;975;p21"/>
            <p:cNvSpPr txBox="1"/>
            <p:nvPr/>
          </p:nvSpPr>
          <p:spPr>
            <a:xfrm>
              <a:off x="929" y="2919"/>
              <a:ext cx="27"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76" name="Google Shape;976;p21"/>
            <p:cNvSpPr txBox="1"/>
            <p:nvPr/>
          </p:nvSpPr>
          <p:spPr>
            <a:xfrm>
              <a:off x="957" y="2919"/>
              <a:ext cx="18"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977" name="Google Shape;977;p21"/>
            <p:cNvSpPr txBox="1"/>
            <p:nvPr/>
          </p:nvSpPr>
          <p:spPr>
            <a:xfrm>
              <a:off x="974" y="2919"/>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978" name="Google Shape;978;p21"/>
            <p:cNvSpPr txBox="1"/>
            <p:nvPr/>
          </p:nvSpPr>
          <p:spPr>
            <a:xfrm>
              <a:off x="1016" y="2919"/>
              <a:ext cx="22"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79" name="Google Shape;979;p21"/>
            <p:cNvSpPr txBox="1"/>
            <p:nvPr/>
          </p:nvSpPr>
          <p:spPr>
            <a:xfrm>
              <a:off x="1039" y="2919"/>
              <a:ext cx="18"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980" name="Google Shape;980;p21"/>
            <p:cNvSpPr txBox="1"/>
            <p:nvPr/>
          </p:nvSpPr>
          <p:spPr>
            <a:xfrm>
              <a:off x="1055" y="2919"/>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981" name="Google Shape;981;p21"/>
            <p:cNvSpPr txBox="1"/>
            <p:nvPr/>
          </p:nvSpPr>
          <p:spPr>
            <a:xfrm>
              <a:off x="1100" y="2919"/>
              <a:ext cx="40"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982" name="Google Shape;982;p21"/>
            <p:cNvSpPr txBox="1"/>
            <p:nvPr/>
          </p:nvSpPr>
          <p:spPr>
            <a:xfrm>
              <a:off x="1137" y="2919"/>
              <a:ext cx="22"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983" name="Google Shape;983;p21"/>
            <p:cNvSpPr txBox="1"/>
            <p:nvPr/>
          </p:nvSpPr>
          <p:spPr>
            <a:xfrm>
              <a:off x="1160" y="2919"/>
              <a:ext cx="27"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984" name="Google Shape;984;p21"/>
            <p:cNvSpPr txBox="1"/>
            <p:nvPr/>
          </p:nvSpPr>
          <p:spPr>
            <a:xfrm>
              <a:off x="1186" y="2919"/>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985" name="Google Shape;985;p21"/>
            <p:cNvSpPr txBox="1"/>
            <p:nvPr/>
          </p:nvSpPr>
          <p:spPr>
            <a:xfrm>
              <a:off x="1228" y="2919"/>
              <a:ext cx="40"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986" name="Google Shape;986;p21"/>
            <p:cNvSpPr txBox="1"/>
            <p:nvPr/>
          </p:nvSpPr>
          <p:spPr>
            <a:xfrm>
              <a:off x="1267" y="2919"/>
              <a:ext cx="22"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987" name="Google Shape;987;p21"/>
            <p:cNvSpPr txBox="1"/>
            <p:nvPr/>
          </p:nvSpPr>
          <p:spPr>
            <a:xfrm>
              <a:off x="1288" y="2919"/>
              <a:ext cx="18"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988" name="Google Shape;988;p21"/>
            <p:cNvSpPr txBox="1"/>
            <p:nvPr/>
          </p:nvSpPr>
          <p:spPr>
            <a:xfrm>
              <a:off x="1305" y="2919"/>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989" name="Google Shape;989;p21"/>
            <p:cNvSpPr txBox="1"/>
            <p:nvPr/>
          </p:nvSpPr>
          <p:spPr>
            <a:xfrm>
              <a:off x="1349" y="2919"/>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990" name="Google Shape;990;p21"/>
            <p:cNvSpPr txBox="1"/>
            <p:nvPr/>
          </p:nvSpPr>
          <p:spPr>
            <a:xfrm>
              <a:off x="1393" y="2919"/>
              <a:ext cx="40"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991" name="Google Shape;991;p21"/>
            <p:cNvSpPr txBox="1"/>
            <p:nvPr/>
          </p:nvSpPr>
          <p:spPr>
            <a:xfrm>
              <a:off x="1431" y="2919"/>
              <a:ext cx="27"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92" name="Google Shape;992;p21"/>
            <p:cNvSpPr txBox="1"/>
            <p:nvPr/>
          </p:nvSpPr>
          <p:spPr>
            <a:xfrm>
              <a:off x="3776" y="3043"/>
              <a:ext cx="713"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Pipelined</a:t>
              </a:r>
              <a:endParaRPr b="0" i="0" sz="1400" u="none" cap="none" strike="noStrike">
                <a:solidFill>
                  <a:srgbClr val="000000"/>
                </a:solidFill>
                <a:latin typeface="Arial"/>
                <a:ea typeface="Arial"/>
                <a:cs typeface="Arial"/>
                <a:sym typeface="Arial"/>
              </a:endParaRPr>
            </a:p>
          </p:txBody>
        </p:sp>
        <p:sp>
          <p:nvSpPr>
            <p:cNvPr id="993" name="Google Shape;993;p21"/>
            <p:cNvSpPr txBox="1"/>
            <p:nvPr/>
          </p:nvSpPr>
          <p:spPr>
            <a:xfrm>
              <a:off x="2700" y="3690"/>
              <a:ext cx="2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994" name="Google Shape;994;p21"/>
            <p:cNvSpPr txBox="1"/>
            <p:nvPr/>
          </p:nvSpPr>
          <p:spPr>
            <a:xfrm>
              <a:off x="2719" y="3690"/>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995" name="Google Shape;995;p21"/>
            <p:cNvSpPr txBox="1"/>
            <p:nvPr/>
          </p:nvSpPr>
          <p:spPr>
            <a:xfrm>
              <a:off x="2756" y="3690"/>
              <a:ext cx="3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996" name="Google Shape;996;p21"/>
            <p:cNvSpPr txBox="1"/>
            <p:nvPr/>
          </p:nvSpPr>
          <p:spPr>
            <a:xfrm>
              <a:off x="2791" y="3690"/>
              <a:ext cx="2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997" name="Google Shape;997;p21"/>
            <p:cNvSpPr txBox="1"/>
            <p:nvPr/>
          </p:nvSpPr>
          <p:spPr>
            <a:xfrm>
              <a:off x="2810" y="3690"/>
              <a:ext cx="24"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998" name="Google Shape;998;p21"/>
            <p:cNvSpPr txBox="1"/>
            <p:nvPr/>
          </p:nvSpPr>
          <p:spPr>
            <a:xfrm>
              <a:off x="2833" y="3690"/>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999" name="Google Shape;999;p21"/>
            <p:cNvSpPr txBox="1"/>
            <p:nvPr/>
          </p:nvSpPr>
          <p:spPr>
            <a:xfrm>
              <a:off x="2871" y="3690"/>
              <a:ext cx="3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000" name="Google Shape;1000;p21"/>
            <p:cNvSpPr txBox="1"/>
            <p:nvPr/>
          </p:nvSpPr>
          <p:spPr>
            <a:xfrm>
              <a:off x="2906" y="3690"/>
              <a:ext cx="2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001" name="Google Shape;1001;p21"/>
            <p:cNvSpPr txBox="1"/>
            <p:nvPr/>
          </p:nvSpPr>
          <p:spPr>
            <a:xfrm>
              <a:off x="2924" y="3690"/>
              <a:ext cx="1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002" name="Google Shape;1002;p21"/>
            <p:cNvSpPr txBox="1"/>
            <p:nvPr/>
          </p:nvSpPr>
          <p:spPr>
            <a:xfrm>
              <a:off x="2938" y="3690"/>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003" name="Google Shape;1003;p21"/>
            <p:cNvSpPr txBox="1"/>
            <p:nvPr/>
          </p:nvSpPr>
          <p:spPr>
            <a:xfrm>
              <a:off x="2976" y="3690"/>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004" name="Google Shape;1004;p21"/>
            <p:cNvSpPr txBox="1"/>
            <p:nvPr/>
          </p:nvSpPr>
          <p:spPr>
            <a:xfrm>
              <a:off x="2784" y="3774"/>
              <a:ext cx="2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1005" name="Google Shape;1005;p21"/>
            <p:cNvSpPr txBox="1"/>
            <p:nvPr/>
          </p:nvSpPr>
          <p:spPr>
            <a:xfrm>
              <a:off x="2803" y="3774"/>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006" name="Google Shape;1006;p21"/>
            <p:cNvSpPr txBox="1"/>
            <p:nvPr/>
          </p:nvSpPr>
          <p:spPr>
            <a:xfrm>
              <a:off x="2840" y="3774"/>
              <a:ext cx="2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007" name="Google Shape;1007;p21"/>
            <p:cNvSpPr txBox="1"/>
            <p:nvPr/>
          </p:nvSpPr>
          <p:spPr>
            <a:xfrm>
              <a:off x="2859" y="3774"/>
              <a:ext cx="3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008" name="Google Shape;1008;p21"/>
            <p:cNvSpPr txBox="1"/>
            <p:nvPr/>
          </p:nvSpPr>
          <p:spPr>
            <a:xfrm>
              <a:off x="2894" y="3774"/>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009" name="Google Shape;1009;p21"/>
            <p:cNvSpPr/>
            <p:nvPr/>
          </p:nvSpPr>
          <p:spPr>
            <a:xfrm>
              <a:off x="2684" y="3655"/>
              <a:ext cx="350" cy="233"/>
            </a:xfrm>
            <a:custGeom>
              <a:rect b="b" l="l" r="r" t="t"/>
              <a:pathLst>
                <a:path extrusionOk="0" h="233" w="350">
                  <a:moveTo>
                    <a:pt x="348" y="233"/>
                  </a:moveTo>
                  <a:lnTo>
                    <a:pt x="350" y="0"/>
                  </a:lnTo>
                  <a:lnTo>
                    <a:pt x="0" y="0"/>
                  </a:lnTo>
                  <a:lnTo>
                    <a:pt x="0" y="233"/>
                  </a:lnTo>
                  <a:lnTo>
                    <a:pt x="350"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010" name="Google Shape;1010;p21"/>
            <p:cNvSpPr txBox="1"/>
            <p:nvPr/>
          </p:nvSpPr>
          <p:spPr>
            <a:xfrm>
              <a:off x="3232" y="3732"/>
              <a:ext cx="52"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011" name="Google Shape;1011;p21"/>
            <p:cNvSpPr txBox="1"/>
            <p:nvPr/>
          </p:nvSpPr>
          <p:spPr>
            <a:xfrm>
              <a:off x="3281" y="3732"/>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012" name="Google Shape;1012;p21"/>
            <p:cNvSpPr txBox="1"/>
            <p:nvPr/>
          </p:nvSpPr>
          <p:spPr>
            <a:xfrm>
              <a:off x="3318" y="3732"/>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013" name="Google Shape;1013;p21"/>
            <p:cNvSpPr/>
            <p:nvPr/>
          </p:nvSpPr>
          <p:spPr>
            <a:xfrm>
              <a:off x="3209" y="3655"/>
              <a:ext cx="175" cy="233"/>
            </a:xfrm>
            <a:custGeom>
              <a:rect b="b" l="l" r="r" t="t"/>
              <a:pathLst>
                <a:path extrusionOk="0" h="233" w="175">
                  <a:moveTo>
                    <a:pt x="172" y="233"/>
                  </a:moveTo>
                  <a:lnTo>
                    <a:pt x="175" y="0"/>
                  </a:lnTo>
                  <a:lnTo>
                    <a:pt x="0" y="0"/>
                  </a:lnTo>
                  <a:lnTo>
                    <a:pt x="0" y="233"/>
                  </a:lnTo>
                  <a:lnTo>
                    <a:pt x="175"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014" name="Google Shape;1014;p21"/>
            <p:cNvSpPr txBox="1"/>
            <p:nvPr/>
          </p:nvSpPr>
          <p:spPr>
            <a:xfrm>
              <a:off x="3500" y="3732"/>
              <a:ext cx="48"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015" name="Google Shape;1015;p21"/>
            <p:cNvSpPr txBox="1"/>
            <p:nvPr/>
          </p:nvSpPr>
          <p:spPr>
            <a:xfrm>
              <a:off x="3544" y="3732"/>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016" name="Google Shape;1016;p21"/>
            <p:cNvSpPr txBox="1"/>
            <p:nvPr/>
          </p:nvSpPr>
          <p:spPr>
            <a:xfrm>
              <a:off x="3582" y="3732"/>
              <a:ext cx="52"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1017" name="Google Shape;1017;p21"/>
            <p:cNvSpPr/>
            <p:nvPr/>
          </p:nvSpPr>
          <p:spPr>
            <a:xfrm>
              <a:off x="3384" y="3655"/>
              <a:ext cx="349" cy="233"/>
            </a:xfrm>
            <a:custGeom>
              <a:rect b="b" l="l" r="r" t="t"/>
              <a:pathLst>
                <a:path extrusionOk="0" h="233" w="349">
                  <a:moveTo>
                    <a:pt x="347" y="233"/>
                  </a:moveTo>
                  <a:lnTo>
                    <a:pt x="349" y="0"/>
                  </a:lnTo>
                  <a:lnTo>
                    <a:pt x="0" y="0"/>
                  </a:lnTo>
                  <a:lnTo>
                    <a:pt x="0" y="233"/>
                  </a:lnTo>
                  <a:lnTo>
                    <a:pt x="349"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018" name="Google Shape;1018;p21"/>
            <p:cNvSpPr txBox="1"/>
            <p:nvPr/>
          </p:nvSpPr>
          <p:spPr>
            <a:xfrm>
              <a:off x="3836" y="3690"/>
              <a:ext cx="52"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019" name="Google Shape;1019;p21"/>
            <p:cNvSpPr txBox="1"/>
            <p:nvPr/>
          </p:nvSpPr>
          <p:spPr>
            <a:xfrm>
              <a:off x="3885" y="3690"/>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020" name="Google Shape;1020;p21"/>
            <p:cNvSpPr txBox="1"/>
            <p:nvPr/>
          </p:nvSpPr>
          <p:spPr>
            <a:xfrm>
              <a:off x="3924" y="3690"/>
              <a:ext cx="2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021" name="Google Shape;1021;p21"/>
            <p:cNvSpPr txBox="1"/>
            <p:nvPr/>
          </p:nvSpPr>
          <p:spPr>
            <a:xfrm>
              <a:off x="3943" y="3690"/>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022" name="Google Shape;1022;p21"/>
            <p:cNvSpPr txBox="1"/>
            <p:nvPr/>
          </p:nvSpPr>
          <p:spPr>
            <a:xfrm>
              <a:off x="3803" y="3774"/>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023" name="Google Shape;1023;p21"/>
            <p:cNvSpPr txBox="1"/>
            <p:nvPr/>
          </p:nvSpPr>
          <p:spPr>
            <a:xfrm>
              <a:off x="3841" y="3774"/>
              <a:ext cx="3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024" name="Google Shape;1024;p21"/>
            <p:cNvSpPr txBox="1"/>
            <p:nvPr/>
          </p:nvSpPr>
          <p:spPr>
            <a:xfrm>
              <a:off x="3873" y="3774"/>
              <a:ext cx="3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025" name="Google Shape;1025;p21"/>
            <p:cNvSpPr txBox="1"/>
            <p:nvPr/>
          </p:nvSpPr>
          <p:spPr>
            <a:xfrm>
              <a:off x="3908" y="3774"/>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026" name="Google Shape;1026;p21"/>
            <p:cNvSpPr txBox="1"/>
            <p:nvPr/>
          </p:nvSpPr>
          <p:spPr>
            <a:xfrm>
              <a:off x="3945" y="3774"/>
              <a:ext cx="3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027" name="Google Shape;1027;p21"/>
            <p:cNvSpPr txBox="1"/>
            <p:nvPr/>
          </p:nvSpPr>
          <p:spPr>
            <a:xfrm>
              <a:off x="3980" y="3774"/>
              <a:ext cx="36"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028" name="Google Shape;1028;p21"/>
            <p:cNvSpPr/>
            <p:nvPr/>
          </p:nvSpPr>
          <p:spPr>
            <a:xfrm>
              <a:off x="3733" y="3655"/>
              <a:ext cx="350" cy="233"/>
            </a:xfrm>
            <a:custGeom>
              <a:rect b="b" l="l" r="r" t="t"/>
              <a:pathLst>
                <a:path extrusionOk="0" h="233" w="350">
                  <a:moveTo>
                    <a:pt x="348" y="233"/>
                  </a:moveTo>
                  <a:lnTo>
                    <a:pt x="350" y="0"/>
                  </a:lnTo>
                  <a:lnTo>
                    <a:pt x="0" y="0"/>
                  </a:lnTo>
                  <a:lnTo>
                    <a:pt x="0" y="233"/>
                  </a:lnTo>
                  <a:lnTo>
                    <a:pt x="350"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029" name="Google Shape;1029;p21"/>
            <p:cNvSpPr txBox="1"/>
            <p:nvPr/>
          </p:nvSpPr>
          <p:spPr>
            <a:xfrm>
              <a:off x="4113" y="3732"/>
              <a:ext cx="52"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030" name="Google Shape;1030;p21"/>
            <p:cNvSpPr txBox="1"/>
            <p:nvPr/>
          </p:nvSpPr>
          <p:spPr>
            <a:xfrm>
              <a:off x="4162" y="3732"/>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031" name="Google Shape;1031;p21"/>
            <p:cNvSpPr txBox="1"/>
            <p:nvPr/>
          </p:nvSpPr>
          <p:spPr>
            <a:xfrm>
              <a:off x="4200" y="3732"/>
              <a:ext cx="40" cy="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032" name="Google Shape;1032;p21"/>
            <p:cNvSpPr/>
            <p:nvPr/>
          </p:nvSpPr>
          <p:spPr>
            <a:xfrm>
              <a:off x="4083" y="3655"/>
              <a:ext cx="175" cy="233"/>
            </a:xfrm>
            <a:custGeom>
              <a:rect b="b" l="l" r="r" t="t"/>
              <a:pathLst>
                <a:path extrusionOk="0" h="233" w="175">
                  <a:moveTo>
                    <a:pt x="173" y="233"/>
                  </a:moveTo>
                  <a:lnTo>
                    <a:pt x="175" y="0"/>
                  </a:lnTo>
                  <a:lnTo>
                    <a:pt x="0" y="0"/>
                  </a:lnTo>
                  <a:lnTo>
                    <a:pt x="0" y="233"/>
                  </a:lnTo>
                  <a:lnTo>
                    <a:pt x="175" y="233"/>
                  </a:lnTo>
                </a:path>
              </a:pathLst>
            </a:custGeom>
            <a:noFill/>
            <a:ln cap="flat" cmpd="sng" w="142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grpSp>
          <p:nvGrpSpPr>
            <p:cNvPr id="1033" name="Google Shape;1033;p21"/>
            <p:cNvGrpSpPr/>
            <p:nvPr/>
          </p:nvGrpSpPr>
          <p:grpSpPr>
            <a:xfrm>
              <a:off x="2347" y="3744"/>
              <a:ext cx="341" cy="133"/>
              <a:chOff x="1968" y="3803"/>
              <a:chExt cx="341" cy="133"/>
            </a:xfrm>
          </p:grpSpPr>
          <p:sp>
            <p:nvSpPr>
              <p:cNvPr id="1034" name="Google Shape;1034;p21"/>
              <p:cNvSpPr/>
              <p:nvPr/>
            </p:nvSpPr>
            <p:spPr>
              <a:xfrm>
                <a:off x="2269" y="3803"/>
                <a:ext cx="40" cy="37"/>
              </a:xfrm>
              <a:custGeom>
                <a:rect b="b" l="l" r="r" t="t"/>
                <a:pathLst>
                  <a:path extrusionOk="0" h="37" w="40">
                    <a:moveTo>
                      <a:pt x="0" y="37"/>
                    </a:moveTo>
                    <a:lnTo>
                      <a:pt x="0" y="0"/>
                    </a:lnTo>
                    <a:lnTo>
                      <a:pt x="40" y="18"/>
                    </a:lnTo>
                    <a:lnTo>
                      <a:pt x="0"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1035" name="Google Shape;1035;p21"/>
              <p:cNvCxnSpPr/>
              <p:nvPr/>
            </p:nvCxnSpPr>
            <p:spPr>
              <a:xfrm flipH="1">
                <a:off x="1998" y="3821"/>
                <a:ext cx="285" cy="1"/>
              </a:xfrm>
              <a:prstGeom prst="straightConnector1">
                <a:avLst/>
              </a:prstGeom>
              <a:noFill/>
              <a:ln cap="flat" cmpd="sng" w="9525">
                <a:solidFill>
                  <a:srgbClr val="000000"/>
                </a:solidFill>
                <a:prstDash val="solid"/>
                <a:miter lim="800000"/>
                <a:headEnd len="sm" w="sm" type="none"/>
                <a:tailEnd len="sm" w="sm" type="none"/>
              </a:ln>
            </p:spPr>
          </p:cxnSp>
          <p:sp>
            <p:nvSpPr>
              <p:cNvPr id="1036" name="Google Shape;1036;p21"/>
              <p:cNvSpPr/>
              <p:nvPr/>
            </p:nvSpPr>
            <p:spPr>
              <a:xfrm>
                <a:off x="1968" y="3803"/>
                <a:ext cx="40" cy="37"/>
              </a:xfrm>
              <a:custGeom>
                <a:rect b="b" l="l" r="r" t="t"/>
                <a:pathLst>
                  <a:path extrusionOk="0" h="37" w="40">
                    <a:moveTo>
                      <a:pt x="37" y="37"/>
                    </a:moveTo>
                    <a:lnTo>
                      <a:pt x="40" y="0"/>
                    </a:lnTo>
                    <a:lnTo>
                      <a:pt x="0" y="18"/>
                    </a:lnTo>
                    <a:lnTo>
                      <a:pt x="40" y="37"/>
                    </a:lnTo>
                    <a:lnTo>
                      <a:pt x="37"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037" name="Google Shape;1037;p21"/>
              <p:cNvSpPr txBox="1"/>
              <p:nvPr/>
            </p:nvSpPr>
            <p:spPr>
              <a:xfrm>
                <a:off x="2061" y="3840"/>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038" name="Google Shape;1038;p21"/>
              <p:cNvSpPr txBox="1"/>
              <p:nvPr/>
            </p:nvSpPr>
            <p:spPr>
              <a:xfrm>
                <a:off x="2103" y="3840"/>
                <a:ext cx="22"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39" name="Google Shape;1039;p21"/>
              <p:cNvSpPr txBox="1"/>
              <p:nvPr/>
            </p:nvSpPr>
            <p:spPr>
              <a:xfrm>
                <a:off x="2127" y="3840"/>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040" name="Google Shape;1040;p21"/>
              <p:cNvSpPr txBox="1"/>
              <p:nvPr/>
            </p:nvSpPr>
            <p:spPr>
              <a:xfrm>
                <a:off x="2169" y="3840"/>
                <a:ext cx="40"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grpSp>
        <p:sp>
          <p:nvSpPr>
            <p:cNvPr id="1041" name="Google Shape;1041;p21"/>
            <p:cNvSpPr txBox="1"/>
            <p:nvPr/>
          </p:nvSpPr>
          <p:spPr>
            <a:xfrm>
              <a:off x="1042" y="3744"/>
              <a:ext cx="18"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042" name="Google Shape;1042;p21"/>
            <p:cNvSpPr txBox="1"/>
            <p:nvPr/>
          </p:nvSpPr>
          <p:spPr>
            <a:xfrm>
              <a:off x="1059" y="3744"/>
              <a:ext cx="58"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w</a:t>
              </a:r>
              <a:endParaRPr b="0" i="0" sz="1400" u="none" cap="none" strike="noStrike">
                <a:solidFill>
                  <a:srgbClr val="000000"/>
                </a:solidFill>
                <a:latin typeface="Arial"/>
                <a:ea typeface="Arial"/>
                <a:cs typeface="Arial"/>
                <a:sym typeface="Arial"/>
              </a:endParaRPr>
            </a:p>
          </p:txBody>
        </p:sp>
        <p:sp>
          <p:nvSpPr>
            <p:cNvPr id="1043" name="Google Shape;1043;p21"/>
            <p:cNvSpPr txBox="1"/>
            <p:nvPr/>
          </p:nvSpPr>
          <p:spPr>
            <a:xfrm>
              <a:off x="1117" y="3744"/>
              <a:ext cx="22"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44" name="Google Shape;1044;p21"/>
            <p:cNvSpPr txBox="1"/>
            <p:nvPr/>
          </p:nvSpPr>
          <p:spPr>
            <a:xfrm>
              <a:off x="1138" y="3744"/>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45" name="Google Shape;1045;p21"/>
            <p:cNvSpPr txBox="1"/>
            <p:nvPr/>
          </p:nvSpPr>
          <p:spPr>
            <a:xfrm>
              <a:off x="1180" y="3744"/>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046" name="Google Shape;1046;p21"/>
            <p:cNvSpPr txBox="1"/>
            <p:nvPr/>
          </p:nvSpPr>
          <p:spPr>
            <a:xfrm>
              <a:off x="1224" y="3744"/>
              <a:ext cx="22"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47" name="Google Shape;1047;p21"/>
            <p:cNvSpPr txBox="1"/>
            <p:nvPr/>
          </p:nvSpPr>
          <p:spPr>
            <a:xfrm>
              <a:off x="1245" y="3744"/>
              <a:ext cx="22"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48" name="Google Shape;1048;p21"/>
            <p:cNvSpPr txBox="1"/>
            <p:nvPr/>
          </p:nvSpPr>
          <p:spPr>
            <a:xfrm>
              <a:off x="1266" y="3744"/>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049" name="Google Shape;1049;p21"/>
            <p:cNvSpPr txBox="1"/>
            <p:nvPr/>
          </p:nvSpPr>
          <p:spPr>
            <a:xfrm>
              <a:off x="1310" y="3744"/>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050" name="Google Shape;1050;p21"/>
            <p:cNvSpPr txBox="1"/>
            <p:nvPr/>
          </p:nvSpPr>
          <p:spPr>
            <a:xfrm>
              <a:off x="1352" y="3744"/>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051" name="Google Shape;1051;p21"/>
            <p:cNvSpPr txBox="1"/>
            <p:nvPr/>
          </p:nvSpPr>
          <p:spPr>
            <a:xfrm>
              <a:off x="1397" y="3744"/>
              <a:ext cx="27"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52" name="Google Shape;1052;p21"/>
            <p:cNvSpPr txBox="1"/>
            <p:nvPr/>
          </p:nvSpPr>
          <p:spPr>
            <a:xfrm>
              <a:off x="1422" y="3744"/>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53" name="Google Shape;1053;p21"/>
            <p:cNvSpPr txBox="1"/>
            <p:nvPr/>
          </p:nvSpPr>
          <p:spPr>
            <a:xfrm>
              <a:off x="1467" y="3744"/>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054" name="Google Shape;1054;p21"/>
            <p:cNvSpPr txBox="1"/>
            <p:nvPr/>
          </p:nvSpPr>
          <p:spPr>
            <a:xfrm>
              <a:off x="1509" y="3744"/>
              <a:ext cx="27"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sp>
        <p:nvSpPr>
          <p:cNvPr id="1055" name="Google Shape;1055;p21"/>
          <p:cNvSpPr/>
          <p:nvPr/>
        </p:nvSpPr>
        <p:spPr>
          <a:xfrm>
            <a:off x="5562600" y="3886200"/>
            <a:ext cx="1219200" cy="1219200"/>
          </a:xfrm>
          <a:custGeom>
            <a:rect b="b" l="l" r="r" t="t"/>
            <a:pathLst>
              <a:path extrusionOk="0" h="768" w="768">
                <a:moveTo>
                  <a:pt x="0" y="0"/>
                </a:moveTo>
                <a:cubicBezTo>
                  <a:pt x="384" y="128"/>
                  <a:pt x="768" y="256"/>
                  <a:pt x="768" y="384"/>
                </a:cubicBezTo>
                <a:cubicBezTo>
                  <a:pt x="768" y="512"/>
                  <a:pt x="128" y="704"/>
                  <a:pt x="0" y="768"/>
                </a:cubicBezTo>
              </a:path>
            </a:pathLst>
          </a:custGeom>
          <a:noFill/>
          <a:ln cap="flat" cmpd="sng" w="9525">
            <a:solidFill>
              <a:schemeClr val="hlink"/>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056" name="Google Shape;1056;p21"/>
          <p:cNvSpPr txBox="1"/>
          <p:nvPr/>
        </p:nvSpPr>
        <p:spPr>
          <a:xfrm>
            <a:off x="6889750" y="4373562"/>
            <a:ext cx="1822450"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200"/>
              <a:buFont typeface="Tahoma"/>
              <a:buNone/>
            </a:pPr>
            <a:r>
              <a:rPr b="0" i="0" lang="en-US" sz="1200" u="none" cap="none" strike="noStrike">
                <a:solidFill>
                  <a:schemeClr val="hlink"/>
                </a:solidFill>
                <a:latin typeface="Tahoma"/>
                <a:ea typeface="Tahoma"/>
                <a:cs typeface="Tahoma"/>
                <a:sym typeface="Tahoma"/>
              </a:rPr>
              <a:t>Hazard if single memory</a:t>
            </a:r>
            <a:endParaRPr b="0" i="0" sz="1400" u="none" cap="none" strike="noStrike">
              <a:solidFill>
                <a:srgbClr val="000000"/>
              </a:solidFill>
              <a:latin typeface="Arial"/>
              <a:ea typeface="Arial"/>
              <a:cs typeface="Arial"/>
              <a:sym typeface="Arial"/>
            </a:endParaRPr>
          </a:p>
        </p:txBody>
      </p:sp>
      <p:cxnSp>
        <p:nvCxnSpPr>
          <p:cNvPr id="1057" name="Google Shape;1057;p21"/>
          <p:cNvCxnSpPr/>
          <p:nvPr/>
        </p:nvCxnSpPr>
        <p:spPr>
          <a:xfrm>
            <a:off x="6781800" y="4495800"/>
            <a:ext cx="152400" cy="0"/>
          </a:xfrm>
          <a:prstGeom prst="straightConnector1">
            <a:avLst/>
          </a:prstGeom>
          <a:noFill/>
          <a:ln cap="flat" cmpd="sng" w="9525">
            <a:solidFill>
              <a:schemeClr val="hlink"/>
            </a:solidFill>
            <a:prstDash val="solid"/>
            <a:miter lim="800000"/>
            <a:headEnd len="sm" w="sm" type="none"/>
            <a:tailEnd len="sm" w="sm" type="none"/>
          </a:ln>
        </p:spPr>
      </p:cxn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p22"/>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Control Hazards</a:t>
            </a:r>
            <a:endParaRPr/>
          </a:p>
        </p:txBody>
      </p:sp>
      <p:sp>
        <p:nvSpPr>
          <p:cNvPr id="1063" name="Google Shape;1063;p22"/>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Control hazard</a:t>
            </a:r>
            <a:r>
              <a:rPr b="0" i="0" lang="en-US" sz="2000" u="none">
                <a:solidFill>
                  <a:schemeClr val="dk1"/>
                </a:solidFill>
                <a:latin typeface="Tahoma"/>
                <a:ea typeface="Tahoma"/>
                <a:cs typeface="Tahoma"/>
                <a:sym typeface="Tahoma"/>
              </a:rPr>
              <a:t>: need to make a decision based on the result of a previous instruction still executing in pipeline</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sng">
                <a:solidFill>
                  <a:schemeClr val="dk1"/>
                </a:solidFill>
                <a:latin typeface="Tahoma"/>
                <a:ea typeface="Tahoma"/>
                <a:cs typeface="Tahoma"/>
                <a:sym typeface="Tahoma"/>
              </a:rPr>
              <a:t>Solution 1</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Stall </a:t>
            </a:r>
            <a:r>
              <a:rPr b="0" i="0" lang="en-US" sz="2000" u="none">
                <a:solidFill>
                  <a:schemeClr val="dk1"/>
                </a:solidFill>
                <a:latin typeface="Tahoma"/>
                <a:ea typeface="Tahoma"/>
                <a:cs typeface="Tahoma"/>
                <a:sym typeface="Tahoma"/>
              </a:rPr>
              <a:t>the pipeline</a:t>
            </a:r>
            <a:endParaRPr/>
          </a:p>
        </p:txBody>
      </p:sp>
      <p:sp>
        <p:nvSpPr>
          <p:cNvPr id="1064" name="Google Shape;1064;p22"/>
          <p:cNvSpPr txBox="1"/>
          <p:nvPr/>
        </p:nvSpPr>
        <p:spPr>
          <a:xfrm>
            <a:off x="2632075" y="4165600"/>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065" name="Google Shape;1065;p22"/>
          <p:cNvSpPr txBox="1"/>
          <p:nvPr/>
        </p:nvSpPr>
        <p:spPr>
          <a:xfrm>
            <a:off x="2665412" y="416560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066" name="Google Shape;1066;p22"/>
          <p:cNvSpPr txBox="1"/>
          <p:nvPr/>
        </p:nvSpPr>
        <p:spPr>
          <a:xfrm>
            <a:off x="2732087" y="4165600"/>
            <a:ext cx="635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067" name="Google Shape;1067;p22"/>
          <p:cNvSpPr txBox="1"/>
          <p:nvPr/>
        </p:nvSpPr>
        <p:spPr>
          <a:xfrm>
            <a:off x="2795587" y="4165600"/>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068" name="Google Shape;1068;p22"/>
          <p:cNvSpPr txBox="1"/>
          <p:nvPr/>
        </p:nvSpPr>
        <p:spPr>
          <a:xfrm>
            <a:off x="2828925" y="4165600"/>
            <a:ext cx="42862"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069" name="Google Shape;1069;p22"/>
          <p:cNvSpPr txBox="1"/>
          <p:nvPr/>
        </p:nvSpPr>
        <p:spPr>
          <a:xfrm>
            <a:off x="2871787" y="416560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1070" name="Google Shape;1070;p22"/>
          <p:cNvSpPr txBox="1"/>
          <p:nvPr/>
        </p:nvSpPr>
        <p:spPr>
          <a:xfrm>
            <a:off x="2938462" y="4165600"/>
            <a:ext cx="635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071" name="Google Shape;1071;p22"/>
          <p:cNvSpPr txBox="1"/>
          <p:nvPr/>
        </p:nvSpPr>
        <p:spPr>
          <a:xfrm>
            <a:off x="3001962" y="4165600"/>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072" name="Google Shape;1072;p22"/>
          <p:cNvSpPr txBox="1"/>
          <p:nvPr/>
        </p:nvSpPr>
        <p:spPr>
          <a:xfrm>
            <a:off x="3035300" y="4165600"/>
            <a:ext cx="285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073" name="Google Shape;1073;p22"/>
          <p:cNvSpPr txBox="1"/>
          <p:nvPr/>
        </p:nvSpPr>
        <p:spPr>
          <a:xfrm>
            <a:off x="3060700" y="416560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074" name="Google Shape;1074;p22"/>
          <p:cNvSpPr txBox="1"/>
          <p:nvPr/>
        </p:nvSpPr>
        <p:spPr>
          <a:xfrm>
            <a:off x="3128962" y="416560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075" name="Google Shape;1075;p22"/>
          <p:cNvSpPr txBox="1"/>
          <p:nvPr/>
        </p:nvSpPr>
        <p:spPr>
          <a:xfrm>
            <a:off x="3195637" y="4165600"/>
            <a:ext cx="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076" name="Google Shape;1076;p22"/>
          <p:cNvSpPr txBox="1"/>
          <p:nvPr/>
        </p:nvSpPr>
        <p:spPr>
          <a:xfrm>
            <a:off x="2782887" y="4313237"/>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1077" name="Google Shape;1077;p22"/>
          <p:cNvSpPr txBox="1"/>
          <p:nvPr/>
        </p:nvSpPr>
        <p:spPr>
          <a:xfrm>
            <a:off x="2816225" y="43132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078" name="Google Shape;1078;p22"/>
          <p:cNvSpPr txBox="1"/>
          <p:nvPr/>
        </p:nvSpPr>
        <p:spPr>
          <a:xfrm>
            <a:off x="2884487" y="4313237"/>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079" name="Google Shape;1079;p22"/>
          <p:cNvSpPr txBox="1"/>
          <p:nvPr/>
        </p:nvSpPr>
        <p:spPr>
          <a:xfrm>
            <a:off x="2917825" y="4313237"/>
            <a:ext cx="635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080" name="Google Shape;1080;p22"/>
          <p:cNvSpPr txBox="1"/>
          <p:nvPr/>
        </p:nvSpPr>
        <p:spPr>
          <a:xfrm>
            <a:off x="2981325" y="43132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081" name="Google Shape;1081;p22"/>
          <p:cNvSpPr/>
          <p:nvPr/>
        </p:nvSpPr>
        <p:spPr>
          <a:xfrm>
            <a:off x="2601912" y="4103687"/>
            <a:ext cx="631825" cy="420687"/>
          </a:xfrm>
          <a:custGeom>
            <a:rect b="b" l="l" r="r" t="t"/>
            <a:pathLst>
              <a:path extrusionOk="0" h="265" w="398">
                <a:moveTo>
                  <a:pt x="396" y="263"/>
                </a:moveTo>
                <a:lnTo>
                  <a:pt x="398" y="0"/>
                </a:lnTo>
                <a:lnTo>
                  <a:pt x="0" y="0"/>
                </a:lnTo>
                <a:lnTo>
                  <a:pt x="0" y="265"/>
                </a:lnTo>
                <a:lnTo>
                  <a:pt x="398" y="265"/>
                </a:lnTo>
              </a:path>
            </a:pathLst>
          </a:custGeom>
          <a:noFill/>
          <a:ln cap="flat" cmpd="sng" w="174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082" name="Google Shape;1082;p22"/>
          <p:cNvSpPr txBox="1"/>
          <p:nvPr/>
        </p:nvSpPr>
        <p:spPr>
          <a:xfrm>
            <a:off x="3609975" y="4237037"/>
            <a:ext cx="920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083" name="Google Shape;1083;p22"/>
          <p:cNvSpPr txBox="1"/>
          <p:nvPr/>
        </p:nvSpPr>
        <p:spPr>
          <a:xfrm>
            <a:off x="3697287" y="42370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084" name="Google Shape;1084;p22"/>
          <p:cNvSpPr txBox="1"/>
          <p:nvPr/>
        </p:nvSpPr>
        <p:spPr>
          <a:xfrm>
            <a:off x="3765550" y="42370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085" name="Google Shape;1085;p22"/>
          <p:cNvSpPr/>
          <p:nvPr/>
        </p:nvSpPr>
        <p:spPr>
          <a:xfrm>
            <a:off x="3554412" y="4103687"/>
            <a:ext cx="315912" cy="420687"/>
          </a:xfrm>
          <a:custGeom>
            <a:rect b="b" l="l" r="r" t="t"/>
            <a:pathLst>
              <a:path extrusionOk="0" h="265" w="199">
                <a:moveTo>
                  <a:pt x="199" y="263"/>
                </a:moveTo>
                <a:lnTo>
                  <a:pt x="199" y="0"/>
                </a:lnTo>
                <a:lnTo>
                  <a:pt x="0" y="0"/>
                </a:lnTo>
                <a:lnTo>
                  <a:pt x="0" y="265"/>
                </a:lnTo>
                <a:lnTo>
                  <a:pt x="199" y="265"/>
                </a:lnTo>
              </a:path>
            </a:pathLst>
          </a:custGeom>
          <a:noFill/>
          <a:ln cap="flat" cmpd="sng" w="174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086" name="Google Shape;1086;p22"/>
          <p:cNvSpPr txBox="1"/>
          <p:nvPr/>
        </p:nvSpPr>
        <p:spPr>
          <a:xfrm>
            <a:off x="4081462" y="4237037"/>
            <a:ext cx="84137"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087" name="Google Shape;1087;p22"/>
          <p:cNvSpPr txBox="1"/>
          <p:nvPr/>
        </p:nvSpPr>
        <p:spPr>
          <a:xfrm>
            <a:off x="4160837" y="42370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088" name="Google Shape;1088;p22"/>
          <p:cNvSpPr txBox="1"/>
          <p:nvPr/>
        </p:nvSpPr>
        <p:spPr>
          <a:xfrm>
            <a:off x="4233862" y="4237037"/>
            <a:ext cx="920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1089" name="Google Shape;1089;p22"/>
          <p:cNvSpPr/>
          <p:nvPr/>
        </p:nvSpPr>
        <p:spPr>
          <a:xfrm>
            <a:off x="3870325" y="4103687"/>
            <a:ext cx="633412" cy="420687"/>
          </a:xfrm>
          <a:custGeom>
            <a:rect b="b" l="l" r="r" t="t"/>
            <a:pathLst>
              <a:path extrusionOk="0" h="265" w="399">
                <a:moveTo>
                  <a:pt x="399" y="263"/>
                </a:moveTo>
                <a:lnTo>
                  <a:pt x="399" y="0"/>
                </a:lnTo>
                <a:lnTo>
                  <a:pt x="0" y="0"/>
                </a:lnTo>
                <a:lnTo>
                  <a:pt x="0" y="265"/>
                </a:lnTo>
                <a:lnTo>
                  <a:pt x="399" y="265"/>
                </a:lnTo>
              </a:path>
            </a:pathLst>
          </a:custGeom>
          <a:noFill/>
          <a:ln cap="flat" cmpd="sng" w="174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090" name="Google Shape;1090;p22"/>
          <p:cNvSpPr txBox="1"/>
          <p:nvPr/>
        </p:nvSpPr>
        <p:spPr>
          <a:xfrm>
            <a:off x="4692650" y="4165600"/>
            <a:ext cx="920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091" name="Google Shape;1091;p22"/>
          <p:cNvSpPr txBox="1"/>
          <p:nvPr/>
        </p:nvSpPr>
        <p:spPr>
          <a:xfrm>
            <a:off x="4781550" y="416560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092" name="Google Shape;1092;p22"/>
          <p:cNvSpPr txBox="1"/>
          <p:nvPr/>
        </p:nvSpPr>
        <p:spPr>
          <a:xfrm>
            <a:off x="4848225" y="4165600"/>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093" name="Google Shape;1093;p22"/>
          <p:cNvSpPr txBox="1"/>
          <p:nvPr/>
        </p:nvSpPr>
        <p:spPr>
          <a:xfrm>
            <a:off x="4883150" y="416560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094" name="Google Shape;1094;p22"/>
          <p:cNvSpPr txBox="1"/>
          <p:nvPr/>
        </p:nvSpPr>
        <p:spPr>
          <a:xfrm>
            <a:off x="4949825" y="4165600"/>
            <a:ext cx="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095" name="Google Shape;1095;p22"/>
          <p:cNvSpPr txBox="1"/>
          <p:nvPr/>
        </p:nvSpPr>
        <p:spPr>
          <a:xfrm>
            <a:off x="4629150" y="43132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096" name="Google Shape;1096;p22"/>
          <p:cNvSpPr txBox="1"/>
          <p:nvPr/>
        </p:nvSpPr>
        <p:spPr>
          <a:xfrm>
            <a:off x="4697412" y="4313237"/>
            <a:ext cx="635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097" name="Google Shape;1097;p22"/>
          <p:cNvSpPr txBox="1"/>
          <p:nvPr/>
        </p:nvSpPr>
        <p:spPr>
          <a:xfrm>
            <a:off x="4760912" y="4313237"/>
            <a:ext cx="635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098" name="Google Shape;1098;p22"/>
          <p:cNvSpPr txBox="1"/>
          <p:nvPr/>
        </p:nvSpPr>
        <p:spPr>
          <a:xfrm>
            <a:off x="4819650" y="43132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099" name="Google Shape;1099;p22"/>
          <p:cNvSpPr txBox="1"/>
          <p:nvPr/>
        </p:nvSpPr>
        <p:spPr>
          <a:xfrm>
            <a:off x="4886325" y="4313237"/>
            <a:ext cx="635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100" name="Google Shape;1100;p22"/>
          <p:cNvSpPr txBox="1"/>
          <p:nvPr/>
        </p:nvSpPr>
        <p:spPr>
          <a:xfrm>
            <a:off x="4949825" y="4313237"/>
            <a:ext cx="635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101" name="Google Shape;1101;p22"/>
          <p:cNvSpPr/>
          <p:nvPr/>
        </p:nvSpPr>
        <p:spPr>
          <a:xfrm>
            <a:off x="4503737" y="4103687"/>
            <a:ext cx="631825" cy="420687"/>
          </a:xfrm>
          <a:custGeom>
            <a:rect b="b" l="l" r="r" t="t"/>
            <a:pathLst>
              <a:path extrusionOk="0" h="265" w="398">
                <a:moveTo>
                  <a:pt x="398" y="263"/>
                </a:moveTo>
                <a:lnTo>
                  <a:pt x="398" y="0"/>
                </a:lnTo>
                <a:lnTo>
                  <a:pt x="0" y="0"/>
                </a:lnTo>
                <a:lnTo>
                  <a:pt x="0" y="265"/>
                </a:lnTo>
                <a:lnTo>
                  <a:pt x="398" y="265"/>
                </a:lnTo>
              </a:path>
            </a:pathLst>
          </a:custGeom>
          <a:noFill/>
          <a:ln cap="flat" cmpd="sng" w="174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102" name="Google Shape;1102;p22"/>
          <p:cNvSpPr txBox="1"/>
          <p:nvPr/>
        </p:nvSpPr>
        <p:spPr>
          <a:xfrm>
            <a:off x="5189537" y="4237037"/>
            <a:ext cx="920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103" name="Google Shape;1103;p22"/>
          <p:cNvSpPr txBox="1"/>
          <p:nvPr/>
        </p:nvSpPr>
        <p:spPr>
          <a:xfrm>
            <a:off x="5278437" y="42370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104" name="Google Shape;1104;p22"/>
          <p:cNvSpPr txBox="1"/>
          <p:nvPr/>
        </p:nvSpPr>
        <p:spPr>
          <a:xfrm>
            <a:off x="5346700" y="4237037"/>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105" name="Google Shape;1105;p22"/>
          <p:cNvSpPr/>
          <p:nvPr/>
        </p:nvSpPr>
        <p:spPr>
          <a:xfrm>
            <a:off x="5135562" y="4103687"/>
            <a:ext cx="315912" cy="420687"/>
          </a:xfrm>
          <a:custGeom>
            <a:rect b="b" l="l" r="r" t="t"/>
            <a:pathLst>
              <a:path extrusionOk="0" h="265" w="199">
                <a:moveTo>
                  <a:pt x="199" y="263"/>
                </a:moveTo>
                <a:lnTo>
                  <a:pt x="199" y="0"/>
                </a:lnTo>
                <a:lnTo>
                  <a:pt x="0" y="0"/>
                </a:lnTo>
                <a:lnTo>
                  <a:pt x="0" y="265"/>
                </a:lnTo>
                <a:lnTo>
                  <a:pt x="199" y="265"/>
                </a:lnTo>
              </a:path>
            </a:pathLst>
          </a:custGeom>
          <a:noFill/>
          <a:ln cap="flat" cmpd="sng" w="174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106" name="Google Shape;1106;p22"/>
          <p:cNvSpPr txBox="1"/>
          <p:nvPr/>
        </p:nvSpPr>
        <p:spPr>
          <a:xfrm>
            <a:off x="2252662" y="3757612"/>
            <a:ext cx="85725"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107" name="Google Shape;1107;p22"/>
          <p:cNvSpPr txBox="1"/>
          <p:nvPr/>
        </p:nvSpPr>
        <p:spPr>
          <a:xfrm>
            <a:off x="2339975" y="3757612"/>
            <a:ext cx="317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108" name="Google Shape;1108;p22"/>
          <p:cNvSpPr txBox="1"/>
          <p:nvPr/>
        </p:nvSpPr>
        <p:spPr>
          <a:xfrm>
            <a:off x="2370137" y="3757612"/>
            <a:ext cx="1158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1109" name="Google Shape;1109;p22"/>
          <p:cNvSpPr txBox="1"/>
          <p:nvPr/>
        </p:nvSpPr>
        <p:spPr>
          <a:xfrm>
            <a:off x="2487612" y="3757612"/>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110" name="Google Shape;1110;p22"/>
          <p:cNvSpPr txBox="1"/>
          <p:nvPr/>
        </p:nvSpPr>
        <p:spPr>
          <a:xfrm>
            <a:off x="1468437" y="465137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100"/>
              <a:buFont typeface="Arial"/>
              <a:buNone/>
            </a:pPr>
            <a:r>
              <a:rPr b="0" i="0" lang="en-US" sz="1100" u="none" cap="none" strike="noStrike">
                <a:solidFill>
                  <a:srgbClr val="EB75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1111" name="Google Shape;1111;p22"/>
          <p:cNvSpPr txBox="1"/>
          <p:nvPr/>
        </p:nvSpPr>
        <p:spPr>
          <a:xfrm>
            <a:off x="1543050" y="465137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100"/>
              <a:buFont typeface="Arial"/>
              <a:buNone/>
            </a:pPr>
            <a:r>
              <a:rPr b="0" i="0" lang="en-US" sz="1100" u="none" cap="none" strike="noStrike">
                <a:solidFill>
                  <a:srgbClr val="EB75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112" name="Google Shape;1112;p22"/>
          <p:cNvSpPr txBox="1"/>
          <p:nvPr/>
        </p:nvSpPr>
        <p:spPr>
          <a:xfrm>
            <a:off x="1624012" y="465137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100"/>
              <a:buFont typeface="Arial"/>
              <a:buNone/>
            </a:pPr>
            <a:r>
              <a:rPr b="0" i="0" lang="en-US" sz="1100" u="none" cap="none" strike="noStrike">
                <a:solidFill>
                  <a:srgbClr val="EB7500"/>
                </a:solidFill>
                <a:latin typeface="Arial"/>
                <a:ea typeface="Arial"/>
                <a:cs typeface="Arial"/>
                <a:sym typeface="Arial"/>
              </a:rPr>
              <a:t>q</a:t>
            </a:r>
            <a:endParaRPr b="0" i="0" sz="1400" u="none" cap="none" strike="noStrike">
              <a:solidFill>
                <a:srgbClr val="000000"/>
              </a:solidFill>
              <a:latin typeface="Arial"/>
              <a:ea typeface="Arial"/>
              <a:cs typeface="Arial"/>
              <a:sym typeface="Arial"/>
            </a:endParaRPr>
          </a:p>
        </p:txBody>
      </p:sp>
      <p:sp>
        <p:nvSpPr>
          <p:cNvPr id="1113" name="Google Shape;1113;p22"/>
          <p:cNvSpPr txBox="1"/>
          <p:nvPr/>
        </p:nvSpPr>
        <p:spPr>
          <a:xfrm>
            <a:off x="1700212" y="4651375"/>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100"/>
              <a:buFont typeface="Arial"/>
              <a:buNone/>
            </a:pPr>
            <a:r>
              <a:rPr b="0" i="0" lang="en-US" sz="1100" u="none" cap="none" strike="noStrike">
                <a:solidFill>
                  <a:srgbClr val="EB75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14" name="Google Shape;1114;p22"/>
          <p:cNvSpPr txBox="1"/>
          <p:nvPr/>
        </p:nvSpPr>
        <p:spPr>
          <a:xfrm>
            <a:off x="1741487" y="465137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100"/>
              <a:buFont typeface="Arial"/>
              <a:buNone/>
            </a:pPr>
            <a:r>
              <a:rPr b="0" i="0" lang="en-US" sz="1100" u="none" cap="none" strike="noStrike">
                <a:solidFill>
                  <a:srgbClr val="EB75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15" name="Google Shape;1115;p22"/>
          <p:cNvSpPr txBox="1"/>
          <p:nvPr/>
        </p:nvSpPr>
        <p:spPr>
          <a:xfrm>
            <a:off x="1817687" y="465137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100"/>
              <a:buFont typeface="Arial"/>
              <a:buNone/>
            </a:pPr>
            <a:r>
              <a:rPr b="0" i="0" lang="en-US" sz="1100" u="none" cap="none" strike="noStrike">
                <a:solidFill>
                  <a:srgbClr val="EB75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116" name="Google Shape;1116;p22"/>
          <p:cNvSpPr txBox="1"/>
          <p:nvPr/>
        </p:nvSpPr>
        <p:spPr>
          <a:xfrm>
            <a:off x="1898650" y="4651375"/>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100"/>
              <a:buFont typeface="Arial"/>
              <a:buNone/>
            </a:pPr>
            <a:r>
              <a:rPr b="0" i="0" lang="en-US" sz="1100" u="none" cap="none" strike="noStrike">
                <a:solidFill>
                  <a:srgbClr val="EB75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17" name="Google Shape;1117;p22"/>
          <p:cNvSpPr txBox="1"/>
          <p:nvPr/>
        </p:nvSpPr>
        <p:spPr>
          <a:xfrm>
            <a:off x="1935162" y="4651375"/>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100"/>
              <a:buFont typeface="Arial"/>
              <a:buNone/>
            </a:pPr>
            <a:r>
              <a:rPr b="0" i="0" lang="en-US" sz="1100" u="none" cap="none" strike="noStrike">
                <a:solidFill>
                  <a:srgbClr val="EB75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18" name="Google Shape;1118;p22"/>
          <p:cNvSpPr txBox="1"/>
          <p:nvPr/>
        </p:nvSpPr>
        <p:spPr>
          <a:xfrm>
            <a:off x="1973262" y="465137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100"/>
              <a:buFont typeface="Arial"/>
              <a:buNone/>
            </a:pPr>
            <a:r>
              <a:rPr b="0" i="0" lang="en-US" sz="1100" u="none" cap="none" strike="noStrike">
                <a:solidFill>
                  <a:srgbClr val="EB75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19" name="Google Shape;1119;p22"/>
          <p:cNvSpPr txBox="1"/>
          <p:nvPr/>
        </p:nvSpPr>
        <p:spPr>
          <a:xfrm>
            <a:off x="2054225" y="465137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100"/>
              <a:buFont typeface="Arial"/>
              <a:buNone/>
            </a:pPr>
            <a:r>
              <a:rPr b="0" i="0" lang="en-US" sz="1100" u="none" cap="none" strike="noStrike">
                <a:solidFill>
                  <a:srgbClr val="EB75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120" name="Google Shape;1120;p22"/>
          <p:cNvSpPr txBox="1"/>
          <p:nvPr/>
        </p:nvSpPr>
        <p:spPr>
          <a:xfrm>
            <a:off x="2130425" y="4651375"/>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100"/>
              <a:buFont typeface="Arial"/>
              <a:buNone/>
            </a:pPr>
            <a:r>
              <a:rPr b="0" i="0" lang="en-US" sz="1100" u="none" cap="none" strike="noStrike">
                <a:solidFill>
                  <a:srgbClr val="EB75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21" name="Google Shape;1121;p22"/>
          <p:cNvSpPr txBox="1"/>
          <p:nvPr/>
        </p:nvSpPr>
        <p:spPr>
          <a:xfrm>
            <a:off x="2171700" y="4651375"/>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100"/>
              <a:buFont typeface="Arial"/>
              <a:buNone/>
            </a:pPr>
            <a:r>
              <a:rPr b="0" i="0" lang="en-US" sz="1100" u="none" cap="none" strike="noStrike">
                <a:solidFill>
                  <a:srgbClr val="EB75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22" name="Google Shape;1122;p22"/>
          <p:cNvSpPr txBox="1"/>
          <p:nvPr/>
        </p:nvSpPr>
        <p:spPr>
          <a:xfrm>
            <a:off x="2209800" y="465137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100"/>
              <a:buFont typeface="Arial"/>
              <a:buNone/>
            </a:pPr>
            <a:r>
              <a:rPr b="0" i="0" lang="en-US" sz="1100" u="none" cap="none" strike="noStrike">
                <a:solidFill>
                  <a:srgbClr val="EB75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123" name="Google Shape;1123;p22"/>
          <p:cNvSpPr txBox="1"/>
          <p:nvPr/>
        </p:nvSpPr>
        <p:spPr>
          <a:xfrm>
            <a:off x="2286000" y="465137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100"/>
              <a:buFont typeface="Arial"/>
              <a:buNone/>
            </a:pPr>
            <a:r>
              <a:rPr b="0" i="0" lang="en-US" sz="1100" u="none" cap="none" strike="noStrike">
                <a:solidFill>
                  <a:srgbClr val="EB75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124" name="Google Shape;1124;p22"/>
          <p:cNvSpPr txBox="1"/>
          <p:nvPr/>
        </p:nvSpPr>
        <p:spPr>
          <a:xfrm>
            <a:off x="1412875" y="426402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125" name="Google Shape;1125;p22"/>
          <p:cNvSpPr txBox="1"/>
          <p:nvPr/>
        </p:nvSpPr>
        <p:spPr>
          <a:xfrm>
            <a:off x="1493837" y="426402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126" name="Google Shape;1126;p22"/>
          <p:cNvSpPr txBox="1"/>
          <p:nvPr/>
        </p:nvSpPr>
        <p:spPr>
          <a:xfrm>
            <a:off x="1568450" y="426402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127" name="Google Shape;1127;p22"/>
          <p:cNvSpPr txBox="1"/>
          <p:nvPr/>
        </p:nvSpPr>
        <p:spPr>
          <a:xfrm>
            <a:off x="1649412" y="4264025"/>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28" name="Google Shape;1128;p22"/>
          <p:cNvSpPr txBox="1"/>
          <p:nvPr/>
        </p:nvSpPr>
        <p:spPr>
          <a:xfrm>
            <a:off x="1687512" y="426402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29" name="Google Shape;1129;p22"/>
          <p:cNvSpPr txBox="1"/>
          <p:nvPr/>
        </p:nvSpPr>
        <p:spPr>
          <a:xfrm>
            <a:off x="1766887" y="426402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130" name="Google Shape;1130;p22"/>
          <p:cNvSpPr txBox="1"/>
          <p:nvPr/>
        </p:nvSpPr>
        <p:spPr>
          <a:xfrm>
            <a:off x="1843087" y="4264025"/>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31" name="Google Shape;1131;p22"/>
          <p:cNvSpPr txBox="1"/>
          <p:nvPr/>
        </p:nvSpPr>
        <p:spPr>
          <a:xfrm>
            <a:off x="1881187" y="4264025"/>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32" name="Google Shape;1132;p22"/>
          <p:cNvSpPr txBox="1"/>
          <p:nvPr/>
        </p:nvSpPr>
        <p:spPr>
          <a:xfrm>
            <a:off x="1922462" y="426402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33" name="Google Shape;1133;p22"/>
          <p:cNvSpPr txBox="1"/>
          <p:nvPr/>
        </p:nvSpPr>
        <p:spPr>
          <a:xfrm>
            <a:off x="1998662" y="426402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1134" name="Google Shape;1134;p22"/>
          <p:cNvSpPr txBox="1"/>
          <p:nvPr/>
        </p:nvSpPr>
        <p:spPr>
          <a:xfrm>
            <a:off x="2079625" y="4264025"/>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35" name="Google Shape;1135;p22"/>
          <p:cNvSpPr txBox="1"/>
          <p:nvPr/>
        </p:nvSpPr>
        <p:spPr>
          <a:xfrm>
            <a:off x="2117725" y="4264025"/>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36" name="Google Shape;1136;p22"/>
          <p:cNvSpPr txBox="1"/>
          <p:nvPr/>
        </p:nvSpPr>
        <p:spPr>
          <a:xfrm>
            <a:off x="2155825" y="426402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37" name="Google Shape;1137;p22"/>
          <p:cNvSpPr txBox="1"/>
          <p:nvPr/>
        </p:nvSpPr>
        <p:spPr>
          <a:xfrm>
            <a:off x="2235200" y="426402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1138" name="Google Shape;1138;p22"/>
          <p:cNvSpPr txBox="1"/>
          <p:nvPr/>
        </p:nvSpPr>
        <p:spPr>
          <a:xfrm>
            <a:off x="1484312" y="5073650"/>
            <a:ext cx="317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139" name="Google Shape;1139;p22"/>
          <p:cNvSpPr txBox="1"/>
          <p:nvPr/>
        </p:nvSpPr>
        <p:spPr>
          <a:xfrm>
            <a:off x="1514475" y="5073650"/>
            <a:ext cx="1016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w</a:t>
            </a:r>
            <a:endParaRPr b="0" i="0" sz="1400" u="none" cap="none" strike="noStrike">
              <a:solidFill>
                <a:srgbClr val="000000"/>
              </a:solidFill>
              <a:latin typeface="Arial"/>
              <a:ea typeface="Arial"/>
              <a:cs typeface="Arial"/>
              <a:sym typeface="Arial"/>
            </a:endParaRPr>
          </a:p>
        </p:txBody>
      </p:sp>
      <p:sp>
        <p:nvSpPr>
          <p:cNvPr id="1140" name="Google Shape;1140;p22"/>
          <p:cNvSpPr txBox="1"/>
          <p:nvPr/>
        </p:nvSpPr>
        <p:spPr>
          <a:xfrm>
            <a:off x="1616075" y="5073650"/>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41" name="Google Shape;1141;p22"/>
          <p:cNvSpPr txBox="1"/>
          <p:nvPr/>
        </p:nvSpPr>
        <p:spPr>
          <a:xfrm>
            <a:off x="1657350" y="5073650"/>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42" name="Google Shape;1142;p22"/>
          <p:cNvSpPr txBox="1"/>
          <p:nvPr/>
        </p:nvSpPr>
        <p:spPr>
          <a:xfrm>
            <a:off x="1733550" y="5073650"/>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1143" name="Google Shape;1143;p22"/>
          <p:cNvSpPr txBox="1"/>
          <p:nvPr/>
        </p:nvSpPr>
        <p:spPr>
          <a:xfrm>
            <a:off x="1812925" y="5073650"/>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44" name="Google Shape;1144;p22"/>
          <p:cNvSpPr txBox="1"/>
          <p:nvPr/>
        </p:nvSpPr>
        <p:spPr>
          <a:xfrm>
            <a:off x="1851025" y="5073650"/>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45" name="Google Shape;1145;p22"/>
          <p:cNvSpPr txBox="1"/>
          <p:nvPr/>
        </p:nvSpPr>
        <p:spPr>
          <a:xfrm>
            <a:off x="1889125" y="5073650"/>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1146" name="Google Shape;1146;p22"/>
          <p:cNvSpPr txBox="1"/>
          <p:nvPr/>
        </p:nvSpPr>
        <p:spPr>
          <a:xfrm>
            <a:off x="1970087" y="5073650"/>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147" name="Google Shape;1147;p22"/>
          <p:cNvSpPr txBox="1"/>
          <p:nvPr/>
        </p:nvSpPr>
        <p:spPr>
          <a:xfrm>
            <a:off x="2044700" y="5073650"/>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148" name="Google Shape;1148;p22"/>
          <p:cNvSpPr txBox="1"/>
          <p:nvPr/>
        </p:nvSpPr>
        <p:spPr>
          <a:xfrm>
            <a:off x="2125662" y="5073650"/>
            <a:ext cx="4603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49" name="Google Shape;1149;p22"/>
          <p:cNvSpPr txBox="1"/>
          <p:nvPr/>
        </p:nvSpPr>
        <p:spPr>
          <a:xfrm>
            <a:off x="2171700" y="5073650"/>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50" name="Google Shape;1150;p22"/>
          <p:cNvSpPr txBox="1"/>
          <p:nvPr/>
        </p:nvSpPr>
        <p:spPr>
          <a:xfrm>
            <a:off x="2247900" y="5073650"/>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151" name="Google Shape;1151;p22"/>
          <p:cNvSpPr txBox="1"/>
          <p:nvPr/>
        </p:nvSpPr>
        <p:spPr>
          <a:xfrm>
            <a:off x="2327275" y="5073650"/>
            <a:ext cx="4603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cxnSp>
        <p:nvCxnSpPr>
          <p:cNvPr id="1152" name="Google Shape;1152;p22"/>
          <p:cNvCxnSpPr/>
          <p:nvPr/>
        </p:nvCxnSpPr>
        <p:spPr>
          <a:xfrm>
            <a:off x="1270000" y="4170362"/>
            <a:ext cx="1587" cy="1143000"/>
          </a:xfrm>
          <a:prstGeom prst="straightConnector1">
            <a:avLst/>
          </a:prstGeom>
          <a:noFill/>
          <a:ln cap="flat" cmpd="sng" w="9525">
            <a:solidFill>
              <a:srgbClr val="000000"/>
            </a:solidFill>
            <a:prstDash val="solid"/>
            <a:miter lim="800000"/>
            <a:headEnd len="sm" w="sm" type="none"/>
            <a:tailEnd len="sm" w="sm" type="none"/>
          </a:ln>
        </p:spPr>
      </p:cxnSp>
      <p:sp>
        <p:nvSpPr>
          <p:cNvPr id="1153" name="Google Shape;1153;p22"/>
          <p:cNvSpPr/>
          <p:nvPr/>
        </p:nvSpPr>
        <p:spPr>
          <a:xfrm>
            <a:off x="1236662" y="5295900"/>
            <a:ext cx="71437" cy="71437"/>
          </a:xfrm>
          <a:custGeom>
            <a:rect b="b" l="l" r="r" t="t"/>
            <a:pathLst>
              <a:path extrusionOk="0" h="45" w="45">
                <a:moveTo>
                  <a:pt x="42" y="0"/>
                </a:moveTo>
                <a:lnTo>
                  <a:pt x="0" y="0"/>
                </a:lnTo>
                <a:lnTo>
                  <a:pt x="21" y="45"/>
                </a:lnTo>
                <a:lnTo>
                  <a:pt x="45" y="0"/>
                </a:lnTo>
                <a:lnTo>
                  <a:pt x="4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1154" name="Google Shape;1154;p22"/>
          <p:cNvCxnSpPr/>
          <p:nvPr/>
        </p:nvCxnSpPr>
        <p:spPr>
          <a:xfrm>
            <a:off x="2619375" y="3841750"/>
            <a:ext cx="5554662" cy="1587"/>
          </a:xfrm>
          <a:prstGeom prst="straightConnector1">
            <a:avLst/>
          </a:prstGeom>
          <a:noFill/>
          <a:ln cap="flat" cmpd="sng" w="9525">
            <a:solidFill>
              <a:srgbClr val="000000"/>
            </a:solidFill>
            <a:prstDash val="solid"/>
            <a:miter lim="800000"/>
            <a:headEnd len="sm" w="sm" type="none"/>
            <a:tailEnd len="sm" w="sm" type="none"/>
          </a:ln>
        </p:spPr>
      </p:cxnSp>
      <p:sp>
        <p:nvSpPr>
          <p:cNvPr id="1155" name="Google Shape;1155;p22"/>
          <p:cNvSpPr/>
          <p:nvPr/>
        </p:nvSpPr>
        <p:spPr>
          <a:xfrm>
            <a:off x="8150225" y="3803650"/>
            <a:ext cx="71437" cy="76200"/>
          </a:xfrm>
          <a:custGeom>
            <a:rect b="b" l="l" r="r" t="t"/>
            <a:pathLst>
              <a:path extrusionOk="0" h="48" w="45">
                <a:moveTo>
                  <a:pt x="0" y="0"/>
                </a:moveTo>
                <a:lnTo>
                  <a:pt x="0" y="48"/>
                </a:lnTo>
                <a:lnTo>
                  <a:pt x="45" y="24"/>
                </a:lnTo>
                <a:lnTo>
                  <a:pt x="0" y="3"/>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156" name="Google Shape;1156;p22"/>
          <p:cNvSpPr/>
          <p:nvPr/>
        </p:nvSpPr>
        <p:spPr>
          <a:xfrm>
            <a:off x="4410075" y="5478462"/>
            <a:ext cx="71437" cy="66675"/>
          </a:xfrm>
          <a:custGeom>
            <a:rect b="b" l="l" r="r" t="t"/>
            <a:pathLst>
              <a:path extrusionOk="0" h="42" w="45">
                <a:moveTo>
                  <a:pt x="0" y="42"/>
                </a:moveTo>
                <a:lnTo>
                  <a:pt x="3" y="0"/>
                </a:lnTo>
                <a:lnTo>
                  <a:pt x="45" y="21"/>
                </a:lnTo>
                <a:lnTo>
                  <a:pt x="3" y="42"/>
                </a:lnTo>
                <a:lnTo>
                  <a:pt x="0" y="42"/>
                </a:lnTo>
                <a:close/>
              </a:path>
            </a:pathLst>
          </a:custGeom>
          <a:solidFill>
            <a:srgbClr val="EB75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157" name="Google Shape;1157;p22"/>
          <p:cNvSpPr/>
          <p:nvPr/>
        </p:nvSpPr>
        <p:spPr>
          <a:xfrm>
            <a:off x="4410075" y="5478462"/>
            <a:ext cx="71437" cy="66675"/>
          </a:xfrm>
          <a:custGeom>
            <a:rect b="b" l="l" r="r" t="t"/>
            <a:pathLst>
              <a:path extrusionOk="0" h="42" w="45">
                <a:moveTo>
                  <a:pt x="0" y="42"/>
                </a:moveTo>
                <a:lnTo>
                  <a:pt x="3" y="0"/>
                </a:lnTo>
                <a:lnTo>
                  <a:pt x="45" y="21"/>
                </a:lnTo>
                <a:lnTo>
                  <a:pt x="3" y="42"/>
                </a:lnTo>
              </a:path>
            </a:pathLst>
          </a:custGeom>
          <a:noFill/>
          <a:ln cap="flat" cmpd="sng" w="17450">
            <a:solidFill>
              <a:srgbClr val="EB75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158" name="Google Shape;1158;p22"/>
          <p:cNvSpPr/>
          <p:nvPr/>
        </p:nvSpPr>
        <p:spPr>
          <a:xfrm>
            <a:off x="3284537" y="5511800"/>
            <a:ext cx="1125537" cy="1587"/>
          </a:xfrm>
          <a:custGeom>
            <a:rect b="b" l="l" r="r" t="t"/>
            <a:pathLst>
              <a:path extrusionOk="0" h="1588" w="709">
                <a:moveTo>
                  <a:pt x="709" y="0"/>
                </a:moveTo>
                <a:lnTo>
                  <a:pt x="0" y="0"/>
                </a:lnTo>
                <a:lnTo>
                  <a:pt x="709" y="0"/>
                </a:lnTo>
                <a:close/>
              </a:path>
            </a:pathLst>
          </a:custGeom>
          <a:solidFill>
            <a:srgbClr val="EB75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1159" name="Google Shape;1159;p22"/>
          <p:cNvCxnSpPr/>
          <p:nvPr/>
        </p:nvCxnSpPr>
        <p:spPr>
          <a:xfrm flipH="1">
            <a:off x="3284537" y="5511800"/>
            <a:ext cx="1125537" cy="1587"/>
          </a:xfrm>
          <a:prstGeom prst="straightConnector1">
            <a:avLst/>
          </a:prstGeom>
          <a:noFill/>
          <a:ln cap="flat" cmpd="sng" w="9525">
            <a:solidFill>
              <a:srgbClr val="EB7500"/>
            </a:solidFill>
            <a:prstDash val="solid"/>
            <a:miter lim="800000"/>
            <a:headEnd len="sm" w="sm" type="none"/>
            <a:tailEnd len="sm" w="sm" type="none"/>
          </a:ln>
        </p:spPr>
      </p:cxnSp>
      <p:sp>
        <p:nvSpPr>
          <p:cNvPr id="1160" name="Google Shape;1160;p22"/>
          <p:cNvSpPr/>
          <p:nvPr/>
        </p:nvSpPr>
        <p:spPr>
          <a:xfrm>
            <a:off x="3230562" y="5478462"/>
            <a:ext cx="71437" cy="66675"/>
          </a:xfrm>
          <a:custGeom>
            <a:rect b="b" l="l" r="r" t="t"/>
            <a:pathLst>
              <a:path extrusionOk="0" h="42" w="45">
                <a:moveTo>
                  <a:pt x="42" y="42"/>
                </a:moveTo>
                <a:lnTo>
                  <a:pt x="45" y="0"/>
                </a:lnTo>
                <a:lnTo>
                  <a:pt x="0" y="21"/>
                </a:lnTo>
                <a:lnTo>
                  <a:pt x="45" y="42"/>
                </a:lnTo>
                <a:lnTo>
                  <a:pt x="42" y="42"/>
                </a:lnTo>
                <a:close/>
              </a:path>
            </a:pathLst>
          </a:custGeom>
          <a:solidFill>
            <a:srgbClr val="EB75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161" name="Google Shape;1161;p22"/>
          <p:cNvSpPr/>
          <p:nvPr/>
        </p:nvSpPr>
        <p:spPr>
          <a:xfrm>
            <a:off x="3230562" y="5478462"/>
            <a:ext cx="71437" cy="66675"/>
          </a:xfrm>
          <a:custGeom>
            <a:rect b="b" l="l" r="r" t="t"/>
            <a:pathLst>
              <a:path extrusionOk="0" h="42" w="45">
                <a:moveTo>
                  <a:pt x="42" y="42"/>
                </a:moveTo>
                <a:lnTo>
                  <a:pt x="45" y="0"/>
                </a:lnTo>
                <a:lnTo>
                  <a:pt x="0" y="21"/>
                </a:lnTo>
                <a:lnTo>
                  <a:pt x="45" y="42"/>
                </a:lnTo>
              </a:path>
            </a:pathLst>
          </a:custGeom>
          <a:noFill/>
          <a:ln cap="flat" cmpd="sng" w="17450">
            <a:solidFill>
              <a:srgbClr val="EB75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162" name="Google Shape;1162;p22"/>
          <p:cNvSpPr/>
          <p:nvPr/>
        </p:nvSpPr>
        <p:spPr>
          <a:xfrm>
            <a:off x="3271837" y="5511800"/>
            <a:ext cx="30162" cy="1587"/>
          </a:xfrm>
          <a:custGeom>
            <a:rect b="b" l="l" r="r" t="t"/>
            <a:pathLst>
              <a:path extrusionOk="0" h="1588" w="19">
                <a:moveTo>
                  <a:pt x="0" y="0"/>
                </a:moveTo>
                <a:lnTo>
                  <a:pt x="19" y="0"/>
                </a:lnTo>
                <a:lnTo>
                  <a:pt x="0" y="0"/>
                </a:lnTo>
                <a:close/>
              </a:path>
            </a:pathLst>
          </a:custGeom>
          <a:solidFill>
            <a:srgbClr val="EB75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1163" name="Google Shape;1163;p22"/>
          <p:cNvCxnSpPr/>
          <p:nvPr/>
        </p:nvCxnSpPr>
        <p:spPr>
          <a:xfrm>
            <a:off x="3271837" y="5511800"/>
            <a:ext cx="30162" cy="1587"/>
          </a:xfrm>
          <a:prstGeom prst="straightConnector1">
            <a:avLst/>
          </a:prstGeom>
          <a:noFill/>
          <a:ln cap="flat" cmpd="sng" w="17450">
            <a:solidFill>
              <a:srgbClr val="EB7500"/>
            </a:solidFill>
            <a:prstDash val="solid"/>
            <a:miter lim="800000"/>
            <a:headEnd len="sm" w="sm" type="none"/>
            <a:tailEnd len="sm" w="sm" type="none"/>
          </a:ln>
        </p:spPr>
      </p:cxnSp>
      <p:sp>
        <p:nvSpPr>
          <p:cNvPr id="1164" name="Google Shape;1164;p22"/>
          <p:cNvSpPr txBox="1"/>
          <p:nvPr/>
        </p:nvSpPr>
        <p:spPr>
          <a:xfrm>
            <a:off x="3694112" y="554672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100"/>
              <a:buFont typeface="Arial"/>
              <a:buNone/>
            </a:pPr>
            <a:r>
              <a:rPr b="0" i="0" lang="en-US" sz="1100" u="none" cap="none" strike="noStrike">
                <a:solidFill>
                  <a:srgbClr val="EB75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165" name="Google Shape;1165;p22"/>
          <p:cNvSpPr txBox="1"/>
          <p:nvPr/>
        </p:nvSpPr>
        <p:spPr>
          <a:xfrm>
            <a:off x="3773487" y="5546725"/>
            <a:ext cx="38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100"/>
              <a:buFont typeface="Arial"/>
              <a:buNone/>
            </a:pPr>
            <a:r>
              <a:rPr b="0" i="0" lang="en-US" sz="1100" u="none" cap="none" strike="noStrike">
                <a:solidFill>
                  <a:srgbClr val="EB75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66" name="Google Shape;1166;p22"/>
          <p:cNvSpPr txBox="1"/>
          <p:nvPr/>
        </p:nvSpPr>
        <p:spPr>
          <a:xfrm>
            <a:off x="3811587" y="5546725"/>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100"/>
              <a:buFont typeface="Arial"/>
              <a:buNone/>
            </a:pPr>
            <a:r>
              <a:rPr b="0" i="0" lang="en-US" sz="1100" u="none" cap="none" strike="noStrike">
                <a:solidFill>
                  <a:srgbClr val="EB75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167" name="Google Shape;1167;p22"/>
          <p:cNvSpPr txBox="1"/>
          <p:nvPr/>
        </p:nvSpPr>
        <p:spPr>
          <a:xfrm>
            <a:off x="3887787" y="5546725"/>
            <a:ext cx="698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100"/>
              <a:buFont typeface="Arial"/>
              <a:buNone/>
            </a:pPr>
            <a:r>
              <a:rPr b="0" i="0" lang="en-US" sz="1100" u="none" cap="none" strike="noStrike">
                <a:solidFill>
                  <a:srgbClr val="EB75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168" name="Google Shape;1168;p22"/>
          <p:cNvSpPr txBox="1"/>
          <p:nvPr/>
        </p:nvSpPr>
        <p:spPr>
          <a:xfrm>
            <a:off x="3268662" y="4587875"/>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169" name="Google Shape;1169;p22"/>
          <p:cNvSpPr txBox="1"/>
          <p:nvPr/>
        </p:nvSpPr>
        <p:spPr>
          <a:xfrm>
            <a:off x="3302000" y="4587875"/>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170" name="Google Shape;1170;p22"/>
          <p:cNvSpPr txBox="1"/>
          <p:nvPr/>
        </p:nvSpPr>
        <p:spPr>
          <a:xfrm>
            <a:off x="3368675" y="4587875"/>
            <a:ext cx="635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171" name="Google Shape;1171;p22"/>
          <p:cNvSpPr txBox="1"/>
          <p:nvPr/>
        </p:nvSpPr>
        <p:spPr>
          <a:xfrm>
            <a:off x="3432175" y="4587875"/>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172" name="Google Shape;1172;p22"/>
          <p:cNvSpPr txBox="1"/>
          <p:nvPr/>
        </p:nvSpPr>
        <p:spPr>
          <a:xfrm>
            <a:off x="3465512" y="4587875"/>
            <a:ext cx="42862"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173" name="Google Shape;1173;p22"/>
          <p:cNvSpPr txBox="1"/>
          <p:nvPr/>
        </p:nvSpPr>
        <p:spPr>
          <a:xfrm>
            <a:off x="3503612" y="4587875"/>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1174" name="Google Shape;1174;p22"/>
          <p:cNvSpPr txBox="1"/>
          <p:nvPr/>
        </p:nvSpPr>
        <p:spPr>
          <a:xfrm>
            <a:off x="3575050" y="4587875"/>
            <a:ext cx="635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175" name="Google Shape;1175;p22"/>
          <p:cNvSpPr txBox="1"/>
          <p:nvPr/>
        </p:nvSpPr>
        <p:spPr>
          <a:xfrm>
            <a:off x="3635375" y="4587875"/>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176" name="Google Shape;1176;p22"/>
          <p:cNvSpPr txBox="1"/>
          <p:nvPr/>
        </p:nvSpPr>
        <p:spPr>
          <a:xfrm>
            <a:off x="3668712" y="4587875"/>
            <a:ext cx="285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177" name="Google Shape;1177;p22"/>
          <p:cNvSpPr txBox="1"/>
          <p:nvPr/>
        </p:nvSpPr>
        <p:spPr>
          <a:xfrm>
            <a:off x="3697287" y="4587875"/>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178" name="Google Shape;1178;p22"/>
          <p:cNvSpPr txBox="1"/>
          <p:nvPr/>
        </p:nvSpPr>
        <p:spPr>
          <a:xfrm>
            <a:off x="3765550" y="4587875"/>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179" name="Google Shape;1179;p22"/>
          <p:cNvSpPr txBox="1"/>
          <p:nvPr/>
        </p:nvSpPr>
        <p:spPr>
          <a:xfrm>
            <a:off x="3832225" y="4587875"/>
            <a:ext cx="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180" name="Google Shape;1180;p22"/>
          <p:cNvSpPr txBox="1"/>
          <p:nvPr/>
        </p:nvSpPr>
        <p:spPr>
          <a:xfrm>
            <a:off x="3414712" y="4735512"/>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1181" name="Google Shape;1181;p22"/>
          <p:cNvSpPr txBox="1"/>
          <p:nvPr/>
        </p:nvSpPr>
        <p:spPr>
          <a:xfrm>
            <a:off x="3449637" y="47355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182" name="Google Shape;1182;p22"/>
          <p:cNvSpPr txBox="1"/>
          <p:nvPr/>
        </p:nvSpPr>
        <p:spPr>
          <a:xfrm>
            <a:off x="3521075" y="4735512"/>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183" name="Google Shape;1183;p22"/>
          <p:cNvSpPr txBox="1"/>
          <p:nvPr/>
        </p:nvSpPr>
        <p:spPr>
          <a:xfrm>
            <a:off x="3554412" y="4735512"/>
            <a:ext cx="635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184" name="Google Shape;1184;p22"/>
          <p:cNvSpPr txBox="1"/>
          <p:nvPr/>
        </p:nvSpPr>
        <p:spPr>
          <a:xfrm>
            <a:off x="3613150" y="47355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185" name="Google Shape;1185;p22"/>
          <p:cNvSpPr/>
          <p:nvPr/>
        </p:nvSpPr>
        <p:spPr>
          <a:xfrm>
            <a:off x="3154362" y="4689475"/>
            <a:ext cx="71437" cy="71437"/>
          </a:xfrm>
          <a:custGeom>
            <a:rect b="b" l="l" r="r" t="t"/>
            <a:pathLst>
              <a:path extrusionOk="0" h="45" w="45">
                <a:moveTo>
                  <a:pt x="0" y="45"/>
                </a:moveTo>
                <a:lnTo>
                  <a:pt x="3" y="0"/>
                </a:lnTo>
                <a:lnTo>
                  <a:pt x="45" y="24"/>
                </a:lnTo>
                <a:lnTo>
                  <a:pt x="3" y="45"/>
                </a:lnTo>
                <a:lnTo>
                  <a:pt x="0" y="4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186" name="Google Shape;1186;p22"/>
          <p:cNvSpPr/>
          <p:nvPr/>
        </p:nvSpPr>
        <p:spPr>
          <a:xfrm>
            <a:off x="3233737" y="4524375"/>
            <a:ext cx="633412" cy="422275"/>
          </a:xfrm>
          <a:custGeom>
            <a:rect b="b" l="l" r="r" t="t"/>
            <a:pathLst>
              <a:path extrusionOk="0" h="266" w="399">
                <a:moveTo>
                  <a:pt x="399" y="263"/>
                </a:moveTo>
                <a:lnTo>
                  <a:pt x="399" y="0"/>
                </a:lnTo>
                <a:lnTo>
                  <a:pt x="0" y="0"/>
                </a:lnTo>
                <a:lnTo>
                  <a:pt x="0" y="266"/>
                </a:lnTo>
                <a:lnTo>
                  <a:pt x="399" y="266"/>
                </a:lnTo>
              </a:path>
            </a:pathLst>
          </a:custGeom>
          <a:noFill/>
          <a:ln cap="flat" cmpd="sng" w="174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187" name="Google Shape;1187;p22"/>
          <p:cNvSpPr txBox="1"/>
          <p:nvPr/>
        </p:nvSpPr>
        <p:spPr>
          <a:xfrm>
            <a:off x="4237037" y="4659312"/>
            <a:ext cx="920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188" name="Google Shape;1188;p22"/>
          <p:cNvSpPr txBox="1"/>
          <p:nvPr/>
        </p:nvSpPr>
        <p:spPr>
          <a:xfrm>
            <a:off x="4325937" y="46593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189" name="Google Shape;1189;p22"/>
          <p:cNvSpPr txBox="1"/>
          <p:nvPr/>
        </p:nvSpPr>
        <p:spPr>
          <a:xfrm>
            <a:off x="4394200" y="46593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190" name="Google Shape;1190;p22"/>
          <p:cNvSpPr/>
          <p:nvPr/>
        </p:nvSpPr>
        <p:spPr>
          <a:xfrm>
            <a:off x="4183062" y="4524375"/>
            <a:ext cx="315912" cy="422275"/>
          </a:xfrm>
          <a:custGeom>
            <a:rect b="b" l="l" r="r" t="t"/>
            <a:pathLst>
              <a:path extrusionOk="0" h="266" w="199">
                <a:moveTo>
                  <a:pt x="196" y="263"/>
                </a:moveTo>
                <a:lnTo>
                  <a:pt x="199" y="0"/>
                </a:lnTo>
                <a:lnTo>
                  <a:pt x="0" y="0"/>
                </a:lnTo>
                <a:lnTo>
                  <a:pt x="0" y="266"/>
                </a:lnTo>
                <a:lnTo>
                  <a:pt x="199" y="266"/>
                </a:lnTo>
              </a:path>
            </a:pathLst>
          </a:custGeom>
          <a:noFill/>
          <a:ln cap="flat" cmpd="sng" w="174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191" name="Google Shape;1191;p22"/>
          <p:cNvSpPr txBox="1"/>
          <p:nvPr/>
        </p:nvSpPr>
        <p:spPr>
          <a:xfrm>
            <a:off x="4710112" y="4659312"/>
            <a:ext cx="84137"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192" name="Google Shape;1192;p22"/>
          <p:cNvSpPr txBox="1"/>
          <p:nvPr/>
        </p:nvSpPr>
        <p:spPr>
          <a:xfrm>
            <a:off x="4794250" y="46593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193" name="Google Shape;1193;p22"/>
          <p:cNvSpPr txBox="1"/>
          <p:nvPr/>
        </p:nvSpPr>
        <p:spPr>
          <a:xfrm>
            <a:off x="4860925" y="4659312"/>
            <a:ext cx="920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1194" name="Google Shape;1194;p22"/>
          <p:cNvSpPr/>
          <p:nvPr/>
        </p:nvSpPr>
        <p:spPr>
          <a:xfrm>
            <a:off x="4498975" y="4524375"/>
            <a:ext cx="631825" cy="422275"/>
          </a:xfrm>
          <a:custGeom>
            <a:rect b="b" l="l" r="r" t="t"/>
            <a:pathLst>
              <a:path extrusionOk="0" h="266" w="398">
                <a:moveTo>
                  <a:pt x="398" y="263"/>
                </a:moveTo>
                <a:lnTo>
                  <a:pt x="398" y="0"/>
                </a:lnTo>
                <a:lnTo>
                  <a:pt x="0" y="0"/>
                </a:lnTo>
                <a:lnTo>
                  <a:pt x="0" y="266"/>
                </a:lnTo>
                <a:lnTo>
                  <a:pt x="398" y="266"/>
                </a:lnTo>
              </a:path>
            </a:pathLst>
          </a:custGeom>
          <a:noFill/>
          <a:ln cap="flat" cmpd="sng" w="174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195" name="Google Shape;1195;p22"/>
          <p:cNvSpPr txBox="1"/>
          <p:nvPr/>
        </p:nvSpPr>
        <p:spPr>
          <a:xfrm>
            <a:off x="5321300" y="4587875"/>
            <a:ext cx="920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196" name="Google Shape;1196;p22"/>
          <p:cNvSpPr txBox="1"/>
          <p:nvPr/>
        </p:nvSpPr>
        <p:spPr>
          <a:xfrm>
            <a:off x="5410200" y="4587875"/>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197" name="Google Shape;1197;p22"/>
          <p:cNvSpPr txBox="1"/>
          <p:nvPr/>
        </p:nvSpPr>
        <p:spPr>
          <a:xfrm>
            <a:off x="5476875" y="4587875"/>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198" name="Google Shape;1198;p22"/>
          <p:cNvSpPr txBox="1"/>
          <p:nvPr/>
        </p:nvSpPr>
        <p:spPr>
          <a:xfrm>
            <a:off x="5510212" y="4587875"/>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199" name="Google Shape;1199;p22"/>
          <p:cNvSpPr txBox="1"/>
          <p:nvPr/>
        </p:nvSpPr>
        <p:spPr>
          <a:xfrm>
            <a:off x="5581650" y="4587875"/>
            <a:ext cx="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200" name="Google Shape;1200;p22"/>
          <p:cNvSpPr txBox="1"/>
          <p:nvPr/>
        </p:nvSpPr>
        <p:spPr>
          <a:xfrm>
            <a:off x="5257800" y="47355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201" name="Google Shape;1201;p22"/>
          <p:cNvSpPr txBox="1"/>
          <p:nvPr/>
        </p:nvSpPr>
        <p:spPr>
          <a:xfrm>
            <a:off x="5324475" y="4735512"/>
            <a:ext cx="635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202" name="Google Shape;1202;p22"/>
          <p:cNvSpPr txBox="1"/>
          <p:nvPr/>
        </p:nvSpPr>
        <p:spPr>
          <a:xfrm>
            <a:off x="5387975" y="4735512"/>
            <a:ext cx="635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203" name="Google Shape;1203;p22"/>
          <p:cNvSpPr txBox="1"/>
          <p:nvPr/>
        </p:nvSpPr>
        <p:spPr>
          <a:xfrm>
            <a:off x="5451475" y="47355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204" name="Google Shape;1204;p22"/>
          <p:cNvSpPr txBox="1"/>
          <p:nvPr/>
        </p:nvSpPr>
        <p:spPr>
          <a:xfrm>
            <a:off x="5519737" y="4735512"/>
            <a:ext cx="635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205" name="Google Shape;1205;p22"/>
          <p:cNvSpPr txBox="1"/>
          <p:nvPr/>
        </p:nvSpPr>
        <p:spPr>
          <a:xfrm>
            <a:off x="5578475" y="4735512"/>
            <a:ext cx="635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206" name="Google Shape;1206;p22"/>
          <p:cNvSpPr/>
          <p:nvPr/>
        </p:nvSpPr>
        <p:spPr>
          <a:xfrm>
            <a:off x="5130800" y="4524375"/>
            <a:ext cx="633412" cy="422275"/>
          </a:xfrm>
          <a:custGeom>
            <a:rect b="b" l="l" r="r" t="t"/>
            <a:pathLst>
              <a:path extrusionOk="0" h="266" w="399">
                <a:moveTo>
                  <a:pt x="399" y="263"/>
                </a:moveTo>
                <a:lnTo>
                  <a:pt x="399" y="0"/>
                </a:lnTo>
                <a:lnTo>
                  <a:pt x="0" y="0"/>
                </a:lnTo>
                <a:lnTo>
                  <a:pt x="0" y="266"/>
                </a:lnTo>
                <a:lnTo>
                  <a:pt x="399" y="266"/>
                </a:lnTo>
              </a:path>
            </a:pathLst>
          </a:custGeom>
          <a:noFill/>
          <a:ln cap="flat" cmpd="sng" w="174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207" name="Google Shape;1207;p22"/>
          <p:cNvSpPr txBox="1"/>
          <p:nvPr/>
        </p:nvSpPr>
        <p:spPr>
          <a:xfrm>
            <a:off x="5818187" y="4659312"/>
            <a:ext cx="920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208" name="Google Shape;1208;p22"/>
          <p:cNvSpPr txBox="1"/>
          <p:nvPr/>
        </p:nvSpPr>
        <p:spPr>
          <a:xfrm>
            <a:off x="5907087" y="46593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209" name="Google Shape;1209;p22"/>
          <p:cNvSpPr txBox="1"/>
          <p:nvPr/>
        </p:nvSpPr>
        <p:spPr>
          <a:xfrm>
            <a:off x="5978525" y="465931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210" name="Google Shape;1210;p22"/>
          <p:cNvSpPr/>
          <p:nvPr/>
        </p:nvSpPr>
        <p:spPr>
          <a:xfrm>
            <a:off x="5764212" y="4524375"/>
            <a:ext cx="315912" cy="422275"/>
          </a:xfrm>
          <a:custGeom>
            <a:rect b="b" l="l" r="r" t="t"/>
            <a:pathLst>
              <a:path extrusionOk="0" h="266" w="199">
                <a:moveTo>
                  <a:pt x="199" y="263"/>
                </a:moveTo>
                <a:lnTo>
                  <a:pt x="199" y="0"/>
                </a:lnTo>
                <a:lnTo>
                  <a:pt x="0" y="0"/>
                </a:lnTo>
                <a:lnTo>
                  <a:pt x="0" y="266"/>
                </a:lnTo>
                <a:lnTo>
                  <a:pt x="199" y="266"/>
                </a:lnTo>
              </a:path>
            </a:pathLst>
          </a:custGeom>
          <a:noFill/>
          <a:ln cap="flat" cmpd="sng" w="174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1211" name="Google Shape;1211;p22"/>
          <p:cNvCxnSpPr/>
          <p:nvPr/>
        </p:nvCxnSpPr>
        <p:spPr>
          <a:xfrm flipH="1">
            <a:off x="2665412" y="4722812"/>
            <a:ext cx="517525" cy="4762"/>
          </a:xfrm>
          <a:prstGeom prst="straightConnector1">
            <a:avLst/>
          </a:prstGeom>
          <a:noFill/>
          <a:ln cap="flat" cmpd="sng" w="9525">
            <a:solidFill>
              <a:srgbClr val="000000"/>
            </a:solidFill>
            <a:prstDash val="solid"/>
            <a:miter lim="800000"/>
            <a:headEnd len="sm" w="sm" type="none"/>
            <a:tailEnd len="sm" w="sm" type="none"/>
          </a:ln>
        </p:spPr>
      </p:cxnSp>
      <p:sp>
        <p:nvSpPr>
          <p:cNvPr id="1212" name="Google Shape;1212;p22"/>
          <p:cNvSpPr/>
          <p:nvPr/>
        </p:nvSpPr>
        <p:spPr>
          <a:xfrm>
            <a:off x="2614612" y="4689475"/>
            <a:ext cx="66675" cy="71437"/>
          </a:xfrm>
          <a:custGeom>
            <a:rect b="b" l="l" r="r" t="t"/>
            <a:pathLst>
              <a:path extrusionOk="0" h="45" w="42">
                <a:moveTo>
                  <a:pt x="42" y="45"/>
                </a:moveTo>
                <a:lnTo>
                  <a:pt x="42" y="0"/>
                </a:lnTo>
                <a:lnTo>
                  <a:pt x="0" y="24"/>
                </a:lnTo>
                <a:lnTo>
                  <a:pt x="42" y="4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213" name="Google Shape;1213;p22"/>
          <p:cNvSpPr txBox="1"/>
          <p:nvPr/>
        </p:nvSpPr>
        <p:spPr>
          <a:xfrm>
            <a:off x="2800350" y="4760912"/>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214" name="Google Shape;1214;p22"/>
          <p:cNvSpPr txBox="1"/>
          <p:nvPr/>
        </p:nvSpPr>
        <p:spPr>
          <a:xfrm>
            <a:off x="2879725" y="4760912"/>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215" name="Google Shape;1215;p22"/>
          <p:cNvSpPr txBox="1"/>
          <p:nvPr/>
        </p:nvSpPr>
        <p:spPr>
          <a:xfrm>
            <a:off x="2955925" y="4760912"/>
            <a:ext cx="698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216" name="Google Shape;1216;p22"/>
          <p:cNvSpPr txBox="1"/>
          <p:nvPr/>
        </p:nvSpPr>
        <p:spPr>
          <a:xfrm>
            <a:off x="4532312" y="5008562"/>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217" name="Google Shape;1217;p22"/>
          <p:cNvSpPr txBox="1"/>
          <p:nvPr/>
        </p:nvSpPr>
        <p:spPr>
          <a:xfrm>
            <a:off x="4565650" y="500856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218" name="Google Shape;1218;p22"/>
          <p:cNvSpPr txBox="1"/>
          <p:nvPr/>
        </p:nvSpPr>
        <p:spPr>
          <a:xfrm>
            <a:off x="4633912" y="5008562"/>
            <a:ext cx="635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219" name="Google Shape;1219;p22"/>
          <p:cNvSpPr txBox="1"/>
          <p:nvPr/>
        </p:nvSpPr>
        <p:spPr>
          <a:xfrm>
            <a:off x="4697412" y="5008562"/>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220" name="Google Shape;1220;p22"/>
          <p:cNvSpPr txBox="1"/>
          <p:nvPr/>
        </p:nvSpPr>
        <p:spPr>
          <a:xfrm>
            <a:off x="4730750" y="5008562"/>
            <a:ext cx="42862"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221" name="Google Shape;1221;p22"/>
          <p:cNvSpPr txBox="1"/>
          <p:nvPr/>
        </p:nvSpPr>
        <p:spPr>
          <a:xfrm>
            <a:off x="4768850" y="500856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1222" name="Google Shape;1222;p22"/>
          <p:cNvSpPr txBox="1"/>
          <p:nvPr/>
        </p:nvSpPr>
        <p:spPr>
          <a:xfrm>
            <a:off x="4840287" y="5008562"/>
            <a:ext cx="635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223" name="Google Shape;1223;p22"/>
          <p:cNvSpPr txBox="1"/>
          <p:nvPr/>
        </p:nvSpPr>
        <p:spPr>
          <a:xfrm>
            <a:off x="4899025" y="5008562"/>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224" name="Google Shape;1224;p22"/>
          <p:cNvSpPr txBox="1"/>
          <p:nvPr/>
        </p:nvSpPr>
        <p:spPr>
          <a:xfrm>
            <a:off x="4932362" y="5008562"/>
            <a:ext cx="285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225" name="Google Shape;1225;p22"/>
          <p:cNvSpPr txBox="1"/>
          <p:nvPr/>
        </p:nvSpPr>
        <p:spPr>
          <a:xfrm>
            <a:off x="4962525" y="500856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226" name="Google Shape;1226;p22"/>
          <p:cNvSpPr txBox="1"/>
          <p:nvPr/>
        </p:nvSpPr>
        <p:spPr>
          <a:xfrm>
            <a:off x="5030787" y="500856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227" name="Google Shape;1227;p22"/>
          <p:cNvSpPr txBox="1"/>
          <p:nvPr/>
        </p:nvSpPr>
        <p:spPr>
          <a:xfrm>
            <a:off x="5097462" y="5008562"/>
            <a:ext cx="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228" name="Google Shape;1228;p22"/>
          <p:cNvSpPr txBox="1"/>
          <p:nvPr/>
        </p:nvSpPr>
        <p:spPr>
          <a:xfrm>
            <a:off x="4679950" y="5156200"/>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1229" name="Google Shape;1229;p22"/>
          <p:cNvSpPr txBox="1"/>
          <p:nvPr/>
        </p:nvSpPr>
        <p:spPr>
          <a:xfrm>
            <a:off x="4713287" y="515620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230" name="Google Shape;1230;p22"/>
          <p:cNvSpPr txBox="1"/>
          <p:nvPr/>
        </p:nvSpPr>
        <p:spPr>
          <a:xfrm>
            <a:off x="4786312" y="5156200"/>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231" name="Google Shape;1231;p22"/>
          <p:cNvSpPr txBox="1"/>
          <p:nvPr/>
        </p:nvSpPr>
        <p:spPr>
          <a:xfrm>
            <a:off x="4819650" y="5156200"/>
            <a:ext cx="635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232" name="Google Shape;1232;p22"/>
          <p:cNvSpPr txBox="1"/>
          <p:nvPr/>
        </p:nvSpPr>
        <p:spPr>
          <a:xfrm>
            <a:off x="4878387" y="515620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233" name="Google Shape;1233;p22"/>
          <p:cNvSpPr/>
          <p:nvPr/>
        </p:nvSpPr>
        <p:spPr>
          <a:xfrm>
            <a:off x="5051425" y="5435600"/>
            <a:ext cx="71437" cy="71437"/>
          </a:xfrm>
          <a:custGeom>
            <a:rect b="b" l="l" r="r" t="t"/>
            <a:pathLst>
              <a:path extrusionOk="0" h="45" w="45">
                <a:moveTo>
                  <a:pt x="0" y="45"/>
                </a:moveTo>
                <a:lnTo>
                  <a:pt x="2" y="0"/>
                </a:lnTo>
                <a:lnTo>
                  <a:pt x="45" y="24"/>
                </a:lnTo>
                <a:lnTo>
                  <a:pt x="2" y="45"/>
                </a:lnTo>
                <a:lnTo>
                  <a:pt x="0" y="4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234" name="Google Shape;1234;p22"/>
          <p:cNvSpPr/>
          <p:nvPr/>
        </p:nvSpPr>
        <p:spPr>
          <a:xfrm>
            <a:off x="4498975" y="4946650"/>
            <a:ext cx="631825" cy="420687"/>
          </a:xfrm>
          <a:custGeom>
            <a:rect b="b" l="l" r="r" t="t"/>
            <a:pathLst>
              <a:path extrusionOk="0" h="265" w="398">
                <a:moveTo>
                  <a:pt x="398" y="263"/>
                </a:moveTo>
                <a:lnTo>
                  <a:pt x="398" y="0"/>
                </a:lnTo>
                <a:lnTo>
                  <a:pt x="0" y="0"/>
                </a:lnTo>
                <a:lnTo>
                  <a:pt x="0" y="265"/>
                </a:lnTo>
                <a:lnTo>
                  <a:pt x="398" y="265"/>
                </a:lnTo>
              </a:path>
            </a:pathLst>
          </a:custGeom>
          <a:noFill/>
          <a:ln cap="flat" cmpd="sng" w="174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235" name="Google Shape;1235;p22"/>
          <p:cNvSpPr txBox="1"/>
          <p:nvPr/>
        </p:nvSpPr>
        <p:spPr>
          <a:xfrm>
            <a:off x="5502275" y="5080000"/>
            <a:ext cx="920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236" name="Google Shape;1236;p22"/>
          <p:cNvSpPr txBox="1"/>
          <p:nvPr/>
        </p:nvSpPr>
        <p:spPr>
          <a:xfrm>
            <a:off x="5591175" y="508000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237" name="Google Shape;1237;p22"/>
          <p:cNvSpPr txBox="1"/>
          <p:nvPr/>
        </p:nvSpPr>
        <p:spPr>
          <a:xfrm>
            <a:off x="5657850" y="508000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238" name="Google Shape;1238;p22"/>
          <p:cNvSpPr/>
          <p:nvPr/>
        </p:nvSpPr>
        <p:spPr>
          <a:xfrm>
            <a:off x="5446712" y="4946650"/>
            <a:ext cx="317500" cy="420687"/>
          </a:xfrm>
          <a:custGeom>
            <a:rect b="b" l="l" r="r" t="t"/>
            <a:pathLst>
              <a:path extrusionOk="0" h="265" w="200">
                <a:moveTo>
                  <a:pt x="197" y="263"/>
                </a:moveTo>
                <a:lnTo>
                  <a:pt x="200" y="0"/>
                </a:lnTo>
                <a:lnTo>
                  <a:pt x="0" y="0"/>
                </a:lnTo>
                <a:lnTo>
                  <a:pt x="0" y="265"/>
                </a:lnTo>
                <a:lnTo>
                  <a:pt x="200" y="265"/>
                </a:lnTo>
              </a:path>
            </a:pathLst>
          </a:custGeom>
          <a:noFill/>
          <a:ln cap="flat" cmpd="sng" w="174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239" name="Google Shape;1239;p22"/>
          <p:cNvSpPr txBox="1"/>
          <p:nvPr/>
        </p:nvSpPr>
        <p:spPr>
          <a:xfrm>
            <a:off x="5973762" y="5080000"/>
            <a:ext cx="84137"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240" name="Google Shape;1240;p22"/>
          <p:cNvSpPr txBox="1"/>
          <p:nvPr/>
        </p:nvSpPr>
        <p:spPr>
          <a:xfrm>
            <a:off x="6057900" y="508000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241" name="Google Shape;1241;p22"/>
          <p:cNvSpPr txBox="1"/>
          <p:nvPr/>
        </p:nvSpPr>
        <p:spPr>
          <a:xfrm>
            <a:off x="6126162" y="5080000"/>
            <a:ext cx="920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1242" name="Google Shape;1242;p22"/>
          <p:cNvSpPr/>
          <p:nvPr/>
        </p:nvSpPr>
        <p:spPr>
          <a:xfrm>
            <a:off x="5764212" y="4946650"/>
            <a:ext cx="631825" cy="420687"/>
          </a:xfrm>
          <a:custGeom>
            <a:rect b="b" l="l" r="r" t="t"/>
            <a:pathLst>
              <a:path extrusionOk="0" h="265" w="398">
                <a:moveTo>
                  <a:pt x="398" y="263"/>
                </a:moveTo>
                <a:lnTo>
                  <a:pt x="398" y="0"/>
                </a:lnTo>
                <a:lnTo>
                  <a:pt x="0" y="0"/>
                </a:lnTo>
                <a:lnTo>
                  <a:pt x="0" y="265"/>
                </a:lnTo>
                <a:lnTo>
                  <a:pt x="398" y="265"/>
                </a:lnTo>
              </a:path>
            </a:pathLst>
          </a:custGeom>
          <a:noFill/>
          <a:ln cap="flat" cmpd="sng" w="174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243" name="Google Shape;1243;p22"/>
          <p:cNvSpPr txBox="1"/>
          <p:nvPr/>
        </p:nvSpPr>
        <p:spPr>
          <a:xfrm>
            <a:off x="6584950" y="5008562"/>
            <a:ext cx="920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244" name="Google Shape;1244;p22"/>
          <p:cNvSpPr txBox="1"/>
          <p:nvPr/>
        </p:nvSpPr>
        <p:spPr>
          <a:xfrm>
            <a:off x="6673850" y="500856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245" name="Google Shape;1245;p22"/>
          <p:cNvSpPr txBox="1"/>
          <p:nvPr/>
        </p:nvSpPr>
        <p:spPr>
          <a:xfrm>
            <a:off x="6742112" y="5008562"/>
            <a:ext cx="3492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246" name="Google Shape;1246;p22"/>
          <p:cNvSpPr txBox="1"/>
          <p:nvPr/>
        </p:nvSpPr>
        <p:spPr>
          <a:xfrm>
            <a:off x="6775450" y="5008562"/>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247" name="Google Shape;1247;p22"/>
          <p:cNvSpPr txBox="1"/>
          <p:nvPr/>
        </p:nvSpPr>
        <p:spPr>
          <a:xfrm>
            <a:off x="6846887" y="5008562"/>
            <a:ext cx="0" cy="1825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248" name="Google Shape;1248;p22"/>
          <p:cNvSpPr txBox="1"/>
          <p:nvPr/>
        </p:nvSpPr>
        <p:spPr>
          <a:xfrm>
            <a:off x="6523037" y="515620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249" name="Google Shape;1249;p22"/>
          <p:cNvSpPr txBox="1"/>
          <p:nvPr/>
        </p:nvSpPr>
        <p:spPr>
          <a:xfrm>
            <a:off x="6589712" y="5156200"/>
            <a:ext cx="635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250" name="Google Shape;1250;p22"/>
          <p:cNvSpPr txBox="1"/>
          <p:nvPr/>
        </p:nvSpPr>
        <p:spPr>
          <a:xfrm>
            <a:off x="6653212" y="5156200"/>
            <a:ext cx="635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251" name="Google Shape;1251;p22"/>
          <p:cNvSpPr txBox="1"/>
          <p:nvPr/>
        </p:nvSpPr>
        <p:spPr>
          <a:xfrm>
            <a:off x="6716712" y="515620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252" name="Google Shape;1252;p22"/>
          <p:cNvSpPr txBox="1"/>
          <p:nvPr/>
        </p:nvSpPr>
        <p:spPr>
          <a:xfrm>
            <a:off x="6783387" y="5156200"/>
            <a:ext cx="635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253" name="Google Shape;1253;p22"/>
          <p:cNvSpPr txBox="1"/>
          <p:nvPr/>
        </p:nvSpPr>
        <p:spPr>
          <a:xfrm>
            <a:off x="6842125" y="5156200"/>
            <a:ext cx="6350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254" name="Google Shape;1254;p22"/>
          <p:cNvSpPr/>
          <p:nvPr/>
        </p:nvSpPr>
        <p:spPr>
          <a:xfrm>
            <a:off x="6396037" y="4946650"/>
            <a:ext cx="631825" cy="420687"/>
          </a:xfrm>
          <a:custGeom>
            <a:rect b="b" l="l" r="r" t="t"/>
            <a:pathLst>
              <a:path extrusionOk="0" h="265" w="398">
                <a:moveTo>
                  <a:pt x="398" y="263"/>
                </a:moveTo>
                <a:lnTo>
                  <a:pt x="398" y="0"/>
                </a:lnTo>
                <a:lnTo>
                  <a:pt x="0" y="0"/>
                </a:lnTo>
                <a:lnTo>
                  <a:pt x="0" y="265"/>
                </a:lnTo>
                <a:lnTo>
                  <a:pt x="398" y="265"/>
                </a:lnTo>
              </a:path>
            </a:pathLst>
          </a:custGeom>
          <a:noFill/>
          <a:ln cap="flat" cmpd="sng" w="174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255" name="Google Shape;1255;p22"/>
          <p:cNvSpPr txBox="1"/>
          <p:nvPr/>
        </p:nvSpPr>
        <p:spPr>
          <a:xfrm>
            <a:off x="7083425" y="5080000"/>
            <a:ext cx="92075"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256" name="Google Shape;1256;p22"/>
          <p:cNvSpPr txBox="1"/>
          <p:nvPr/>
        </p:nvSpPr>
        <p:spPr>
          <a:xfrm>
            <a:off x="7170737" y="508000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257" name="Google Shape;1257;p22"/>
          <p:cNvSpPr txBox="1"/>
          <p:nvPr/>
        </p:nvSpPr>
        <p:spPr>
          <a:xfrm>
            <a:off x="7243762" y="5080000"/>
            <a:ext cx="69850" cy="15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258" name="Google Shape;1258;p22"/>
          <p:cNvSpPr/>
          <p:nvPr/>
        </p:nvSpPr>
        <p:spPr>
          <a:xfrm>
            <a:off x="7027862" y="4946650"/>
            <a:ext cx="315912" cy="420687"/>
          </a:xfrm>
          <a:custGeom>
            <a:rect b="b" l="l" r="r" t="t"/>
            <a:pathLst>
              <a:path extrusionOk="0" h="265" w="199">
                <a:moveTo>
                  <a:pt x="199" y="263"/>
                </a:moveTo>
                <a:lnTo>
                  <a:pt x="199" y="0"/>
                </a:lnTo>
                <a:lnTo>
                  <a:pt x="0" y="0"/>
                </a:lnTo>
                <a:lnTo>
                  <a:pt x="0" y="265"/>
                </a:lnTo>
                <a:lnTo>
                  <a:pt x="199" y="265"/>
                </a:lnTo>
              </a:path>
            </a:pathLst>
          </a:custGeom>
          <a:noFill/>
          <a:ln cap="flat" cmpd="sng" w="174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cxnSp>
        <p:nvCxnSpPr>
          <p:cNvPr id="1259" name="Google Shape;1259;p22"/>
          <p:cNvCxnSpPr/>
          <p:nvPr/>
        </p:nvCxnSpPr>
        <p:spPr>
          <a:xfrm flipH="1">
            <a:off x="4562475" y="5468937"/>
            <a:ext cx="517525" cy="4762"/>
          </a:xfrm>
          <a:prstGeom prst="straightConnector1">
            <a:avLst/>
          </a:prstGeom>
          <a:noFill/>
          <a:ln cap="flat" cmpd="sng" w="9525">
            <a:solidFill>
              <a:srgbClr val="000000"/>
            </a:solidFill>
            <a:prstDash val="solid"/>
            <a:miter lim="800000"/>
            <a:headEnd len="sm" w="sm" type="none"/>
            <a:tailEnd len="sm" w="sm" type="none"/>
          </a:ln>
        </p:spPr>
      </p:cxnSp>
      <p:sp>
        <p:nvSpPr>
          <p:cNvPr id="1260" name="Google Shape;1260;p22"/>
          <p:cNvSpPr/>
          <p:nvPr/>
        </p:nvSpPr>
        <p:spPr>
          <a:xfrm>
            <a:off x="4511675" y="5435600"/>
            <a:ext cx="66675" cy="71437"/>
          </a:xfrm>
          <a:custGeom>
            <a:rect b="b" l="l" r="r" t="t"/>
            <a:pathLst>
              <a:path extrusionOk="0" h="45" w="42">
                <a:moveTo>
                  <a:pt x="42" y="45"/>
                </a:moveTo>
                <a:lnTo>
                  <a:pt x="42" y="0"/>
                </a:lnTo>
                <a:lnTo>
                  <a:pt x="0" y="24"/>
                </a:lnTo>
                <a:lnTo>
                  <a:pt x="42" y="4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261" name="Google Shape;1261;p22"/>
          <p:cNvSpPr txBox="1"/>
          <p:nvPr/>
        </p:nvSpPr>
        <p:spPr>
          <a:xfrm>
            <a:off x="4697412" y="5507037"/>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262" name="Google Shape;1262;p22"/>
          <p:cNvSpPr txBox="1"/>
          <p:nvPr/>
        </p:nvSpPr>
        <p:spPr>
          <a:xfrm>
            <a:off x="4776787" y="5507037"/>
            <a:ext cx="77787"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263" name="Google Shape;1263;p22"/>
          <p:cNvSpPr txBox="1"/>
          <p:nvPr/>
        </p:nvSpPr>
        <p:spPr>
          <a:xfrm>
            <a:off x="4852987" y="5507037"/>
            <a:ext cx="698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cxnSp>
        <p:nvCxnSpPr>
          <p:cNvPr id="1264" name="Google Shape;1264;p22"/>
          <p:cNvCxnSpPr/>
          <p:nvPr/>
        </p:nvCxnSpPr>
        <p:spPr>
          <a:xfrm flipH="1" rot="10800000">
            <a:off x="3255962" y="3841750"/>
            <a:ext cx="1587" cy="68262"/>
          </a:xfrm>
          <a:prstGeom prst="straightConnector1">
            <a:avLst/>
          </a:prstGeom>
          <a:noFill/>
          <a:ln cap="flat" cmpd="sng" w="9525">
            <a:solidFill>
              <a:srgbClr val="000000"/>
            </a:solidFill>
            <a:prstDash val="solid"/>
            <a:miter lim="800000"/>
            <a:headEnd len="sm" w="sm" type="none"/>
            <a:tailEnd len="sm" w="sm" type="none"/>
          </a:ln>
        </p:spPr>
      </p:cxnSp>
      <p:sp>
        <p:nvSpPr>
          <p:cNvPr id="1265" name="Google Shape;1265;p22"/>
          <p:cNvSpPr txBox="1"/>
          <p:nvPr/>
        </p:nvSpPr>
        <p:spPr>
          <a:xfrm>
            <a:off x="3213100" y="3640137"/>
            <a:ext cx="139700"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cxnSp>
        <p:nvCxnSpPr>
          <p:cNvPr id="1266" name="Google Shape;1266;p22"/>
          <p:cNvCxnSpPr/>
          <p:nvPr/>
        </p:nvCxnSpPr>
        <p:spPr>
          <a:xfrm flipH="1" rot="10800000">
            <a:off x="3887787" y="3841750"/>
            <a:ext cx="1587" cy="68262"/>
          </a:xfrm>
          <a:prstGeom prst="straightConnector1">
            <a:avLst/>
          </a:prstGeom>
          <a:noFill/>
          <a:ln cap="flat" cmpd="sng" w="9525">
            <a:solidFill>
              <a:srgbClr val="000000"/>
            </a:solidFill>
            <a:prstDash val="solid"/>
            <a:miter lim="800000"/>
            <a:headEnd len="sm" w="sm" type="none"/>
            <a:tailEnd len="sm" w="sm" type="none"/>
          </a:ln>
        </p:spPr>
      </p:cxnSp>
      <p:sp>
        <p:nvSpPr>
          <p:cNvPr id="1267" name="Google Shape;1267;p22"/>
          <p:cNvSpPr txBox="1"/>
          <p:nvPr/>
        </p:nvSpPr>
        <p:spPr>
          <a:xfrm>
            <a:off x="3844925" y="3640137"/>
            <a:ext cx="139700"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cxnSp>
        <p:nvCxnSpPr>
          <p:cNvPr id="1268" name="Google Shape;1268;p22"/>
          <p:cNvCxnSpPr/>
          <p:nvPr/>
        </p:nvCxnSpPr>
        <p:spPr>
          <a:xfrm flipH="1" rot="10800000">
            <a:off x="4519612" y="3841750"/>
            <a:ext cx="1587" cy="68262"/>
          </a:xfrm>
          <a:prstGeom prst="straightConnector1">
            <a:avLst/>
          </a:prstGeom>
          <a:noFill/>
          <a:ln cap="flat" cmpd="sng" w="9525">
            <a:solidFill>
              <a:srgbClr val="000000"/>
            </a:solidFill>
            <a:prstDash val="solid"/>
            <a:miter lim="800000"/>
            <a:headEnd len="sm" w="sm" type="none"/>
            <a:tailEnd len="sm" w="sm" type="none"/>
          </a:ln>
        </p:spPr>
      </p:cxnSp>
      <p:sp>
        <p:nvSpPr>
          <p:cNvPr id="1269" name="Google Shape;1269;p22"/>
          <p:cNvSpPr txBox="1"/>
          <p:nvPr/>
        </p:nvSpPr>
        <p:spPr>
          <a:xfrm>
            <a:off x="4478337" y="3640137"/>
            <a:ext cx="139700"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cxnSp>
        <p:nvCxnSpPr>
          <p:cNvPr id="1270" name="Google Shape;1270;p22"/>
          <p:cNvCxnSpPr/>
          <p:nvPr/>
        </p:nvCxnSpPr>
        <p:spPr>
          <a:xfrm flipH="1" rot="10800000">
            <a:off x="5153025" y="3841750"/>
            <a:ext cx="1587" cy="68262"/>
          </a:xfrm>
          <a:prstGeom prst="straightConnector1">
            <a:avLst/>
          </a:prstGeom>
          <a:noFill/>
          <a:ln cap="flat" cmpd="sng" w="9525">
            <a:solidFill>
              <a:srgbClr val="000000"/>
            </a:solidFill>
            <a:prstDash val="solid"/>
            <a:miter lim="800000"/>
            <a:headEnd len="sm" w="sm" type="none"/>
            <a:tailEnd len="sm" w="sm" type="none"/>
          </a:ln>
        </p:spPr>
      </p:cxnSp>
      <p:sp>
        <p:nvSpPr>
          <p:cNvPr id="1271" name="Google Shape;1271;p22"/>
          <p:cNvSpPr txBox="1"/>
          <p:nvPr/>
        </p:nvSpPr>
        <p:spPr>
          <a:xfrm>
            <a:off x="5110162" y="3640137"/>
            <a:ext cx="139700"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1272" name="Google Shape;1272;p22"/>
          <p:cNvSpPr txBox="1"/>
          <p:nvPr/>
        </p:nvSpPr>
        <p:spPr>
          <a:xfrm>
            <a:off x="5700712" y="3640137"/>
            <a:ext cx="139700"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273" name="Google Shape;1273;p22"/>
          <p:cNvSpPr txBox="1"/>
          <p:nvPr/>
        </p:nvSpPr>
        <p:spPr>
          <a:xfrm>
            <a:off x="5776912" y="3640137"/>
            <a:ext cx="139700"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cxnSp>
        <p:nvCxnSpPr>
          <p:cNvPr id="1274" name="Google Shape;1274;p22"/>
          <p:cNvCxnSpPr/>
          <p:nvPr/>
        </p:nvCxnSpPr>
        <p:spPr>
          <a:xfrm flipH="1" rot="10800000">
            <a:off x="5784850" y="3841750"/>
            <a:ext cx="1587" cy="68262"/>
          </a:xfrm>
          <a:prstGeom prst="straightConnector1">
            <a:avLst/>
          </a:prstGeom>
          <a:noFill/>
          <a:ln cap="flat" cmpd="sng" w="9525">
            <a:solidFill>
              <a:srgbClr val="000000"/>
            </a:solidFill>
            <a:prstDash val="solid"/>
            <a:miter lim="800000"/>
            <a:headEnd len="sm" w="sm" type="none"/>
            <a:tailEnd len="sm" w="sm" type="none"/>
          </a:ln>
        </p:spPr>
      </p:cxnSp>
      <p:cxnSp>
        <p:nvCxnSpPr>
          <p:cNvPr id="1275" name="Google Shape;1275;p22"/>
          <p:cNvCxnSpPr/>
          <p:nvPr/>
        </p:nvCxnSpPr>
        <p:spPr>
          <a:xfrm flipH="1" rot="10800000">
            <a:off x="6416675" y="3841750"/>
            <a:ext cx="1587" cy="68262"/>
          </a:xfrm>
          <a:prstGeom prst="straightConnector1">
            <a:avLst/>
          </a:prstGeom>
          <a:noFill/>
          <a:ln cap="flat" cmpd="sng" w="9525">
            <a:solidFill>
              <a:srgbClr val="000000"/>
            </a:solidFill>
            <a:prstDash val="solid"/>
            <a:miter lim="800000"/>
            <a:headEnd len="sm" w="sm" type="none"/>
            <a:tailEnd len="sm" w="sm" type="none"/>
          </a:ln>
        </p:spPr>
      </p:cxnSp>
      <p:cxnSp>
        <p:nvCxnSpPr>
          <p:cNvPr id="1276" name="Google Shape;1276;p22"/>
          <p:cNvCxnSpPr/>
          <p:nvPr/>
        </p:nvCxnSpPr>
        <p:spPr>
          <a:xfrm flipH="1" rot="10800000">
            <a:off x="7048500" y="3841750"/>
            <a:ext cx="1587" cy="68262"/>
          </a:xfrm>
          <a:prstGeom prst="straightConnector1">
            <a:avLst/>
          </a:prstGeom>
          <a:noFill/>
          <a:ln cap="flat" cmpd="sng" w="9525">
            <a:solidFill>
              <a:srgbClr val="000000"/>
            </a:solidFill>
            <a:prstDash val="solid"/>
            <a:miter lim="800000"/>
            <a:headEnd len="sm" w="sm" type="none"/>
            <a:tailEnd len="sm" w="sm" type="none"/>
          </a:ln>
        </p:spPr>
      </p:cxnSp>
      <p:cxnSp>
        <p:nvCxnSpPr>
          <p:cNvPr id="1277" name="Google Shape;1277;p22"/>
          <p:cNvCxnSpPr/>
          <p:nvPr/>
        </p:nvCxnSpPr>
        <p:spPr>
          <a:xfrm flipH="1" rot="10800000">
            <a:off x="7040562" y="3841750"/>
            <a:ext cx="4762" cy="68262"/>
          </a:xfrm>
          <a:prstGeom prst="straightConnector1">
            <a:avLst/>
          </a:prstGeom>
          <a:noFill/>
          <a:ln cap="flat" cmpd="sng" w="9525">
            <a:solidFill>
              <a:srgbClr val="000000"/>
            </a:solidFill>
            <a:prstDash val="solid"/>
            <a:miter lim="800000"/>
            <a:headEnd len="sm" w="sm" type="none"/>
            <a:tailEnd len="sm" w="sm" type="none"/>
          </a:ln>
        </p:spPr>
      </p:cxnSp>
      <p:cxnSp>
        <p:nvCxnSpPr>
          <p:cNvPr id="1278" name="Google Shape;1278;p22"/>
          <p:cNvCxnSpPr/>
          <p:nvPr/>
        </p:nvCxnSpPr>
        <p:spPr>
          <a:xfrm flipH="1" rot="10800000">
            <a:off x="7672387" y="3841750"/>
            <a:ext cx="4762" cy="68262"/>
          </a:xfrm>
          <a:prstGeom prst="straightConnector1">
            <a:avLst/>
          </a:prstGeom>
          <a:noFill/>
          <a:ln cap="flat" cmpd="sng" w="9525">
            <a:solidFill>
              <a:srgbClr val="000000"/>
            </a:solidFill>
            <a:prstDash val="solid"/>
            <a:miter lim="800000"/>
            <a:headEnd len="sm" w="sm" type="none"/>
            <a:tailEnd len="sm" w="sm" type="none"/>
          </a:ln>
        </p:spPr>
      </p:cxnSp>
      <p:sp>
        <p:nvSpPr>
          <p:cNvPr id="1279" name="Google Shape;1279;p22"/>
          <p:cNvSpPr txBox="1"/>
          <p:nvPr/>
        </p:nvSpPr>
        <p:spPr>
          <a:xfrm>
            <a:off x="6332537" y="3640137"/>
            <a:ext cx="139700"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280" name="Google Shape;1280;p22"/>
          <p:cNvSpPr txBox="1"/>
          <p:nvPr/>
        </p:nvSpPr>
        <p:spPr>
          <a:xfrm>
            <a:off x="6408737" y="3640137"/>
            <a:ext cx="139700"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281" name="Google Shape;1281;p22"/>
          <p:cNvSpPr txBox="1"/>
          <p:nvPr/>
        </p:nvSpPr>
        <p:spPr>
          <a:xfrm>
            <a:off x="6951662" y="3635375"/>
            <a:ext cx="139700"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282" name="Google Shape;1282;p22"/>
          <p:cNvSpPr txBox="1"/>
          <p:nvPr/>
        </p:nvSpPr>
        <p:spPr>
          <a:xfrm>
            <a:off x="7032625" y="3635375"/>
            <a:ext cx="139700"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283" name="Google Shape;1283;p22"/>
          <p:cNvSpPr txBox="1"/>
          <p:nvPr/>
        </p:nvSpPr>
        <p:spPr>
          <a:xfrm>
            <a:off x="7554912" y="3635375"/>
            <a:ext cx="139700"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284" name="Google Shape;1284;p22"/>
          <p:cNvSpPr txBox="1"/>
          <p:nvPr/>
        </p:nvSpPr>
        <p:spPr>
          <a:xfrm>
            <a:off x="7635875" y="3635375"/>
            <a:ext cx="139700"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1285" name="Google Shape;1285;p22"/>
          <p:cNvSpPr txBox="1"/>
          <p:nvPr/>
        </p:nvSpPr>
        <p:spPr>
          <a:xfrm>
            <a:off x="4035425" y="5186362"/>
            <a:ext cx="257175" cy="2905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286" name="Google Shape;1286;p22"/>
          <p:cNvSpPr txBox="1"/>
          <p:nvPr/>
        </p:nvSpPr>
        <p:spPr>
          <a:xfrm>
            <a:off x="1223962" y="3441700"/>
            <a:ext cx="155575"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sp>
        <p:nvSpPr>
          <p:cNvPr id="1287" name="Google Shape;1287;p22"/>
          <p:cNvSpPr txBox="1"/>
          <p:nvPr/>
        </p:nvSpPr>
        <p:spPr>
          <a:xfrm>
            <a:off x="1320800" y="3441700"/>
            <a:ext cx="109537"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288" name="Google Shape;1288;p22"/>
          <p:cNvSpPr txBox="1"/>
          <p:nvPr/>
        </p:nvSpPr>
        <p:spPr>
          <a:xfrm>
            <a:off x="1366837" y="3441700"/>
            <a:ext cx="134937"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289" name="Google Shape;1289;p22"/>
          <p:cNvSpPr txBox="1"/>
          <p:nvPr/>
        </p:nvSpPr>
        <p:spPr>
          <a:xfrm>
            <a:off x="1443037" y="3441700"/>
            <a:ext cx="139700"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290" name="Google Shape;1290;p22"/>
          <p:cNvSpPr txBox="1"/>
          <p:nvPr/>
        </p:nvSpPr>
        <p:spPr>
          <a:xfrm>
            <a:off x="1522412" y="3441700"/>
            <a:ext cx="109537"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291" name="Google Shape;1291;p22"/>
          <p:cNvSpPr txBox="1"/>
          <p:nvPr/>
        </p:nvSpPr>
        <p:spPr>
          <a:xfrm>
            <a:off x="1568450" y="3441700"/>
            <a:ext cx="134937"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292" name="Google Shape;1292;p22"/>
          <p:cNvSpPr txBox="1"/>
          <p:nvPr/>
        </p:nvSpPr>
        <p:spPr>
          <a:xfrm>
            <a:off x="1644650" y="3441700"/>
            <a:ext cx="177800"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m</a:t>
            </a:r>
            <a:endParaRPr b="0" i="0" sz="1400" u="none" cap="none" strike="noStrike">
              <a:solidFill>
                <a:srgbClr val="000000"/>
              </a:solidFill>
              <a:latin typeface="Arial"/>
              <a:ea typeface="Arial"/>
              <a:cs typeface="Arial"/>
              <a:sym typeface="Arial"/>
            </a:endParaRPr>
          </a:p>
        </p:txBody>
      </p:sp>
      <p:sp>
        <p:nvSpPr>
          <p:cNvPr id="1293" name="Google Shape;1293;p22"/>
          <p:cNvSpPr txBox="1"/>
          <p:nvPr/>
        </p:nvSpPr>
        <p:spPr>
          <a:xfrm>
            <a:off x="1763712" y="3441700"/>
            <a:ext cx="168275"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294" name="Google Shape;1294;p22"/>
          <p:cNvSpPr txBox="1"/>
          <p:nvPr/>
        </p:nvSpPr>
        <p:spPr>
          <a:xfrm>
            <a:off x="1223962" y="3609975"/>
            <a:ext cx="134937"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295" name="Google Shape;1295;p22"/>
          <p:cNvSpPr txBox="1"/>
          <p:nvPr/>
        </p:nvSpPr>
        <p:spPr>
          <a:xfrm>
            <a:off x="1303337" y="3609975"/>
            <a:ext cx="127000"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296" name="Google Shape;1296;p22"/>
          <p:cNvSpPr txBox="1"/>
          <p:nvPr/>
        </p:nvSpPr>
        <p:spPr>
          <a:xfrm>
            <a:off x="1374775" y="3609975"/>
            <a:ext cx="134937"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297" name="Google Shape;1297;p22"/>
          <p:cNvSpPr txBox="1"/>
          <p:nvPr/>
        </p:nvSpPr>
        <p:spPr>
          <a:xfrm>
            <a:off x="1450975" y="3609975"/>
            <a:ext cx="134937"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298" name="Google Shape;1298;p22"/>
          <p:cNvSpPr txBox="1"/>
          <p:nvPr/>
        </p:nvSpPr>
        <p:spPr>
          <a:xfrm>
            <a:off x="1522412" y="3609975"/>
            <a:ext cx="139700"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1299" name="Google Shape;1299;p22"/>
          <p:cNvSpPr txBox="1"/>
          <p:nvPr/>
        </p:nvSpPr>
        <p:spPr>
          <a:xfrm>
            <a:off x="1598612" y="3609975"/>
            <a:ext cx="101600"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300" name="Google Shape;1300;p22"/>
          <p:cNvSpPr txBox="1"/>
          <p:nvPr/>
        </p:nvSpPr>
        <p:spPr>
          <a:xfrm>
            <a:off x="1641475" y="3609975"/>
            <a:ext cx="92075"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301" name="Google Shape;1301;p22"/>
          <p:cNvSpPr txBox="1"/>
          <p:nvPr/>
        </p:nvSpPr>
        <p:spPr>
          <a:xfrm>
            <a:off x="1670050" y="3609975"/>
            <a:ext cx="134937"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302" name="Google Shape;1302;p22"/>
          <p:cNvSpPr txBox="1"/>
          <p:nvPr/>
        </p:nvSpPr>
        <p:spPr>
          <a:xfrm>
            <a:off x="1751012" y="3609975"/>
            <a:ext cx="139700"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303" name="Google Shape;1303;p22"/>
          <p:cNvSpPr txBox="1"/>
          <p:nvPr/>
        </p:nvSpPr>
        <p:spPr>
          <a:xfrm>
            <a:off x="1825625" y="3609975"/>
            <a:ext cx="168275"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304" name="Google Shape;1304;p22"/>
          <p:cNvSpPr txBox="1"/>
          <p:nvPr/>
        </p:nvSpPr>
        <p:spPr>
          <a:xfrm>
            <a:off x="1223962" y="3775075"/>
            <a:ext cx="134937"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305" name="Google Shape;1305;p22"/>
          <p:cNvSpPr txBox="1"/>
          <p:nvPr/>
        </p:nvSpPr>
        <p:spPr>
          <a:xfrm>
            <a:off x="1303337" y="3775075"/>
            <a:ext cx="109537"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306" name="Google Shape;1306;p22"/>
          <p:cNvSpPr txBox="1"/>
          <p:nvPr/>
        </p:nvSpPr>
        <p:spPr>
          <a:xfrm>
            <a:off x="1349375" y="3775075"/>
            <a:ext cx="139700"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307" name="Google Shape;1307;p22"/>
          <p:cNvSpPr txBox="1"/>
          <p:nvPr/>
        </p:nvSpPr>
        <p:spPr>
          <a:xfrm>
            <a:off x="1430337" y="3775075"/>
            <a:ext cx="134937"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308" name="Google Shape;1308;p22"/>
          <p:cNvSpPr txBox="1"/>
          <p:nvPr/>
        </p:nvSpPr>
        <p:spPr>
          <a:xfrm>
            <a:off x="1506537" y="3775075"/>
            <a:ext cx="109537"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309" name="Google Shape;1309;p22"/>
          <p:cNvSpPr txBox="1"/>
          <p:nvPr/>
        </p:nvSpPr>
        <p:spPr>
          <a:xfrm>
            <a:off x="1552575" y="3775075"/>
            <a:ext cx="168275"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
        <p:nvSpPr>
          <p:cNvPr id="1310" name="Google Shape;1310;p22"/>
          <p:cNvSpPr txBox="1"/>
          <p:nvPr/>
        </p:nvSpPr>
        <p:spPr>
          <a:xfrm>
            <a:off x="1223962" y="3943350"/>
            <a:ext cx="109537"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311" name="Google Shape;1311;p22"/>
          <p:cNvSpPr txBox="1"/>
          <p:nvPr/>
        </p:nvSpPr>
        <p:spPr>
          <a:xfrm>
            <a:off x="1274762" y="3943350"/>
            <a:ext cx="92075"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312" name="Google Shape;1312;p22"/>
          <p:cNvSpPr txBox="1"/>
          <p:nvPr/>
        </p:nvSpPr>
        <p:spPr>
          <a:xfrm>
            <a:off x="1303337" y="3943350"/>
            <a:ext cx="139700"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313" name="Google Shape;1313;p22"/>
          <p:cNvSpPr txBox="1"/>
          <p:nvPr/>
        </p:nvSpPr>
        <p:spPr>
          <a:xfrm>
            <a:off x="1384300" y="3943350"/>
            <a:ext cx="101600"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314" name="Google Shape;1314;p22"/>
          <p:cNvSpPr txBox="1"/>
          <p:nvPr/>
        </p:nvSpPr>
        <p:spPr>
          <a:xfrm>
            <a:off x="1420812" y="3943350"/>
            <a:ext cx="92075"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315" name="Google Shape;1315;p22"/>
          <p:cNvSpPr txBox="1"/>
          <p:nvPr/>
        </p:nvSpPr>
        <p:spPr>
          <a:xfrm>
            <a:off x="1450975" y="3943350"/>
            <a:ext cx="139700"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316" name="Google Shape;1316;p22"/>
          <p:cNvSpPr txBox="1"/>
          <p:nvPr/>
        </p:nvSpPr>
        <p:spPr>
          <a:xfrm>
            <a:off x="1531937" y="3943350"/>
            <a:ext cx="134937"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317" name="Google Shape;1317;p22"/>
          <p:cNvSpPr txBox="1"/>
          <p:nvPr/>
        </p:nvSpPr>
        <p:spPr>
          <a:xfrm>
            <a:off x="1598612" y="3943350"/>
            <a:ext cx="101600"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318" name="Google Shape;1318;p22"/>
          <p:cNvSpPr txBox="1"/>
          <p:nvPr/>
        </p:nvSpPr>
        <p:spPr>
          <a:xfrm>
            <a:off x="1641475" y="3943350"/>
            <a:ext cx="109537"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1319" name="Google Shape;1319;p22"/>
          <p:cNvSpPr txBox="1"/>
          <p:nvPr/>
        </p:nvSpPr>
        <p:spPr>
          <a:xfrm>
            <a:off x="1687512" y="3943350"/>
            <a:ext cx="139700"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1320" name="Google Shape;1320;p22"/>
          <p:cNvSpPr txBox="1"/>
          <p:nvPr/>
        </p:nvSpPr>
        <p:spPr>
          <a:xfrm>
            <a:off x="1763712" y="3943350"/>
            <a:ext cx="134937"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321" name="Google Shape;1321;p22"/>
          <p:cNvSpPr txBox="1"/>
          <p:nvPr/>
        </p:nvSpPr>
        <p:spPr>
          <a:xfrm>
            <a:off x="1835150" y="3943350"/>
            <a:ext cx="101600"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322" name="Google Shape;1322;p22"/>
          <p:cNvSpPr txBox="1"/>
          <p:nvPr/>
        </p:nvSpPr>
        <p:spPr>
          <a:xfrm>
            <a:off x="1873250" y="3943350"/>
            <a:ext cx="92075"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323" name="Google Shape;1323;p22"/>
          <p:cNvSpPr txBox="1"/>
          <p:nvPr/>
        </p:nvSpPr>
        <p:spPr>
          <a:xfrm>
            <a:off x="1906587" y="3943350"/>
            <a:ext cx="134937"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324" name="Google Shape;1324;p22"/>
          <p:cNvSpPr txBox="1"/>
          <p:nvPr/>
        </p:nvSpPr>
        <p:spPr>
          <a:xfrm>
            <a:off x="1982787" y="3943350"/>
            <a:ext cx="139700"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325" name="Google Shape;1325;p22"/>
          <p:cNvSpPr txBox="1"/>
          <p:nvPr/>
        </p:nvSpPr>
        <p:spPr>
          <a:xfrm>
            <a:off x="2062162" y="3943350"/>
            <a:ext cx="134937"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326" name="Google Shape;1326;p22"/>
          <p:cNvSpPr txBox="1"/>
          <p:nvPr/>
        </p:nvSpPr>
        <p:spPr>
          <a:xfrm>
            <a:off x="2130425" y="3943350"/>
            <a:ext cx="109537" cy="1889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327" name="Google Shape;1327;p22"/>
          <p:cNvSpPr txBox="1"/>
          <p:nvPr/>
        </p:nvSpPr>
        <p:spPr>
          <a:xfrm>
            <a:off x="3810000" y="5835650"/>
            <a:ext cx="14986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Pipeline stall</a:t>
            </a:r>
            <a:endParaRPr b="0" i="0" sz="1400" u="none" cap="none" strike="noStrike">
              <a:solidFill>
                <a:srgbClr val="000000"/>
              </a:solidFill>
              <a:latin typeface="Arial"/>
              <a:ea typeface="Arial"/>
              <a:cs typeface="Arial"/>
              <a:sym typeface="Arial"/>
            </a:endParaRPr>
          </a:p>
        </p:txBody>
      </p:sp>
      <p:sp>
        <p:nvSpPr>
          <p:cNvPr id="1328" name="Google Shape;1328;p22"/>
          <p:cNvSpPr/>
          <p:nvPr/>
        </p:nvSpPr>
        <p:spPr>
          <a:xfrm>
            <a:off x="3856037" y="5029200"/>
            <a:ext cx="563562" cy="366712"/>
          </a:xfrm>
          <a:custGeom>
            <a:rect b="b" l="l" r="r" t="t"/>
            <a:pathLst>
              <a:path extrusionOk="0" h="231" w="355">
                <a:moveTo>
                  <a:pt x="138" y="30"/>
                </a:moveTo>
                <a:lnTo>
                  <a:pt x="136" y="22"/>
                </a:lnTo>
                <a:lnTo>
                  <a:pt x="128" y="17"/>
                </a:lnTo>
                <a:lnTo>
                  <a:pt x="121" y="10"/>
                </a:lnTo>
                <a:lnTo>
                  <a:pt x="113" y="7"/>
                </a:lnTo>
                <a:lnTo>
                  <a:pt x="105" y="5"/>
                </a:lnTo>
                <a:lnTo>
                  <a:pt x="95" y="2"/>
                </a:lnTo>
                <a:lnTo>
                  <a:pt x="88" y="2"/>
                </a:lnTo>
                <a:lnTo>
                  <a:pt x="78" y="2"/>
                </a:lnTo>
                <a:lnTo>
                  <a:pt x="70" y="5"/>
                </a:lnTo>
                <a:lnTo>
                  <a:pt x="60" y="10"/>
                </a:lnTo>
                <a:lnTo>
                  <a:pt x="53" y="15"/>
                </a:lnTo>
                <a:lnTo>
                  <a:pt x="45" y="20"/>
                </a:lnTo>
                <a:lnTo>
                  <a:pt x="40" y="27"/>
                </a:lnTo>
                <a:lnTo>
                  <a:pt x="35" y="35"/>
                </a:lnTo>
                <a:lnTo>
                  <a:pt x="32" y="45"/>
                </a:lnTo>
                <a:lnTo>
                  <a:pt x="32" y="53"/>
                </a:lnTo>
                <a:lnTo>
                  <a:pt x="32" y="63"/>
                </a:lnTo>
                <a:lnTo>
                  <a:pt x="32" y="70"/>
                </a:lnTo>
                <a:lnTo>
                  <a:pt x="35" y="80"/>
                </a:lnTo>
                <a:lnTo>
                  <a:pt x="40" y="88"/>
                </a:lnTo>
                <a:lnTo>
                  <a:pt x="50" y="90"/>
                </a:lnTo>
                <a:lnTo>
                  <a:pt x="48" y="90"/>
                </a:lnTo>
                <a:lnTo>
                  <a:pt x="45" y="93"/>
                </a:lnTo>
                <a:lnTo>
                  <a:pt x="40" y="93"/>
                </a:lnTo>
                <a:lnTo>
                  <a:pt x="35" y="93"/>
                </a:lnTo>
                <a:lnTo>
                  <a:pt x="30" y="95"/>
                </a:lnTo>
                <a:lnTo>
                  <a:pt x="22" y="98"/>
                </a:lnTo>
                <a:lnTo>
                  <a:pt x="17" y="103"/>
                </a:lnTo>
                <a:lnTo>
                  <a:pt x="10" y="108"/>
                </a:lnTo>
                <a:lnTo>
                  <a:pt x="5" y="116"/>
                </a:lnTo>
                <a:lnTo>
                  <a:pt x="2" y="123"/>
                </a:lnTo>
                <a:lnTo>
                  <a:pt x="2" y="126"/>
                </a:lnTo>
                <a:lnTo>
                  <a:pt x="0" y="133"/>
                </a:lnTo>
                <a:lnTo>
                  <a:pt x="0" y="141"/>
                </a:lnTo>
                <a:lnTo>
                  <a:pt x="2" y="153"/>
                </a:lnTo>
                <a:lnTo>
                  <a:pt x="5" y="163"/>
                </a:lnTo>
                <a:lnTo>
                  <a:pt x="12" y="173"/>
                </a:lnTo>
                <a:lnTo>
                  <a:pt x="22" y="181"/>
                </a:lnTo>
                <a:lnTo>
                  <a:pt x="35" y="186"/>
                </a:lnTo>
                <a:lnTo>
                  <a:pt x="55" y="184"/>
                </a:lnTo>
                <a:lnTo>
                  <a:pt x="78" y="176"/>
                </a:lnTo>
                <a:lnTo>
                  <a:pt x="78" y="181"/>
                </a:lnTo>
                <a:lnTo>
                  <a:pt x="78" y="186"/>
                </a:lnTo>
                <a:lnTo>
                  <a:pt x="78" y="191"/>
                </a:lnTo>
                <a:lnTo>
                  <a:pt x="80" y="196"/>
                </a:lnTo>
                <a:lnTo>
                  <a:pt x="80" y="201"/>
                </a:lnTo>
                <a:lnTo>
                  <a:pt x="80" y="206"/>
                </a:lnTo>
                <a:lnTo>
                  <a:pt x="83" y="211"/>
                </a:lnTo>
                <a:lnTo>
                  <a:pt x="85" y="214"/>
                </a:lnTo>
                <a:lnTo>
                  <a:pt x="88" y="219"/>
                </a:lnTo>
                <a:lnTo>
                  <a:pt x="93" y="221"/>
                </a:lnTo>
                <a:lnTo>
                  <a:pt x="103" y="226"/>
                </a:lnTo>
                <a:lnTo>
                  <a:pt x="113" y="231"/>
                </a:lnTo>
                <a:lnTo>
                  <a:pt x="126" y="231"/>
                </a:lnTo>
                <a:lnTo>
                  <a:pt x="138" y="231"/>
                </a:lnTo>
                <a:lnTo>
                  <a:pt x="148" y="229"/>
                </a:lnTo>
                <a:lnTo>
                  <a:pt x="161" y="226"/>
                </a:lnTo>
                <a:lnTo>
                  <a:pt x="168" y="219"/>
                </a:lnTo>
                <a:lnTo>
                  <a:pt x="179" y="209"/>
                </a:lnTo>
                <a:lnTo>
                  <a:pt x="184" y="196"/>
                </a:lnTo>
                <a:lnTo>
                  <a:pt x="189" y="181"/>
                </a:lnTo>
                <a:lnTo>
                  <a:pt x="201" y="191"/>
                </a:lnTo>
                <a:lnTo>
                  <a:pt x="219" y="199"/>
                </a:lnTo>
                <a:lnTo>
                  <a:pt x="237" y="204"/>
                </a:lnTo>
                <a:lnTo>
                  <a:pt x="254" y="206"/>
                </a:lnTo>
                <a:lnTo>
                  <a:pt x="272" y="204"/>
                </a:lnTo>
                <a:lnTo>
                  <a:pt x="289" y="201"/>
                </a:lnTo>
                <a:lnTo>
                  <a:pt x="302" y="194"/>
                </a:lnTo>
                <a:lnTo>
                  <a:pt x="312" y="184"/>
                </a:lnTo>
                <a:lnTo>
                  <a:pt x="317" y="168"/>
                </a:lnTo>
                <a:lnTo>
                  <a:pt x="317" y="148"/>
                </a:lnTo>
                <a:lnTo>
                  <a:pt x="315" y="148"/>
                </a:lnTo>
                <a:lnTo>
                  <a:pt x="315" y="146"/>
                </a:lnTo>
                <a:lnTo>
                  <a:pt x="312" y="146"/>
                </a:lnTo>
                <a:lnTo>
                  <a:pt x="312" y="143"/>
                </a:lnTo>
                <a:lnTo>
                  <a:pt x="310" y="143"/>
                </a:lnTo>
                <a:lnTo>
                  <a:pt x="307" y="141"/>
                </a:lnTo>
                <a:lnTo>
                  <a:pt x="305" y="141"/>
                </a:lnTo>
                <a:lnTo>
                  <a:pt x="310" y="143"/>
                </a:lnTo>
                <a:lnTo>
                  <a:pt x="317" y="143"/>
                </a:lnTo>
                <a:lnTo>
                  <a:pt x="322" y="141"/>
                </a:lnTo>
                <a:lnTo>
                  <a:pt x="327" y="141"/>
                </a:lnTo>
                <a:lnTo>
                  <a:pt x="335" y="138"/>
                </a:lnTo>
                <a:lnTo>
                  <a:pt x="340" y="138"/>
                </a:lnTo>
                <a:lnTo>
                  <a:pt x="345" y="133"/>
                </a:lnTo>
                <a:lnTo>
                  <a:pt x="347" y="131"/>
                </a:lnTo>
                <a:lnTo>
                  <a:pt x="350" y="126"/>
                </a:lnTo>
                <a:lnTo>
                  <a:pt x="352" y="121"/>
                </a:lnTo>
                <a:lnTo>
                  <a:pt x="355" y="111"/>
                </a:lnTo>
                <a:lnTo>
                  <a:pt x="355" y="100"/>
                </a:lnTo>
                <a:lnTo>
                  <a:pt x="355" y="93"/>
                </a:lnTo>
                <a:lnTo>
                  <a:pt x="352" y="83"/>
                </a:lnTo>
                <a:lnTo>
                  <a:pt x="347" y="75"/>
                </a:lnTo>
                <a:lnTo>
                  <a:pt x="342" y="68"/>
                </a:lnTo>
                <a:lnTo>
                  <a:pt x="335" y="63"/>
                </a:lnTo>
                <a:lnTo>
                  <a:pt x="327" y="55"/>
                </a:lnTo>
                <a:lnTo>
                  <a:pt x="320" y="53"/>
                </a:lnTo>
                <a:lnTo>
                  <a:pt x="310" y="48"/>
                </a:lnTo>
                <a:lnTo>
                  <a:pt x="307" y="48"/>
                </a:lnTo>
                <a:lnTo>
                  <a:pt x="305" y="48"/>
                </a:lnTo>
                <a:lnTo>
                  <a:pt x="299" y="48"/>
                </a:lnTo>
                <a:lnTo>
                  <a:pt x="297" y="48"/>
                </a:lnTo>
                <a:lnTo>
                  <a:pt x="292" y="50"/>
                </a:lnTo>
                <a:lnTo>
                  <a:pt x="289" y="50"/>
                </a:lnTo>
                <a:lnTo>
                  <a:pt x="287" y="53"/>
                </a:lnTo>
                <a:lnTo>
                  <a:pt x="284" y="55"/>
                </a:lnTo>
                <a:lnTo>
                  <a:pt x="282" y="58"/>
                </a:lnTo>
                <a:lnTo>
                  <a:pt x="279" y="60"/>
                </a:lnTo>
                <a:lnTo>
                  <a:pt x="279" y="58"/>
                </a:lnTo>
                <a:lnTo>
                  <a:pt x="277" y="55"/>
                </a:lnTo>
                <a:lnTo>
                  <a:pt x="277" y="48"/>
                </a:lnTo>
                <a:lnTo>
                  <a:pt x="274" y="37"/>
                </a:lnTo>
                <a:lnTo>
                  <a:pt x="269" y="30"/>
                </a:lnTo>
                <a:lnTo>
                  <a:pt x="264" y="20"/>
                </a:lnTo>
                <a:lnTo>
                  <a:pt x="254" y="12"/>
                </a:lnTo>
                <a:lnTo>
                  <a:pt x="244" y="5"/>
                </a:lnTo>
                <a:lnTo>
                  <a:pt x="229" y="0"/>
                </a:lnTo>
                <a:lnTo>
                  <a:pt x="209" y="0"/>
                </a:lnTo>
                <a:lnTo>
                  <a:pt x="206" y="0"/>
                </a:lnTo>
                <a:lnTo>
                  <a:pt x="201" y="0"/>
                </a:lnTo>
                <a:lnTo>
                  <a:pt x="196" y="0"/>
                </a:lnTo>
                <a:lnTo>
                  <a:pt x="186" y="2"/>
                </a:lnTo>
                <a:lnTo>
                  <a:pt x="176" y="5"/>
                </a:lnTo>
                <a:lnTo>
                  <a:pt x="166" y="12"/>
                </a:lnTo>
                <a:lnTo>
                  <a:pt x="156" y="20"/>
                </a:lnTo>
                <a:lnTo>
                  <a:pt x="148" y="30"/>
                </a:lnTo>
                <a:lnTo>
                  <a:pt x="141" y="42"/>
                </a:lnTo>
                <a:lnTo>
                  <a:pt x="136" y="60"/>
                </a:lnTo>
              </a:path>
            </a:pathLst>
          </a:custGeom>
          <a:noFill/>
          <a:ln cap="flat" cmpd="sng" w="12700">
            <a:solidFill>
              <a:srgbClr val="EB75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grpSp>
        <p:nvGrpSpPr>
          <p:cNvPr id="1329" name="Google Shape;1329;p22"/>
          <p:cNvGrpSpPr/>
          <p:nvPr/>
        </p:nvGrpSpPr>
        <p:grpSpPr>
          <a:xfrm>
            <a:off x="3970337" y="5105400"/>
            <a:ext cx="373062" cy="152400"/>
            <a:chOff x="2454" y="3692"/>
            <a:chExt cx="235" cy="96"/>
          </a:xfrm>
        </p:grpSpPr>
        <p:sp>
          <p:nvSpPr>
            <p:cNvPr id="1330" name="Google Shape;1330;p22"/>
            <p:cNvSpPr txBox="1"/>
            <p:nvPr/>
          </p:nvSpPr>
          <p:spPr>
            <a:xfrm>
              <a:off x="2454" y="3692"/>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000"/>
                <a:buFont typeface="Arial"/>
                <a:buNone/>
              </a:pPr>
              <a:r>
                <a:rPr b="0" i="0" lang="en-US" sz="1000" u="none" cap="none" strike="noStrike">
                  <a:solidFill>
                    <a:srgbClr val="EB75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1331" name="Google Shape;1331;p22"/>
            <p:cNvSpPr txBox="1"/>
            <p:nvPr/>
          </p:nvSpPr>
          <p:spPr>
            <a:xfrm>
              <a:off x="2499" y="3692"/>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000"/>
                <a:buFont typeface="Arial"/>
                <a:buNone/>
              </a:pPr>
              <a:r>
                <a:rPr b="0" i="0" lang="en-US" sz="1000" u="none" cap="none" strike="noStrike">
                  <a:solidFill>
                    <a:srgbClr val="EB7500"/>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1332" name="Google Shape;1332;p22"/>
            <p:cNvSpPr txBox="1"/>
            <p:nvPr/>
          </p:nvSpPr>
          <p:spPr>
            <a:xfrm>
              <a:off x="2542" y="3692"/>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000"/>
                <a:buFont typeface="Arial"/>
                <a:buNone/>
              </a:pPr>
              <a:r>
                <a:rPr b="0" i="0" lang="en-US" sz="1000" u="none" cap="none" strike="noStrike">
                  <a:solidFill>
                    <a:srgbClr val="EB75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1333" name="Google Shape;1333;p22"/>
            <p:cNvSpPr txBox="1"/>
            <p:nvPr/>
          </p:nvSpPr>
          <p:spPr>
            <a:xfrm>
              <a:off x="2585" y="3692"/>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000"/>
                <a:buFont typeface="Arial"/>
                <a:buNone/>
              </a:pPr>
              <a:r>
                <a:rPr b="0" i="0" lang="en-US" sz="1000" u="none" cap="none" strike="noStrike">
                  <a:solidFill>
                    <a:srgbClr val="EB75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1334" name="Google Shape;1334;p22"/>
            <p:cNvSpPr txBox="1"/>
            <p:nvPr/>
          </p:nvSpPr>
          <p:spPr>
            <a:xfrm>
              <a:off x="2627" y="3692"/>
              <a:ext cx="18"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000"/>
                <a:buFont typeface="Arial"/>
                <a:buNone/>
              </a:pPr>
              <a:r>
                <a:rPr b="0" i="0" lang="en-US" sz="1000" u="none" cap="none" strike="noStrike">
                  <a:solidFill>
                    <a:srgbClr val="EB7500"/>
                  </a:solidFill>
                  <a:latin typeface="Arial"/>
                  <a:ea typeface="Arial"/>
                  <a:cs typeface="Arial"/>
                  <a:sym typeface="Arial"/>
                </a:rPr>
                <a:t>l</a:t>
              </a:r>
              <a:endParaRPr b="0" i="0" sz="1400" u="none" cap="none" strike="noStrike">
                <a:solidFill>
                  <a:srgbClr val="000000"/>
                </a:solidFill>
                <a:latin typeface="Arial"/>
                <a:ea typeface="Arial"/>
                <a:cs typeface="Arial"/>
                <a:sym typeface="Arial"/>
              </a:endParaRPr>
            </a:p>
          </p:txBody>
        </p:sp>
        <p:sp>
          <p:nvSpPr>
            <p:cNvPr id="1335" name="Google Shape;1335;p22"/>
            <p:cNvSpPr txBox="1"/>
            <p:nvPr/>
          </p:nvSpPr>
          <p:spPr>
            <a:xfrm>
              <a:off x="2645" y="3692"/>
              <a:ext cx="44" cy="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EB7500"/>
                </a:buClr>
                <a:buSzPts val="1000"/>
                <a:buFont typeface="Arial"/>
                <a:buNone/>
              </a:pPr>
              <a:r>
                <a:rPr b="0" i="0" lang="en-US" sz="1000" u="none" cap="none" strike="noStrike">
                  <a:solidFill>
                    <a:srgbClr val="EB75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grpSp>
      <p:sp>
        <p:nvSpPr>
          <p:cNvPr id="1336" name="Google Shape;1336;p22"/>
          <p:cNvSpPr txBox="1"/>
          <p:nvPr/>
        </p:nvSpPr>
        <p:spPr>
          <a:xfrm>
            <a:off x="6705600" y="4114800"/>
            <a:ext cx="2101850" cy="6397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200"/>
              <a:buFont typeface="Tahoma"/>
              <a:buNone/>
            </a:pPr>
            <a:r>
              <a:rPr b="0" i="0" lang="en-US" sz="1200" u="none" cap="none" strike="noStrike">
                <a:solidFill>
                  <a:schemeClr val="hlink"/>
                </a:solidFill>
                <a:latin typeface="Tahoma"/>
                <a:ea typeface="Tahoma"/>
                <a:cs typeface="Tahoma"/>
                <a:sym typeface="Tahoma"/>
              </a:rPr>
              <a:t>Note that branch outcome 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hlink"/>
              </a:buClr>
              <a:buSzPts val="1200"/>
              <a:buFont typeface="Tahoma"/>
              <a:buNone/>
            </a:pPr>
            <a:r>
              <a:rPr b="0" i="0" lang="en-US" sz="1200" u="none" cap="none" strike="noStrike">
                <a:solidFill>
                  <a:schemeClr val="hlink"/>
                </a:solidFill>
                <a:latin typeface="Tahoma"/>
                <a:ea typeface="Tahoma"/>
                <a:cs typeface="Tahoma"/>
                <a:sym typeface="Tahoma"/>
              </a:rPr>
              <a:t>computed in ID stage with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hlink"/>
              </a:buClr>
              <a:buSzPts val="1200"/>
              <a:buFont typeface="Tahoma"/>
              <a:buNone/>
            </a:pPr>
            <a:r>
              <a:rPr b="0" i="0" lang="en-US" sz="1200" u="none" cap="none" strike="noStrike">
                <a:solidFill>
                  <a:schemeClr val="hlink"/>
                </a:solidFill>
                <a:latin typeface="Tahoma"/>
                <a:ea typeface="Tahoma"/>
                <a:cs typeface="Tahoma"/>
                <a:sym typeface="Tahoma"/>
              </a:rPr>
              <a:t>added hardware (later…)</a:t>
            </a:r>
            <a:endParaRPr b="0" i="0" sz="1400" u="none" cap="none" strike="noStrike">
              <a:solidFill>
                <a:srgbClr val="000000"/>
              </a:solidFill>
              <a:latin typeface="Arial"/>
              <a:ea typeface="Arial"/>
              <a:cs typeface="Arial"/>
              <a:sym typeface="Arial"/>
            </a:endParaRPr>
          </a:p>
        </p:txBody>
      </p:sp>
      <p:sp>
        <p:nvSpPr>
          <p:cNvPr id="1337" name="Google Shape;1337;p22"/>
          <p:cNvSpPr/>
          <p:nvPr/>
        </p:nvSpPr>
        <p:spPr>
          <a:xfrm>
            <a:off x="4495800" y="4343400"/>
            <a:ext cx="2209800" cy="381000"/>
          </a:xfrm>
          <a:custGeom>
            <a:rect b="b" l="l" r="r" t="t"/>
            <a:pathLst>
              <a:path extrusionOk="0" h="240" w="1392">
                <a:moveTo>
                  <a:pt x="1392" y="0"/>
                </a:moveTo>
                <a:cubicBezTo>
                  <a:pt x="1076" y="4"/>
                  <a:pt x="760" y="8"/>
                  <a:pt x="528" y="48"/>
                </a:cubicBezTo>
                <a:cubicBezTo>
                  <a:pt x="296" y="88"/>
                  <a:pt x="148" y="164"/>
                  <a:pt x="0" y="240"/>
                </a:cubicBezTo>
              </a:path>
            </a:pathLst>
          </a:custGeom>
          <a:noFill/>
          <a:ln cap="flat" cmpd="sng" w="9525">
            <a:solidFill>
              <a:schemeClr val="hlink"/>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