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75" r:id="rId9"/>
  </p:sldIdLst>
  <p:sldSz cx="9144000" cy="5143500" type="screen16x9"/>
  <p:notesSz cx="6858000" cy="9144000"/>
  <p:embeddedFontLst>
    <p:embeddedFont>
      <p:font typeface="Livvic" pitchFamily="2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italic r:id="rId16"/>
    </p:embeddedFont>
    <p:embeddedFont>
      <p:font typeface="Squada One" panose="020B0604020202020204" charset="0"/>
      <p:regular r:id="rId17"/>
    </p:embeddedFont>
    <p:embeddedFont>
      <p:font typeface="Titillium Web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38B327-6055-41A9-8FEA-DCE1CD3B8009}">
  <a:tblStyle styleId="{5538B327-6055-41A9-8FEA-DCE1CD3B80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1. Table of contents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2. Introduction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3. Our company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4. Our team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5. Problem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6. Them vs. us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7. Solution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8. SWOT analysis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9. Product overview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10. Our plans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11. Product demo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12. Traction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13. Case study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14. Reviews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15. Awards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16. Market size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17. Target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18. Competitors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19. Business model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20. Timing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21. Predicted growth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22. Investment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a48774def6_0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a48774def6_0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4ac67c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4ac67c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4ac67c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4ac67c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777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4ac67c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4ac67c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946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4ac67c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4ac67c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05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4ac67c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4ac67c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470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48774def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48774def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2800"/>
              <a:buNone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 flipH="1">
            <a:off x="101981" y="93204"/>
            <a:ext cx="3748915" cy="3156397"/>
            <a:chOff x="101981" y="1837129"/>
            <a:chExt cx="3748915" cy="3156397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212950"/>
            <a:ext cx="7704000" cy="3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Livvic"/>
              <a:buAutoNum type="arabicPeriod"/>
              <a:defRPr sz="1200">
                <a:solidFill>
                  <a:srgbClr val="8E8BD8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>
                <a:solidFill>
                  <a:srgbClr val="8E8BD8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>
                <a:solidFill>
                  <a:srgbClr val="8E8BD8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grpSp>
        <p:nvGrpSpPr>
          <p:cNvPr id="126" name="Google Shape;126;p4"/>
          <p:cNvGrpSpPr/>
          <p:nvPr/>
        </p:nvGrpSpPr>
        <p:grpSpPr>
          <a:xfrm>
            <a:off x="5279706" y="1837129"/>
            <a:ext cx="3748915" cy="3156397"/>
            <a:chOff x="5279706" y="1837129"/>
            <a:chExt cx="3748915" cy="3156397"/>
          </a:xfrm>
        </p:grpSpPr>
        <p:sp>
          <p:nvSpPr>
            <p:cNvPr id="127" name="Google Shape;127;p4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2712375" y="1250550"/>
            <a:ext cx="3674400" cy="26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5" name="Google Shape;165;p8"/>
          <p:cNvSpPr/>
          <p:nvPr/>
        </p:nvSpPr>
        <p:spPr>
          <a:xfrm rot="5400000">
            <a:off x="66797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166" name="Google Shape;166;p8"/>
          <p:cNvSpPr/>
          <p:nvPr/>
        </p:nvSpPr>
        <p:spPr>
          <a:xfrm rot="5400000" flipH="1">
            <a:off x="66797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167" name="Google Shape;167;p8"/>
          <p:cNvCxnSpPr/>
          <p:nvPr/>
        </p:nvCxnSpPr>
        <p:spPr>
          <a:xfrm rot="5400000">
            <a:off x="6210625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168" name="Google Shape;168;p8"/>
          <p:cNvCxnSpPr/>
          <p:nvPr/>
        </p:nvCxnSpPr>
        <p:spPr>
          <a:xfrm rot="5400000">
            <a:off x="7896100" y="1662455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169" name="Google Shape;169;p8"/>
          <p:cNvGrpSpPr/>
          <p:nvPr/>
        </p:nvGrpSpPr>
        <p:grpSpPr>
          <a:xfrm rot="10800000">
            <a:off x="82531" y="67079"/>
            <a:ext cx="3748915" cy="3156397"/>
            <a:chOff x="5279706" y="1837129"/>
            <a:chExt cx="3748915" cy="3156397"/>
          </a:xfrm>
        </p:grpSpPr>
        <p:sp>
          <p:nvSpPr>
            <p:cNvPr id="170" name="Google Shape;170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rot="-5400000" flipH="1">
            <a:off x="1563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193" name="Google Shape;193;p8"/>
          <p:cNvSpPr/>
          <p:nvPr/>
        </p:nvSpPr>
        <p:spPr>
          <a:xfrm rot="-5400000">
            <a:off x="1563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194" name="Google Shape;194;p8"/>
          <p:cNvCxnSpPr/>
          <p:nvPr/>
        </p:nvCxnSpPr>
        <p:spPr>
          <a:xfrm rot="5400000">
            <a:off x="-2254850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195" name="Google Shape;195;p8"/>
          <p:cNvCxnSpPr/>
          <p:nvPr/>
        </p:nvCxnSpPr>
        <p:spPr>
          <a:xfrm rot="-5400000" flipH="1">
            <a:off x="1230175" y="1662455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196" name="Google Shape;196;p8"/>
          <p:cNvGrpSpPr/>
          <p:nvPr/>
        </p:nvGrpSpPr>
        <p:grpSpPr>
          <a:xfrm>
            <a:off x="5317381" y="1912429"/>
            <a:ext cx="3748915" cy="3156397"/>
            <a:chOff x="5279706" y="1837129"/>
            <a:chExt cx="3748915" cy="3156397"/>
          </a:xfrm>
        </p:grpSpPr>
        <p:sp>
          <p:nvSpPr>
            <p:cNvPr id="197" name="Google Shape;197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3500032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2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3" hasCustomPrompt="1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4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5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6" hasCustomPrompt="1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7" hasCustomPrompt="1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8"/>
          </p:nvPr>
        </p:nvSpPr>
        <p:spPr>
          <a:xfrm>
            <a:off x="720000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9"/>
          </p:nvPr>
        </p:nvSpPr>
        <p:spPr>
          <a:xfrm>
            <a:off x="720000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3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4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13"/>
          <p:cNvGrpSpPr/>
          <p:nvPr/>
        </p:nvGrpSpPr>
        <p:grpSpPr>
          <a:xfrm>
            <a:off x="5907766" y="88094"/>
            <a:ext cx="3156397" cy="3748915"/>
            <a:chOff x="5907766" y="88094"/>
            <a:chExt cx="3156397" cy="3748915"/>
          </a:xfrm>
        </p:grpSpPr>
        <p:sp>
          <p:nvSpPr>
            <p:cNvPr id="272" name="Google Shape;272;p13"/>
            <p:cNvSpPr/>
            <p:nvPr/>
          </p:nvSpPr>
          <p:spPr>
            <a:xfrm rot="-5400000">
              <a:off x="8778094" y="1370628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rot="-5400000">
              <a:off x="8639490" y="119745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rot="-5400000">
              <a:off x="8994857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rot="-5400000">
              <a:off x="8386629" y="69270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rot="-5400000">
              <a:off x="8794456" y="319462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7613237" y="88153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rot="-5400000">
              <a:off x="7266137" y="488965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8286427" y="88094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rot="-5400000">
              <a:off x="7791894" y="41965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8994850" y="1035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400000">
              <a:off x="8994862" y="211728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8166632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5400000">
              <a:off x="7428994" y="1012916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rot="-5400000">
              <a:off x="6896466" y="14013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7529182" y="103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rot="-5400000">
              <a:off x="8809907" y="23280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8639482" y="17053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6208569" y="50440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8811841" y="213558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 rot="-5400000">
              <a:off x="8778091" y="5564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 rot="-5400000">
              <a:off x="7131391" y="6763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-5400000">
              <a:off x="5907766" y="2867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 rot="-5400000">
              <a:off x="9013166" y="380431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3"/>
          <p:cNvSpPr/>
          <p:nvPr/>
        </p:nvSpPr>
        <p:spPr>
          <a:xfrm rot="-5400000">
            <a:off x="8001616" y="1470835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 rot="-5400000">
            <a:off x="5097341" y="103535"/>
            <a:ext cx="185859" cy="197069"/>
            <a:chOff x="8778091" y="3225260"/>
            <a:chExt cx="185859" cy="197069"/>
          </a:xfrm>
        </p:grpSpPr>
        <p:sp>
          <p:nvSpPr>
            <p:cNvPr id="299" name="Google Shape;29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3"/>
          <p:cNvSpPr/>
          <p:nvPr/>
        </p:nvSpPr>
        <p:spPr>
          <a:xfrm rot="10800000">
            <a:off x="4555648" y="109149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7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513" name="Google Shape;513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296406" y="93204"/>
            <a:ext cx="3748915" cy="3156397"/>
            <a:chOff x="101981" y="1837129"/>
            <a:chExt cx="3748915" cy="3156397"/>
          </a:xfrm>
        </p:grpSpPr>
        <p:sp>
          <p:nvSpPr>
            <p:cNvPr id="542" name="Google Shape;542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83350"/>
            <a:ext cx="7704000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8" name="Google Shape;578;p30"/>
          <p:cNvCxnSpPr/>
          <p:nvPr/>
        </p:nvCxnSpPr>
        <p:spPr>
          <a:xfrm>
            <a:off x="-1375" y="3325100"/>
            <a:ext cx="9161400" cy="0"/>
          </a:xfrm>
          <a:prstGeom prst="straightConnector1">
            <a:avLst/>
          </a:prstGeom>
          <a:noFill/>
          <a:ln w="28575" cap="flat" cmpd="sng">
            <a:solidFill>
              <a:srgbClr val="5B57DE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algn="bl" rotWithShape="0">
              <a:srgbClr val="DFDEFF">
                <a:alpha val="50000"/>
              </a:srgbClr>
            </a:outerShdw>
          </a:effectLst>
        </p:spPr>
      </p:cxnSp>
      <p:sp>
        <p:nvSpPr>
          <p:cNvPr id="579" name="Google Shape;579;p30"/>
          <p:cNvSpPr/>
          <p:nvPr/>
        </p:nvSpPr>
        <p:spPr>
          <a:xfrm>
            <a:off x="4197475" y="3645051"/>
            <a:ext cx="4131600" cy="472500"/>
          </a:xfrm>
          <a:prstGeom prst="rect">
            <a:avLst/>
          </a:prstGeom>
          <a:gradFill>
            <a:gsLst>
              <a:gs pos="0">
                <a:srgbClr val="6F61EC"/>
              </a:gs>
              <a:gs pos="24000">
                <a:srgbClr val="8E8BD8"/>
              </a:gs>
              <a:gs pos="52000">
                <a:srgbClr val="7F76E2"/>
              </a:gs>
              <a:gs pos="78000">
                <a:srgbClr val="8E8BD8"/>
              </a:gs>
              <a:gs pos="100000">
                <a:srgbClr val="6F61EC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" name="Google Shape;580;p30"/>
          <p:cNvPicPr preferRelativeResize="0"/>
          <p:nvPr/>
        </p:nvPicPr>
        <p:blipFill rotWithShape="1">
          <a:blip r:embed="rId3">
            <a:alphaModFix/>
          </a:blip>
          <a:srcRect l="11841" t="4328" r="6325" b="13837"/>
          <a:stretch/>
        </p:blipFill>
        <p:spPr>
          <a:xfrm>
            <a:off x="-1445316" y="-369750"/>
            <a:ext cx="5399602" cy="53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0"/>
          <p:cNvSpPr txBox="1">
            <a:spLocks noGrp="1"/>
          </p:cNvSpPr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Blockchain based Crowdfunding Dapp</a:t>
            </a:r>
            <a:endParaRPr dirty="0"/>
          </a:p>
        </p:txBody>
      </p:sp>
      <p:sp>
        <p:nvSpPr>
          <p:cNvPr id="582" name="Google Shape;582;p30"/>
          <p:cNvSpPr txBox="1">
            <a:spLocks noGrp="1"/>
          </p:cNvSpPr>
          <p:nvPr>
            <p:ph type="subTitle" idx="1"/>
          </p:nvPr>
        </p:nvSpPr>
        <p:spPr>
          <a:xfrm>
            <a:off x="4947305" y="3753201"/>
            <a:ext cx="40695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quada One" panose="020B0604020202020204" charset="0"/>
              </a:rPr>
              <a:t>a web 3.0 based dapp</a:t>
            </a:r>
            <a:endParaRPr sz="2400" dirty="0">
              <a:latin typeface="Squada One" panose="020B060402020202020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F57CA0-BCF7-9FD9-29E1-5820A5541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8930" y="151536"/>
            <a:ext cx="1877875" cy="20703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1"/>
          <p:cNvSpPr txBox="1">
            <a:spLocks noGrp="1"/>
          </p:cNvSpPr>
          <p:nvPr>
            <p:ph type="title"/>
          </p:nvPr>
        </p:nvSpPr>
        <p:spPr>
          <a:xfrm>
            <a:off x="720000" y="2992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588" name="Google Shape;588;p31"/>
          <p:cNvSpPr txBox="1">
            <a:spLocks noGrp="1"/>
          </p:cNvSpPr>
          <p:nvPr>
            <p:ph type="body" idx="1"/>
          </p:nvPr>
        </p:nvSpPr>
        <p:spPr>
          <a:xfrm>
            <a:off x="720000" y="1212950"/>
            <a:ext cx="7704000" cy="1045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8E8BD8"/>
                </a:solidFill>
              </a:rPr>
              <a:t>Mohammad </a:t>
            </a:r>
            <a:r>
              <a:rPr lang="en-US" sz="3200" b="1" dirty="0" err="1">
                <a:solidFill>
                  <a:srgbClr val="8E8BD8"/>
                </a:solidFill>
              </a:rPr>
              <a:t>Enan</a:t>
            </a:r>
            <a:r>
              <a:rPr lang="en-US" sz="3200" b="1" dirty="0">
                <a:solidFill>
                  <a:srgbClr val="8E8BD8"/>
                </a:solidFill>
              </a:rPr>
              <a:t> Al Harun </a:t>
            </a:r>
            <a:r>
              <a:rPr lang="en-US" sz="3200" b="1" dirty="0" err="1">
                <a:solidFill>
                  <a:srgbClr val="8E8BD8"/>
                </a:solidFill>
              </a:rPr>
              <a:t>Sahan</a:t>
            </a:r>
            <a:endParaRPr lang="en-US" sz="3200" b="1" dirty="0">
              <a:solidFill>
                <a:srgbClr val="8E8B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8E8BD8"/>
                </a:solidFill>
              </a:rPr>
              <a:t>ID: 2010109</a:t>
            </a:r>
            <a:r>
              <a:rPr lang="en-US" sz="3200" b="1" dirty="0"/>
              <a:t>5</a:t>
            </a:r>
            <a:endParaRPr sz="3200" b="1" dirty="0">
              <a:solidFill>
                <a:srgbClr val="8E8BD8"/>
              </a:solidFill>
            </a:endParaRPr>
          </a:p>
        </p:txBody>
      </p:sp>
      <p:sp>
        <p:nvSpPr>
          <p:cNvPr id="2" name="Google Shape;588;p31">
            <a:extLst>
              <a:ext uri="{FF2B5EF4-FFF2-40B4-BE49-F238E27FC236}">
                <a16:creationId xmlns:a16="http://schemas.microsoft.com/office/drawing/2014/main" id="{EA93DE5A-0211-6CA1-FB89-17632787272F}"/>
              </a:ext>
            </a:extLst>
          </p:cNvPr>
          <p:cNvSpPr txBox="1">
            <a:spLocks/>
          </p:cNvSpPr>
          <p:nvPr/>
        </p:nvSpPr>
        <p:spPr>
          <a:xfrm>
            <a:off x="720000" y="2258458"/>
            <a:ext cx="7704000" cy="104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Livvic"/>
              <a:buNone/>
            </a:pPr>
            <a:r>
              <a:rPr lang="sv-SE" sz="3200" b="1" dirty="0"/>
              <a:t>Md. Asadujjaman Noor</a:t>
            </a:r>
          </a:p>
          <a:p>
            <a:pPr marL="0" indent="0">
              <a:buFont typeface="Livvic"/>
              <a:buNone/>
            </a:pPr>
            <a:r>
              <a:rPr lang="sv-SE" sz="3200" b="1" dirty="0"/>
              <a:t>ID: 20101101</a:t>
            </a:r>
          </a:p>
        </p:txBody>
      </p:sp>
      <p:sp>
        <p:nvSpPr>
          <p:cNvPr id="3" name="Google Shape;588;p31">
            <a:extLst>
              <a:ext uri="{FF2B5EF4-FFF2-40B4-BE49-F238E27FC236}">
                <a16:creationId xmlns:a16="http://schemas.microsoft.com/office/drawing/2014/main" id="{FC7BA1C7-0E91-ABE2-D909-CDAA4FC8EB4D}"/>
              </a:ext>
            </a:extLst>
          </p:cNvPr>
          <p:cNvSpPr txBox="1">
            <a:spLocks/>
          </p:cNvSpPr>
          <p:nvPr/>
        </p:nvSpPr>
        <p:spPr>
          <a:xfrm>
            <a:off x="720000" y="3407796"/>
            <a:ext cx="7704000" cy="104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Livvic"/>
              <a:buNone/>
            </a:pPr>
            <a:r>
              <a:rPr lang="sv-SE" sz="3200" b="1" dirty="0"/>
              <a:t>Sheikh Nafez Sadnan</a:t>
            </a:r>
          </a:p>
          <a:p>
            <a:pPr marL="0" indent="0">
              <a:buFont typeface="Livvic"/>
              <a:buNone/>
            </a:pPr>
            <a:r>
              <a:rPr lang="sv-SE" sz="3200" b="1" dirty="0"/>
              <a:t>ID: 20101106</a:t>
            </a:r>
          </a:p>
        </p:txBody>
      </p:sp>
      <p:sp>
        <p:nvSpPr>
          <p:cNvPr id="4" name="Google Shape;915;p53">
            <a:extLst>
              <a:ext uri="{FF2B5EF4-FFF2-40B4-BE49-F238E27FC236}">
                <a16:creationId xmlns:a16="http://schemas.microsoft.com/office/drawing/2014/main" id="{67969D3B-BB8D-28DE-FD12-D80A7BE09C4F}"/>
              </a:ext>
            </a:extLst>
          </p:cNvPr>
          <p:cNvSpPr/>
          <p:nvPr/>
        </p:nvSpPr>
        <p:spPr>
          <a:xfrm>
            <a:off x="7194014" y="3407796"/>
            <a:ext cx="1015596" cy="796581"/>
          </a:xfrm>
          <a:custGeom>
            <a:avLst/>
            <a:gdLst/>
            <a:ahLst/>
            <a:cxnLst/>
            <a:rect l="l" t="t" r="r" b="b"/>
            <a:pathLst>
              <a:path w="256512" h="208912" extrusionOk="0">
                <a:moveTo>
                  <a:pt x="119103" y="7515"/>
                </a:moveTo>
                <a:lnTo>
                  <a:pt x="63389" y="62031"/>
                </a:lnTo>
                <a:lnTo>
                  <a:pt x="52677" y="7515"/>
                </a:lnTo>
                <a:close/>
                <a:moveTo>
                  <a:pt x="203954" y="7515"/>
                </a:moveTo>
                <a:lnTo>
                  <a:pt x="193203" y="62031"/>
                </a:lnTo>
                <a:cubicBezTo>
                  <a:pt x="174698" y="43845"/>
                  <a:pt x="156193" y="25540"/>
                  <a:pt x="137568" y="7515"/>
                </a:cubicBezTo>
                <a:close/>
                <a:moveTo>
                  <a:pt x="46203" y="13390"/>
                </a:moveTo>
                <a:lnTo>
                  <a:pt x="56474" y="65788"/>
                </a:lnTo>
                <a:lnTo>
                  <a:pt x="11151" y="65788"/>
                </a:lnTo>
                <a:lnTo>
                  <a:pt x="46203" y="13390"/>
                </a:lnTo>
                <a:close/>
                <a:moveTo>
                  <a:pt x="243962" y="73261"/>
                </a:moveTo>
                <a:lnTo>
                  <a:pt x="223738" y="95364"/>
                </a:lnTo>
                <a:cubicBezTo>
                  <a:pt x="214706" y="89169"/>
                  <a:pt x="203954" y="85212"/>
                  <a:pt x="192324" y="84492"/>
                </a:cubicBezTo>
                <a:lnTo>
                  <a:pt x="197879" y="73261"/>
                </a:lnTo>
                <a:close/>
                <a:moveTo>
                  <a:pt x="200437" y="121422"/>
                </a:moveTo>
                <a:cubicBezTo>
                  <a:pt x="203435" y="121422"/>
                  <a:pt x="206153" y="122621"/>
                  <a:pt x="208111" y="124580"/>
                </a:cubicBezTo>
                <a:cubicBezTo>
                  <a:pt x="210069" y="126538"/>
                  <a:pt x="211268" y="129216"/>
                  <a:pt x="211268" y="132174"/>
                </a:cubicBezTo>
                <a:cubicBezTo>
                  <a:pt x="211268" y="135131"/>
                  <a:pt x="210069" y="137809"/>
                  <a:pt x="208111" y="139768"/>
                </a:cubicBezTo>
                <a:cubicBezTo>
                  <a:pt x="206153" y="141686"/>
                  <a:pt x="203435" y="142925"/>
                  <a:pt x="200437" y="142925"/>
                </a:cubicBezTo>
                <a:lnTo>
                  <a:pt x="174738" y="142925"/>
                </a:lnTo>
                <a:lnTo>
                  <a:pt x="174738" y="121422"/>
                </a:lnTo>
                <a:close/>
                <a:moveTo>
                  <a:pt x="200437" y="150399"/>
                </a:moveTo>
                <a:cubicBezTo>
                  <a:pt x="203435" y="150399"/>
                  <a:pt x="206153" y="151598"/>
                  <a:pt x="208111" y="153556"/>
                </a:cubicBezTo>
                <a:cubicBezTo>
                  <a:pt x="210069" y="155515"/>
                  <a:pt x="211268" y="158193"/>
                  <a:pt x="211268" y="161150"/>
                </a:cubicBezTo>
                <a:cubicBezTo>
                  <a:pt x="211268" y="164108"/>
                  <a:pt x="210069" y="166786"/>
                  <a:pt x="208111" y="168744"/>
                </a:cubicBezTo>
                <a:cubicBezTo>
                  <a:pt x="206153" y="170662"/>
                  <a:pt x="203435" y="171901"/>
                  <a:pt x="200437" y="171901"/>
                </a:cubicBezTo>
                <a:lnTo>
                  <a:pt x="174738" y="171901"/>
                </a:lnTo>
                <a:lnTo>
                  <a:pt x="174738" y="150399"/>
                </a:lnTo>
                <a:close/>
                <a:moveTo>
                  <a:pt x="181932" y="103477"/>
                </a:moveTo>
                <a:cubicBezTo>
                  <a:pt x="179854" y="103477"/>
                  <a:pt x="178175" y="105156"/>
                  <a:pt x="178175" y="107234"/>
                </a:cubicBezTo>
                <a:lnTo>
                  <a:pt x="178175" y="113908"/>
                </a:lnTo>
                <a:cubicBezTo>
                  <a:pt x="172660" y="113908"/>
                  <a:pt x="167184" y="113948"/>
                  <a:pt x="161709" y="113948"/>
                </a:cubicBezTo>
                <a:cubicBezTo>
                  <a:pt x="159630" y="113948"/>
                  <a:pt x="157992" y="115587"/>
                  <a:pt x="157992" y="117665"/>
                </a:cubicBezTo>
                <a:cubicBezTo>
                  <a:pt x="157992" y="119744"/>
                  <a:pt x="159630" y="121422"/>
                  <a:pt x="161709" y="121422"/>
                </a:cubicBezTo>
                <a:lnTo>
                  <a:pt x="167224" y="121422"/>
                </a:lnTo>
                <a:lnTo>
                  <a:pt x="167224" y="171901"/>
                </a:lnTo>
                <a:lnTo>
                  <a:pt x="161709" y="171901"/>
                </a:lnTo>
                <a:cubicBezTo>
                  <a:pt x="159630" y="171901"/>
                  <a:pt x="157992" y="173580"/>
                  <a:pt x="157992" y="175618"/>
                </a:cubicBezTo>
                <a:cubicBezTo>
                  <a:pt x="157992" y="177697"/>
                  <a:pt x="159630" y="179375"/>
                  <a:pt x="161709" y="179375"/>
                </a:cubicBezTo>
                <a:lnTo>
                  <a:pt x="178175" y="179375"/>
                </a:lnTo>
                <a:lnTo>
                  <a:pt x="178175" y="186090"/>
                </a:lnTo>
                <a:cubicBezTo>
                  <a:pt x="178175" y="188168"/>
                  <a:pt x="179854" y="189847"/>
                  <a:pt x="181932" y="189847"/>
                </a:cubicBezTo>
                <a:cubicBezTo>
                  <a:pt x="183971" y="189847"/>
                  <a:pt x="185649" y="188168"/>
                  <a:pt x="185649" y="186090"/>
                </a:cubicBezTo>
                <a:lnTo>
                  <a:pt x="185649" y="179375"/>
                </a:lnTo>
                <a:lnTo>
                  <a:pt x="196680" y="179375"/>
                </a:lnTo>
                <a:lnTo>
                  <a:pt x="196680" y="186090"/>
                </a:lnTo>
                <a:cubicBezTo>
                  <a:pt x="196680" y="188168"/>
                  <a:pt x="198359" y="189847"/>
                  <a:pt x="200437" y="189847"/>
                </a:cubicBezTo>
                <a:cubicBezTo>
                  <a:pt x="202515" y="189847"/>
                  <a:pt x="204194" y="188168"/>
                  <a:pt x="204194" y="186090"/>
                </a:cubicBezTo>
                <a:lnTo>
                  <a:pt x="204194" y="178976"/>
                </a:lnTo>
                <a:cubicBezTo>
                  <a:pt x="207711" y="178256"/>
                  <a:pt x="210909" y="176498"/>
                  <a:pt x="213387" y="174020"/>
                </a:cubicBezTo>
                <a:cubicBezTo>
                  <a:pt x="216704" y="170702"/>
                  <a:pt x="218782" y="166146"/>
                  <a:pt x="218782" y="161150"/>
                </a:cubicBezTo>
                <a:cubicBezTo>
                  <a:pt x="218782" y="155435"/>
                  <a:pt x="216064" y="150119"/>
                  <a:pt x="211508" y="146642"/>
                </a:cubicBezTo>
                <a:cubicBezTo>
                  <a:pt x="216064" y="143205"/>
                  <a:pt x="218782" y="137889"/>
                  <a:pt x="218782" y="132174"/>
                </a:cubicBezTo>
                <a:cubicBezTo>
                  <a:pt x="218782" y="127138"/>
                  <a:pt x="216704" y="122581"/>
                  <a:pt x="213387" y="119304"/>
                </a:cubicBezTo>
                <a:cubicBezTo>
                  <a:pt x="210909" y="116826"/>
                  <a:pt x="207711" y="115068"/>
                  <a:pt x="204194" y="114308"/>
                </a:cubicBezTo>
                <a:lnTo>
                  <a:pt x="204194" y="107234"/>
                </a:lnTo>
                <a:cubicBezTo>
                  <a:pt x="204194" y="105156"/>
                  <a:pt x="202515" y="103477"/>
                  <a:pt x="200437" y="103477"/>
                </a:cubicBezTo>
                <a:cubicBezTo>
                  <a:pt x="198359" y="103477"/>
                  <a:pt x="196680" y="105156"/>
                  <a:pt x="196680" y="107234"/>
                </a:cubicBezTo>
                <a:lnTo>
                  <a:pt x="196680" y="113908"/>
                </a:lnTo>
                <a:lnTo>
                  <a:pt x="185649" y="113908"/>
                </a:lnTo>
                <a:lnTo>
                  <a:pt x="185649" y="107234"/>
                </a:lnTo>
                <a:cubicBezTo>
                  <a:pt x="185649" y="105156"/>
                  <a:pt x="183971" y="103477"/>
                  <a:pt x="181932" y="103477"/>
                </a:cubicBezTo>
                <a:close/>
                <a:moveTo>
                  <a:pt x="128296" y="8994"/>
                </a:moveTo>
                <a:lnTo>
                  <a:pt x="186369" y="65788"/>
                </a:lnTo>
                <a:lnTo>
                  <a:pt x="136769" y="65788"/>
                </a:lnTo>
                <a:cubicBezTo>
                  <a:pt x="134731" y="65788"/>
                  <a:pt x="133052" y="67466"/>
                  <a:pt x="133052" y="69544"/>
                </a:cubicBezTo>
                <a:cubicBezTo>
                  <a:pt x="133052" y="71623"/>
                  <a:pt x="134731" y="73261"/>
                  <a:pt x="136769" y="73261"/>
                </a:cubicBezTo>
                <a:lnTo>
                  <a:pt x="189526" y="73261"/>
                </a:lnTo>
                <a:lnTo>
                  <a:pt x="183931" y="84532"/>
                </a:lnTo>
                <a:cubicBezTo>
                  <a:pt x="168503" y="85611"/>
                  <a:pt x="154634" y="92326"/>
                  <a:pt x="144323" y="102638"/>
                </a:cubicBezTo>
                <a:cubicBezTo>
                  <a:pt x="133052" y="113908"/>
                  <a:pt x="126098" y="129456"/>
                  <a:pt x="126098" y="146642"/>
                </a:cubicBezTo>
                <a:cubicBezTo>
                  <a:pt x="126098" y="159232"/>
                  <a:pt x="129815" y="170942"/>
                  <a:pt x="136249" y="180734"/>
                </a:cubicBezTo>
                <a:lnTo>
                  <a:pt x="128296" y="196761"/>
                </a:lnTo>
                <a:lnTo>
                  <a:pt x="67066" y="73261"/>
                </a:lnTo>
                <a:lnTo>
                  <a:pt x="119823" y="73261"/>
                </a:lnTo>
                <a:cubicBezTo>
                  <a:pt x="121861" y="73261"/>
                  <a:pt x="123580" y="71623"/>
                  <a:pt x="123580" y="69544"/>
                </a:cubicBezTo>
                <a:cubicBezTo>
                  <a:pt x="123580" y="67466"/>
                  <a:pt x="121861" y="65788"/>
                  <a:pt x="119823" y="65788"/>
                </a:cubicBezTo>
                <a:lnTo>
                  <a:pt x="70223" y="65788"/>
                </a:lnTo>
                <a:lnTo>
                  <a:pt x="128296" y="8994"/>
                </a:lnTo>
                <a:close/>
                <a:moveTo>
                  <a:pt x="48121" y="1"/>
                </a:moveTo>
                <a:cubicBezTo>
                  <a:pt x="46682" y="1"/>
                  <a:pt x="45483" y="800"/>
                  <a:pt x="44844" y="1959"/>
                </a:cubicBezTo>
                <a:lnTo>
                  <a:pt x="1039" y="67466"/>
                </a:lnTo>
                <a:cubicBezTo>
                  <a:pt x="0" y="68985"/>
                  <a:pt x="240" y="70983"/>
                  <a:pt x="1519" y="72182"/>
                </a:cubicBezTo>
                <a:lnTo>
                  <a:pt x="29177" y="102438"/>
                </a:lnTo>
                <a:cubicBezTo>
                  <a:pt x="29919" y="103244"/>
                  <a:pt x="30932" y="103656"/>
                  <a:pt x="31946" y="103656"/>
                </a:cubicBezTo>
                <a:cubicBezTo>
                  <a:pt x="32842" y="103656"/>
                  <a:pt x="33740" y="103334"/>
                  <a:pt x="34452" y="102678"/>
                </a:cubicBezTo>
                <a:cubicBezTo>
                  <a:pt x="36011" y="101279"/>
                  <a:pt x="36091" y="98921"/>
                  <a:pt x="34692" y="97402"/>
                </a:cubicBezTo>
                <a:lnTo>
                  <a:pt x="12630" y="73261"/>
                </a:lnTo>
                <a:lnTo>
                  <a:pt x="58713" y="73261"/>
                </a:lnTo>
                <a:lnTo>
                  <a:pt x="113228" y="183172"/>
                </a:lnTo>
                <a:lnTo>
                  <a:pt x="46163" y="109912"/>
                </a:lnTo>
                <a:cubicBezTo>
                  <a:pt x="45424" y="109110"/>
                  <a:pt x="44419" y="108709"/>
                  <a:pt x="43411" y="108709"/>
                </a:cubicBezTo>
                <a:cubicBezTo>
                  <a:pt x="42509" y="108709"/>
                  <a:pt x="41604" y="109030"/>
                  <a:pt x="40887" y="109672"/>
                </a:cubicBezTo>
                <a:cubicBezTo>
                  <a:pt x="39368" y="111071"/>
                  <a:pt x="39248" y="113429"/>
                  <a:pt x="40647" y="114948"/>
                </a:cubicBezTo>
                <a:lnTo>
                  <a:pt x="125538" y="207712"/>
                </a:lnTo>
                <a:cubicBezTo>
                  <a:pt x="126278" y="208512"/>
                  <a:pt x="127287" y="208911"/>
                  <a:pt x="128296" y="208911"/>
                </a:cubicBezTo>
                <a:cubicBezTo>
                  <a:pt x="129305" y="208911"/>
                  <a:pt x="130314" y="208512"/>
                  <a:pt x="131054" y="207712"/>
                </a:cubicBezTo>
                <a:lnTo>
                  <a:pt x="145562" y="191845"/>
                </a:lnTo>
                <a:cubicBezTo>
                  <a:pt x="154634" y="200478"/>
                  <a:pt x="166345" y="206393"/>
                  <a:pt x="179374" y="208272"/>
                </a:cubicBezTo>
                <a:cubicBezTo>
                  <a:pt x="179549" y="208296"/>
                  <a:pt x="179722" y="208308"/>
                  <a:pt x="179894" y="208308"/>
                </a:cubicBezTo>
                <a:cubicBezTo>
                  <a:pt x="181729" y="208308"/>
                  <a:pt x="183355" y="206975"/>
                  <a:pt x="183611" y="205075"/>
                </a:cubicBezTo>
                <a:cubicBezTo>
                  <a:pt x="183891" y="203036"/>
                  <a:pt x="182492" y="201158"/>
                  <a:pt x="180413" y="200878"/>
                </a:cubicBezTo>
                <a:cubicBezTo>
                  <a:pt x="167064" y="198920"/>
                  <a:pt x="155314" y="192205"/>
                  <a:pt x="146881" y="182453"/>
                </a:cubicBezTo>
                <a:cubicBezTo>
                  <a:pt x="138608" y="172861"/>
                  <a:pt x="133572" y="160351"/>
                  <a:pt x="133572" y="146642"/>
                </a:cubicBezTo>
                <a:cubicBezTo>
                  <a:pt x="133572" y="131534"/>
                  <a:pt x="139727" y="117825"/>
                  <a:pt x="149639" y="107913"/>
                </a:cubicBezTo>
                <a:cubicBezTo>
                  <a:pt x="159550" y="98001"/>
                  <a:pt x="173259" y="91886"/>
                  <a:pt x="188367" y="91886"/>
                </a:cubicBezTo>
                <a:cubicBezTo>
                  <a:pt x="203515" y="91886"/>
                  <a:pt x="217184" y="98001"/>
                  <a:pt x="227095" y="107913"/>
                </a:cubicBezTo>
                <a:cubicBezTo>
                  <a:pt x="237007" y="117825"/>
                  <a:pt x="243162" y="131534"/>
                  <a:pt x="243162" y="146642"/>
                </a:cubicBezTo>
                <a:cubicBezTo>
                  <a:pt x="243162" y="160351"/>
                  <a:pt x="238126" y="172861"/>
                  <a:pt x="229853" y="182453"/>
                </a:cubicBezTo>
                <a:cubicBezTo>
                  <a:pt x="221420" y="192205"/>
                  <a:pt x="209630" y="198920"/>
                  <a:pt x="196321" y="200878"/>
                </a:cubicBezTo>
                <a:cubicBezTo>
                  <a:pt x="194282" y="201158"/>
                  <a:pt x="192843" y="203036"/>
                  <a:pt x="193123" y="205075"/>
                </a:cubicBezTo>
                <a:cubicBezTo>
                  <a:pt x="193416" y="206975"/>
                  <a:pt x="195011" y="208308"/>
                  <a:pt x="196841" y="208308"/>
                </a:cubicBezTo>
                <a:cubicBezTo>
                  <a:pt x="197012" y="208308"/>
                  <a:pt x="197185" y="208296"/>
                  <a:pt x="197360" y="208272"/>
                </a:cubicBezTo>
                <a:cubicBezTo>
                  <a:pt x="212547" y="206074"/>
                  <a:pt x="225936" y="198400"/>
                  <a:pt x="235489" y="187369"/>
                </a:cubicBezTo>
                <a:cubicBezTo>
                  <a:pt x="244921" y="176418"/>
                  <a:pt x="250636" y="162189"/>
                  <a:pt x="250636" y="146642"/>
                </a:cubicBezTo>
                <a:cubicBezTo>
                  <a:pt x="250636" y="129456"/>
                  <a:pt x="243682" y="113908"/>
                  <a:pt x="232411" y="102638"/>
                </a:cubicBezTo>
                <a:cubicBezTo>
                  <a:pt x="231532" y="101718"/>
                  <a:pt x="230573" y="100839"/>
                  <a:pt x="229613" y="100000"/>
                </a:cubicBezTo>
                <a:lnTo>
                  <a:pt x="255193" y="72062"/>
                </a:lnTo>
                <a:cubicBezTo>
                  <a:pt x="256392" y="70744"/>
                  <a:pt x="256512" y="68865"/>
                  <a:pt x="255552" y="67466"/>
                </a:cubicBezTo>
                <a:lnTo>
                  <a:pt x="238286" y="41607"/>
                </a:lnTo>
                <a:cubicBezTo>
                  <a:pt x="237584" y="40553"/>
                  <a:pt x="236393" y="39972"/>
                  <a:pt x="235189" y="39972"/>
                </a:cubicBezTo>
                <a:cubicBezTo>
                  <a:pt x="234474" y="39972"/>
                  <a:pt x="233755" y="40177"/>
                  <a:pt x="233131" y="40608"/>
                </a:cubicBezTo>
                <a:cubicBezTo>
                  <a:pt x="231412" y="41767"/>
                  <a:pt x="230932" y="44085"/>
                  <a:pt x="232091" y="45804"/>
                </a:cubicBezTo>
                <a:lnTo>
                  <a:pt x="245481" y="65788"/>
                </a:lnTo>
                <a:lnTo>
                  <a:pt x="200117" y="65788"/>
                </a:lnTo>
                <a:lnTo>
                  <a:pt x="210429" y="13390"/>
                </a:lnTo>
                <a:lnTo>
                  <a:pt x="222659" y="31655"/>
                </a:lnTo>
                <a:cubicBezTo>
                  <a:pt x="223364" y="32737"/>
                  <a:pt x="224559" y="33328"/>
                  <a:pt x="225767" y="33328"/>
                </a:cubicBezTo>
                <a:cubicBezTo>
                  <a:pt x="226478" y="33328"/>
                  <a:pt x="227193" y="33124"/>
                  <a:pt x="227815" y="32694"/>
                </a:cubicBezTo>
                <a:cubicBezTo>
                  <a:pt x="229533" y="31575"/>
                  <a:pt x="230013" y="29217"/>
                  <a:pt x="228854" y="27539"/>
                </a:cubicBezTo>
                <a:lnTo>
                  <a:pt x="211588" y="1680"/>
                </a:lnTo>
                <a:cubicBezTo>
                  <a:pt x="210869" y="600"/>
                  <a:pt x="209670" y="1"/>
                  <a:pt x="208471" y="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F3098-7EC2-9E42-8833-0BFDA786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588" y="60847"/>
            <a:ext cx="1469332" cy="10455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>
            <a:spLocks noGrp="1"/>
          </p:cNvSpPr>
          <p:nvPr>
            <p:ph type="title" idx="15"/>
          </p:nvPr>
        </p:nvSpPr>
        <p:spPr>
          <a:xfrm>
            <a:off x="209320" y="1214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Campaigns Page</a:t>
            </a:r>
            <a:endParaRPr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D8C251-08E4-767A-68AB-DFED8BC3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9" y="804231"/>
            <a:ext cx="8923662" cy="4217821"/>
          </a:xfrm>
          <a:prstGeom prst="rect">
            <a:avLst/>
          </a:prstGeom>
        </p:spPr>
      </p:pic>
      <p:sp>
        <p:nvSpPr>
          <p:cNvPr id="28" name="Google Shape;638;p36">
            <a:extLst>
              <a:ext uri="{FF2B5EF4-FFF2-40B4-BE49-F238E27FC236}">
                <a16:creationId xmlns:a16="http://schemas.microsoft.com/office/drawing/2014/main" id="{5CF99A03-57EC-869C-1F01-7FCA09F960C6}"/>
              </a:ext>
            </a:extLst>
          </p:cNvPr>
          <p:cNvSpPr/>
          <p:nvPr/>
        </p:nvSpPr>
        <p:spPr>
          <a:xfrm>
            <a:off x="3811836" y="121448"/>
            <a:ext cx="760164" cy="572700"/>
          </a:xfrm>
          <a:custGeom>
            <a:avLst/>
            <a:gdLst/>
            <a:ahLst/>
            <a:cxnLst/>
            <a:rect l="l" t="t" r="r" b="b"/>
            <a:pathLst>
              <a:path w="228977" h="207619" extrusionOk="0">
                <a:moveTo>
                  <a:pt x="114488" y="6691"/>
                </a:moveTo>
                <a:cubicBezTo>
                  <a:pt x="125543" y="6691"/>
                  <a:pt x="135633" y="11235"/>
                  <a:pt x="142896" y="18534"/>
                </a:cubicBezTo>
                <a:cubicBezTo>
                  <a:pt x="150194" y="25832"/>
                  <a:pt x="154738" y="35886"/>
                  <a:pt x="154738" y="46941"/>
                </a:cubicBezTo>
                <a:lnTo>
                  <a:pt x="154738" y="71520"/>
                </a:lnTo>
                <a:lnTo>
                  <a:pt x="142967" y="71520"/>
                </a:lnTo>
                <a:lnTo>
                  <a:pt x="142967" y="46941"/>
                </a:lnTo>
                <a:cubicBezTo>
                  <a:pt x="142967" y="40680"/>
                  <a:pt x="140928" y="34884"/>
                  <a:pt x="137457" y="30161"/>
                </a:cubicBezTo>
                <a:cubicBezTo>
                  <a:pt x="133880" y="25296"/>
                  <a:pt x="128835" y="21610"/>
                  <a:pt x="123003" y="19786"/>
                </a:cubicBezTo>
                <a:cubicBezTo>
                  <a:pt x="122668" y="19676"/>
                  <a:pt x="122327" y="19624"/>
                  <a:pt x="121991" y="19624"/>
                </a:cubicBezTo>
                <a:cubicBezTo>
                  <a:pt x="120573" y="19624"/>
                  <a:pt x="119244" y="20551"/>
                  <a:pt x="118781" y="21968"/>
                </a:cubicBezTo>
                <a:cubicBezTo>
                  <a:pt x="118245" y="23757"/>
                  <a:pt x="119247" y="25618"/>
                  <a:pt x="121000" y="26190"/>
                </a:cubicBezTo>
                <a:cubicBezTo>
                  <a:pt x="125472" y="27585"/>
                  <a:pt x="129336" y="30412"/>
                  <a:pt x="132055" y="34097"/>
                </a:cubicBezTo>
                <a:cubicBezTo>
                  <a:pt x="134702" y="37710"/>
                  <a:pt x="136277" y="42147"/>
                  <a:pt x="136277" y="46941"/>
                </a:cubicBezTo>
                <a:lnTo>
                  <a:pt x="136277" y="71520"/>
                </a:lnTo>
                <a:lnTo>
                  <a:pt x="92735" y="71520"/>
                </a:lnTo>
                <a:lnTo>
                  <a:pt x="92735" y="46941"/>
                </a:lnTo>
                <a:cubicBezTo>
                  <a:pt x="92735" y="42147"/>
                  <a:pt x="94274" y="37710"/>
                  <a:pt x="96921" y="34097"/>
                </a:cubicBezTo>
                <a:cubicBezTo>
                  <a:pt x="99640" y="30412"/>
                  <a:pt x="103504" y="27585"/>
                  <a:pt x="107977" y="26190"/>
                </a:cubicBezTo>
                <a:cubicBezTo>
                  <a:pt x="109766" y="25618"/>
                  <a:pt x="110732" y="23757"/>
                  <a:pt x="110195" y="21968"/>
                </a:cubicBezTo>
                <a:cubicBezTo>
                  <a:pt x="109732" y="20551"/>
                  <a:pt x="108427" y="19624"/>
                  <a:pt x="106999" y="19624"/>
                </a:cubicBezTo>
                <a:cubicBezTo>
                  <a:pt x="106660" y="19624"/>
                  <a:pt x="106315" y="19676"/>
                  <a:pt x="105973" y="19786"/>
                </a:cubicBezTo>
                <a:cubicBezTo>
                  <a:pt x="100141" y="21610"/>
                  <a:pt x="95097" y="25296"/>
                  <a:pt x="91519" y="30161"/>
                </a:cubicBezTo>
                <a:cubicBezTo>
                  <a:pt x="88084" y="34884"/>
                  <a:pt x="86009" y="40680"/>
                  <a:pt x="86009" y="46941"/>
                </a:cubicBezTo>
                <a:lnTo>
                  <a:pt x="86009" y="71520"/>
                </a:lnTo>
                <a:lnTo>
                  <a:pt x="74238" y="71520"/>
                </a:lnTo>
                <a:lnTo>
                  <a:pt x="74238" y="46941"/>
                </a:lnTo>
                <a:cubicBezTo>
                  <a:pt x="74238" y="35886"/>
                  <a:pt x="78782" y="25832"/>
                  <a:pt x="86081" y="18534"/>
                </a:cubicBezTo>
                <a:cubicBezTo>
                  <a:pt x="93379" y="11235"/>
                  <a:pt x="103433" y="6691"/>
                  <a:pt x="114488" y="6691"/>
                </a:cubicBezTo>
                <a:close/>
                <a:moveTo>
                  <a:pt x="16350" y="63613"/>
                </a:moveTo>
                <a:cubicBezTo>
                  <a:pt x="18998" y="63613"/>
                  <a:pt x="21431" y="64687"/>
                  <a:pt x="23148" y="66440"/>
                </a:cubicBezTo>
                <a:cubicBezTo>
                  <a:pt x="24901" y="68157"/>
                  <a:pt x="25975" y="70554"/>
                  <a:pt x="25975" y="73238"/>
                </a:cubicBezTo>
                <a:cubicBezTo>
                  <a:pt x="25975" y="75885"/>
                  <a:pt x="24901" y="78318"/>
                  <a:pt x="23148" y="80035"/>
                </a:cubicBezTo>
                <a:cubicBezTo>
                  <a:pt x="21431" y="81788"/>
                  <a:pt x="18998" y="82862"/>
                  <a:pt x="16350" y="82862"/>
                </a:cubicBezTo>
                <a:cubicBezTo>
                  <a:pt x="13667" y="82862"/>
                  <a:pt x="11270" y="81788"/>
                  <a:pt x="9517" y="80035"/>
                </a:cubicBezTo>
                <a:cubicBezTo>
                  <a:pt x="7800" y="78318"/>
                  <a:pt x="6690" y="75885"/>
                  <a:pt x="6690" y="73238"/>
                </a:cubicBezTo>
                <a:cubicBezTo>
                  <a:pt x="6690" y="70554"/>
                  <a:pt x="7800" y="68157"/>
                  <a:pt x="9517" y="66440"/>
                </a:cubicBezTo>
                <a:cubicBezTo>
                  <a:pt x="11270" y="64687"/>
                  <a:pt x="13667" y="63613"/>
                  <a:pt x="16350" y="63613"/>
                </a:cubicBezTo>
                <a:close/>
                <a:moveTo>
                  <a:pt x="212626" y="63613"/>
                </a:moveTo>
                <a:cubicBezTo>
                  <a:pt x="215309" y="63613"/>
                  <a:pt x="217706" y="64687"/>
                  <a:pt x="219460" y="66440"/>
                </a:cubicBezTo>
                <a:cubicBezTo>
                  <a:pt x="221177" y="68157"/>
                  <a:pt x="222286" y="70554"/>
                  <a:pt x="222286" y="73238"/>
                </a:cubicBezTo>
                <a:cubicBezTo>
                  <a:pt x="222286" y="75885"/>
                  <a:pt x="221177" y="78318"/>
                  <a:pt x="219460" y="80035"/>
                </a:cubicBezTo>
                <a:cubicBezTo>
                  <a:pt x="217706" y="81788"/>
                  <a:pt x="215309" y="82862"/>
                  <a:pt x="212626" y="82862"/>
                </a:cubicBezTo>
                <a:cubicBezTo>
                  <a:pt x="209978" y="82862"/>
                  <a:pt x="207546" y="81788"/>
                  <a:pt x="205828" y="80035"/>
                </a:cubicBezTo>
                <a:cubicBezTo>
                  <a:pt x="204075" y="78318"/>
                  <a:pt x="203002" y="75885"/>
                  <a:pt x="203002" y="73238"/>
                </a:cubicBezTo>
                <a:cubicBezTo>
                  <a:pt x="203002" y="70554"/>
                  <a:pt x="204075" y="68157"/>
                  <a:pt x="205828" y="66440"/>
                </a:cubicBezTo>
                <a:cubicBezTo>
                  <a:pt x="207546" y="64687"/>
                  <a:pt x="209978" y="63613"/>
                  <a:pt x="212626" y="63613"/>
                </a:cubicBezTo>
                <a:close/>
                <a:moveTo>
                  <a:pt x="76743" y="107799"/>
                </a:moveTo>
                <a:cubicBezTo>
                  <a:pt x="72736" y="113988"/>
                  <a:pt x="70196" y="121180"/>
                  <a:pt x="69623" y="128908"/>
                </a:cubicBezTo>
                <a:lnTo>
                  <a:pt x="59462" y="128908"/>
                </a:lnTo>
                <a:lnTo>
                  <a:pt x="59462" y="107799"/>
                </a:lnTo>
                <a:close/>
                <a:moveTo>
                  <a:pt x="122717" y="115849"/>
                </a:moveTo>
                <a:cubicBezTo>
                  <a:pt x="124542" y="115849"/>
                  <a:pt x="126187" y="116600"/>
                  <a:pt x="127368" y="117781"/>
                </a:cubicBezTo>
                <a:cubicBezTo>
                  <a:pt x="128585" y="118962"/>
                  <a:pt x="129300" y="120572"/>
                  <a:pt x="129300" y="122396"/>
                </a:cubicBezTo>
                <a:cubicBezTo>
                  <a:pt x="129300" y="124185"/>
                  <a:pt x="128585" y="125795"/>
                  <a:pt x="127368" y="127012"/>
                </a:cubicBezTo>
                <a:cubicBezTo>
                  <a:pt x="126187" y="128192"/>
                  <a:pt x="124542" y="128908"/>
                  <a:pt x="122717" y="128908"/>
                </a:cubicBezTo>
                <a:lnTo>
                  <a:pt x="105973" y="128908"/>
                </a:lnTo>
                <a:lnTo>
                  <a:pt x="105973" y="115849"/>
                </a:lnTo>
                <a:close/>
                <a:moveTo>
                  <a:pt x="169514" y="107799"/>
                </a:moveTo>
                <a:lnTo>
                  <a:pt x="169514" y="128908"/>
                </a:lnTo>
                <a:lnTo>
                  <a:pt x="159353" y="128908"/>
                </a:lnTo>
                <a:cubicBezTo>
                  <a:pt x="158781" y="121180"/>
                  <a:pt x="156241" y="113988"/>
                  <a:pt x="152233" y="107799"/>
                </a:cubicBezTo>
                <a:close/>
                <a:moveTo>
                  <a:pt x="16350" y="122647"/>
                </a:moveTo>
                <a:cubicBezTo>
                  <a:pt x="18998" y="122647"/>
                  <a:pt x="21431" y="123720"/>
                  <a:pt x="23148" y="125437"/>
                </a:cubicBezTo>
                <a:cubicBezTo>
                  <a:pt x="24901" y="127190"/>
                  <a:pt x="25975" y="129623"/>
                  <a:pt x="25975" y="132271"/>
                </a:cubicBezTo>
                <a:cubicBezTo>
                  <a:pt x="25975" y="134918"/>
                  <a:pt x="24901" y="137315"/>
                  <a:pt x="23148" y="139069"/>
                </a:cubicBezTo>
                <a:cubicBezTo>
                  <a:pt x="21431" y="140822"/>
                  <a:pt x="18998" y="141895"/>
                  <a:pt x="16350" y="141895"/>
                </a:cubicBezTo>
                <a:cubicBezTo>
                  <a:pt x="13667" y="141895"/>
                  <a:pt x="11270" y="140822"/>
                  <a:pt x="9517" y="139069"/>
                </a:cubicBezTo>
                <a:cubicBezTo>
                  <a:pt x="7800" y="137315"/>
                  <a:pt x="6690" y="134918"/>
                  <a:pt x="6690" y="132271"/>
                </a:cubicBezTo>
                <a:cubicBezTo>
                  <a:pt x="6690" y="129623"/>
                  <a:pt x="7800" y="127190"/>
                  <a:pt x="9517" y="125437"/>
                </a:cubicBezTo>
                <a:cubicBezTo>
                  <a:pt x="11270" y="123720"/>
                  <a:pt x="13667" y="122647"/>
                  <a:pt x="16350" y="122647"/>
                </a:cubicBezTo>
                <a:close/>
                <a:moveTo>
                  <a:pt x="212626" y="122647"/>
                </a:moveTo>
                <a:cubicBezTo>
                  <a:pt x="215309" y="122647"/>
                  <a:pt x="217706" y="123720"/>
                  <a:pt x="219460" y="125437"/>
                </a:cubicBezTo>
                <a:cubicBezTo>
                  <a:pt x="221177" y="127190"/>
                  <a:pt x="222286" y="129623"/>
                  <a:pt x="222286" y="132271"/>
                </a:cubicBezTo>
                <a:cubicBezTo>
                  <a:pt x="222286" y="134918"/>
                  <a:pt x="221177" y="137315"/>
                  <a:pt x="219460" y="139069"/>
                </a:cubicBezTo>
                <a:cubicBezTo>
                  <a:pt x="217706" y="140822"/>
                  <a:pt x="215309" y="141895"/>
                  <a:pt x="212626" y="141895"/>
                </a:cubicBezTo>
                <a:cubicBezTo>
                  <a:pt x="209978" y="141895"/>
                  <a:pt x="207546" y="140822"/>
                  <a:pt x="205828" y="139069"/>
                </a:cubicBezTo>
                <a:cubicBezTo>
                  <a:pt x="204075" y="137315"/>
                  <a:pt x="203002" y="134918"/>
                  <a:pt x="203002" y="132271"/>
                </a:cubicBezTo>
                <a:cubicBezTo>
                  <a:pt x="203002" y="129623"/>
                  <a:pt x="204075" y="127190"/>
                  <a:pt x="205828" y="125437"/>
                </a:cubicBezTo>
                <a:cubicBezTo>
                  <a:pt x="207546" y="123720"/>
                  <a:pt x="209978" y="122647"/>
                  <a:pt x="212626" y="122647"/>
                </a:cubicBezTo>
                <a:close/>
                <a:moveTo>
                  <a:pt x="122717" y="135598"/>
                </a:moveTo>
                <a:cubicBezTo>
                  <a:pt x="124542" y="135598"/>
                  <a:pt x="126187" y="136349"/>
                  <a:pt x="127368" y="137530"/>
                </a:cubicBezTo>
                <a:cubicBezTo>
                  <a:pt x="128585" y="138711"/>
                  <a:pt x="129300" y="140357"/>
                  <a:pt x="129300" y="142145"/>
                </a:cubicBezTo>
                <a:cubicBezTo>
                  <a:pt x="129300" y="143934"/>
                  <a:pt x="128585" y="145580"/>
                  <a:pt x="127368" y="146761"/>
                </a:cubicBezTo>
                <a:cubicBezTo>
                  <a:pt x="126187" y="147941"/>
                  <a:pt x="124542" y="148657"/>
                  <a:pt x="122717" y="148657"/>
                </a:cubicBezTo>
                <a:lnTo>
                  <a:pt x="105973" y="148657"/>
                </a:lnTo>
                <a:lnTo>
                  <a:pt x="105973" y="135598"/>
                </a:lnTo>
                <a:close/>
                <a:moveTo>
                  <a:pt x="69623" y="135634"/>
                </a:moveTo>
                <a:cubicBezTo>
                  <a:pt x="70196" y="143362"/>
                  <a:pt x="72700" y="150553"/>
                  <a:pt x="76707" y="156707"/>
                </a:cubicBezTo>
                <a:lnTo>
                  <a:pt x="59462" y="156707"/>
                </a:lnTo>
                <a:lnTo>
                  <a:pt x="59462" y="135634"/>
                </a:lnTo>
                <a:close/>
                <a:moveTo>
                  <a:pt x="169514" y="135634"/>
                </a:moveTo>
                <a:lnTo>
                  <a:pt x="169514" y="156707"/>
                </a:lnTo>
                <a:lnTo>
                  <a:pt x="152269" y="156707"/>
                </a:lnTo>
                <a:cubicBezTo>
                  <a:pt x="156276" y="150553"/>
                  <a:pt x="158781" y="143362"/>
                  <a:pt x="159353" y="135634"/>
                </a:cubicBezTo>
                <a:close/>
                <a:moveTo>
                  <a:pt x="110088" y="102003"/>
                </a:moveTo>
                <a:cubicBezTo>
                  <a:pt x="108227" y="102003"/>
                  <a:pt x="106760" y="103506"/>
                  <a:pt x="106760" y="105366"/>
                </a:cubicBezTo>
                <a:lnTo>
                  <a:pt x="106760" y="109158"/>
                </a:lnTo>
                <a:lnTo>
                  <a:pt x="96313" y="109158"/>
                </a:lnTo>
                <a:cubicBezTo>
                  <a:pt x="94453" y="109158"/>
                  <a:pt x="92950" y="110625"/>
                  <a:pt x="92950" y="112486"/>
                </a:cubicBezTo>
                <a:cubicBezTo>
                  <a:pt x="92950" y="114346"/>
                  <a:pt x="94453" y="115849"/>
                  <a:pt x="96313" y="115849"/>
                </a:cubicBezTo>
                <a:lnTo>
                  <a:pt x="99283" y="115849"/>
                </a:lnTo>
                <a:lnTo>
                  <a:pt x="99283" y="148657"/>
                </a:lnTo>
                <a:lnTo>
                  <a:pt x="96313" y="148657"/>
                </a:lnTo>
                <a:cubicBezTo>
                  <a:pt x="94453" y="148657"/>
                  <a:pt x="92950" y="150195"/>
                  <a:pt x="92950" y="152020"/>
                </a:cubicBezTo>
                <a:cubicBezTo>
                  <a:pt x="92950" y="153881"/>
                  <a:pt x="94453" y="155383"/>
                  <a:pt x="96313" y="155383"/>
                </a:cubicBezTo>
                <a:lnTo>
                  <a:pt x="106760" y="155383"/>
                </a:lnTo>
                <a:lnTo>
                  <a:pt x="106760" y="159140"/>
                </a:lnTo>
                <a:cubicBezTo>
                  <a:pt x="106760" y="161000"/>
                  <a:pt x="108227" y="162503"/>
                  <a:pt x="110088" y="162503"/>
                </a:cubicBezTo>
                <a:cubicBezTo>
                  <a:pt x="111948" y="162503"/>
                  <a:pt x="113451" y="161000"/>
                  <a:pt x="113451" y="159140"/>
                </a:cubicBezTo>
                <a:lnTo>
                  <a:pt x="113451" y="155383"/>
                </a:lnTo>
                <a:lnTo>
                  <a:pt x="119354" y="155383"/>
                </a:lnTo>
                <a:lnTo>
                  <a:pt x="119354" y="159140"/>
                </a:lnTo>
                <a:cubicBezTo>
                  <a:pt x="119354" y="161000"/>
                  <a:pt x="120857" y="162503"/>
                  <a:pt x="122717" y="162503"/>
                </a:cubicBezTo>
                <a:cubicBezTo>
                  <a:pt x="124577" y="162503"/>
                  <a:pt x="126080" y="161000"/>
                  <a:pt x="126080" y="159140"/>
                </a:cubicBezTo>
                <a:lnTo>
                  <a:pt x="126080" y="154954"/>
                </a:lnTo>
                <a:cubicBezTo>
                  <a:pt x="128370" y="154346"/>
                  <a:pt x="130445" y="153129"/>
                  <a:pt x="132091" y="151483"/>
                </a:cubicBezTo>
                <a:cubicBezTo>
                  <a:pt x="134524" y="149086"/>
                  <a:pt x="136026" y="145795"/>
                  <a:pt x="136026" y="142145"/>
                </a:cubicBezTo>
                <a:cubicBezTo>
                  <a:pt x="136026" y="138353"/>
                  <a:pt x="134380" y="134775"/>
                  <a:pt x="131554" y="132271"/>
                </a:cubicBezTo>
                <a:cubicBezTo>
                  <a:pt x="134380" y="129766"/>
                  <a:pt x="136026" y="126189"/>
                  <a:pt x="136026" y="122396"/>
                </a:cubicBezTo>
                <a:cubicBezTo>
                  <a:pt x="136026" y="118747"/>
                  <a:pt x="134524" y="115420"/>
                  <a:pt x="132091" y="113022"/>
                </a:cubicBezTo>
                <a:cubicBezTo>
                  <a:pt x="130445" y="111377"/>
                  <a:pt x="128370" y="110160"/>
                  <a:pt x="126080" y="109588"/>
                </a:cubicBezTo>
                <a:lnTo>
                  <a:pt x="126080" y="105366"/>
                </a:lnTo>
                <a:cubicBezTo>
                  <a:pt x="126080" y="103506"/>
                  <a:pt x="124577" y="102003"/>
                  <a:pt x="122717" y="102003"/>
                </a:cubicBezTo>
                <a:cubicBezTo>
                  <a:pt x="120857" y="102003"/>
                  <a:pt x="119354" y="103506"/>
                  <a:pt x="119354" y="105366"/>
                </a:cubicBezTo>
                <a:lnTo>
                  <a:pt x="119354" y="109158"/>
                </a:lnTo>
                <a:lnTo>
                  <a:pt x="113451" y="109158"/>
                </a:lnTo>
                <a:lnTo>
                  <a:pt x="113451" y="105366"/>
                </a:lnTo>
                <a:cubicBezTo>
                  <a:pt x="113451" y="103506"/>
                  <a:pt x="111948" y="102003"/>
                  <a:pt x="110088" y="102003"/>
                </a:cubicBezTo>
                <a:close/>
                <a:moveTo>
                  <a:pt x="158101" y="78211"/>
                </a:moveTo>
                <a:cubicBezTo>
                  <a:pt x="161214" y="78211"/>
                  <a:pt x="164076" y="79499"/>
                  <a:pt x="166151" y="81574"/>
                </a:cubicBezTo>
                <a:cubicBezTo>
                  <a:pt x="168226" y="83649"/>
                  <a:pt x="169514" y="86475"/>
                  <a:pt x="169514" y="89624"/>
                </a:cubicBezTo>
                <a:lnTo>
                  <a:pt x="169514" y="101108"/>
                </a:lnTo>
                <a:lnTo>
                  <a:pt x="146903" y="101108"/>
                </a:lnTo>
                <a:cubicBezTo>
                  <a:pt x="140534" y="94454"/>
                  <a:pt x="132127" y="89767"/>
                  <a:pt x="122681" y="88014"/>
                </a:cubicBezTo>
                <a:cubicBezTo>
                  <a:pt x="122479" y="87978"/>
                  <a:pt x="122278" y="87961"/>
                  <a:pt x="122080" y="87961"/>
                </a:cubicBezTo>
                <a:cubicBezTo>
                  <a:pt x="120486" y="87961"/>
                  <a:pt x="119068" y="89074"/>
                  <a:pt x="118781" y="90697"/>
                </a:cubicBezTo>
                <a:cubicBezTo>
                  <a:pt x="118424" y="92522"/>
                  <a:pt x="119640" y="94275"/>
                  <a:pt x="121465" y="94597"/>
                </a:cubicBezTo>
                <a:cubicBezTo>
                  <a:pt x="130230" y="96207"/>
                  <a:pt x="138244" y="100930"/>
                  <a:pt x="143933" y="107799"/>
                </a:cubicBezTo>
                <a:cubicBezTo>
                  <a:pt x="149479" y="114418"/>
                  <a:pt x="152770" y="122933"/>
                  <a:pt x="152770" y="132271"/>
                </a:cubicBezTo>
                <a:cubicBezTo>
                  <a:pt x="152770" y="142825"/>
                  <a:pt x="148477" y="152414"/>
                  <a:pt x="141572" y="159319"/>
                </a:cubicBezTo>
                <a:cubicBezTo>
                  <a:pt x="134631" y="166260"/>
                  <a:pt x="125043" y="170553"/>
                  <a:pt x="114488" y="170553"/>
                </a:cubicBezTo>
                <a:cubicBezTo>
                  <a:pt x="103898" y="170553"/>
                  <a:pt x="94345" y="166260"/>
                  <a:pt x="87405" y="159319"/>
                </a:cubicBezTo>
                <a:cubicBezTo>
                  <a:pt x="80499" y="152414"/>
                  <a:pt x="76206" y="142825"/>
                  <a:pt x="76206" y="132271"/>
                </a:cubicBezTo>
                <a:cubicBezTo>
                  <a:pt x="76206" y="122933"/>
                  <a:pt x="79534" y="114418"/>
                  <a:pt x="85043" y="107799"/>
                </a:cubicBezTo>
                <a:cubicBezTo>
                  <a:pt x="90732" y="100930"/>
                  <a:pt x="98746" y="96207"/>
                  <a:pt x="107512" y="94597"/>
                </a:cubicBezTo>
                <a:cubicBezTo>
                  <a:pt x="109336" y="94275"/>
                  <a:pt x="110553" y="92522"/>
                  <a:pt x="110231" y="90697"/>
                </a:cubicBezTo>
                <a:cubicBezTo>
                  <a:pt x="109912" y="89074"/>
                  <a:pt x="108491" y="87961"/>
                  <a:pt x="106922" y="87961"/>
                </a:cubicBezTo>
                <a:cubicBezTo>
                  <a:pt x="106726" y="87961"/>
                  <a:pt x="106529" y="87978"/>
                  <a:pt x="106331" y="88014"/>
                </a:cubicBezTo>
                <a:cubicBezTo>
                  <a:pt x="96850" y="89767"/>
                  <a:pt x="88442" y="94454"/>
                  <a:pt x="82074" y="101108"/>
                </a:cubicBezTo>
                <a:lnTo>
                  <a:pt x="59462" y="101108"/>
                </a:lnTo>
                <a:lnTo>
                  <a:pt x="59462" y="89624"/>
                </a:lnTo>
                <a:cubicBezTo>
                  <a:pt x="59462" y="86475"/>
                  <a:pt x="60750" y="83649"/>
                  <a:pt x="62825" y="81574"/>
                </a:cubicBezTo>
                <a:cubicBezTo>
                  <a:pt x="64900" y="79499"/>
                  <a:pt x="67763" y="78211"/>
                  <a:pt x="70875" y="78211"/>
                </a:cubicBezTo>
                <a:close/>
                <a:moveTo>
                  <a:pt x="16350" y="181644"/>
                </a:moveTo>
                <a:cubicBezTo>
                  <a:pt x="18998" y="181644"/>
                  <a:pt x="21431" y="182753"/>
                  <a:pt x="23148" y="184471"/>
                </a:cubicBezTo>
                <a:cubicBezTo>
                  <a:pt x="24901" y="186224"/>
                  <a:pt x="25975" y="188621"/>
                  <a:pt x="25975" y="191304"/>
                </a:cubicBezTo>
                <a:cubicBezTo>
                  <a:pt x="25975" y="193952"/>
                  <a:pt x="24901" y="196349"/>
                  <a:pt x="23148" y="198102"/>
                </a:cubicBezTo>
                <a:cubicBezTo>
                  <a:pt x="21431" y="199855"/>
                  <a:pt x="18998" y="200928"/>
                  <a:pt x="16350" y="200928"/>
                </a:cubicBezTo>
                <a:cubicBezTo>
                  <a:pt x="13667" y="200928"/>
                  <a:pt x="11270" y="199855"/>
                  <a:pt x="9517" y="198102"/>
                </a:cubicBezTo>
                <a:cubicBezTo>
                  <a:pt x="7800" y="196349"/>
                  <a:pt x="6690" y="193952"/>
                  <a:pt x="6690" y="191304"/>
                </a:cubicBezTo>
                <a:cubicBezTo>
                  <a:pt x="6690" y="188621"/>
                  <a:pt x="7800" y="186224"/>
                  <a:pt x="9517" y="184471"/>
                </a:cubicBezTo>
                <a:cubicBezTo>
                  <a:pt x="11270" y="182753"/>
                  <a:pt x="13667" y="181644"/>
                  <a:pt x="16350" y="181644"/>
                </a:cubicBezTo>
                <a:close/>
                <a:moveTo>
                  <a:pt x="212626" y="181644"/>
                </a:moveTo>
                <a:cubicBezTo>
                  <a:pt x="215309" y="181644"/>
                  <a:pt x="217706" y="182753"/>
                  <a:pt x="219460" y="184471"/>
                </a:cubicBezTo>
                <a:cubicBezTo>
                  <a:pt x="221177" y="186224"/>
                  <a:pt x="222286" y="188621"/>
                  <a:pt x="222286" y="191304"/>
                </a:cubicBezTo>
                <a:cubicBezTo>
                  <a:pt x="222286" y="193952"/>
                  <a:pt x="221177" y="196349"/>
                  <a:pt x="219460" y="198102"/>
                </a:cubicBezTo>
                <a:cubicBezTo>
                  <a:pt x="217706" y="199855"/>
                  <a:pt x="215309" y="200928"/>
                  <a:pt x="212626" y="200928"/>
                </a:cubicBezTo>
                <a:cubicBezTo>
                  <a:pt x="209978" y="200928"/>
                  <a:pt x="207546" y="199855"/>
                  <a:pt x="205828" y="198102"/>
                </a:cubicBezTo>
                <a:cubicBezTo>
                  <a:pt x="204075" y="196349"/>
                  <a:pt x="203002" y="193952"/>
                  <a:pt x="203002" y="191304"/>
                </a:cubicBezTo>
                <a:cubicBezTo>
                  <a:pt x="203002" y="188621"/>
                  <a:pt x="204075" y="186224"/>
                  <a:pt x="205828" y="184471"/>
                </a:cubicBezTo>
                <a:cubicBezTo>
                  <a:pt x="207546" y="182753"/>
                  <a:pt x="209978" y="181644"/>
                  <a:pt x="212626" y="181644"/>
                </a:cubicBezTo>
                <a:close/>
                <a:moveTo>
                  <a:pt x="114488" y="1"/>
                </a:moveTo>
                <a:cubicBezTo>
                  <a:pt x="101572" y="1"/>
                  <a:pt x="89837" y="5296"/>
                  <a:pt x="81322" y="13775"/>
                </a:cubicBezTo>
                <a:cubicBezTo>
                  <a:pt x="72807" y="22290"/>
                  <a:pt x="67548" y="34025"/>
                  <a:pt x="67548" y="46941"/>
                </a:cubicBezTo>
                <a:lnTo>
                  <a:pt x="67548" y="71807"/>
                </a:lnTo>
                <a:cubicBezTo>
                  <a:pt x="63863" y="72522"/>
                  <a:pt x="60607" y="74311"/>
                  <a:pt x="58067" y="76815"/>
                </a:cubicBezTo>
                <a:cubicBezTo>
                  <a:pt x="54775" y="80107"/>
                  <a:pt x="52736" y="84651"/>
                  <a:pt x="52736" y="89624"/>
                </a:cubicBezTo>
                <a:lnTo>
                  <a:pt x="52736" y="101108"/>
                </a:lnTo>
                <a:lnTo>
                  <a:pt x="25796" y="101108"/>
                </a:lnTo>
                <a:cubicBezTo>
                  <a:pt x="24114" y="101108"/>
                  <a:pt x="22576" y="100393"/>
                  <a:pt x="21502" y="99320"/>
                </a:cubicBezTo>
                <a:cubicBezTo>
                  <a:pt x="20393" y="98210"/>
                  <a:pt x="19713" y="96672"/>
                  <a:pt x="19713" y="95026"/>
                </a:cubicBezTo>
                <a:lnTo>
                  <a:pt x="19713" y="89230"/>
                </a:lnTo>
                <a:cubicBezTo>
                  <a:pt x="22862" y="88586"/>
                  <a:pt x="25688" y="86976"/>
                  <a:pt x="27906" y="84794"/>
                </a:cubicBezTo>
                <a:cubicBezTo>
                  <a:pt x="30840" y="81824"/>
                  <a:pt x="32665" y="77746"/>
                  <a:pt x="32665" y="73238"/>
                </a:cubicBezTo>
                <a:cubicBezTo>
                  <a:pt x="32665" y="68730"/>
                  <a:pt x="30840" y="64651"/>
                  <a:pt x="27906" y="61681"/>
                </a:cubicBezTo>
                <a:cubicBezTo>
                  <a:pt x="24937" y="58712"/>
                  <a:pt x="20858" y="56887"/>
                  <a:pt x="16350" y="56887"/>
                </a:cubicBezTo>
                <a:cubicBezTo>
                  <a:pt x="11842" y="56887"/>
                  <a:pt x="7728" y="58712"/>
                  <a:pt x="4794" y="61681"/>
                </a:cubicBezTo>
                <a:cubicBezTo>
                  <a:pt x="1825" y="64651"/>
                  <a:pt x="0" y="68730"/>
                  <a:pt x="0" y="73238"/>
                </a:cubicBezTo>
                <a:cubicBezTo>
                  <a:pt x="0" y="77746"/>
                  <a:pt x="1825" y="81824"/>
                  <a:pt x="4794" y="84794"/>
                </a:cubicBezTo>
                <a:cubicBezTo>
                  <a:pt x="7012" y="86976"/>
                  <a:pt x="9839" y="88586"/>
                  <a:pt x="12987" y="89230"/>
                </a:cubicBezTo>
                <a:lnTo>
                  <a:pt x="12987" y="95026"/>
                </a:lnTo>
                <a:cubicBezTo>
                  <a:pt x="12987" y="98532"/>
                  <a:pt x="14418" y="101717"/>
                  <a:pt x="16744" y="104042"/>
                </a:cubicBezTo>
                <a:cubicBezTo>
                  <a:pt x="19069" y="106368"/>
                  <a:pt x="22254" y="107799"/>
                  <a:pt x="25796" y="107799"/>
                </a:cubicBezTo>
                <a:lnTo>
                  <a:pt x="52736" y="107799"/>
                </a:lnTo>
                <a:lnTo>
                  <a:pt x="52736" y="128908"/>
                </a:lnTo>
                <a:lnTo>
                  <a:pt x="32343" y="128908"/>
                </a:lnTo>
                <a:cubicBezTo>
                  <a:pt x="31663" y="125759"/>
                  <a:pt x="30089" y="122897"/>
                  <a:pt x="27906" y="120715"/>
                </a:cubicBezTo>
                <a:cubicBezTo>
                  <a:pt x="24937" y="117745"/>
                  <a:pt x="20858" y="115920"/>
                  <a:pt x="16350" y="115920"/>
                </a:cubicBezTo>
                <a:cubicBezTo>
                  <a:pt x="11842" y="115920"/>
                  <a:pt x="7728" y="117745"/>
                  <a:pt x="4794" y="120715"/>
                </a:cubicBezTo>
                <a:cubicBezTo>
                  <a:pt x="1825" y="123648"/>
                  <a:pt x="0" y="127763"/>
                  <a:pt x="0" y="132271"/>
                </a:cubicBezTo>
                <a:cubicBezTo>
                  <a:pt x="0" y="136779"/>
                  <a:pt x="1825" y="140857"/>
                  <a:pt x="4794" y="143827"/>
                </a:cubicBezTo>
                <a:cubicBezTo>
                  <a:pt x="7728" y="146761"/>
                  <a:pt x="11842" y="148621"/>
                  <a:pt x="16350" y="148621"/>
                </a:cubicBezTo>
                <a:cubicBezTo>
                  <a:pt x="20858" y="148621"/>
                  <a:pt x="24937" y="146761"/>
                  <a:pt x="27906" y="143827"/>
                </a:cubicBezTo>
                <a:cubicBezTo>
                  <a:pt x="30089" y="141609"/>
                  <a:pt x="31663" y="138782"/>
                  <a:pt x="32343" y="135598"/>
                </a:cubicBezTo>
                <a:lnTo>
                  <a:pt x="52736" y="135598"/>
                </a:lnTo>
                <a:lnTo>
                  <a:pt x="52736" y="156707"/>
                </a:lnTo>
                <a:lnTo>
                  <a:pt x="25796" y="156707"/>
                </a:lnTo>
                <a:cubicBezTo>
                  <a:pt x="22254" y="156707"/>
                  <a:pt x="19069" y="158138"/>
                  <a:pt x="16744" y="160464"/>
                </a:cubicBezTo>
                <a:cubicBezTo>
                  <a:pt x="14418" y="162789"/>
                  <a:pt x="12987" y="165973"/>
                  <a:pt x="12987" y="169515"/>
                </a:cubicBezTo>
                <a:lnTo>
                  <a:pt x="12987" y="175311"/>
                </a:lnTo>
                <a:cubicBezTo>
                  <a:pt x="9839" y="175955"/>
                  <a:pt x="7012" y="177530"/>
                  <a:pt x="4794" y="179748"/>
                </a:cubicBezTo>
                <a:cubicBezTo>
                  <a:pt x="1825" y="182682"/>
                  <a:pt x="0" y="186796"/>
                  <a:pt x="0" y="191304"/>
                </a:cubicBezTo>
                <a:cubicBezTo>
                  <a:pt x="0" y="195812"/>
                  <a:pt x="1825" y="199891"/>
                  <a:pt x="4794" y="202860"/>
                </a:cubicBezTo>
                <a:cubicBezTo>
                  <a:pt x="7728" y="205794"/>
                  <a:pt x="11842" y="207619"/>
                  <a:pt x="16350" y="207619"/>
                </a:cubicBezTo>
                <a:cubicBezTo>
                  <a:pt x="20858" y="207619"/>
                  <a:pt x="24937" y="205794"/>
                  <a:pt x="27906" y="202860"/>
                </a:cubicBezTo>
                <a:cubicBezTo>
                  <a:pt x="30840" y="199891"/>
                  <a:pt x="32665" y="195812"/>
                  <a:pt x="32665" y="191304"/>
                </a:cubicBezTo>
                <a:cubicBezTo>
                  <a:pt x="32665" y="186796"/>
                  <a:pt x="30840" y="182682"/>
                  <a:pt x="27906" y="179748"/>
                </a:cubicBezTo>
                <a:cubicBezTo>
                  <a:pt x="25688" y="177530"/>
                  <a:pt x="22862" y="175955"/>
                  <a:pt x="19713" y="175311"/>
                </a:cubicBezTo>
                <a:lnTo>
                  <a:pt x="19713" y="169515"/>
                </a:lnTo>
                <a:cubicBezTo>
                  <a:pt x="19713" y="167870"/>
                  <a:pt x="20393" y="166331"/>
                  <a:pt x="21502" y="165222"/>
                </a:cubicBezTo>
                <a:cubicBezTo>
                  <a:pt x="22576" y="164113"/>
                  <a:pt x="24114" y="163433"/>
                  <a:pt x="25796" y="163433"/>
                </a:cubicBezTo>
                <a:lnTo>
                  <a:pt x="52736" y="163433"/>
                </a:lnTo>
                <a:lnTo>
                  <a:pt x="52736" y="174882"/>
                </a:lnTo>
                <a:cubicBezTo>
                  <a:pt x="52736" y="179891"/>
                  <a:pt x="54775" y="184435"/>
                  <a:pt x="58067" y="187690"/>
                </a:cubicBezTo>
                <a:cubicBezTo>
                  <a:pt x="61359" y="190982"/>
                  <a:pt x="65902" y="193021"/>
                  <a:pt x="70875" y="193021"/>
                </a:cubicBezTo>
                <a:lnTo>
                  <a:pt x="106903" y="193021"/>
                </a:lnTo>
                <a:cubicBezTo>
                  <a:pt x="108764" y="193021"/>
                  <a:pt x="110266" y="191519"/>
                  <a:pt x="110266" y="189658"/>
                </a:cubicBezTo>
                <a:cubicBezTo>
                  <a:pt x="110266" y="187834"/>
                  <a:pt x="108764" y="186331"/>
                  <a:pt x="106903" y="186331"/>
                </a:cubicBezTo>
                <a:lnTo>
                  <a:pt x="70875" y="186331"/>
                </a:lnTo>
                <a:cubicBezTo>
                  <a:pt x="67763" y="186331"/>
                  <a:pt x="64900" y="185043"/>
                  <a:pt x="62825" y="182968"/>
                </a:cubicBezTo>
                <a:cubicBezTo>
                  <a:pt x="60750" y="180893"/>
                  <a:pt x="59462" y="178031"/>
                  <a:pt x="59462" y="174882"/>
                </a:cubicBezTo>
                <a:lnTo>
                  <a:pt x="59462" y="163433"/>
                </a:lnTo>
                <a:lnTo>
                  <a:pt x="82038" y="163433"/>
                </a:lnTo>
                <a:cubicBezTo>
                  <a:pt x="90553" y="172306"/>
                  <a:pt x="102216" y="177243"/>
                  <a:pt x="114488" y="177243"/>
                </a:cubicBezTo>
                <a:cubicBezTo>
                  <a:pt x="126796" y="177243"/>
                  <a:pt x="138423" y="172306"/>
                  <a:pt x="146938" y="163433"/>
                </a:cubicBezTo>
                <a:lnTo>
                  <a:pt x="169514" y="163433"/>
                </a:lnTo>
                <a:lnTo>
                  <a:pt x="169514" y="174882"/>
                </a:lnTo>
                <a:cubicBezTo>
                  <a:pt x="169514" y="181179"/>
                  <a:pt x="164362" y="186331"/>
                  <a:pt x="158101" y="186331"/>
                </a:cubicBezTo>
                <a:lnTo>
                  <a:pt x="122073" y="186331"/>
                </a:lnTo>
                <a:cubicBezTo>
                  <a:pt x="120248" y="186331"/>
                  <a:pt x="118746" y="187834"/>
                  <a:pt x="118746" y="189658"/>
                </a:cubicBezTo>
                <a:cubicBezTo>
                  <a:pt x="118746" y="191519"/>
                  <a:pt x="120248" y="193021"/>
                  <a:pt x="122073" y="193021"/>
                </a:cubicBezTo>
                <a:lnTo>
                  <a:pt x="158101" y="193021"/>
                </a:lnTo>
                <a:cubicBezTo>
                  <a:pt x="168047" y="193021"/>
                  <a:pt x="176240" y="184864"/>
                  <a:pt x="176240" y="174882"/>
                </a:cubicBezTo>
                <a:lnTo>
                  <a:pt x="176240" y="163433"/>
                </a:lnTo>
                <a:lnTo>
                  <a:pt x="203181" y="163433"/>
                </a:lnTo>
                <a:cubicBezTo>
                  <a:pt x="204862" y="163433"/>
                  <a:pt x="206401" y="164113"/>
                  <a:pt x="207474" y="165222"/>
                </a:cubicBezTo>
                <a:cubicBezTo>
                  <a:pt x="208619" y="166331"/>
                  <a:pt x="209299" y="167870"/>
                  <a:pt x="209299" y="169515"/>
                </a:cubicBezTo>
                <a:lnTo>
                  <a:pt x="209299" y="175311"/>
                </a:lnTo>
                <a:cubicBezTo>
                  <a:pt x="206114" y="175955"/>
                  <a:pt x="203288" y="177530"/>
                  <a:pt x="201070" y="179748"/>
                </a:cubicBezTo>
                <a:cubicBezTo>
                  <a:pt x="198136" y="182682"/>
                  <a:pt x="196311" y="186796"/>
                  <a:pt x="196311" y="191304"/>
                </a:cubicBezTo>
                <a:cubicBezTo>
                  <a:pt x="196311" y="195812"/>
                  <a:pt x="198136" y="199891"/>
                  <a:pt x="201070" y="202860"/>
                </a:cubicBezTo>
                <a:cubicBezTo>
                  <a:pt x="204039" y="205794"/>
                  <a:pt x="208118" y="207619"/>
                  <a:pt x="212626" y="207619"/>
                </a:cubicBezTo>
                <a:cubicBezTo>
                  <a:pt x="217134" y="207619"/>
                  <a:pt x="221248" y="205794"/>
                  <a:pt x="224182" y="202860"/>
                </a:cubicBezTo>
                <a:cubicBezTo>
                  <a:pt x="227152" y="199891"/>
                  <a:pt x="228976" y="195812"/>
                  <a:pt x="228976" y="191304"/>
                </a:cubicBezTo>
                <a:cubicBezTo>
                  <a:pt x="228976" y="186796"/>
                  <a:pt x="227152" y="182682"/>
                  <a:pt x="224182" y="179748"/>
                </a:cubicBezTo>
                <a:cubicBezTo>
                  <a:pt x="222000" y="177530"/>
                  <a:pt x="219173" y="175955"/>
                  <a:pt x="215989" y="175311"/>
                </a:cubicBezTo>
                <a:lnTo>
                  <a:pt x="215989" y="169515"/>
                </a:lnTo>
                <a:cubicBezTo>
                  <a:pt x="215989" y="165973"/>
                  <a:pt x="214558" y="162789"/>
                  <a:pt x="212232" y="160464"/>
                </a:cubicBezTo>
                <a:cubicBezTo>
                  <a:pt x="209907" y="158138"/>
                  <a:pt x="206723" y="156707"/>
                  <a:pt x="203181" y="156707"/>
                </a:cubicBezTo>
                <a:lnTo>
                  <a:pt x="176240" y="156707"/>
                </a:lnTo>
                <a:lnTo>
                  <a:pt x="176240" y="135598"/>
                </a:lnTo>
                <a:lnTo>
                  <a:pt x="196633" y="135598"/>
                </a:lnTo>
                <a:cubicBezTo>
                  <a:pt x="197313" y="138782"/>
                  <a:pt x="198887" y="141609"/>
                  <a:pt x="201070" y="143827"/>
                </a:cubicBezTo>
                <a:cubicBezTo>
                  <a:pt x="204039" y="146761"/>
                  <a:pt x="208118" y="148621"/>
                  <a:pt x="212626" y="148621"/>
                </a:cubicBezTo>
                <a:cubicBezTo>
                  <a:pt x="217134" y="148621"/>
                  <a:pt x="221213" y="146761"/>
                  <a:pt x="224182" y="143827"/>
                </a:cubicBezTo>
                <a:cubicBezTo>
                  <a:pt x="227152" y="140857"/>
                  <a:pt x="228976" y="136779"/>
                  <a:pt x="228976" y="132271"/>
                </a:cubicBezTo>
                <a:cubicBezTo>
                  <a:pt x="228976" y="127763"/>
                  <a:pt x="227152" y="123648"/>
                  <a:pt x="224182" y="120715"/>
                </a:cubicBezTo>
                <a:cubicBezTo>
                  <a:pt x="221213" y="117745"/>
                  <a:pt x="217134" y="115920"/>
                  <a:pt x="212626" y="115920"/>
                </a:cubicBezTo>
                <a:cubicBezTo>
                  <a:pt x="208118" y="115920"/>
                  <a:pt x="204039" y="117745"/>
                  <a:pt x="201070" y="120715"/>
                </a:cubicBezTo>
                <a:cubicBezTo>
                  <a:pt x="198887" y="122897"/>
                  <a:pt x="197313" y="125759"/>
                  <a:pt x="196633" y="128908"/>
                </a:cubicBezTo>
                <a:lnTo>
                  <a:pt x="176240" y="128908"/>
                </a:lnTo>
                <a:lnTo>
                  <a:pt x="176240" y="107799"/>
                </a:lnTo>
                <a:lnTo>
                  <a:pt x="203181" y="107799"/>
                </a:lnTo>
                <a:cubicBezTo>
                  <a:pt x="206723" y="107799"/>
                  <a:pt x="209907" y="106368"/>
                  <a:pt x="212232" y="104042"/>
                </a:cubicBezTo>
                <a:cubicBezTo>
                  <a:pt x="214558" y="101717"/>
                  <a:pt x="215989" y="98532"/>
                  <a:pt x="215989" y="95026"/>
                </a:cubicBezTo>
                <a:lnTo>
                  <a:pt x="215989" y="89230"/>
                </a:lnTo>
                <a:cubicBezTo>
                  <a:pt x="219173" y="88586"/>
                  <a:pt x="222000" y="86976"/>
                  <a:pt x="224182" y="84794"/>
                </a:cubicBezTo>
                <a:cubicBezTo>
                  <a:pt x="227152" y="81824"/>
                  <a:pt x="228976" y="77746"/>
                  <a:pt x="228976" y="73238"/>
                </a:cubicBezTo>
                <a:cubicBezTo>
                  <a:pt x="228976" y="68730"/>
                  <a:pt x="227152" y="64651"/>
                  <a:pt x="224182" y="61681"/>
                </a:cubicBezTo>
                <a:cubicBezTo>
                  <a:pt x="221213" y="58712"/>
                  <a:pt x="217134" y="56887"/>
                  <a:pt x="212626" y="56887"/>
                </a:cubicBezTo>
                <a:cubicBezTo>
                  <a:pt x="208118" y="56887"/>
                  <a:pt x="204039" y="58712"/>
                  <a:pt x="201070" y="61681"/>
                </a:cubicBezTo>
                <a:cubicBezTo>
                  <a:pt x="198136" y="64651"/>
                  <a:pt x="196311" y="68730"/>
                  <a:pt x="196311" y="73238"/>
                </a:cubicBezTo>
                <a:cubicBezTo>
                  <a:pt x="196311" y="77746"/>
                  <a:pt x="198136" y="81824"/>
                  <a:pt x="201070" y="84794"/>
                </a:cubicBezTo>
                <a:cubicBezTo>
                  <a:pt x="203288" y="86976"/>
                  <a:pt x="206114" y="88586"/>
                  <a:pt x="209299" y="89230"/>
                </a:cubicBezTo>
                <a:lnTo>
                  <a:pt x="209299" y="95026"/>
                </a:lnTo>
                <a:cubicBezTo>
                  <a:pt x="209299" y="96672"/>
                  <a:pt x="208619" y="98210"/>
                  <a:pt x="207474" y="99320"/>
                </a:cubicBezTo>
                <a:cubicBezTo>
                  <a:pt x="206401" y="100393"/>
                  <a:pt x="204862" y="101108"/>
                  <a:pt x="203181" y="101108"/>
                </a:cubicBezTo>
                <a:lnTo>
                  <a:pt x="176240" y="101108"/>
                </a:lnTo>
                <a:lnTo>
                  <a:pt x="176240" y="89624"/>
                </a:lnTo>
                <a:cubicBezTo>
                  <a:pt x="176240" y="84651"/>
                  <a:pt x="174201" y="80107"/>
                  <a:pt x="170909" y="76815"/>
                </a:cubicBezTo>
                <a:cubicBezTo>
                  <a:pt x="168369" y="74311"/>
                  <a:pt x="165113" y="72522"/>
                  <a:pt x="161428" y="71807"/>
                </a:cubicBezTo>
                <a:lnTo>
                  <a:pt x="161428" y="46941"/>
                </a:lnTo>
                <a:cubicBezTo>
                  <a:pt x="161428" y="34025"/>
                  <a:pt x="156169" y="22290"/>
                  <a:pt x="147654" y="13775"/>
                </a:cubicBezTo>
                <a:cubicBezTo>
                  <a:pt x="139139" y="5296"/>
                  <a:pt x="127404" y="1"/>
                  <a:pt x="114488" y="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F7F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>
            <a:spLocks noGrp="1"/>
          </p:cNvSpPr>
          <p:nvPr>
            <p:ph type="title" idx="15"/>
          </p:nvPr>
        </p:nvSpPr>
        <p:spPr>
          <a:xfrm>
            <a:off x="209320" y="1214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Campaign Details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9E96D-469C-7849-5AF8-3E33A24AB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9" y="804231"/>
            <a:ext cx="8923662" cy="4217821"/>
          </a:xfrm>
          <a:prstGeom prst="rect">
            <a:avLst/>
          </a:prstGeom>
        </p:spPr>
      </p:pic>
      <p:sp>
        <p:nvSpPr>
          <p:cNvPr id="4" name="Google Shape;639;p36">
            <a:extLst>
              <a:ext uri="{FF2B5EF4-FFF2-40B4-BE49-F238E27FC236}">
                <a16:creationId xmlns:a16="http://schemas.microsoft.com/office/drawing/2014/main" id="{65533702-FC7E-C686-36EB-EFEAB6AB0FB1}"/>
              </a:ext>
            </a:extLst>
          </p:cNvPr>
          <p:cNvSpPr/>
          <p:nvPr/>
        </p:nvSpPr>
        <p:spPr>
          <a:xfrm>
            <a:off x="3833871" y="121448"/>
            <a:ext cx="738130" cy="572700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58814" y="6100"/>
                </a:moveTo>
                <a:cubicBezTo>
                  <a:pt x="60836" y="6100"/>
                  <a:pt x="62695" y="6948"/>
                  <a:pt x="64033" y="8285"/>
                </a:cubicBezTo>
                <a:cubicBezTo>
                  <a:pt x="65370" y="9655"/>
                  <a:pt x="66218" y="11482"/>
                  <a:pt x="66218" y="13537"/>
                </a:cubicBezTo>
                <a:cubicBezTo>
                  <a:pt x="66218" y="15592"/>
                  <a:pt x="65370" y="17452"/>
                  <a:pt x="64033" y="18789"/>
                </a:cubicBezTo>
                <a:cubicBezTo>
                  <a:pt x="62630" y="20224"/>
                  <a:pt x="60771" y="20942"/>
                  <a:pt x="58781" y="20975"/>
                </a:cubicBezTo>
                <a:cubicBezTo>
                  <a:pt x="56726" y="20975"/>
                  <a:pt x="54867" y="20126"/>
                  <a:pt x="53529" y="18789"/>
                </a:cubicBezTo>
                <a:cubicBezTo>
                  <a:pt x="52192" y="17452"/>
                  <a:pt x="51376" y="15592"/>
                  <a:pt x="51376" y="13537"/>
                </a:cubicBezTo>
                <a:cubicBezTo>
                  <a:pt x="51376" y="11482"/>
                  <a:pt x="52192" y="9655"/>
                  <a:pt x="53529" y="8285"/>
                </a:cubicBezTo>
                <a:cubicBezTo>
                  <a:pt x="54899" y="6948"/>
                  <a:pt x="56726" y="6100"/>
                  <a:pt x="58814" y="6100"/>
                </a:cubicBezTo>
                <a:close/>
                <a:moveTo>
                  <a:pt x="104384" y="6100"/>
                </a:moveTo>
                <a:cubicBezTo>
                  <a:pt x="106439" y="6100"/>
                  <a:pt x="108298" y="6948"/>
                  <a:pt x="109635" y="8285"/>
                </a:cubicBezTo>
                <a:cubicBezTo>
                  <a:pt x="110973" y="9655"/>
                  <a:pt x="111821" y="11482"/>
                  <a:pt x="111821" y="13537"/>
                </a:cubicBezTo>
                <a:cubicBezTo>
                  <a:pt x="111821" y="15592"/>
                  <a:pt x="110973" y="17452"/>
                  <a:pt x="109635" y="18789"/>
                </a:cubicBezTo>
                <a:cubicBezTo>
                  <a:pt x="108233" y="20192"/>
                  <a:pt x="106373" y="20975"/>
                  <a:pt x="104384" y="20975"/>
                </a:cubicBezTo>
                <a:cubicBezTo>
                  <a:pt x="102329" y="20975"/>
                  <a:pt x="100469" y="20126"/>
                  <a:pt x="99132" y="18789"/>
                </a:cubicBezTo>
                <a:cubicBezTo>
                  <a:pt x="97794" y="17452"/>
                  <a:pt x="96979" y="15592"/>
                  <a:pt x="96979" y="13537"/>
                </a:cubicBezTo>
                <a:cubicBezTo>
                  <a:pt x="96979" y="11482"/>
                  <a:pt x="97794" y="9655"/>
                  <a:pt x="99132" y="8285"/>
                </a:cubicBezTo>
                <a:cubicBezTo>
                  <a:pt x="100469" y="6948"/>
                  <a:pt x="102329" y="6100"/>
                  <a:pt x="104384" y="6100"/>
                </a:cubicBezTo>
                <a:close/>
                <a:moveTo>
                  <a:pt x="149986" y="6100"/>
                </a:moveTo>
                <a:cubicBezTo>
                  <a:pt x="152041" y="6100"/>
                  <a:pt x="153901" y="6948"/>
                  <a:pt x="155238" y="8285"/>
                </a:cubicBezTo>
                <a:cubicBezTo>
                  <a:pt x="156575" y="9655"/>
                  <a:pt x="157391" y="11482"/>
                  <a:pt x="157391" y="13537"/>
                </a:cubicBezTo>
                <a:cubicBezTo>
                  <a:pt x="157391" y="15592"/>
                  <a:pt x="156575" y="17452"/>
                  <a:pt x="155238" y="18789"/>
                </a:cubicBezTo>
                <a:cubicBezTo>
                  <a:pt x="153835" y="20192"/>
                  <a:pt x="151943" y="20975"/>
                  <a:pt x="149986" y="20975"/>
                </a:cubicBezTo>
                <a:cubicBezTo>
                  <a:pt x="147931" y="20975"/>
                  <a:pt x="146072" y="20126"/>
                  <a:pt x="144734" y="18789"/>
                </a:cubicBezTo>
                <a:cubicBezTo>
                  <a:pt x="143364" y="17452"/>
                  <a:pt x="142549" y="15592"/>
                  <a:pt x="142549" y="13537"/>
                </a:cubicBezTo>
                <a:cubicBezTo>
                  <a:pt x="142549" y="11482"/>
                  <a:pt x="143364" y="9655"/>
                  <a:pt x="144734" y="8285"/>
                </a:cubicBezTo>
                <a:cubicBezTo>
                  <a:pt x="146072" y="6948"/>
                  <a:pt x="147931" y="6100"/>
                  <a:pt x="149986" y="6100"/>
                </a:cubicBezTo>
                <a:close/>
                <a:moveTo>
                  <a:pt x="13537" y="51376"/>
                </a:moveTo>
                <a:cubicBezTo>
                  <a:pt x="15592" y="51376"/>
                  <a:pt x="17452" y="52192"/>
                  <a:pt x="18789" y="53529"/>
                </a:cubicBezTo>
                <a:cubicBezTo>
                  <a:pt x="20192" y="54964"/>
                  <a:pt x="20975" y="56824"/>
                  <a:pt x="20975" y="58814"/>
                </a:cubicBezTo>
                <a:cubicBezTo>
                  <a:pt x="20975" y="60869"/>
                  <a:pt x="20126" y="62695"/>
                  <a:pt x="18789" y="64033"/>
                </a:cubicBezTo>
                <a:cubicBezTo>
                  <a:pt x="17452" y="65403"/>
                  <a:pt x="15592" y="66218"/>
                  <a:pt x="13537" y="66218"/>
                </a:cubicBezTo>
                <a:cubicBezTo>
                  <a:pt x="11482" y="66218"/>
                  <a:pt x="9655" y="65403"/>
                  <a:pt x="8285" y="64033"/>
                </a:cubicBezTo>
                <a:cubicBezTo>
                  <a:pt x="6948" y="62695"/>
                  <a:pt x="6100" y="60836"/>
                  <a:pt x="6100" y="58814"/>
                </a:cubicBezTo>
                <a:cubicBezTo>
                  <a:pt x="6100" y="56726"/>
                  <a:pt x="6948" y="54899"/>
                  <a:pt x="8285" y="53529"/>
                </a:cubicBezTo>
                <a:cubicBezTo>
                  <a:pt x="9655" y="52192"/>
                  <a:pt x="11482" y="51376"/>
                  <a:pt x="13537" y="51376"/>
                </a:cubicBezTo>
                <a:close/>
                <a:moveTo>
                  <a:pt x="195230" y="51376"/>
                </a:moveTo>
                <a:cubicBezTo>
                  <a:pt x="197285" y="51376"/>
                  <a:pt x="199144" y="52192"/>
                  <a:pt x="200482" y="53529"/>
                </a:cubicBezTo>
                <a:cubicBezTo>
                  <a:pt x="201819" y="54899"/>
                  <a:pt x="202667" y="56726"/>
                  <a:pt x="202667" y="58781"/>
                </a:cubicBezTo>
                <a:cubicBezTo>
                  <a:pt x="202667" y="60836"/>
                  <a:pt x="201819" y="62695"/>
                  <a:pt x="200482" y="64033"/>
                </a:cubicBezTo>
                <a:cubicBezTo>
                  <a:pt x="199144" y="65403"/>
                  <a:pt x="197285" y="66218"/>
                  <a:pt x="195230" y="66218"/>
                </a:cubicBezTo>
                <a:cubicBezTo>
                  <a:pt x="193175" y="66218"/>
                  <a:pt x="191316" y="65403"/>
                  <a:pt x="189978" y="64033"/>
                </a:cubicBezTo>
                <a:cubicBezTo>
                  <a:pt x="188575" y="62663"/>
                  <a:pt x="187793" y="60771"/>
                  <a:pt x="187793" y="58781"/>
                </a:cubicBezTo>
                <a:cubicBezTo>
                  <a:pt x="187793" y="56726"/>
                  <a:pt x="188641" y="54867"/>
                  <a:pt x="189978" y="53529"/>
                </a:cubicBezTo>
                <a:cubicBezTo>
                  <a:pt x="191316" y="52192"/>
                  <a:pt x="193175" y="51376"/>
                  <a:pt x="195230" y="51376"/>
                </a:cubicBezTo>
                <a:close/>
                <a:moveTo>
                  <a:pt x="112310" y="88432"/>
                </a:moveTo>
                <a:cubicBezTo>
                  <a:pt x="114104" y="88432"/>
                  <a:pt x="115735" y="89150"/>
                  <a:pt x="116910" y="90324"/>
                </a:cubicBezTo>
                <a:cubicBezTo>
                  <a:pt x="118084" y="91499"/>
                  <a:pt x="118802" y="93097"/>
                  <a:pt x="118802" y="94891"/>
                </a:cubicBezTo>
                <a:cubicBezTo>
                  <a:pt x="118802" y="96653"/>
                  <a:pt x="118084" y="98284"/>
                  <a:pt x="116910" y="99425"/>
                </a:cubicBezTo>
                <a:cubicBezTo>
                  <a:pt x="115735" y="100600"/>
                  <a:pt x="114104" y="101317"/>
                  <a:pt x="112310" y="101317"/>
                </a:cubicBezTo>
                <a:lnTo>
                  <a:pt x="96033" y="101317"/>
                </a:lnTo>
                <a:lnTo>
                  <a:pt x="96033" y="88432"/>
                </a:lnTo>
                <a:close/>
                <a:moveTo>
                  <a:pt x="13537" y="96979"/>
                </a:moveTo>
                <a:cubicBezTo>
                  <a:pt x="15592" y="96979"/>
                  <a:pt x="17452" y="97794"/>
                  <a:pt x="18789" y="99132"/>
                </a:cubicBezTo>
                <a:cubicBezTo>
                  <a:pt x="20192" y="100534"/>
                  <a:pt x="20975" y="102426"/>
                  <a:pt x="20975" y="104384"/>
                </a:cubicBezTo>
                <a:cubicBezTo>
                  <a:pt x="20975" y="106439"/>
                  <a:pt x="20126" y="108298"/>
                  <a:pt x="18789" y="109635"/>
                </a:cubicBezTo>
                <a:cubicBezTo>
                  <a:pt x="17452" y="110973"/>
                  <a:pt x="15592" y="111821"/>
                  <a:pt x="13537" y="111821"/>
                </a:cubicBezTo>
                <a:cubicBezTo>
                  <a:pt x="11482" y="111821"/>
                  <a:pt x="9655" y="110973"/>
                  <a:pt x="8285" y="109635"/>
                </a:cubicBezTo>
                <a:cubicBezTo>
                  <a:pt x="6948" y="108298"/>
                  <a:pt x="6100" y="106439"/>
                  <a:pt x="6100" y="104384"/>
                </a:cubicBezTo>
                <a:cubicBezTo>
                  <a:pt x="6100" y="102329"/>
                  <a:pt x="6948" y="100469"/>
                  <a:pt x="8285" y="99132"/>
                </a:cubicBezTo>
                <a:cubicBezTo>
                  <a:pt x="9655" y="97794"/>
                  <a:pt x="11482" y="96979"/>
                  <a:pt x="13537" y="96979"/>
                </a:cubicBezTo>
                <a:close/>
                <a:moveTo>
                  <a:pt x="195230" y="96979"/>
                </a:moveTo>
                <a:cubicBezTo>
                  <a:pt x="197285" y="96979"/>
                  <a:pt x="199144" y="97794"/>
                  <a:pt x="200482" y="99132"/>
                </a:cubicBezTo>
                <a:cubicBezTo>
                  <a:pt x="201819" y="100469"/>
                  <a:pt x="202667" y="102329"/>
                  <a:pt x="202667" y="104384"/>
                </a:cubicBezTo>
                <a:cubicBezTo>
                  <a:pt x="202667" y="106439"/>
                  <a:pt x="201819" y="108298"/>
                  <a:pt x="200482" y="109635"/>
                </a:cubicBezTo>
                <a:cubicBezTo>
                  <a:pt x="199144" y="110973"/>
                  <a:pt x="197285" y="111821"/>
                  <a:pt x="195230" y="111821"/>
                </a:cubicBezTo>
                <a:cubicBezTo>
                  <a:pt x="193175" y="111821"/>
                  <a:pt x="191316" y="110973"/>
                  <a:pt x="189978" y="109635"/>
                </a:cubicBezTo>
                <a:cubicBezTo>
                  <a:pt x="188575" y="108233"/>
                  <a:pt x="187793" y="106373"/>
                  <a:pt x="187793" y="104384"/>
                </a:cubicBezTo>
                <a:cubicBezTo>
                  <a:pt x="187793" y="102329"/>
                  <a:pt x="188641" y="100469"/>
                  <a:pt x="189978" y="99132"/>
                </a:cubicBezTo>
                <a:cubicBezTo>
                  <a:pt x="191316" y="97794"/>
                  <a:pt x="193175" y="96979"/>
                  <a:pt x="195230" y="96979"/>
                </a:cubicBezTo>
                <a:close/>
                <a:moveTo>
                  <a:pt x="112310" y="107450"/>
                </a:moveTo>
                <a:cubicBezTo>
                  <a:pt x="114104" y="107450"/>
                  <a:pt x="115735" y="108167"/>
                  <a:pt x="116910" y="109342"/>
                </a:cubicBezTo>
                <a:cubicBezTo>
                  <a:pt x="118084" y="110516"/>
                  <a:pt x="118802" y="112114"/>
                  <a:pt x="118802" y="113909"/>
                </a:cubicBezTo>
                <a:cubicBezTo>
                  <a:pt x="118802" y="115670"/>
                  <a:pt x="118084" y="117268"/>
                  <a:pt x="116910" y="118443"/>
                </a:cubicBezTo>
                <a:cubicBezTo>
                  <a:pt x="115735" y="119617"/>
                  <a:pt x="114104" y="120335"/>
                  <a:pt x="112310" y="120335"/>
                </a:cubicBezTo>
                <a:lnTo>
                  <a:pt x="96033" y="120335"/>
                </a:lnTo>
                <a:lnTo>
                  <a:pt x="96033" y="107450"/>
                </a:lnTo>
                <a:close/>
                <a:moveTo>
                  <a:pt x="65533" y="62467"/>
                </a:moveTo>
                <a:cubicBezTo>
                  <a:pt x="63837" y="62467"/>
                  <a:pt x="62467" y="63837"/>
                  <a:pt x="62467" y="65533"/>
                </a:cubicBezTo>
                <a:lnTo>
                  <a:pt x="62467" y="119487"/>
                </a:lnTo>
                <a:cubicBezTo>
                  <a:pt x="62467" y="121183"/>
                  <a:pt x="63837" y="122553"/>
                  <a:pt x="65533" y="122553"/>
                </a:cubicBezTo>
                <a:cubicBezTo>
                  <a:pt x="67197" y="122553"/>
                  <a:pt x="68567" y="121183"/>
                  <a:pt x="68567" y="119487"/>
                </a:cubicBezTo>
                <a:lnTo>
                  <a:pt x="68567" y="68567"/>
                </a:lnTo>
                <a:lnTo>
                  <a:pt x="140200" y="68567"/>
                </a:lnTo>
                <a:lnTo>
                  <a:pt x="140200" y="75417"/>
                </a:lnTo>
                <a:cubicBezTo>
                  <a:pt x="140200" y="77113"/>
                  <a:pt x="141570" y="78483"/>
                  <a:pt x="143266" y="78483"/>
                </a:cubicBezTo>
                <a:cubicBezTo>
                  <a:pt x="144930" y="78483"/>
                  <a:pt x="146300" y="77113"/>
                  <a:pt x="146300" y="75417"/>
                </a:cubicBezTo>
                <a:lnTo>
                  <a:pt x="146300" y="65533"/>
                </a:lnTo>
                <a:cubicBezTo>
                  <a:pt x="146300" y="63837"/>
                  <a:pt x="144930" y="62467"/>
                  <a:pt x="143266" y="62467"/>
                </a:cubicBezTo>
                <a:close/>
                <a:moveTo>
                  <a:pt x="100143" y="75450"/>
                </a:moveTo>
                <a:cubicBezTo>
                  <a:pt x="98479" y="75450"/>
                  <a:pt x="97077" y="76820"/>
                  <a:pt x="97077" y="78516"/>
                </a:cubicBezTo>
                <a:lnTo>
                  <a:pt x="97077" y="82333"/>
                </a:lnTo>
                <a:lnTo>
                  <a:pt x="86899" y="82333"/>
                </a:lnTo>
                <a:cubicBezTo>
                  <a:pt x="85203" y="82333"/>
                  <a:pt x="83833" y="83670"/>
                  <a:pt x="83833" y="85366"/>
                </a:cubicBezTo>
                <a:cubicBezTo>
                  <a:pt x="83833" y="87062"/>
                  <a:pt x="85203" y="88432"/>
                  <a:pt x="86899" y="88432"/>
                </a:cubicBezTo>
                <a:lnTo>
                  <a:pt x="89900" y="88432"/>
                </a:lnTo>
                <a:lnTo>
                  <a:pt x="89900" y="120335"/>
                </a:lnTo>
                <a:lnTo>
                  <a:pt x="86899" y="120335"/>
                </a:lnTo>
                <a:cubicBezTo>
                  <a:pt x="85203" y="120335"/>
                  <a:pt x="83833" y="121705"/>
                  <a:pt x="83833" y="123401"/>
                </a:cubicBezTo>
                <a:cubicBezTo>
                  <a:pt x="83833" y="125097"/>
                  <a:pt x="85203" y="126467"/>
                  <a:pt x="86899" y="126467"/>
                </a:cubicBezTo>
                <a:lnTo>
                  <a:pt x="97077" y="126467"/>
                </a:lnTo>
                <a:lnTo>
                  <a:pt x="97077" y="130251"/>
                </a:lnTo>
                <a:cubicBezTo>
                  <a:pt x="97077" y="131947"/>
                  <a:pt x="98479" y="133317"/>
                  <a:pt x="100143" y="133317"/>
                </a:cubicBezTo>
                <a:cubicBezTo>
                  <a:pt x="101839" y="133317"/>
                  <a:pt x="103209" y="131947"/>
                  <a:pt x="103209" y="130251"/>
                </a:cubicBezTo>
                <a:lnTo>
                  <a:pt x="103209" y="126467"/>
                </a:lnTo>
                <a:lnTo>
                  <a:pt x="109244" y="126467"/>
                </a:lnTo>
                <a:lnTo>
                  <a:pt x="109244" y="130251"/>
                </a:lnTo>
                <a:cubicBezTo>
                  <a:pt x="109244" y="131947"/>
                  <a:pt x="110614" y="133317"/>
                  <a:pt x="112310" y="133317"/>
                </a:cubicBezTo>
                <a:cubicBezTo>
                  <a:pt x="113974" y="133317"/>
                  <a:pt x="115344" y="131947"/>
                  <a:pt x="115344" y="130251"/>
                </a:cubicBezTo>
                <a:lnTo>
                  <a:pt x="115344" y="126076"/>
                </a:lnTo>
                <a:cubicBezTo>
                  <a:pt x="117595" y="125521"/>
                  <a:pt x="119617" y="124347"/>
                  <a:pt x="121215" y="122781"/>
                </a:cubicBezTo>
                <a:cubicBezTo>
                  <a:pt x="123499" y="120498"/>
                  <a:pt x="124934" y="117366"/>
                  <a:pt x="124934" y="113909"/>
                </a:cubicBezTo>
                <a:cubicBezTo>
                  <a:pt x="124934" y="110223"/>
                  <a:pt x="123303" y="106765"/>
                  <a:pt x="120530" y="104384"/>
                </a:cubicBezTo>
                <a:cubicBezTo>
                  <a:pt x="123303" y="102002"/>
                  <a:pt x="124934" y="98545"/>
                  <a:pt x="124934" y="94891"/>
                </a:cubicBezTo>
                <a:cubicBezTo>
                  <a:pt x="124934" y="91433"/>
                  <a:pt x="123499" y="88269"/>
                  <a:pt x="121215" y="86019"/>
                </a:cubicBezTo>
                <a:cubicBezTo>
                  <a:pt x="119617" y="84420"/>
                  <a:pt x="117595" y="83246"/>
                  <a:pt x="115344" y="82691"/>
                </a:cubicBezTo>
                <a:lnTo>
                  <a:pt x="115344" y="78516"/>
                </a:lnTo>
                <a:cubicBezTo>
                  <a:pt x="115344" y="76820"/>
                  <a:pt x="113974" y="75450"/>
                  <a:pt x="112310" y="75450"/>
                </a:cubicBezTo>
                <a:cubicBezTo>
                  <a:pt x="110614" y="75450"/>
                  <a:pt x="109244" y="76820"/>
                  <a:pt x="109244" y="78516"/>
                </a:cubicBezTo>
                <a:lnTo>
                  <a:pt x="109244" y="82333"/>
                </a:lnTo>
                <a:lnTo>
                  <a:pt x="103209" y="82333"/>
                </a:lnTo>
                <a:lnTo>
                  <a:pt x="103209" y="78516"/>
                </a:lnTo>
                <a:cubicBezTo>
                  <a:pt x="103209" y="76820"/>
                  <a:pt x="101839" y="75450"/>
                  <a:pt x="100143" y="75450"/>
                </a:cubicBezTo>
                <a:close/>
                <a:moveTo>
                  <a:pt x="143266" y="86214"/>
                </a:moveTo>
                <a:cubicBezTo>
                  <a:pt x="141570" y="86214"/>
                  <a:pt x="140200" y="87584"/>
                  <a:pt x="140200" y="89281"/>
                </a:cubicBezTo>
                <a:lnTo>
                  <a:pt x="140200" y="140200"/>
                </a:lnTo>
                <a:lnTo>
                  <a:pt x="68567" y="140200"/>
                </a:lnTo>
                <a:lnTo>
                  <a:pt x="68567" y="133350"/>
                </a:lnTo>
                <a:cubicBezTo>
                  <a:pt x="68567" y="131686"/>
                  <a:pt x="67197" y="130284"/>
                  <a:pt x="65533" y="130284"/>
                </a:cubicBezTo>
                <a:cubicBezTo>
                  <a:pt x="63837" y="130284"/>
                  <a:pt x="62467" y="131686"/>
                  <a:pt x="62467" y="133350"/>
                </a:cubicBezTo>
                <a:lnTo>
                  <a:pt x="62467" y="143266"/>
                </a:lnTo>
                <a:cubicBezTo>
                  <a:pt x="62467" y="144930"/>
                  <a:pt x="63837" y="146300"/>
                  <a:pt x="65533" y="146300"/>
                </a:cubicBezTo>
                <a:lnTo>
                  <a:pt x="143266" y="146300"/>
                </a:lnTo>
                <a:cubicBezTo>
                  <a:pt x="144930" y="146300"/>
                  <a:pt x="146300" y="144930"/>
                  <a:pt x="146300" y="143266"/>
                </a:cubicBezTo>
                <a:lnTo>
                  <a:pt x="146300" y="89281"/>
                </a:lnTo>
                <a:cubicBezTo>
                  <a:pt x="146300" y="87584"/>
                  <a:pt x="144930" y="86214"/>
                  <a:pt x="143266" y="86214"/>
                </a:cubicBezTo>
                <a:close/>
                <a:moveTo>
                  <a:pt x="13537" y="142549"/>
                </a:moveTo>
                <a:cubicBezTo>
                  <a:pt x="15592" y="142549"/>
                  <a:pt x="17452" y="143397"/>
                  <a:pt x="18789" y="144734"/>
                </a:cubicBezTo>
                <a:cubicBezTo>
                  <a:pt x="20192" y="146137"/>
                  <a:pt x="20975" y="147996"/>
                  <a:pt x="20975" y="149986"/>
                </a:cubicBezTo>
                <a:cubicBezTo>
                  <a:pt x="20975" y="152041"/>
                  <a:pt x="20126" y="153901"/>
                  <a:pt x="18789" y="155238"/>
                </a:cubicBezTo>
                <a:cubicBezTo>
                  <a:pt x="17452" y="156575"/>
                  <a:pt x="15592" y="157391"/>
                  <a:pt x="13537" y="157391"/>
                </a:cubicBezTo>
                <a:cubicBezTo>
                  <a:pt x="11482" y="157391"/>
                  <a:pt x="9655" y="156575"/>
                  <a:pt x="8285" y="155238"/>
                </a:cubicBezTo>
                <a:cubicBezTo>
                  <a:pt x="6948" y="153901"/>
                  <a:pt x="6100" y="152041"/>
                  <a:pt x="6100" y="149986"/>
                </a:cubicBezTo>
                <a:cubicBezTo>
                  <a:pt x="6100" y="147931"/>
                  <a:pt x="6948" y="146072"/>
                  <a:pt x="8285" y="144734"/>
                </a:cubicBezTo>
                <a:cubicBezTo>
                  <a:pt x="9655" y="143397"/>
                  <a:pt x="11482" y="142549"/>
                  <a:pt x="13537" y="142549"/>
                </a:cubicBezTo>
                <a:close/>
                <a:moveTo>
                  <a:pt x="195230" y="142549"/>
                </a:moveTo>
                <a:cubicBezTo>
                  <a:pt x="197285" y="142549"/>
                  <a:pt x="199144" y="143397"/>
                  <a:pt x="200482" y="144734"/>
                </a:cubicBezTo>
                <a:cubicBezTo>
                  <a:pt x="201819" y="146072"/>
                  <a:pt x="202667" y="147931"/>
                  <a:pt x="202667" y="149986"/>
                </a:cubicBezTo>
                <a:cubicBezTo>
                  <a:pt x="202667" y="152041"/>
                  <a:pt x="201819" y="153901"/>
                  <a:pt x="200482" y="155238"/>
                </a:cubicBezTo>
                <a:cubicBezTo>
                  <a:pt x="199144" y="156575"/>
                  <a:pt x="197285" y="157391"/>
                  <a:pt x="195230" y="157391"/>
                </a:cubicBezTo>
                <a:cubicBezTo>
                  <a:pt x="193175" y="157391"/>
                  <a:pt x="191316" y="156575"/>
                  <a:pt x="189978" y="155238"/>
                </a:cubicBezTo>
                <a:cubicBezTo>
                  <a:pt x="188575" y="153835"/>
                  <a:pt x="187793" y="151943"/>
                  <a:pt x="187793" y="149986"/>
                </a:cubicBezTo>
                <a:cubicBezTo>
                  <a:pt x="187793" y="147931"/>
                  <a:pt x="188641" y="146072"/>
                  <a:pt x="189978" y="144734"/>
                </a:cubicBezTo>
                <a:cubicBezTo>
                  <a:pt x="191316" y="143397"/>
                  <a:pt x="193175" y="142549"/>
                  <a:pt x="195230" y="142549"/>
                </a:cubicBezTo>
                <a:close/>
                <a:moveTo>
                  <a:pt x="149986" y="48180"/>
                </a:moveTo>
                <a:cubicBezTo>
                  <a:pt x="152889" y="48180"/>
                  <a:pt x="155564" y="49354"/>
                  <a:pt x="157456" y="51311"/>
                </a:cubicBezTo>
                <a:cubicBezTo>
                  <a:pt x="159413" y="53236"/>
                  <a:pt x="160588" y="55878"/>
                  <a:pt x="160588" y="58781"/>
                </a:cubicBezTo>
                <a:lnTo>
                  <a:pt x="160588" y="149986"/>
                </a:lnTo>
                <a:cubicBezTo>
                  <a:pt x="160588" y="152889"/>
                  <a:pt x="159413" y="155564"/>
                  <a:pt x="157456" y="157456"/>
                </a:cubicBezTo>
                <a:cubicBezTo>
                  <a:pt x="155564" y="159413"/>
                  <a:pt x="152889" y="160620"/>
                  <a:pt x="149986" y="160620"/>
                </a:cubicBezTo>
                <a:lnTo>
                  <a:pt x="58814" y="160620"/>
                </a:lnTo>
                <a:cubicBezTo>
                  <a:pt x="55878" y="160620"/>
                  <a:pt x="53236" y="159413"/>
                  <a:pt x="51311" y="157456"/>
                </a:cubicBezTo>
                <a:cubicBezTo>
                  <a:pt x="49354" y="155564"/>
                  <a:pt x="48180" y="152889"/>
                  <a:pt x="48180" y="149986"/>
                </a:cubicBezTo>
                <a:lnTo>
                  <a:pt x="48180" y="58781"/>
                </a:lnTo>
                <a:cubicBezTo>
                  <a:pt x="48180" y="55878"/>
                  <a:pt x="49354" y="53236"/>
                  <a:pt x="51311" y="51311"/>
                </a:cubicBezTo>
                <a:cubicBezTo>
                  <a:pt x="53236" y="49354"/>
                  <a:pt x="55878" y="48180"/>
                  <a:pt x="58814" y="48180"/>
                </a:cubicBezTo>
                <a:close/>
                <a:moveTo>
                  <a:pt x="58814" y="187793"/>
                </a:moveTo>
                <a:cubicBezTo>
                  <a:pt x="60869" y="187793"/>
                  <a:pt x="62695" y="188641"/>
                  <a:pt x="64033" y="189978"/>
                </a:cubicBezTo>
                <a:cubicBezTo>
                  <a:pt x="65370" y="191316"/>
                  <a:pt x="66218" y="193175"/>
                  <a:pt x="66218" y="195230"/>
                </a:cubicBezTo>
                <a:cubicBezTo>
                  <a:pt x="66218" y="197285"/>
                  <a:pt x="65370" y="199144"/>
                  <a:pt x="64033" y="200482"/>
                </a:cubicBezTo>
                <a:cubicBezTo>
                  <a:pt x="62695" y="201819"/>
                  <a:pt x="60836" y="202667"/>
                  <a:pt x="58814" y="202667"/>
                </a:cubicBezTo>
                <a:cubicBezTo>
                  <a:pt x="56726" y="202667"/>
                  <a:pt x="54899" y="201819"/>
                  <a:pt x="53529" y="200482"/>
                </a:cubicBezTo>
                <a:cubicBezTo>
                  <a:pt x="52192" y="199144"/>
                  <a:pt x="51376" y="197285"/>
                  <a:pt x="51376" y="195230"/>
                </a:cubicBezTo>
                <a:cubicBezTo>
                  <a:pt x="51376" y="193175"/>
                  <a:pt x="52192" y="191316"/>
                  <a:pt x="53529" y="189978"/>
                </a:cubicBezTo>
                <a:cubicBezTo>
                  <a:pt x="54932" y="188575"/>
                  <a:pt x="56824" y="187793"/>
                  <a:pt x="58814" y="187793"/>
                </a:cubicBezTo>
                <a:close/>
                <a:moveTo>
                  <a:pt x="104384" y="187793"/>
                </a:moveTo>
                <a:cubicBezTo>
                  <a:pt x="106439" y="187793"/>
                  <a:pt x="108298" y="188641"/>
                  <a:pt x="109635" y="189978"/>
                </a:cubicBezTo>
                <a:cubicBezTo>
                  <a:pt x="110973" y="191316"/>
                  <a:pt x="111821" y="193175"/>
                  <a:pt x="111821" y="195230"/>
                </a:cubicBezTo>
                <a:cubicBezTo>
                  <a:pt x="111821" y="197285"/>
                  <a:pt x="110973" y="199144"/>
                  <a:pt x="109635" y="200482"/>
                </a:cubicBezTo>
                <a:cubicBezTo>
                  <a:pt x="108298" y="201819"/>
                  <a:pt x="106439" y="202667"/>
                  <a:pt x="104384" y="202667"/>
                </a:cubicBezTo>
                <a:cubicBezTo>
                  <a:pt x="102329" y="202667"/>
                  <a:pt x="100469" y="201819"/>
                  <a:pt x="99132" y="200482"/>
                </a:cubicBezTo>
                <a:cubicBezTo>
                  <a:pt x="97794" y="199144"/>
                  <a:pt x="96979" y="197285"/>
                  <a:pt x="96979" y="195230"/>
                </a:cubicBezTo>
                <a:cubicBezTo>
                  <a:pt x="96979" y="193175"/>
                  <a:pt x="97794" y="191316"/>
                  <a:pt x="99132" y="189978"/>
                </a:cubicBezTo>
                <a:cubicBezTo>
                  <a:pt x="100534" y="188575"/>
                  <a:pt x="102426" y="187793"/>
                  <a:pt x="104384" y="187793"/>
                </a:cubicBezTo>
                <a:close/>
                <a:moveTo>
                  <a:pt x="149986" y="187793"/>
                </a:moveTo>
                <a:cubicBezTo>
                  <a:pt x="152041" y="187793"/>
                  <a:pt x="153901" y="188641"/>
                  <a:pt x="155238" y="189978"/>
                </a:cubicBezTo>
                <a:cubicBezTo>
                  <a:pt x="156575" y="191316"/>
                  <a:pt x="157391" y="193175"/>
                  <a:pt x="157391" y="195230"/>
                </a:cubicBezTo>
                <a:cubicBezTo>
                  <a:pt x="157391" y="197285"/>
                  <a:pt x="156575" y="199144"/>
                  <a:pt x="155238" y="200482"/>
                </a:cubicBezTo>
                <a:cubicBezTo>
                  <a:pt x="153901" y="201819"/>
                  <a:pt x="152041" y="202667"/>
                  <a:pt x="149986" y="202667"/>
                </a:cubicBezTo>
                <a:cubicBezTo>
                  <a:pt x="147931" y="202667"/>
                  <a:pt x="146072" y="201819"/>
                  <a:pt x="144734" y="200482"/>
                </a:cubicBezTo>
                <a:cubicBezTo>
                  <a:pt x="143364" y="199144"/>
                  <a:pt x="142549" y="197285"/>
                  <a:pt x="142549" y="195230"/>
                </a:cubicBezTo>
                <a:cubicBezTo>
                  <a:pt x="142549" y="193175"/>
                  <a:pt x="143364" y="191316"/>
                  <a:pt x="144734" y="189978"/>
                </a:cubicBezTo>
                <a:cubicBezTo>
                  <a:pt x="146137" y="188575"/>
                  <a:pt x="147996" y="187793"/>
                  <a:pt x="149986" y="187793"/>
                </a:cubicBezTo>
                <a:close/>
                <a:moveTo>
                  <a:pt x="58814" y="0"/>
                </a:moveTo>
                <a:cubicBezTo>
                  <a:pt x="55062" y="0"/>
                  <a:pt x="51670" y="1501"/>
                  <a:pt x="49223" y="3980"/>
                </a:cubicBezTo>
                <a:cubicBezTo>
                  <a:pt x="46777" y="6426"/>
                  <a:pt x="45244" y="9786"/>
                  <a:pt x="45244" y="13537"/>
                </a:cubicBezTo>
                <a:cubicBezTo>
                  <a:pt x="45244" y="17289"/>
                  <a:pt x="46777" y="20681"/>
                  <a:pt x="49223" y="23127"/>
                </a:cubicBezTo>
                <a:cubicBezTo>
                  <a:pt x="50985" y="24889"/>
                  <a:pt x="53236" y="26161"/>
                  <a:pt x="55747" y="26748"/>
                </a:cubicBezTo>
                <a:lnTo>
                  <a:pt x="55747" y="42341"/>
                </a:lnTo>
                <a:cubicBezTo>
                  <a:pt x="52355" y="42960"/>
                  <a:pt x="49321" y="44624"/>
                  <a:pt x="46973" y="46973"/>
                </a:cubicBezTo>
                <a:cubicBezTo>
                  <a:pt x="44624" y="49321"/>
                  <a:pt x="42960" y="52355"/>
                  <a:pt x="42341" y="55747"/>
                </a:cubicBezTo>
                <a:lnTo>
                  <a:pt x="26748" y="55747"/>
                </a:lnTo>
                <a:cubicBezTo>
                  <a:pt x="26161" y="53236"/>
                  <a:pt x="24889" y="50985"/>
                  <a:pt x="23127" y="49223"/>
                </a:cubicBezTo>
                <a:cubicBezTo>
                  <a:pt x="20681" y="46777"/>
                  <a:pt x="17289" y="45244"/>
                  <a:pt x="13537" y="45244"/>
                </a:cubicBezTo>
                <a:cubicBezTo>
                  <a:pt x="9786" y="45244"/>
                  <a:pt x="6426" y="46777"/>
                  <a:pt x="3980" y="49223"/>
                </a:cubicBezTo>
                <a:cubicBezTo>
                  <a:pt x="1501" y="51670"/>
                  <a:pt x="0" y="55062"/>
                  <a:pt x="0" y="58781"/>
                </a:cubicBezTo>
                <a:cubicBezTo>
                  <a:pt x="0" y="62532"/>
                  <a:pt x="1501" y="65925"/>
                  <a:pt x="3980" y="68371"/>
                </a:cubicBezTo>
                <a:cubicBezTo>
                  <a:pt x="6426" y="70818"/>
                  <a:pt x="9786" y="72318"/>
                  <a:pt x="13537" y="72318"/>
                </a:cubicBezTo>
                <a:cubicBezTo>
                  <a:pt x="17289" y="72318"/>
                  <a:pt x="20681" y="70818"/>
                  <a:pt x="23127" y="68371"/>
                </a:cubicBezTo>
                <a:cubicBezTo>
                  <a:pt x="24889" y="66610"/>
                  <a:pt x="26161" y="64359"/>
                  <a:pt x="26748" y="61847"/>
                </a:cubicBezTo>
                <a:lnTo>
                  <a:pt x="42047" y="61847"/>
                </a:lnTo>
                <a:lnTo>
                  <a:pt x="42047" y="78516"/>
                </a:lnTo>
                <a:lnTo>
                  <a:pt x="24041" y="78516"/>
                </a:lnTo>
                <a:cubicBezTo>
                  <a:pt x="22345" y="78516"/>
                  <a:pt x="20975" y="79919"/>
                  <a:pt x="20975" y="81582"/>
                </a:cubicBezTo>
                <a:cubicBezTo>
                  <a:pt x="20975" y="83279"/>
                  <a:pt x="22345" y="84649"/>
                  <a:pt x="24041" y="84649"/>
                </a:cubicBezTo>
                <a:lnTo>
                  <a:pt x="42047" y="84649"/>
                </a:lnTo>
                <a:lnTo>
                  <a:pt x="42047" y="101317"/>
                </a:lnTo>
                <a:lnTo>
                  <a:pt x="26748" y="101317"/>
                </a:lnTo>
                <a:cubicBezTo>
                  <a:pt x="26161" y="98806"/>
                  <a:pt x="24889" y="96555"/>
                  <a:pt x="23127" y="94826"/>
                </a:cubicBezTo>
                <a:cubicBezTo>
                  <a:pt x="20681" y="92379"/>
                  <a:pt x="17289" y="90846"/>
                  <a:pt x="13537" y="90846"/>
                </a:cubicBezTo>
                <a:cubicBezTo>
                  <a:pt x="9786" y="90846"/>
                  <a:pt x="6426" y="92379"/>
                  <a:pt x="3980" y="94826"/>
                </a:cubicBezTo>
                <a:cubicBezTo>
                  <a:pt x="1501" y="97272"/>
                  <a:pt x="0" y="100665"/>
                  <a:pt x="0" y="104384"/>
                </a:cubicBezTo>
                <a:cubicBezTo>
                  <a:pt x="0" y="108135"/>
                  <a:pt x="1501" y="111527"/>
                  <a:pt x="3980" y="113974"/>
                </a:cubicBezTo>
                <a:cubicBezTo>
                  <a:pt x="6426" y="116420"/>
                  <a:pt x="9786" y="117921"/>
                  <a:pt x="13537" y="117921"/>
                </a:cubicBezTo>
                <a:cubicBezTo>
                  <a:pt x="17289" y="117921"/>
                  <a:pt x="20681" y="116420"/>
                  <a:pt x="23127" y="113974"/>
                </a:cubicBezTo>
                <a:cubicBezTo>
                  <a:pt x="24889" y="112212"/>
                  <a:pt x="26161" y="109962"/>
                  <a:pt x="26748" y="107450"/>
                </a:cubicBezTo>
                <a:lnTo>
                  <a:pt x="42047" y="107450"/>
                </a:lnTo>
                <a:lnTo>
                  <a:pt x="42047" y="124119"/>
                </a:lnTo>
                <a:lnTo>
                  <a:pt x="24041" y="124119"/>
                </a:lnTo>
                <a:cubicBezTo>
                  <a:pt x="22345" y="124119"/>
                  <a:pt x="20975" y="125489"/>
                  <a:pt x="20975" y="127185"/>
                </a:cubicBezTo>
                <a:cubicBezTo>
                  <a:pt x="20975" y="128881"/>
                  <a:pt x="22345" y="130251"/>
                  <a:pt x="24041" y="130251"/>
                </a:cubicBezTo>
                <a:lnTo>
                  <a:pt x="42047" y="130251"/>
                </a:lnTo>
                <a:lnTo>
                  <a:pt x="42047" y="146920"/>
                </a:lnTo>
                <a:lnTo>
                  <a:pt x="26748" y="146920"/>
                </a:lnTo>
                <a:cubicBezTo>
                  <a:pt x="26161" y="144408"/>
                  <a:pt x="24889" y="142157"/>
                  <a:pt x="23127" y="140396"/>
                </a:cubicBezTo>
                <a:cubicBezTo>
                  <a:pt x="20681" y="137949"/>
                  <a:pt x="17289" y="136449"/>
                  <a:pt x="13537" y="136449"/>
                </a:cubicBezTo>
                <a:cubicBezTo>
                  <a:pt x="9786" y="136449"/>
                  <a:pt x="6426" y="137949"/>
                  <a:pt x="3980" y="140396"/>
                </a:cubicBezTo>
                <a:cubicBezTo>
                  <a:pt x="1501" y="142842"/>
                  <a:pt x="0" y="146235"/>
                  <a:pt x="0" y="149986"/>
                </a:cubicBezTo>
                <a:cubicBezTo>
                  <a:pt x="0" y="153705"/>
                  <a:pt x="1501" y="157097"/>
                  <a:pt x="3980" y="159544"/>
                </a:cubicBezTo>
                <a:cubicBezTo>
                  <a:pt x="6426" y="161990"/>
                  <a:pt x="9786" y="163523"/>
                  <a:pt x="13537" y="163523"/>
                </a:cubicBezTo>
                <a:cubicBezTo>
                  <a:pt x="17289" y="163523"/>
                  <a:pt x="20681" y="161990"/>
                  <a:pt x="23127" y="159544"/>
                </a:cubicBezTo>
                <a:cubicBezTo>
                  <a:pt x="24889" y="157782"/>
                  <a:pt x="26161" y="155564"/>
                  <a:pt x="26748" y="153020"/>
                </a:cubicBezTo>
                <a:lnTo>
                  <a:pt x="42341" y="153020"/>
                </a:lnTo>
                <a:cubicBezTo>
                  <a:pt x="42960" y="156412"/>
                  <a:pt x="44624" y="159446"/>
                  <a:pt x="46973" y="161795"/>
                </a:cubicBezTo>
                <a:cubicBezTo>
                  <a:pt x="49321" y="164143"/>
                  <a:pt x="52355" y="165807"/>
                  <a:pt x="55747" y="166427"/>
                </a:cubicBezTo>
                <a:lnTo>
                  <a:pt x="55747" y="182019"/>
                </a:lnTo>
                <a:cubicBezTo>
                  <a:pt x="53236" y="182606"/>
                  <a:pt x="50985" y="183878"/>
                  <a:pt x="49223" y="185640"/>
                </a:cubicBezTo>
                <a:cubicBezTo>
                  <a:pt x="46777" y="188086"/>
                  <a:pt x="45244" y="191479"/>
                  <a:pt x="45244" y="195230"/>
                </a:cubicBezTo>
                <a:cubicBezTo>
                  <a:pt x="45244" y="198981"/>
                  <a:pt x="46777" y="202341"/>
                  <a:pt x="49223" y="204788"/>
                </a:cubicBezTo>
                <a:cubicBezTo>
                  <a:pt x="51670" y="207267"/>
                  <a:pt x="55062" y="208767"/>
                  <a:pt x="58781" y="208767"/>
                </a:cubicBezTo>
                <a:cubicBezTo>
                  <a:pt x="62532" y="208767"/>
                  <a:pt x="65925" y="207267"/>
                  <a:pt x="68371" y="204788"/>
                </a:cubicBezTo>
                <a:cubicBezTo>
                  <a:pt x="70818" y="202341"/>
                  <a:pt x="72318" y="198981"/>
                  <a:pt x="72318" y="195230"/>
                </a:cubicBezTo>
                <a:cubicBezTo>
                  <a:pt x="72318" y="191479"/>
                  <a:pt x="70818" y="188086"/>
                  <a:pt x="68371" y="185640"/>
                </a:cubicBezTo>
                <a:cubicBezTo>
                  <a:pt x="66610" y="183878"/>
                  <a:pt x="64359" y="182606"/>
                  <a:pt x="61847" y="182019"/>
                </a:cubicBezTo>
                <a:lnTo>
                  <a:pt x="61847" y="166720"/>
                </a:lnTo>
                <a:lnTo>
                  <a:pt x="78516" y="166720"/>
                </a:lnTo>
                <a:lnTo>
                  <a:pt x="78516" y="184726"/>
                </a:lnTo>
                <a:cubicBezTo>
                  <a:pt x="78516" y="186423"/>
                  <a:pt x="79886" y="187793"/>
                  <a:pt x="81582" y="187793"/>
                </a:cubicBezTo>
                <a:cubicBezTo>
                  <a:pt x="83279" y="187793"/>
                  <a:pt x="84649" y="186423"/>
                  <a:pt x="84649" y="184726"/>
                </a:cubicBezTo>
                <a:lnTo>
                  <a:pt x="84649" y="166720"/>
                </a:lnTo>
                <a:lnTo>
                  <a:pt x="101317" y="166720"/>
                </a:lnTo>
                <a:lnTo>
                  <a:pt x="101317" y="182019"/>
                </a:lnTo>
                <a:cubicBezTo>
                  <a:pt x="98806" y="182606"/>
                  <a:pt x="96555" y="183878"/>
                  <a:pt x="94826" y="185640"/>
                </a:cubicBezTo>
                <a:cubicBezTo>
                  <a:pt x="92379" y="188086"/>
                  <a:pt x="90846" y="191479"/>
                  <a:pt x="90846" y="195230"/>
                </a:cubicBezTo>
                <a:cubicBezTo>
                  <a:pt x="90846" y="198981"/>
                  <a:pt x="92379" y="202341"/>
                  <a:pt x="94826" y="204788"/>
                </a:cubicBezTo>
                <a:cubicBezTo>
                  <a:pt x="97272" y="207267"/>
                  <a:pt x="100665" y="208767"/>
                  <a:pt x="104384" y="208767"/>
                </a:cubicBezTo>
                <a:cubicBezTo>
                  <a:pt x="108135" y="208767"/>
                  <a:pt x="111527" y="207267"/>
                  <a:pt x="113974" y="204788"/>
                </a:cubicBezTo>
                <a:cubicBezTo>
                  <a:pt x="116420" y="202341"/>
                  <a:pt x="117921" y="198981"/>
                  <a:pt x="117921" y="195230"/>
                </a:cubicBezTo>
                <a:cubicBezTo>
                  <a:pt x="117921" y="191479"/>
                  <a:pt x="116420" y="188086"/>
                  <a:pt x="113974" y="185640"/>
                </a:cubicBezTo>
                <a:cubicBezTo>
                  <a:pt x="112212" y="183878"/>
                  <a:pt x="109962" y="182606"/>
                  <a:pt x="107450" y="182019"/>
                </a:cubicBezTo>
                <a:lnTo>
                  <a:pt x="107450" y="166720"/>
                </a:lnTo>
                <a:lnTo>
                  <a:pt x="124119" y="166720"/>
                </a:lnTo>
                <a:lnTo>
                  <a:pt x="124119" y="184726"/>
                </a:lnTo>
                <a:cubicBezTo>
                  <a:pt x="124119" y="186423"/>
                  <a:pt x="125489" y="187793"/>
                  <a:pt x="127185" y="187793"/>
                </a:cubicBezTo>
                <a:cubicBezTo>
                  <a:pt x="128881" y="187793"/>
                  <a:pt x="130251" y="186423"/>
                  <a:pt x="130251" y="184726"/>
                </a:cubicBezTo>
                <a:lnTo>
                  <a:pt x="130251" y="166720"/>
                </a:lnTo>
                <a:lnTo>
                  <a:pt x="146920" y="166720"/>
                </a:lnTo>
                <a:lnTo>
                  <a:pt x="146920" y="182019"/>
                </a:lnTo>
                <a:cubicBezTo>
                  <a:pt x="144408" y="182606"/>
                  <a:pt x="142157" y="183878"/>
                  <a:pt x="140396" y="185640"/>
                </a:cubicBezTo>
                <a:cubicBezTo>
                  <a:pt x="137949" y="188086"/>
                  <a:pt x="136449" y="191479"/>
                  <a:pt x="136449" y="195230"/>
                </a:cubicBezTo>
                <a:cubicBezTo>
                  <a:pt x="136449" y="198981"/>
                  <a:pt x="137949" y="202341"/>
                  <a:pt x="140396" y="204788"/>
                </a:cubicBezTo>
                <a:cubicBezTo>
                  <a:pt x="142842" y="207267"/>
                  <a:pt x="146235" y="208767"/>
                  <a:pt x="149986" y="208767"/>
                </a:cubicBezTo>
                <a:cubicBezTo>
                  <a:pt x="153705" y="208767"/>
                  <a:pt x="157097" y="207267"/>
                  <a:pt x="159544" y="204788"/>
                </a:cubicBezTo>
                <a:cubicBezTo>
                  <a:pt x="161990" y="202341"/>
                  <a:pt x="163523" y="198981"/>
                  <a:pt x="163523" y="195230"/>
                </a:cubicBezTo>
                <a:cubicBezTo>
                  <a:pt x="163523" y="191479"/>
                  <a:pt x="161990" y="188086"/>
                  <a:pt x="159544" y="185640"/>
                </a:cubicBezTo>
                <a:cubicBezTo>
                  <a:pt x="157782" y="183878"/>
                  <a:pt x="155564" y="182606"/>
                  <a:pt x="153020" y="182019"/>
                </a:cubicBezTo>
                <a:lnTo>
                  <a:pt x="153020" y="166427"/>
                </a:lnTo>
                <a:cubicBezTo>
                  <a:pt x="156412" y="165807"/>
                  <a:pt x="159446" y="164143"/>
                  <a:pt x="161795" y="161795"/>
                </a:cubicBezTo>
                <a:cubicBezTo>
                  <a:pt x="164143" y="159446"/>
                  <a:pt x="165807" y="156412"/>
                  <a:pt x="166427" y="153020"/>
                </a:cubicBezTo>
                <a:lnTo>
                  <a:pt x="182019" y="153020"/>
                </a:lnTo>
                <a:cubicBezTo>
                  <a:pt x="182606" y="155564"/>
                  <a:pt x="183878" y="157782"/>
                  <a:pt x="185640" y="159544"/>
                </a:cubicBezTo>
                <a:cubicBezTo>
                  <a:pt x="188086" y="161990"/>
                  <a:pt x="191479" y="163523"/>
                  <a:pt x="195230" y="163523"/>
                </a:cubicBezTo>
                <a:cubicBezTo>
                  <a:pt x="198981" y="163523"/>
                  <a:pt x="202341" y="161990"/>
                  <a:pt x="204788" y="159544"/>
                </a:cubicBezTo>
                <a:cubicBezTo>
                  <a:pt x="207267" y="157097"/>
                  <a:pt x="208767" y="153705"/>
                  <a:pt x="208767" y="149986"/>
                </a:cubicBezTo>
                <a:cubicBezTo>
                  <a:pt x="208767" y="146235"/>
                  <a:pt x="207267" y="142842"/>
                  <a:pt x="204788" y="140396"/>
                </a:cubicBezTo>
                <a:cubicBezTo>
                  <a:pt x="202341" y="137949"/>
                  <a:pt x="198981" y="136449"/>
                  <a:pt x="195230" y="136449"/>
                </a:cubicBezTo>
                <a:cubicBezTo>
                  <a:pt x="191479" y="136449"/>
                  <a:pt x="188086" y="137949"/>
                  <a:pt x="185640" y="140396"/>
                </a:cubicBezTo>
                <a:cubicBezTo>
                  <a:pt x="183878" y="142157"/>
                  <a:pt x="182606" y="144408"/>
                  <a:pt x="182019" y="146920"/>
                </a:cubicBezTo>
                <a:lnTo>
                  <a:pt x="166720" y="146920"/>
                </a:lnTo>
                <a:lnTo>
                  <a:pt x="166720" y="130251"/>
                </a:lnTo>
                <a:lnTo>
                  <a:pt x="184726" y="130251"/>
                </a:lnTo>
                <a:cubicBezTo>
                  <a:pt x="186423" y="130251"/>
                  <a:pt x="187793" y="128881"/>
                  <a:pt x="187793" y="127185"/>
                </a:cubicBezTo>
                <a:cubicBezTo>
                  <a:pt x="187793" y="125489"/>
                  <a:pt x="186423" y="124119"/>
                  <a:pt x="184726" y="124119"/>
                </a:cubicBezTo>
                <a:lnTo>
                  <a:pt x="166720" y="124119"/>
                </a:lnTo>
                <a:lnTo>
                  <a:pt x="166720" y="107450"/>
                </a:lnTo>
                <a:lnTo>
                  <a:pt x="182019" y="107450"/>
                </a:lnTo>
                <a:cubicBezTo>
                  <a:pt x="182606" y="109962"/>
                  <a:pt x="183878" y="112212"/>
                  <a:pt x="185640" y="113974"/>
                </a:cubicBezTo>
                <a:cubicBezTo>
                  <a:pt x="188086" y="116420"/>
                  <a:pt x="191479" y="117921"/>
                  <a:pt x="195230" y="117921"/>
                </a:cubicBezTo>
                <a:cubicBezTo>
                  <a:pt x="198981" y="117921"/>
                  <a:pt x="202341" y="116420"/>
                  <a:pt x="204788" y="113974"/>
                </a:cubicBezTo>
                <a:cubicBezTo>
                  <a:pt x="207267" y="111527"/>
                  <a:pt x="208767" y="108135"/>
                  <a:pt x="208767" y="104384"/>
                </a:cubicBezTo>
                <a:cubicBezTo>
                  <a:pt x="208767" y="100665"/>
                  <a:pt x="207267" y="97272"/>
                  <a:pt x="204820" y="94826"/>
                </a:cubicBezTo>
                <a:cubicBezTo>
                  <a:pt x="202341" y="92379"/>
                  <a:pt x="198981" y="90846"/>
                  <a:pt x="195230" y="90846"/>
                </a:cubicBezTo>
                <a:cubicBezTo>
                  <a:pt x="191479" y="90846"/>
                  <a:pt x="188086" y="92379"/>
                  <a:pt x="185640" y="94826"/>
                </a:cubicBezTo>
                <a:cubicBezTo>
                  <a:pt x="183878" y="96555"/>
                  <a:pt x="182606" y="98806"/>
                  <a:pt x="182019" y="101317"/>
                </a:cubicBezTo>
                <a:lnTo>
                  <a:pt x="166720" y="101317"/>
                </a:lnTo>
                <a:lnTo>
                  <a:pt x="166720" y="84649"/>
                </a:lnTo>
                <a:lnTo>
                  <a:pt x="184726" y="84649"/>
                </a:lnTo>
                <a:cubicBezTo>
                  <a:pt x="186423" y="84649"/>
                  <a:pt x="187793" y="83279"/>
                  <a:pt x="187793" y="81582"/>
                </a:cubicBezTo>
                <a:cubicBezTo>
                  <a:pt x="187793" y="79919"/>
                  <a:pt x="186423" y="78516"/>
                  <a:pt x="184726" y="78516"/>
                </a:cubicBezTo>
                <a:lnTo>
                  <a:pt x="166720" y="78516"/>
                </a:lnTo>
                <a:lnTo>
                  <a:pt x="166720" y="61847"/>
                </a:lnTo>
                <a:lnTo>
                  <a:pt x="182019" y="61847"/>
                </a:lnTo>
                <a:cubicBezTo>
                  <a:pt x="182606" y="64359"/>
                  <a:pt x="183878" y="66610"/>
                  <a:pt x="185640" y="68371"/>
                </a:cubicBezTo>
                <a:cubicBezTo>
                  <a:pt x="188086" y="70818"/>
                  <a:pt x="191479" y="72318"/>
                  <a:pt x="195230" y="72318"/>
                </a:cubicBezTo>
                <a:cubicBezTo>
                  <a:pt x="198981" y="72318"/>
                  <a:pt x="202341" y="70818"/>
                  <a:pt x="204820" y="68371"/>
                </a:cubicBezTo>
                <a:cubicBezTo>
                  <a:pt x="207267" y="65925"/>
                  <a:pt x="208767" y="62532"/>
                  <a:pt x="208767" y="58814"/>
                </a:cubicBezTo>
                <a:cubicBezTo>
                  <a:pt x="208767" y="55062"/>
                  <a:pt x="207267" y="51670"/>
                  <a:pt x="204820" y="49223"/>
                </a:cubicBezTo>
                <a:cubicBezTo>
                  <a:pt x="202341" y="46777"/>
                  <a:pt x="198981" y="45244"/>
                  <a:pt x="195230" y="45244"/>
                </a:cubicBezTo>
                <a:cubicBezTo>
                  <a:pt x="191479" y="45244"/>
                  <a:pt x="188086" y="46777"/>
                  <a:pt x="185640" y="49223"/>
                </a:cubicBezTo>
                <a:cubicBezTo>
                  <a:pt x="183878" y="50985"/>
                  <a:pt x="182606" y="53236"/>
                  <a:pt x="182019" y="55747"/>
                </a:cubicBezTo>
                <a:lnTo>
                  <a:pt x="166427" y="55747"/>
                </a:lnTo>
                <a:cubicBezTo>
                  <a:pt x="165807" y="52355"/>
                  <a:pt x="164143" y="49321"/>
                  <a:pt x="161795" y="46973"/>
                </a:cubicBezTo>
                <a:cubicBezTo>
                  <a:pt x="159446" y="44624"/>
                  <a:pt x="156412" y="42960"/>
                  <a:pt x="153020" y="42341"/>
                </a:cubicBezTo>
                <a:lnTo>
                  <a:pt x="153020" y="26748"/>
                </a:lnTo>
                <a:cubicBezTo>
                  <a:pt x="155564" y="26161"/>
                  <a:pt x="157782" y="24889"/>
                  <a:pt x="159544" y="23127"/>
                </a:cubicBezTo>
                <a:cubicBezTo>
                  <a:pt x="161990" y="20681"/>
                  <a:pt x="163523" y="17289"/>
                  <a:pt x="163523" y="13537"/>
                </a:cubicBezTo>
                <a:cubicBezTo>
                  <a:pt x="163523" y="9786"/>
                  <a:pt x="161990" y="6426"/>
                  <a:pt x="159544" y="3980"/>
                </a:cubicBezTo>
                <a:cubicBezTo>
                  <a:pt x="157097" y="1501"/>
                  <a:pt x="153705" y="0"/>
                  <a:pt x="149986" y="0"/>
                </a:cubicBezTo>
                <a:cubicBezTo>
                  <a:pt x="146235" y="0"/>
                  <a:pt x="142842" y="1501"/>
                  <a:pt x="140396" y="3980"/>
                </a:cubicBezTo>
                <a:cubicBezTo>
                  <a:pt x="137949" y="6426"/>
                  <a:pt x="136449" y="9786"/>
                  <a:pt x="136449" y="13537"/>
                </a:cubicBezTo>
                <a:cubicBezTo>
                  <a:pt x="136449" y="17289"/>
                  <a:pt x="137949" y="20681"/>
                  <a:pt x="140396" y="23127"/>
                </a:cubicBezTo>
                <a:cubicBezTo>
                  <a:pt x="142157" y="24889"/>
                  <a:pt x="144408" y="26161"/>
                  <a:pt x="146920" y="26748"/>
                </a:cubicBezTo>
                <a:lnTo>
                  <a:pt x="146920" y="42047"/>
                </a:lnTo>
                <a:lnTo>
                  <a:pt x="130251" y="42047"/>
                </a:lnTo>
                <a:lnTo>
                  <a:pt x="130251" y="24041"/>
                </a:lnTo>
                <a:cubicBezTo>
                  <a:pt x="130251" y="22345"/>
                  <a:pt x="128881" y="20975"/>
                  <a:pt x="127185" y="20975"/>
                </a:cubicBezTo>
                <a:cubicBezTo>
                  <a:pt x="125489" y="20975"/>
                  <a:pt x="124119" y="22345"/>
                  <a:pt x="124119" y="24041"/>
                </a:cubicBezTo>
                <a:lnTo>
                  <a:pt x="124119" y="42047"/>
                </a:lnTo>
                <a:lnTo>
                  <a:pt x="107450" y="42047"/>
                </a:lnTo>
                <a:lnTo>
                  <a:pt x="107450" y="26748"/>
                </a:lnTo>
                <a:cubicBezTo>
                  <a:pt x="109962" y="26161"/>
                  <a:pt x="112212" y="24889"/>
                  <a:pt x="113974" y="23127"/>
                </a:cubicBezTo>
                <a:cubicBezTo>
                  <a:pt x="116420" y="20681"/>
                  <a:pt x="117921" y="17289"/>
                  <a:pt x="117921" y="13537"/>
                </a:cubicBezTo>
                <a:cubicBezTo>
                  <a:pt x="117921" y="9786"/>
                  <a:pt x="116420" y="6426"/>
                  <a:pt x="113974" y="3980"/>
                </a:cubicBezTo>
                <a:cubicBezTo>
                  <a:pt x="111527" y="1501"/>
                  <a:pt x="108135" y="0"/>
                  <a:pt x="104384" y="0"/>
                </a:cubicBezTo>
                <a:cubicBezTo>
                  <a:pt x="100665" y="0"/>
                  <a:pt x="97272" y="1501"/>
                  <a:pt x="94826" y="3980"/>
                </a:cubicBezTo>
                <a:cubicBezTo>
                  <a:pt x="92379" y="6426"/>
                  <a:pt x="90846" y="9786"/>
                  <a:pt x="90846" y="13537"/>
                </a:cubicBezTo>
                <a:cubicBezTo>
                  <a:pt x="90846" y="17289"/>
                  <a:pt x="92379" y="20681"/>
                  <a:pt x="94826" y="23127"/>
                </a:cubicBezTo>
                <a:cubicBezTo>
                  <a:pt x="96555" y="24889"/>
                  <a:pt x="98806" y="26161"/>
                  <a:pt x="101317" y="26748"/>
                </a:cubicBezTo>
                <a:lnTo>
                  <a:pt x="101317" y="42047"/>
                </a:lnTo>
                <a:lnTo>
                  <a:pt x="84649" y="42047"/>
                </a:lnTo>
                <a:lnTo>
                  <a:pt x="84649" y="24041"/>
                </a:lnTo>
                <a:cubicBezTo>
                  <a:pt x="84649" y="22345"/>
                  <a:pt x="83279" y="20975"/>
                  <a:pt x="81582" y="20975"/>
                </a:cubicBezTo>
                <a:cubicBezTo>
                  <a:pt x="79919" y="20975"/>
                  <a:pt x="78516" y="22345"/>
                  <a:pt x="78516" y="24041"/>
                </a:cubicBezTo>
                <a:lnTo>
                  <a:pt x="78516" y="42047"/>
                </a:lnTo>
                <a:lnTo>
                  <a:pt x="61847" y="42047"/>
                </a:lnTo>
                <a:lnTo>
                  <a:pt x="61847" y="26748"/>
                </a:lnTo>
                <a:cubicBezTo>
                  <a:pt x="64359" y="26161"/>
                  <a:pt x="66610" y="24889"/>
                  <a:pt x="68371" y="23127"/>
                </a:cubicBezTo>
                <a:cubicBezTo>
                  <a:pt x="70818" y="20681"/>
                  <a:pt x="72318" y="17289"/>
                  <a:pt x="72318" y="13537"/>
                </a:cubicBezTo>
                <a:cubicBezTo>
                  <a:pt x="72318" y="9786"/>
                  <a:pt x="70818" y="6426"/>
                  <a:pt x="68371" y="3980"/>
                </a:cubicBezTo>
                <a:cubicBezTo>
                  <a:pt x="65925" y="1501"/>
                  <a:pt x="62532" y="0"/>
                  <a:pt x="58814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F7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7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>
            <a:spLocks noGrp="1"/>
          </p:cNvSpPr>
          <p:nvPr>
            <p:ph type="title" idx="15"/>
          </p:nvPr>
        </p:nvSpPr>
        <p:spPr>
          <a:xfrm>
            <a:off x="209320" y="1214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Donation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9088B-BBC9-3AB0-F5A5-F858497B7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9" y="804232"/>
            <a:ext cx="8923662" cy="4217820"/>
          </a:xfrm>
          <a:prstGeom prst="rect">
            <a:avLst/>
          </a:prstGeom>
        </p:spPr>
      </p:pic>
      <p:sp>
        <p:nvSpPr>
          <p:cNvPr id="4" name="Google Shape;855;p51">
            <a:extLst>
              <a:ext uri="{FF2B5EF4-FFF2-40B4-BE49-F238E27FC236}">
                <a16:creationId xmlns:a16="http://schemas.microsoft.com/office/drawing/2014/main" id="{4BB5D884-0F04-583B-9B3E-7034A506CD59}"/>
              </a:ext>
            </a:extLst>
          </p:cNvPr>
          <p:cNvSpPr/>
          <p:nvPr/>
        </p:nvSpPr>
        <p:spPr>
          <a:xfrm>
            <a:off x="3867446" y="121448"/>
            <a:ext cx="704554" cy="572700"/>
          </a:xfrm>
          <a:custGeom>
            <a:avLst/>
            <a:gdLst/>
            <a:ahLst/>
            <a:cxnLst/>
            <a:rect l="l" t="t" r="r" b="b"/>
            <a:pathLst>
              <a:path w="220108" h="208404" extrusionOk="0">
                <a:moveTo>
                  <a:pt x="110054" y="6763"/>
                </a:moveTo>
                <a:lnTo>
                  <a:pt x="193316" y="44388"/>
                </a:lnTo>
                <a:lnTo>
                  <a:pt x="117035" y="44388"/>
                </a:lnTo>
                <a:cubicBezTo>
                  <a:pt x="115281" y="44388"/>
                  <a:pt x="113803" y="45833"/>
                  <a:pt x="113803" y="47621"/>
                </a:cubicBezTo>
                <a:cubicBezTo>
                  <a:pt x="113803" y="49409"/>
                  <a:pt x="115281" y="50854"/>
                  <a:pt x="117035" y="50854"/>
                </a:cubicBezTo>
                <a:lnTo>
                  <a:pt x="205044" y="50854"/>
                </a:lnTo>
                <a:lnTo>
                  <a:pt x="205044" y="58145"/>
                </a:lnTo>
                <a:lnTo>
                  <a:pt x="15064" y="58145"/>
                </a:lnTo>
                <a:lnTo>
                  <a:pt x="15064" y="50854"/>
                </a:lnTo>
                <a:lnTo>
                  <a:pt x="102453" y="50854"/>
                </a:lnTo>
                <a:cubicBezTo>
                  <a:pt x="104207" y="50854"/>
                  <a:pt x="105652" y="49409"/>
                  <a:pt x="105652" y="47621"/>
                </a:cubicBezTo>
                <a:cubicBezTo>
                  <a:pt x="105652" y="45833"/>
                  <a:pt x="104207" y="44388"/>
                  <a:pt x="102453" y="44388"/>
                </a:cubicBezTo>
                <a:lnTo>
                  <a:pt x="26791" y="44388"/>
                </a:lnTo>
                <a:lnTo>
                  <a:pt x="110054" y="6763"/>
                </a:lnTo>
                <a:close/>
                <a:moveTo>
                  <a:pt x="62456" y="64611"/>
                </a:moveTo>
                <a:lnTo>
                  <a:pt x="62456" y="70423"/>
                </a:lnTo>
                <a:cubicBezTo>
                  <a:pt x="62456" y="71764"/>
                  <a:pt x="61905" y="73037"/>
                  <a:pt x="61011" y="73931"/>
                </a:cubicBezTo>
                <a:cubicBezTo>
                  <a:pt x="60117" y="74825"/>
                  <a:pt x="58844" y="75375"/>
                  <a:pt x="57503" y="75375"/>
                </a:cubicBezTo>
                <a:lnTo>
                  <a:pt x="37693" y="75375"/>
                </a:lnTo>
                <a:cubicBezTo>
                  <a:pt x="36318" y="75375"/>
                  <a:pt x="35080" y="74825"/>
                  <a:pt x="34185" y="73931"/>
                </a:cubicBezTo>
                <a:cubicBezTo>
                  <a:pt x="33291" y="73037"/>
                  <a:pt x="32741" y="71764"/>
                  <a:pt x="32741" y="70423"/>
                </a:cubicBezTo>
                <a:lnTo>
                  <a:pt x="32741" y="64611"/>
                </a:lnTo>
                <a:close/>
                <a:moveTo>
                  <a:pt x="187401" y="64611"/>
                </a:moveTo>
                <a:lnTo>
                  <a:pt x="187401" y="70423"/>
                </a:lnTo>
                <a:cubicBezTo>
                  <a:pt x="187401" y="71764"/>
                  <a:pt x="186816" y="73037"/>
                  <a:pt x="185922" y="73931"/>
                </a:cubicBezTo>
                <a:cubicBezTo>
                  <a:pt x="185028" y="74825"/>
                  <a:pt x="183790" y="75375"/>
                  <a:pt x="182414" y="75375"/>
                </a:cubicBezTo>
                <a:lnTo>
                  <a:pt x="162604" y="75375"/>
                </a:lnTo>
                <a:cubicBezTo>
                  <a:pt x="161263" y="75375"/>
                  <a:pt x="159991" y="74825"/>
                  <a:pt x="159097" y="73931"/>
                </a:cubicBezTo>
                <a:cubicBezTo>
                  <a:pt x="158202" y="73037"/>
                  <a:pt x="157652" y="71764"/>
                  <a:pt x="157652" y="70423"/>
                </a:cubicBezTo>
                <a:lnTo>
                  <a:pt x="157652" y="64611"/>
                </a:lnTo>
                <a:close/>
                <a:moveTo>
                  <a:pt x="117998" y="99003"/>
                </a:moveTo>
                <a:cubicBezTo>
                  <a:pt x="119821" y="99003"/>
                  <a:pt x="121437" y="99622"/>
                  <a:pt x="122641" y="100688"/>
                </a:cubicBezTo>
                <a:cubicBezTo>
                  <a:pt x="123673" y="101582"/>
                  <a:pt x="124361" y="102854"/>
                  <a:pt x="124361" y="104196"/>
                </a:cubicBezTo>
                <a:cubicBezTo>
                  <a:pt x="124361" y="105571"/>
                  <a:pt x="123673" y="106809"/>
                  <a:pt x="122641" y="107738"/>
                </a:cubicBezTo>
                <a:cubicBezTo>
                  <a:pt x="121437" y="108770"/>
                  <a:pt x="119821" y="109423"/>
                  <a:pt x="117998" y="109423"/>
                </a:cubicBezTo>
                <a:lnTo>
                  <a:pt x="101869" y="109423"/>
                </a:lnTo>
                <a:lnTo>
                  <a:pt x="101869" y="99003"/>
                </a:lnTo>
                <a:close/>
                <a:moveTo>
                  <a:pt x="117998" y="115855"/>
                </a:moveTo>
                <a:cubicBezTo>
                  <a:pt x="119821" y="115855"/>
                  <a:pt x="121437" y="116508"/>
                  <a:pt x="122641" y="117540"/>
                </a:cubicBezTo>
                <a:cubicBezTo>
                  <a:pt x="123673" y="118468"/>
                  <a:pt x="124361" y="119706"/>
                  <a:pt x="124361" y="121082"/>
                </a:cubicBezTo>
                <a:cubicBezTo>
                  <a:pt x="124361" y="122423"/>
                  <a:pt x="123673" y="123696"/>
                  <a:pt x="122641" y="124590"/>
                </a:cubicBezTo>
                <a:cubicBezTo>
                  <a:pt x="121437" y="125656"/>
                  <a:pt x="119821" y="126275"/>
                  <a:pt x="117998" y="126275"/>
                </a:cubicBezTo>
                <a:lnTo>
                  <a:pt x="101869" y="126275"/>
                </a:lnTo>
                <a:lnTo>
                  <a:pt x="101869" y="115855"/>
                </a:lnTo>
                <a:close/>
                <a:moveTo>
                  <a:pt x="105824" y="86449"/>
                </a:moveTo>
                <a:cubicBezTo>
                  <a:pt x="104035" y="86449"/>
                  <a:pt x="102591" y="87894"/>
                  <a:pt x="102591" y="89682"/>
                </a:cubicBezTo>
                <a:lnTo>
                  <a:pt x="102591" y="92537"/>
                </a:lnTo>
                <a:lnTo>
                  <a:pt x="92548" y="92537"/>
                </a:lnTo>
                <a:cubicBezTo>
                  <a:pt x="90760" y="92537"/>
                  <a:pt x="89316" y="93981"/>
                  <a:pt x="89316" y="95770"/>
                </a:cubicBezTo>
                <a:cubicBezTo>
                  <a:pt x="89316" y="97558"/>
                  <a:pt x="90760" y="99003"/>
                  <a:pt x="92548" y="99003"/>
                </a:cubicBezTo>
                <a:lnTo>
                  <a:pt x="95403" y="99003"/>
                </a:lnTo>
                <a:lnTo>
                  <a:pt x="95403" y="126275"/>
                </a:lnTo>
                <a:lnTo>
                  <a:pt x="92548" y="126275"/>
                </a:lnTo>
                <a:cubicBezTo>
                  <a:pt x="90760" y="126275"/>
                  <a:pt x="89316" y="127720"/>
                  <a:pt x="89316" y="129508"/>
                </a:cubicBezTo>
                <a:cubicBezTo>
                  <a:pt x="89316" y="131297"/>
                  <a:pt x="90760" y="132741"/>
                  <a:pt x="92548" y="132741"/>
                </a:cubicBezTo>
                <a:lnTo>
                  <a:pt x="102591" y="132741"/>
                </a:lnTo>
                <a:lnTo>
                  <a:pt x="102591" y="135596"/>
                </a:lnTo>
                <a:cubicBezTo>
                  <a:pt x="102591" y="137384"/>
                  <a:pt x="104035" y="138828"/>
                  <a:pt x="105824" y="138828"/>
                </a:cubicBezTo>
                <a:cubicBezTo>
                  <a:pt x="107578" y="138828"/>
                  <a:pt x="109056" y="137384"/>
                  <a:pt x="109056" y="135596"/>
                </a:cubicBezTo>
                <a:lnTo>
                  <a:pt x="109056" y="132741"/>
                </a:lnTo>
                <a:lnTo>
                  <a:pt x="114765" y="132741"/>
                </a:lnTo>
                <a:lnTo>
                  <a:pt x="114765" y="135596"/>
                </a:lnTo>
                <a:cubicBezTo>
                  <a:pt x="114765" y="137384"/>
                  <a:pt x="116210" y="138828"/>
                  <a:pt x="117998" y="138828"/>
                </a:cubicBezTo>
                <a:cubicBezTo>
                  <a:pt x="119752" y="138828"/>
                  <a:pt x="121197" y="137384"/>
                  <a:pt x="121197" y="135596"/>
                </a:cubicBezTo>
                <a:lnTo>
                  <a:pt x="121197" y="132363"/>
                </a:lnTo>
                <a:cubicBezTo>
                  <a:pt x="123363" y="131847"/>
                  <a:pt x="125324" y="130815"/>
                  <a:pt x="126871" y="129439"/>
                </a:cubicBezTo>
                <a:cubicBezTo>
                  <a:pt x="129279" y="127307"/>
                  <a:pt x="130792" y="124349"/>
                  <a:pt x="130792" y="121082"/>
                </a:cubicBezTo>
                <a:cubicBezTo>
                  <a:pt x="130792" y="117781"/>
                  <a:pt x="129279" y="114788"/>
                  <a:pt x="126803" y="112656"/>
                </a:cubicBezTo>
                <a:cubicBezTo>
                  <a:pt x="129279" y="110489"/>
                  <a:pt x="130792" y="107497"/>
                  <a:pt x="130792" y="104196"/>
                </a:cubicBezTo>
                <a:cubicBezTo>
                  <a:pt x="130792" y="100928"/>
                  <a:pt x="129279" y="97971"/>
                  <a:pt x="126871" y="95838"/>
                </a:cubicBezTo>
                <a:cubicBezTo>
                  <a:pt x="125324" y="94463"/>
                  <a:pt x="123363" y="93431"/>
                  <a:pt x="121197" y="92915"/>
                </a:cubicBezTo>
                <a:lnTo>
                  <a:pt x="121197" y="89682"/>
                </a:lnTo>
                <a:cubicBezTo>
                  <a:pt x="121197" y="87894"/>
                  <a:pt x="119752" y="86449"/>
                  <a:pt x="117998" y="86449"/>
                </a:cubicBezTo>
                <a:cubicBezTo>
                  <a:pt x="116210" y="86449"/>
                  <a:pt x="114765" y="87894"/>
                  <a:pt x="114765" y="89682"/>
                </a:cubicBezTo>
                <a:lnTo>
                  <a:pt x="114765" y="92537"/>
                </a:lnTo>
                <a:lnTo>
                  <a:pt x="109056" y="92537"/>
                </a:lnTo>
                <a:lnTo>
                  <a:pt x="109056" y="89682"/>
                </a:lnTo>
                <a:cubicBezTo>
                  <a:pt x="109056" y="87894"/>
                  <a:pt x="107578" y="86449"/>
                  <a:pt x="105824" y="86449"/>
                </a:cubicBezTo>
                <a:close/>
                <a:moveTo>
                  <a:pt x="54270" y="81841"/>
                </a:moveTo>
                <a:lnTo>
                  <a:pt x="54270" y="143437"/>
                </a:lnTo>
                <a:lnTo>
                  <a:pt x="40926" y="143437"/>
                </a:lnTo>
                <a:lnTo>
                  <a:pt x="40926" y="81841"/>
                </a:lnTo>
                <a:close/>
                <a:moveTo>
                  <a:pt x="179181" y="81841"/>
                </a:moveTo>
                <a:lnTo>
                  <a:pt x="179181" y="143437"/>
                </a:lnTo>
                <a:lnTo>
                  <a:pt x="165837" y="143437"/>
                </a:lnTo>
                <a:lnTo>
                  <a:pt x="165837" y="81841"/>
                </a:lnTo>
                <a:close/>
                <a:moveTo>
                  <a:pt x="110054" y="71661"/>
                </a:moveTo>
                <a:cubicBezTo>
                  <a:pt x="98739" y="71661"/>
                  <a:pt x="88490" y="76235"/>
                  <a:pt x="81062" y="83664"/>
                </a:cubicBezTo>
                <a:cubicBezTo>
                  <a:pt x="73667" y="91058"/>
                  <a:pt x="69059" y="101307"/>
                  <a:pt x="69059" y="112656"/>
                </a:cubicBezTo>
                <a:cubicBezTo>
                  <a:pt x="69059" y="123971"/>
                  <a:pt x="73667" y="134220"/>
                  <a:pt x="81062" y="141614"/>
                </a:cubicBezTo>
                <a:cubicBezTo>
                  <a:pt x="88490" y="149043"/>
                  <a:pt x="98739" y="153651"/>
                  <a:pt x="110054" y="153651"/>
                </a:cubicBezTo>
                <a:cubicBezTo>
                  <a:pt x="121369" y="153651"/>
                  <a:pt x="131617" y="149043"/>
                  <a:pt x="139046" y="141614"/>
                </a:cubicBezTo>
                <a:cubicBezTo>
                  <a:pt x="146440" y="134220"/>
                  <a:pt x="151049" y="123971"/>
                  <a:pt x="151049" y="112656"/>
                </a:cubicBezTo>
                <a:cubicBezTo>
                  <a:pt x="151049" y="109320"/>
                  <a:pt x="150636" y="106087"/>
                  <a:pt x="149880" y="102923"/>
                </a:cubicBezTo>
                <a:cubicBezTo>
                  <a:pt x="149089" y="99725"/>
                  <a:pt x="147954" y="96664"/>
                  <a:pt x="146440" y="93809"/>
                </a:cubicBezTo>
                <a:cubicBezTo>
                  <a:pt x="145882" y="92693"/>
                  <a:pt x="144741" y="92056"/>
                  <a:pt x="143574" y="92056"/>
                </a:cubicBezTo>
                <a:cubicBezTo>
                  <a:pt x="143088" y="92056"/>
                  <a:pt x="142597" y="92167"/>
                  <a:pt x="142141" y="92399"/>
                </a:cubicBezTo>
                <a:cubicBezTo>
                  <a:pt x="140559" y="93225"/>
                  <a:pt x="139906" y="95151"/>
                  <a:pt x="140731" y="96733"/>
                </a:cubicBezTo>
                <a:cubicBezTo>
                  <a:pt x="142004" y="99174"/>
                  <a:pt x="142967" y="101754"/>
                  <a:pt x="143620" y="104436"/>
                </a:cubicBezTo>
                <a:cubicBezTo>
                  <a:pt x="144274" y="107050"/>
                  <a:pt x="144618" y="109802"/>
                  <a:pt x="144618" y="112656"/>
                </a:cubicBezTo>
                <a:cubicBezTo>
                  <a:pt x="144618" y="122183"/>
                  <a:pt x="140731" y="130815"/>
                  <a:pt x="134472" y="137074"/>
                </a:cubicBezTo>
                <a:cubicBezTo>
                  <a:pt x="128247" y="143299"/>
                  <a:pt x="119580" y="147186"/>
                  <a:pt x="110054" y="147186"/>
                </a:cubicBezTo>
                <a:cubicBezTo>
                  <a:pt x="100527" y="147186"/>
                  <a:pt x="91895" y="143299"/>
                  <a:pt x="85636" y="137074"/>
                </a:cubicBezTo>
                <a:cubicBezTo>
                  <a:pt x="79376" y="130815"/>
                  <a:pt x="75524" y="122183"/>
                  <a:pt x="75524" y="112656"/>
                </a:cubicBezTo>
                <a:cubicBezTo>
                  <a:pt x="75524" y="103095"/>
                  <a:pt x="79376" y="94463"/>
                  <a:pt x="85636" y="88203"/>
                </a:cubicBezTo>
                <a:cubicBezTo>
                  <a:pt x="91895" y="81979"/>
                  <a:pt x="100527" y="78092"/>
                  <a:pt x="110054" y="78092"/>
                </a:cubicBezTo>
                <a:cubicBezTo>
                  <a:pt x="114250" y="78092"/>
                  <a:pt x="118273" y="78849"/>
                  <a:pt x="121988" y="80225"/>
                </a:cubicBezTo>
                <a:cubicBezTo>
                  <a:pt x="125874" y="81635"/>
                  <a:pt x="129382" y="83733"/>
                  <a:pt x="132443" y="86346"/>
                </a:cubicBezTo>
                <a:cubicBezTo>
                  <a:pt x="133064" y="86859"/>
                  <a:pt x="133818" y="87112"/>
                  <a:pt x="134563" y="87112"/>
                </a:cubicBezTo>
                <a:cubicBezTo>
                  <a:pt x="135468" y="87112"/>
                  <a:pt x="136360" y="86738"/>
                  <a:pt x="136983" y="86002"/>
                </a:cubicBezTo>
                <a:cubicBezTo>
                  <a:pt x="138152" y="84627"/>
                  <a:pt x="137980" y="82598"/>
                  <a:pt x="136639" y="81463"/>
                </a:cubicBezTo>
                <a:cubicBezTo>
                  <a:pt x="132993" y="78333"/>
                  <a:pt x="128797" y="75857"/>
                  <a:pt x="124223" y="74172"/>
                </a:cubicBezTo>
                <a:cubicBezTo>
                  <a:pt x="119787" y="72521"/>
                  <a:pt x="115041" y="71661"/>
                  <a:pt x="110054" y="71661"/>
                </a:cubicBezTo>
                <a:close/>
                <a:moveTo>
                  <a:pt x="57503" y="149903"/>
                </a:moveTo>
                <a:cubicBezTo>
                  <a:pt x="58844" y="149903"/>
                  <a:pt x="60117" y="150453"/>
                  <a:pt x="61011" y="151347"/>
                </a:cubicBezTo>
                <a:cubicBezTo>
                  <a:pt x="61905" y="152241"/>
                  <a:pt x="62456" y="153514"/>
                  <a:pt x="62456" y="154855"/>
                </a:cubicBezTo>
                <a:lnTo>
                  <a:pt x="62456" y="160667"/>
                </a:lnTo>
                <a:lnTo>
                  <a:pt x="32741" y="160667"/>
                </a:lnTo>
                <a:lnTo>
                  <a:pt x="32741" y="154855"/>
                </a:lnTo>
                <a:cubicBezTo>
                  <a:pt x="32741" y="153514"/>
                  <a:pt x="33291" y="152241"/>
                  <a:pt x="34185" y="151347"/>
                </a:cubicBezTo>
                <a:cubicBezTo>
                  <a:pt x="35080" y="150453"/>
                  <a:pt x="36318" y="149903"/>
                  <a:pt x="37693" y="149903"/>
                </a:cubicBezTo>
                <a:close/>
                <a:moveTo>
                  <a:pt x="151221" y="64611"/>
                </a:moveTo>
                <a:lnTo>
                  <a:pt x="151221" y="70423"/>
                </a:lnTo>
                <a:cubicBezTo>
                  <a:pt x="151221" y="73553"/>
                  <a:pt x="152493" y="76407"/>
                  <a:pt x="154557" y="78471"/>
                </a:cubicBezTo>
                <a:cubicBezTo>
                  <a:pt x="155864" y="79812"/>
                  <a:pt x="157515" y="80809"/>
                  <a:pt x="159372" y="81359"/>
                </a:cubicBezTo>
                <a:lnTo>
                  <a:pt x="159372" y="143918"/>
                </a:lnTo>
                <a:cubicBezTo>
                  <a:pt x="157515" y="144469"/>
                  <a:pt x="155864" y="145466"/>
                  <a:pt x="154557" y="146807"/>
                </a:cubicBezTo>
                <a:cubicBezTo>
                  <a:pt x="152493" y="148871"/>
                  <a:pt x="151221" y="151725"/>
                  <a:pt x="151221" y="154855"/>
                </a:cubicBezTo>
                <a:lnTo>
                  <a:pt x="151221" y="160667"/>
                </a:lnTo>
                <a:lnTo>
                  <a:pt x="68921" y="160667"/>
                </a:lnTo>
                <a:lnTo>
                  <a:pt x="68921" y="154855"/>
                </a:lnTo>
                <a:cubicBezTo>
                  <a:pt x="68921" y="151725"/>
                  <a:pt x="67649" y="148871"/>
                  <a:pt x="65551" y="146807"/>
                </a:cubicBezTo>
                <a:cubicBezTo>
                  <a:pt x="64244" y="145466"/>
                  <a:pt x="62593" y="144469"/>
                  <a:pt x="60736" y="143918"/>
                </a:cubicBezTo>
                <a:lnTo>
                  <a:pt x="60736" y="81359"/>
                </a:lnTo>
                <a:cubicBezTo>
                  <a:pt x="62593" y="80809"/>
                  <a:pt x="64244" y="79812"/>
                  <a:pt x="65551" y="78471"/>
                </a:cubicBezTo>
                <a:cubicBezTo>
                  <a:pt x="67649" y="76407"/>
                  <a:pt x="68921" y="73553"/>
                  <a:pt x="68921" y="70423"/>
                </a:cubicBezTo>
                <a:lnTo>
                  <a:pt x="68921" y="64611"/>
                </a:lnTo>
                <a:close/>
                <a:moveTo>
                  <a:pt x="162498" y="149901"/>
                </a:moveTo>
                <a:cubicBezTo>
                  <a:pt x="162533" y="149901"/>
                  <a:pt x="162569" y="149902"/>
                  <a:pt x="162604" y="149903"/>
                </a:cubicBezTo>
                <a:lnTo>
                  <a:pt x="182414" y="149903"/>
                </a:lnTo>
                <a:cubicBezTo>
                  <a:pt x="183790" y="149903"/>
                  <a:pt x="185028" y="150453"/>
                  <a:pt x="185922" y="151347"/>
                </a:cubicBezTo>
                <a:cubicBezTo>
                  <a:pt x="186816" y="152241"/>
                  <a:pt x="187401" y="153514"/>
                  <a:pt x="187401" y="154855"/>
                </a:cubicBezTo>
                <a:lnTo>
                  <a:pt x="187401" y="160667"/>
                </a:lnTo>
                <a:lnTo>
                  <a:pt x="157652" y="160667"/>
                </a:lnTo>
                <a:lnTo>
                  <a:pt x="157652" y="154855"/>
                </a:lnTo>
                <a:cubicBezTo>
                  <a:pt x="157652" y="153514"/>
                  <a:pt x="158202" y="152241"/>
                  <a:pt x="159097" y="151347"/>
                </a:cubicBezTo>
                <a:cubicBezTo>
                  <a:pt x="159999" y="150478"/>
                  <a:pt x="161259" y="149901"/>
                  <a:pt x="162498" y="149901"/>
                </a:cubicBezTo>
                <a:close/>
                <a:moveTo>
                  <a:pt x="196446" y="167133"/>
                </a:moveTo>
                <a:lnTo>
                  <a:pt x="196446" y="174424"/>
                </a:lnTo>
                <a:lnTo>
                  <a:pt x="179835" y="174424"/>
                </a:lnTo>
                <a:cubicBezTo>
                  <a:pt x="178046" y="174424"/>
                  <a:pt x="176602" y="175903"/>
                  <a:pt x="176602" y="177657"/>
                </a:cubicBezTo>
                <a:cubicBezTo>
                  <a:pt x="176602" y="179445"/>
                  <a:pt x="178046" y="180890"/>
                  <a:pt x="179835" y="180890"/>
                </a:cubicBezTo>
                <a:lnTo>
                  <a:pt x="205044" y="180890"/>
                </a:lnTo>
                <a:lnTo>
                  <a:pt x="205044" y="188181"/>
                </a:lnTo>
                <a:lnTo>
                  <a:pt x="54889" y="188181"/>
                </a:lnTo>
                <a:cubicBezTo>
                  <a:pt x="53135" y="188181"/>
                  <a:pt x="51657" y="189660"/>
                  <a:pt x="51657" y="191414"/>
                </a:cubicBezTo>
                <a:cubicBezTo>
                  <a:pt x="51657" y="193202"/>
                  <a:pt x="53135" y="194646"/>
                  <a:pt x="54889" y="194646"/>
                </a:cubicBezTo>
                <a:lnTo>
                  <a:pt x="213676" y="194646"/>
                </a:lnTo>
                <a:lnTo>
                  <a:pt x="213676" y="201972"/>
                </a:lnTo>
                <a:lnTo>
                  <a:pt x="6431" y="201972"/>
                </a:lnTo>
                <a:lnTo>
                  <a:pt x="6431" y="194646"/>
                </a:lnTo>
                <a:lnTo>
                  <a:pt x="40273" y="194646"/>
                </a:lnTo>
                <a:cubicBezTo>
                  <a:pt x="42096" y="194646"/>
                  <a:pt x="43506" y="193202"/>
                  <a:pt x="43506" y="191414"/>
                </a:cubicBezTo>
                <a:cubicBezTo>
                  <a:pt x="43506" y="189660"/>
                  <a:pt x="42096" y="188181"/>
                  <a:pt x="40273" y="188181"/>
                </a:cubicBezTo>
                <a:lnTo>
                  <a:pt x="15064" y="188181"/>
                </a:lnTo>
                <a:lnTo>
                  <a:pt x="15064" y="180890"/>
                </a:lnTo>
                <a:lnTo>
                  <a:pt x="165218" y="180890"/>
                </a:lnTo>
                <a:cubicBezTo>
                  <a:pt x="167007" y="180890"/>
                  <a:pt x="168451" y="179445"/>
                  <a:pt x="168451" y="177657"/>
                </a:cubicBezTo>
                <a:cubicBezTo>
                  <a:pt x="168451" y="175903"/>
                  <a:pt x="167007" y="174424"/>
                  <a:pt x="165218" y="174424"/>
                </a:cubicBezTo>
                <a:lnTo>
                  <a:pt x="23662" y="174424"/>
                </a:lnTo>
                <a:lnTo>
                  <a:pt x="23662" y="167133"/>
                </a:lnTo>
                <a:close/>
                <a:moveTo>
                  <a:pt x="110054" y="1"/>
                </a:moveTo>
                <a:cubicBezTo>
                  <a:pt x="109613" y="1"/>
                  <a:pt x="109167" y="96"/>
                  <a:pt x="108747" y="298"/>
                </a:cubicBezTo>
                <a:lnTo>
                  <a:pt x="10696" y="44595"/>
                </a:lnTo>
                <a:cubicBezTo>
                  <a:pt x="9492" y="45076"/>
                  <a:pt x="8632" y="46245"/>
                  <a:pt x="8632" y="47621"/>
                </a:cubicBezTo>
                <a:lnTo>
                  <a:pt x="8632" y="61378"/>
                </a:lnTo>
                <a:cubicBezTo>
                  <a:pt x="8632" y="63166"/>
                  <a:pt x="10077" y="64611"/>
                  <a:pt x="11831" y="64611"/>
                </a:cubicBezTo>
                <a:lnTo>
                  <a:pt x="26275" y="64611"/>
                </a:lnTo>
                <a:lnTo>
                  <a:pt x="26275" y="70423"/>
                </a:lnTo>
                <a:cubicBezTo>
                  <a:pt x="26275" y="73553"/>
                  <a:pt x="27548" y="76407"/>
                  <a:pt x="29611" y="78471"/>
                </a:cubicBezTo>
                <a:cubicBezTo>
                  <a:pt x="30953" y="79812"/>
                  <a:pt x="32603" y="80809"/>
                  <a:pt x="34461" y="81359"/>
                </a:cubicBezTo>
                <a:lnTo>
                  <a:pt x="34461" y="143918"/>
                </a:lnTo>
                <a:cubicBezTo>
                  <a:pt x="32603" y="144469"/>
                  <a:pt x="30953" y="145466"/>
                  <a:pt x="29611" y="146807"/>
                </a:cubicBezTo>
                <a:cubicBezTo>
                  <a:pt x="27548" y="148871"/>
                  <a:pt x="26275" y="151725"/>
                  <a:pt x="26275" y="154855"/>
                </a:cubicBezTo>
                <a:lnTo>
                  <a:pt x="26275" y="160667"/>
                </a:lnTo>
                <a:lnTo>
                  <a:pt x="20463" y="160667"/>
                </a:lnTo>
                <a:cubicBezTo>
                  <a:pt x="18675" y="160667"/>
                  <a:pt x="17230" y="162112"/>
                  <a:pt x="17230" y="163900"/>
                </a:cubicBezTo>
                <a:lnTo>
                  <a:pt x="17230" y="174424"/>
                </a:lnTo>
                <a:lnTo>
                  <a:pt x="11831" y="174424"/>
                </a:lnTo>
                <a:cubicBezTo>
                  <a:pt x="10077" y="174424"/>
                  <a:pt x="8632" y="175903"/>
                  <a:pt x="8632" y="177657"/>
                </a:cubicBezTo>
                <a:lnTo>
                  <a:pt x="8632" y="188181"/>
                </a:lnTo>
                <a:lnTo>
                  <a:pt x="3233" y="188181"/>
                </a:lnTo>
                <a:cubicBezTo>
                  <a:pt x="1444" y="188181"/>
                  <a:pt x="0" y="189660"/>
                  <a:pt x="0" y="191414"/>
                </a:cubicBezTo>
                <a:lnTo>
                  <a:pt x="0" y="205170"/>
                </a:lnTo>
                <a:cubicBezTo>
                  <a:pt x="0" y="206959"/>
                  <a:pt x="1444" y="208403"/>
                  <a:pt x="3233" y="208403"/>
                </a:cubicBezTo>
                <a:lnTo>
                  <a:pt x="216875" y="208403"/>
                </a:lnTo>
                <a:cubicBezTo>
                  <a:pt x="218663" y="208403"/>
                  <a:pt x="220108" y="206959"/>
                  <a:pt x="220108" y="205170"/>
                </a:cubicBezTo>
                <a:lnTo>
                  <a:pt x="220108" y="191414"/>
                </a:lnTo>
                <a:cubicBezTo>
                  <a:pt x="220108" y="189660"/>
                  <a:pt x="218663" y="188181"/>
                  <a:pt x="216875" y="188181"/>
                </a:cubicBezTo>
                <a:lnTo>
                  <a:pt x="211475" y="188181"/>
                </a:lnTo>
                <a:lnTo>
                  <a:pt x="211475" y="177657"/>
                </a:lnTo>
                <a:cubicBezTo>
                  <a:pt x="211475" y="175903"/>
                  <a:pt x="210065" y="174424"/>
                  <a:pt x="208277" y="174424"/>
                </a:cubicBezTo>
                <a:lnTo>
                  <a:pt x="202877" y="174424"/>
                </a:lnTo>
                <a:lnTo>
                  <a:pt x="202877" y="163900"/>
                </a:lnTo>
                <a:cubicBezTo>
                  <a:pt x="202877" y="162112"/>
                  <a:pt x="201433" y="160667"/>
                  <a:pt x="199644" y="160667"/>
                </a:cubicBezTo>
                <a:lnTo>
                  <a:pt x="193832" y="160667"/>
                </a:lnTo>
                <a:lnTo>
                  <a:pt x="193832" y="154855"/>
                </a:lnTo>
                <a:cubicBezTo>
                  <a:pt x="193832" y="151725"/>
                  <a:pt x="192560" y="148871"/>
                  <a:pt x="190496" y="146807"/>
                </a:cubicBezTo>
                <a:cubicBezTo>
                  <a:pt x="189155" y="145466"/>
                  <a:pt x="187504" y="144469"/>
                  <a:pt x="185647" y="143918"/>
                </a:cubicBezTo>
                <a:lnTo>
                  <a:pt x="185647" y="81359"/>
                </a:lnTo>
                <a:cubicBezTo>
                  <a:pt x="187504" y="80809"/>
                  <a:pt x="189155" y="79812"/>
                  <a:pt x="190496" y="78471"/>
                </a:cubicBezTo>
                <a:cubicBezTo>
                  <a:pt x="192560" y="76407"/>
                  <a:pt x="193832" y="73553"/>
                  <a:pt x="193832" y="70423"/>
                </a:cubicBezTo>
                <a:lnTo>
                  <a:pt x="193832" y="64611"/>
                </a:lnTo>
                <a:lnTo>
                  <a:pt x="208277" y="64611"/>
                </a:lnTo>
                <a:cubicBezTo>
                  <a:pt x="210031" y="64611"/>
                  <a:pt x="211475" y="63166"/>
                  <a:pt x="211475" y="61378"/>
                </a:cubicBezTo>
                <a:lnTo>
                  <a:pt x="211475" y="47862"/>
                </a:lnTo>
                <a:cubicBezTo>
                  <a:pt x="211578" y="46555"/>
                  <a:pt x="210856" y="45248"/>
                  <a:pt x="209584" y="44663"/>
                </a:cubicBezTo>
                <a:lnTo>
                  <a:pt x="111395" y="298"/>
                </a:lnTo>
                <a:cubicBezTo>
                  <a:pt x="110973" y="104"/>
                  <a:pt x="110516" y="1"/>
                  <a:pt x="110054" y="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39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>
            <a:spLocks noGrp="1"/>
          </p:cNvSpPr>
          <p:nvPr>
            <p:ph type="title" idx="15"/>
          </p:nvPr>
        </p:nvSpPr>
        <p:spPr>
          <a:xfrm>
            <a:off x="209320" y="1214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Campaign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C3617-2427-05D4-78D8-A9079B533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9" y="804231"/>
            <a:ext cx="8923662" cy="4217821"/>
          </a:xfrm>
          <a:prstGeom prst="rect">
            <a:avLst/>
          </a:prstGeom>
        </p:spPr>
      </p:pic>
      <p:sp>
        <p:nvSpPr>
          <p:cNvPr id="5" name="Google Shape;1539;p60">
            <a:extLst>
              <a:ext uri="{FF2B5EF4-FFF2-40B4-BE49-F238E27FC236}">
                <a16:creationId xmlns:a16="http://schemas.microsoft.com/office/drawing/2014/main" id="{4C2DB715-862B-365F-48C1-ECAA071EEB08}"/>
              </a:ext>
            </a:extLst>
          </p:cNvPr>
          <p:cNvSpPr/>
          <p:nvPr/>
        </p:nvSpPr>
        <p:spPr>
          <a:xfrm>
            <a:off x="3866920" y="121449"/>
            <a:ext cx="705081" cy="572700"/>
          </a:xfrm>
          <a:custGeom>
            <a:avLst/>
            <a:gdLst/>
            <a:ahLst/>
            <a:cxnLst/>
            <a:rect l="l" t="t" r="r" b="b"/>
            <a:pathLst>
              <a:path w="191120" h="208768" extrusionOk="0">
                <a:moveTo>
                  <a:pt x="104188" y="40416"/>
                </a:moveTo>
                <a:cubicBezTo>
                  <a:pt x="106211" y="40416"/>
                  <a:pt x="108070" y="41264"/>
                  <a:pt x="109407" y="42569"/>
                </a:cubicBezTo>
                <a:cubicBezTo>
                  <a:pt x="110745" y="43906"/>
                  <a:pt x="111560" y="45733"/>
                  <a:pt x="111560" y="47723"/>
                </a:cubicBezTo>
                <a:cubicBezTo>
                  <a:pt x="111560" y="49745"/>
                  <a:pt x="110745" y="51572"/>
                  <a:pt x="109407" y="52909"/>
                </a:cubicBezTo>
                <a:cubicBezTo>
                  <a:pt x="108070" y="54214"/>
                  <a:pt x="106211" y="55062"/>
                  <a:pt x="104188" y="55062"/>
                </a:cubicBezTo>
                <a:lnTo>
                  <a:pt x="86182" y="55062"/>
                </a:lnTo>
                <a:lnTo>
                  <a:pt x="86182" y="40416"/>
                </a:lnTo>
                <a:close/>
                <a:moveTo>
                  <a:pt x="104188" y="61162"/>
                </a:moveTo>
                <a:cubicBezTo>
                  <a:pt x="106211" y="61162"/>
                  <a:pt x="108070" y="61978"/>
                  <a:pt x="109407" y="63315"/>
                </a:cubicBezTo>
                <a:cubicBezTo>
                  <a:pt x="110745" y="64620"/>
                  <a:pt x="111560" y="66447"/>
                  <a:pt x="111560" y="68469"/>
                </a:cubicBezTo>
                <a:cubicBezTo>
                  <a:pt x="111560" y="70492"/>
                  <a:pt x="110745" y="72318"/>
                  <a:pt x="109407" y="73623"/>
                </a:cubicBezTo>
                <a:cubicBezTo>
                  <a:pt x="108070" y="74960"/>
                  <a:pt x="106211" y="75776"/>
                  <a:pt x="104188" y="75776"/>
                </a:cubicBezTo>
                <a:lnTo>
                  <a:pt x="86182" y="75776"/>
                </a:lnTo>
                <a:lnTo>
                  <a:pt x="86182" y="61162"/>
                </a:lnTo>
                <a:close/>
                <a:moveTo>
                  <a:pt x="90945" y="26846"/>
                </a:moveTo>
                <a:cubicBezTo>
                  <a:pt x="89248" y="26846"/>
                  <a:pt x="87878" y="28216"/>
                  <a:pt x="87878" y="29880"/>
                </a:cubicBezTo>
                <a:lnTo>
                  <a:pt x="87878" y="34316"/>
                </a:lnTo>
                <a:lnTo>
                  <a:pt x="76494" y="34316"/>
                </a:lnTo>
                <a:cubicBezTo>
                  <a:pt x="74798" y="34316"/>
                  <a:pt x="73428" y="35686"/>
                  <a:pt x="73428" y="37382"/>
                </a:cubicBezTo>
                <a:cubicBezTo>
                  <a:pt x="73428" y="39046"/>
                  <a:pt x="74798" y="40416"/>
                  <a:pt x="76494" y="40416"/>
                </a:cubicBezTo>
                <a:lnTo>
                  <a:pt x="80050" y="40416"/>
                </a:lnTo>
                <a:lnTo>
                  <a:pt x="80050" y="75776"/>
                </a:lnTo>
                <a:lnTo>
                  <a:pt x="76494" y="75776"/>
                </a:lnTo>
                <a:cubicBezTo>
                  <a:pt x="74798" y="75776"/>
                  <a:pt x="73428" y="77146"/>
                  <a:pt x="73428" y="78842"/>
                </a:cubicBezTo>
                <a:cubicBezTo>
                  <a:pt x="73428" y="80538"/>
                  <a:pt x="74798" y="81908"/>
                  <a:pt x="76494" y="81908"/>
                </a:cubicBezTo>
                <a:lnTo>
                  <a:pt x="87878" y="81908"/>
                </a:lnTo>
                <a:lnTo>
                  <a:pt x="87878" y="86312"/>
                </a:lnTo>
                <a:cubicBezTo>
                  <a:pt x="87878" y="88008"/>
                  <a:pt x="89248" y="89378"/>
                  <a:pt x="90945" y="89378"/>
                </a:cubicBezTo>
                <a:cubicBezTo>
                  <a:pt x="92641" y="89378"/>
                  <a:pt x="93978" y="88008"/>
                  <a:pt x="93978" y="86312"/>
                </a:cubicBezTo>
                <a:lnTo>
                  <a:pt x="93978" y="81908"/>
                </a:lnTo>
                <a:lnTo>
                  <a:pt x="101122" y="81908"/>
                </a:lnTo>
                <a:lnTo>
                  <a:pt x="101122" y="86312"/>
                </a:lnTo>
                <a:cubicBezTo>
                  <a:pt x="101122" y="88008"/>
                  <a:pt x="102492" y="89378"/>
                  <a:pt x="104188" y="89378"/>
                </a:cubicBezTo>
                <a:cubicBezTo>
                  <a:pt x="105884" y="89378"/>
                  <a:pt x="107254" y="88008"/>
                  <a:pt x="107254" y="86312"/>
                </a:cubicBezTo>
                <a:lnTo>
                  <a:pt x="107254" y="81550"/>
                </a:lnTo>
                <a:cubicBezTo>
                  <a:pt x="109734" y="80963"/>
                  <a:pt x="111952" y="79690"/>
                  <a:pt x="113713" y="77961"/>
                </a:cubicBezTo>
                <a:cubicBezTo>
                  <a:pt x="116160" y="75515"/>
                  <a:pt x="117693" y="72155"/>
                  <a:pt x="117693" y="68469"/>
                </a:cubicBezTo>
                <a:cubicBezTo>
                  <a:pt x="117693" y="64424"/>
                  <a:pt x="115833" y="60673"/>
                  <a:pt x="112735" y="58096"/>
                </a:cubicBezTo>
                <a:cubicBezTo>
                  <a:pt x="115833" y="55552"/>
                  <a:pt x="117693" y="51768"/>
                  <a:pt x="117693" y="47723"/>
                </a:cubicBezTo>
                <a:cubicBezTo>
                  <a:pt x="117693" y="44037"/>
                  <a:pt x="116160" y="40677"/>
                  <a:pt x="113713" y="38263"/>
                </a:cubicBezTo>
                <a:cubicBezTo>
                  <a:pt x="111952" y="36502"/>
                  <a:pt x="109734" y="35229"/>
                  <a:pt x="107254" y="34675"/>
                </a:cubicBezTo>
                <a:lnTo>
                  <a:pt x="107254" y="29880"/>
                </a:lnTo>
                <a:cubicBezTo>
                  <a:pt x="107254" y="28216"/>
                  <a:pt x="105884" y="26846"/>
                  <a:pt x="104188" y="26846"/>
                </a:cubicBezTo>
                <a:cubicBezTo>
                  <a:pt x="102492" y="26846"/>
                  <a:pt x="101122" y="28216"/>
                  <a:pt x="101122" y="29880"/>
                </a:cubicBezTo>
                <a:lnTo>
                  <a:pt x="101122" y="34316"/>
                </a:lnTo>
                <a:lnTo>
                  <a:pt x="93978" y="34316"/>
                </a:lnTo>
                <a:lnTo>
                  <a:pt x="93978" y="29880"/>
                </a:lnTo>
                <a:cubicBezTo>
                  <a:pt x="93978" y="28216"/>
                  <a:pt x="92641" y="26846"/>
                  <a:pt x="90945" y="26846"/>
                </a:cubicBezTo>
                <a:close/>
                <a:moveTo>
                  <a:pt x="95544" y="12069"/>
                </a:moveTo>
                <a:cubicBezTo>
                  <a:pt x="82855" y="12069"/>
                  <a:pt x="71340" y="17223"/>
                  <a:pt x="63022" y="25541"/>
                </a:cubicBezTo>
                <a:cubicBezTo>
                  <a:pt x="54671" y="33892"/>
                  <a:pt x="49517" y="45374"/>
                  <a:pt x="49517" y="58096"/>
                </a:cubicBezTo>
                <a:cubicBezTo>
                  <a:pt x="49517" y="69480"/>
                  <a:pt x="53627" y="79853"/>
                  <a:pt x="60478" y="87911"/>
                </a:cubicBezTo>
                <a:cubicBezTo>
                  <a:pt x="67393" y="96066"/>
                  <a:pt x="77114" y="101774"/>
                  <a:pt x="88172" y="103535"/>
                </a:cubicBezTo>
                <a:cubicBezTo>
                  <a:pt x="88335" y="103561"/>
                  <a:pt x="88497" y="103573"/>
                  <a:pt x="88657" y="103573"/>
                </a:cubicBezTo>
                <a:cubicBezTo>
                  <a:pt x="90130" y="103573"/>
                  <a:pt x="91427" y="102524"/>
                  <a:pt x="91662" y="101024"/>
                </a:cubicBezTo>
                <a:cubicBezTo>
                  <a:pt x="91923" y="99360"/>
                  <a:pt x="90781" y="97794"/>
                  <a:pt x="89118" y="97533"/>
                </a:cubicBezTo>
                <a:cubicBezTo>
                  <a:pt x="79560" y="95968"/>
                  <a:pt x="71144" y="91042"/>
                  <a:pt x="65110" y="83964"/>
                </a:cubicBezTo>
                <a:cubicBezTo>
                  <a:pt x="59205" y="77016"/>
                  <a:pt x="55617" y="67980"/>
                  <a:pt x="55617" y="58096"/>
                </a:cubicBezTo>
                <a:cubicBezTo>
                  <a:pt x="55617" y="47070"/>
                  <a:pt x="60119" y="37089"/>
                  <a:pt x="67328" y="29880"/>
                </a:cubicBezTo>
                <a:cubicBezTo>
                  <a:pt x="74569" y="22671"/>
                  <a:pt x="84518" y="18169"/>
                  <a:pt x="95544" y="18169"/>
                </a:cubicBezTo>
                <a:cubicBezTo>
                  <a:pt x="106569" y="18169"/>
                  <a:pt x="116584" y="22671"/>
                  <a:pt x="123793" y="29880"/>
                </a:cubicBezTo>
                <a:cubicBezTo>
                  <a:pt x="131002" y="37089"/>
                  <a:pt x="135471" y="47070"/>
                  <a:pt x="135471" y="58096"/>
                </a:cubicBezTo>
                <a:cubicBezTo>
                  <a:pt x="135471" y="67980"/>
                  <a:pt x="131915" y="77016"/>
                  <a:pt x="125978" y="83964"/>
                </a:cubicBezTo>
                <a:cubicBezTo>
                  <a:pt x="119976" y="91042"/>
                  <a:pt x="111560" y="95968"/>
                  <a:pt x="101970" y="97533"/>
                </a:cubicBezTo>
                <a:cubicBezTo>
                  <a:pt x="100306" y="97794"/>
                  <a:pt x="99197" y="99360"/>
                  <a:pt x="99458" y="101024"/>
                </a:cubicBezTo>
                <a:cubicBezTo>
                  <a:pt x="99694" y="102524"/>
                  <a:pt x="100990" y="103573"/>
                  <a:pt x="102463" y="103573"/>
                </a:cubicBezTo>
                <a:cubicBezTo>
                  <a:pt x="102623" y="103573"/>
                  <a:pt x="102785" y="103561"/>
                  <a:pt x="102949" y="103535"/>
                </a:cubicBezTo>
                <a:cubicBezTo>
                  <a:pt x="113974" y="101774"/>
                  <a:pt x="123695" y="96066"/>
                  <a:pt x="130643" y="87911"/>
                </a:cubicBezTo>
                <a:cubicBezTo>
                  <a:pt x="137460" y="79853"/>
                  <a:pt x="141603" y="69480"/>
                  <a:pt x="141603" y="58096"/>
                </a:cubicBezTo>
                <a:cubicBezTo>
                  <a:pt x="141603" y="45374"/>
                  <a:pt x="136449" y="33892"/>
                  <a:pt x="128131" y="25541"/>
                </a:cubicBezTo>
                <a:cubicBezTo>
                  <a:pt x="119780" y="17223"/>
                  <a:pt x="108266" y="12069"/>
                  <a:pt x="95544" y="12069"/>
                </a:cubicBezTo>
                <a:close/>
                <a:moveTo>
                  <a:pt x="95544" y="6100"/>
                </a:moveTo>
                <a:cubicBezTo>
                  <a:pt x="109897" y="6100"/>
                  <a:pt x="122912" y="11939"/>
                  <a:pt x="132306" y="21366"/>
                </a:cubicBezTo>
                <a:cubicBezTo>
                  <a:pt x="141734" y="30761"/>
                  <a:pt x="147540" y="43743"/>
                  <a:pt x="147540" y="58096"/>
                </a:cubicBezTo>
                <a:cubicBezTo>
                  <a:pt x="147540" y="72449"/>
                  <a:pt x="141734" y="85464"/>
                  <a:pt x="132306" y="94859"/>
                </a:cubicBezTo>
                <a:cubicBezTo>
                  <a:pt x="122912" y="104286"/>
                  <a:pt x="109897" y="110092"/>
                  <a:pt x="95544" y="110092"/>
                </a:cubicBezTo>
                <a:cubicBezTo>
                  <a:pt x="81191" y="110092"/>
                  <a:pt x="68209" y="104286"/>
                  <a:pt x="58814" y="94859"/>
                </a:cubicBezTo>
                <a:cubicBezTo>
                  <a:pt x="49387" y="85464"/>
                  <a:pt x="43581" y="72449"/>
                  <a:pt x="43581" y="58096"/>
                </a:cubicBezTo>
                <a:cubicBezTo>
                  <a:pt x="43581" y="43743"/>
                  <a:pt x="49387" y="30761"/>
                  <a:pt x="58814" y="21366"/>
                </a:cubicBezTo>
                <a:cubicBezTo>
                  <a:pt x="68209" y="11939"/>
                  <a:pt x="81191" y="6100"/>
                  <a:pt x="95544" y="6100"/>
                </a:cubicBezTo>
                <a:close/>
                <a:moveTo>
                  <a:pt x="27108" y="103894"/>
                </a:moveTo>
                <a:cubicBezTo>
                  <a:pt x="29391" y="103894"/>
                  <a:pt x="31511" y="104873"/>
                  <a:pt x="33012" y="106373"/>
                </a:cubicBezTo>
                <a:cubicBezTo>
                  <a:pt x="34512" y="107874"/>
                  <a:pt x="35491" y="109962"/>
                  <a:pt x="35491" y="112278"/>
                </a:cubicBezTo>
                <a:cubicBezTo>
                  <a:pt x="35491" y="114626"/>
                  <a:pt x="34512" y="116714"/>
                  <a:pt x="33012" y="118214"/>
                </a:cubicBezTo>
                <a:cubicBezTo>
                  <a:pt x="31511" y="119748"/>
                  <a:pt x="29391" y="120693"/>
                  <a:pt x="27075" y="120693"/>
                </a:cubicBezTo>
                <a:cubicBezTo>
                  <a:pt x="24759" y="120693"/>
                  <a:pt x="22671" y="119748"/>
                  <a:pt x="21171" y="118214"/>
                </a:cubicBezTo>
                <a:cubicBezTo>
                  <a:pt x="19638" y="116714"/>
                  <a:pt x="18692" y="114626"/>
                  <a:pt x="18692" y="112278"/>
                </a:cubicBezTo>
                <a:cubicBezTo>
                  <a:pt x="18692" y="109962"/>
                  <a:pt x="19638" y="107874"/>
                  <a:pt x="21171" y="106373"/>
                </a:cubicBezTo>
                <a:cubicBezTo>
                  <a:pt x="22736" y="104775"/>
                  <a:pt x="24857" y="103894"/>
                  <a:pt x="27108" y="103894"/>
                </a:cubicBezTo>
                <a:close/>
                <a:moveTo>
                  <a:pt x="164013" y="103894"/>
                </a:moveTo>
                <a:cubicBezTo>
                  <a:pt x="166264" y="103894"/>
                  <a:pt x="168384" y="104775"/>
                  <a:pt x="169950" y="106373"/>
                </a:cubicBezTo>
                <a:cubicBezTo>
                  <a:pt x="171483" y="107874"/>
                  <a:pt x="172396" y="109962"/>
                  <a:pt x="172396" y="112310"/>
                </a:cubicBezTo>
                <a:cubicBezTo>
                  <a:pt x="172396" y="114626"/>
                  <a:pt x="171483" y="116714"/>
                  <a:pt x="169950" y="118214"/>
                </a:cubicBezTo>
                <a:cubicBezTo>
                  <a:pt x="168417" y="119748"/>
                  <a:pt x="166329" y="120693"/>
                  <a:pt x="164013" y="120693"/>
                </a:cubicBezTo>
                <a:cubicBezTo>
                  <a:pt x="161730" y="120693"/>
                  <a:pt x="159609" y="119748"/>
                  <a:pt x="158109" y="118214"/>
                </a:cubicBezTo>
                <a:cubicBezTo>
                  <a:pt x="156576" y="116714"/>
                  <a:pt x="155662" y="114626"/>
                  <a:pt x="155662" y="112310"/>
                </a:cubicBezTo>
                <a:cubicBezTo>
                  <a:pt x="155662" y="109962"/>
                  <a:pt x="156576" y="107874"/>
                  <a:pt x="158109" y="106373"/>
                </a:cubicBezTo>
                <a:cubicBezTo>
                  <a:pt x="159674" y="104775"/>
                  <a:pt x="161795" y="103894"/>
                  <a:pt x="164013" y="103894"/>
                </a:cubicBezTo>
                <a:close/>
                <a:moveTo>
                  <a:pt x="95544" y="0"/>
                </a:moveTo>
                <a:cubicBezTo>
                  <a:pt x="79528" y="0"/>
                  <a:pt x="64979" y="6491"/>
                  <a:pt x="54476" y="17028"/>
                </a:cubicBezTo>
                <a:cubicBezTo>
                  <a:pt x="49844" y="21660"/>
                  <a:pt x="45962" y="27074"/>
                  <a:pt x="43091" y="33077"/>
                </a:cubicBezTo>
                <a:lnTo>
                  <a:pt x="16310" y="33077"/>
                </a:lnTo>
                <a:cubicBezTo>
                  <a:pt x="11841" y="33077"/>
                  <a:pt x="7764" y="34903"/>
                  <a:pt x="4796" y="37872"/>
                </a:cubicBezTo>
                <a:cubicBezTo>
                  <a:pt x="1827" y="40840"/>
                  <a:pt x="0" y="44918"/>
                  <a:pt x="0" y="49386"/>
                </a:cubicBezTo>
                <a:lnTo>
                  <a:pt x="0" y="105362"/>
                </a:lnTo>
                <a:cubicBezTo>
                  <a:pt x="0" y="107058"/>
                  <a:pt x="1371" y="108428"/>
                  <a:pt x="3067" y="108428"/>
                </a:cubicBezTo>
                <a:cubicBezTo>
                  <a:pt x="4763" y="108428"/>
                  <a:pt x="6133" y="107058"/>
                  <a:pt x="6133" y="105362"/>
                </a:cubicBezTo>
                <a:lnTo>
                  <a:pt x="6133" y="49386"/>
                </a:lnTo>
                <a:cubicBezTo>
                  <a:pt x="6133" y="46581"/>
                  <a:pt x="7275" y="44037"/>
                  <a:pt x="9134" y="42177"/>
                </a:cubicBezTo>
                <a:cubicBezTo>
                  <a:pt x="10961" y="40351"/>
                  <a:pt x="13538" y="39176"/>
                  <a:pt x="16310" y="39176"/>
                </a:cubicBezTo>
                <a:lnTo>
                  <a:pt x="40612" y="39176"/>
                </a:lnTo>
                <a:cubicBezTo>
                  <a:pt x="38883" y="44200"/>
                  <a:pt x="37807" y="49517"/>
                  <a:pt x="37546" y="55062"/>
                </a:cubicBezTo>
                <a:lnTo>
                  <a:pt x="27075" y="55062"/>
                </a:lnTo>
                <a:cubicBezTo>
                  <a:pt x="25411" y="55062"/>
                  <a:pt x="24041" y="56432"/>
                  <a:pt x="24041" y="58096"/>
                </a:cubicBezTo>
                <a:lnTo>
                  <a:pt x="24041" y="98121"/>
                </a:lnTo>
                <a:cubicBezTo>
                  <a:pt x="21269" y="98708"/>
                  <a:pt x="18757" y="100110"/>
                  <a:pt x="16832" y="102035"/>
                </a:cubicBezTo>
                <a:cubicBezTo>
                  <a:pt x="14223" y="104677"/>
                  <a:pt x="12592" y="108298"/>
                  <a:pt x="12592" y="112278"/>
                </a:cubicBezTo>
                <a:cubicBezTo>
                  <a:pt x="12592" y="116290"/>
                  <a:pt x="14223" y="119911"/>
                  <a:pt x="16832" y="122553"/>
                </a:cubicBezTo>
                <a:cubicBezTo>
                  <a:pt x="19475" y="125162"/>
                  <a:pt x="23095" y="126793"/>
                  <a:pt x="27075" y="126793"/>
                </a:cubicBezTo>
                <a:cubicBezTo>
                  <a:pt x="31087" y="126793"/>
                  <a:pt x="34708" y="125162"/>
                  <a:pt x="37350" y="122553"/>
                </a:cubicBezTo>
                <a:cubicBezTo>
                  <a:pt x="39960" y="119911"/>
                  <a:pt x="41591" y="116290"/>
                  <a:pt x="41591" y="112278"/>
                </a:cubicBezTo>
                <a:cubicBezTo>
                  <a:pt x="41591" y="108298"/>
                  <a:pt x="39960" y="104677"/>
                  <a:pt x="37350" y="102035"/>
                </a:cubicBezTo>
                <a:cubicBezTo>
                  <a:pt x="35393" y="100110"/>
                  <a:pt x="32914" y="98708"/>
                  <a:pt x="30141" y="98121"/>
                </a:cubicBezTo>
                <a:lnTo>
                  <a:pt x="30141" y="61162"/>
                </a:lnTo>
                <a:lnTo>
                  <a:pt x="37546" y="61162"/>
                </a:lnTo>
                <a:cubicBezTo>
                  <a:pt x="38296" y="76004"/>
                  <a:pt x="44624" y="89346"/>
                  <a:pt x="54476" y="99197"/>
                </a:cubicBezTo>
                <a:cubicBezTo>
                  <a:pt x="64979" y="109701"/>
                  <a:pt x="79528" y="116225"/>
                  <a:pt x="95544" y="116225"/>
                </a:cubicBezTo>
                <a:cubicBezTo>
                  <a:pt x="111593" y="116225"/>
                  <a:pt x="126141" y="109701"/>
                  <a:pt x="136645" y="99197"/>
                </a:cubicBezTo>
                <a:cubicBezTo>
                  <a:pt x="146496" y="89346"/>
                  <a:pt x="152824" y="76004"/>
                  <a:pt x="153575" y="61162"/>
                </a:cubicBezTo>
                <a:lnTo>
                  <a:pt x="160947" y="61162"/>
                </a:lnTo>
                <a:lnTo>
                  <a:pt x="160947" y="98121"/>
                </a:lnTo>
                <a:cubicBezTo>
                  <a:pt x="158174" y="98708"/>
                  <a:pt x="155695" y="100110"/>
                  <a:pt x="153770" y="102035"/>
                </a:cubicBezTo>
                <a:cubicBezTo>
                  <a:pt x="151161" y="104677"/>
                  <a:pt x="149530" y="108298"/>
                  <a:pt x="149530" y="112310"/>
                </a:cubicBezTo>
                <a:cubicBezTo>
                  <a:pt x="149530" y="116290"/>
                  <a:pt x="151161" y="119911"/>
                  <a:pt x="153770" y="122553"/>
                </a:cubicBezTo>
                <a:cubicBezTo>
                  <a:pt x="156380" y="125162"/>
                  <a:pt x="160033" y="126793"/>
                  <a:pt x="164013" y="126793"/>
                </a:cubicBezTo>
                <a:cubicBezTo>
                  <a:pt x="168025" y="126793"/>
                  <a:pt x="171646" y="125162"/>
                  <a:pt x="174288" y="122553"/>
                </a:cubicBezTo>
                <a:cubicBezTo>
                  <a:pt x="176898" y="119911"/>
                  <a:pt x="178529" y="116290"/>
                  <a:pt x="178529" y="112310"/>
                </a:cubicBezTo>
                <a:cubicBezTo>
                  <a:pt x="178529" y="108298"/>
                  <a:pt x="176898" y="104677"/>
                  <a:pt x="174288" y="102035"/>
                </a:cubicBezTo>
                <a:cubicBezTo>
                  <a:pt x="172331" y="100110"/>
                  <a:pt x="169852" y="98708"/>
                  <a:pt x="167079" y="98121"/>
                </a:cubicBezTo>
                <a:lnTo>
                  <a:pt x="167079" y="58096"/>
                </a:lnTo>
                <a:cubicBezTo>
                  <a:pt x="167079" y="56432"/>
                  <a:pt x="165709" y="55062"/>
                  <a:pt x="164013" y="55062"/>
                </a:cubicBezTo>
                <a:lnTo>
                  <a:pt x="153575" y="55062"/>
                </a:lnTo>
                <a:cubicBezTo>
                  <a:pt x="153314" y="49517"/>
                  <a:pt x="152237" y="44200"/>
                  <a:pt x="150508" y="39176"/>
                </a:cubicBezTo>
                <a:lnTo>
                  <a:pt x="174777" y="39176"/>
                </a:lnTo>
                <a:cubicBezTo>
                  <a:pt x="177583" y="39176"/>
                  <a:pt x="180127" y="40351"/>
                  <a:pt x="181986" y="42177"/>
                </a:cubicBezTo>
                <a:cubicBezTo>
                  <a:pt x="183846" y="44037"/>
                  <a:pt x="184987" y="46581"/>
                  <a:pt x="184987" y="49386"/>
                </a:cubicBezTo>
                <a:lnTo>
                  <a:pt x="184987" y="53366"/>
                </a:lnTo>
                <a:cubicBezTo>
                  <a:pt x="184987" y="55030"/>
                  <a:pt x="186357" y="56400"/>
                  <a:pt x="188054" y="56400"/>
                </a:cubicBezTo>
                <a:cubicBezTo>
                  <a:pt x="189750" y="56400"/>
                  <a:pt x="191120" y="55030"/>
                  <a:pt x="191120" y="53366"/>
                </a:cubicBezTo>
                <a:lnTo>
                  <a:pt x="191120" y="49386"/>
                </a:lnTo>
                <a:cubicBezTo>
                  <a:pt x="191120" y="44918"/>
                  <a:pt x="189261" y="40840"/>
                  <a:pt x="186325" y="37872"/>
                </a:cubicBezTo>
                <a:cubicBezTo>
                  <a:pt x="183356" y="34903"/>
                  <a:pt x="179279" y="33077"/>
                  <a:pt x="174777" y="33077"/>
                </a:cubicBezTo>
                <a:lnTo>
                  <a:pt x="147997" y="33077"/>
                </a:lnTo>
                <a:cubicBezTo>
                  <a:pt x="145126" y="27074"/>
                  <a:pt x="141277" y="21660"/>
                  <a:pt x="136645" y="17028"/>
                </a:cubicBezTo>
                <a:cubicBezTo>
                  <a:pt x="126141" y="6491"/>
                  <a:pt x="111593" y="0"/>
                  <a:pt x="95544" y="0"/>
                </a:cubicBezTo>
                <a:close/>
                <a:moveTo>
                  <a:pt x="84779" y="144571"/>
                </a:moveTo>
                <a:cubicBezTo>
                  <a:pt x="83083" y="144571"/>
                  <a:pt x="81713" y="145941"/>
                  <a:pt x="81713" y="147638"/>
                </a:cubicBezTo>
                <a:cubicBezTo>
                  <a:pt x="81713" y="149301"/>
                  <a:pt x="83083" y="150671"/>
                  <a:pt x="84779" y="150671"/>
                </a:cubicBezTo>
                <a:lnTo>
                  <a:pt x="106341" y="150671"/>
                </a:lnTo>
                <a:cubicBezTo>
                  <a:pt x="108037" y="150671"/>
                  <a:pt x="109375" y="149301"/>
                  <a:pt x="109375" y="147638"/>
                </a:cubicBezTo>
                <a:cubicBezTo>
                  <a:pt x="109375" y="145941"/>
                  <a:pt x="108037" y="144571"/>
                  <a:pt x="106341" y="144571"/>
                </a:cubicBezTo>
                <a:close/>
                <a:moveTo>
                  <a:pt x="184987" y="139385"/>
                </a:moveTo>
                <a:lnTo>
                  <a:pt x="184987" y="145648"/>
                </a:lnTo>
                <a:cubicBezTo>
                  <a:pt x="184987" y="148453"/>
                  <a:pt x="183846" y="151030"/>
                  <a:pt x="181986" y="152857"/>
                </a:cubicBezTo>
                <a:cubicBezTo>
                  <a:pt x="180127" y="154716"/>
                  <a:pt x="177583" y="155858"/>
                  <a:pt x="174777" y="155858"/>
                </a:cubicBezTo>
                <a:lnTo>
                  <a:pt x="16310" y="155858"/>
                </a:lnTo>
                <a:cubicBezTo>
                  <a:pt x="13538" y="155858"/>
                  <a:pt x="10961" y="154716"/>
                  <a:pt x="9134" y="152857"/>
                </a:cubicBezTo>
                <a:cubicBezTo>
                  <a:pt x="7275" y="151030"/>
                  <a:pt x="6133" y="148453"/>
                  <a:pt x="6133" y="145648"/>
                </a:cubicBezTo>
                <a:lnTo>
                  <a:pt x="6133" y="139385"/>
                </a:lnTo>
                <a:close/>
                <a:moveTo>
                  <a:pt x="113517" y="161990"/>
                </a:moveTo>
                <a:lnTo>
                  <a:pt x="118867" y="187532"/>
                </a:lnTo>
                <a:lnTo>
                  <a:pt x="102492" y="187532"/>
                </a:lnTo>
                <a:cubicBezTo>
                  <a:pt x="100796" y="187532"/>
                  <a:pt x="99426" y="188902"/>
                  <a:pt x="99426" y="190598"/>
                </a:cubicBezTo>
                <a:cubicBezTo>
                  <a:pt x="99426" y="192294"/>
                  <a:pt x="100796" y="193664"/>
                  <a:pt x="102492" y="193664"/>
                </a:cubicBezTo>
                <a:lnTo>
                  <a:pt x="128881" y="193664"/>
                </a:lnTo>
                <a:cubicBezTo>
                  <a:pt x="130121" y="193664"/>
                  <a:pt x="131263" y="194153"/>
                  <a:pt x="132078" y="194969"/>
                </a:cubicBezTo>
                <a:cubicBezTo>
                  <a:pt x="132861" y="195784"/>
                  <a:pt x="133383" y="196926"/>
                  <a:pt x="133383" y="198166"/>
                </a:cubicBezTo>
                <a:cubicBezTo>
                  <a:pt x="133383" y="199405"/>
                  <a:pt x="132861" y="200514"/>
                  <a:pt x="132078" y="201330"/>
                </a:cubicBezTo>
                <a:cubicBezTo>
                  <a:pt x="131263" y="202145"/>
                  <a:pt x="130121" y="202667"/>
                  <a:pt x="128881" y="202667"/>
                </a:cubicBezTo>
                <a:lnTo>
                  <a:pt x="62206" y="202667"/>
                </a:lnTo>
                <a:cubicBezTo>
                  <a:pt x="61000" y="202667"/>
                  <a:pt x="59858" y="202145"/>
                  <a:pt x="59042" y="201330"/>
                </a:cubicBezTo>
                <a:cubicBezTo>
                  <a:pt x="58227" y="200514"/>
                  <a:pt x="57738" y="199405"/>
                  <a:pt x="57738" y="198166"/>
                </a:cubicBezTo>
                <a:cubicBezTo>
                  <a:pt x="57738" y="196926"/>
                  <a:pt x="58227" y="195784"/>
                  <a:pt x="59042" y="194969"/>
                </a:cubicBezTo>
                <a:cubicBezTo>
                  <a:pt x="59858" y="194153"/>
                  <a:pt x="61000" y="193664"/>
                  <a:pt x="62206" y="193664"/>
                </a:cubicBezTo>
                <a:lnTo>
                  <a:pt x="88629" y="193664"/>
                </a:lnTo>
                <a:cubicBezTo>
                  <a:pt x="90325" y="193664"/>
                  <a:pt x="91695" y="192294"/>
                  <a:pt x="91695" y="190598"/>
                </a:cubicBezTo>
                <a:cubicBezTo>
                  <a:pt x="91695" y="188902"/>
                  <a:pt x="90325" y="187532"/>
                  <a:pt x="88629" y="187532"/>
                </a:cubicBezTo>
                <a:lnTo>
                  <a:pt x="72253" y="187532"/>
                </a:lnTo>
                <a:lnTo>
                  <a:pt x="77603" y="161990"/>
                </a:lnTo>
                <a:close/>
                <a:moveTo>
                  <a:pt x="188054" y="64163"/>
                </a:moveTo>
                <a:cubicBezTo>
                  <a:pt x="186357" y="64163"/>
                  <a:pt x="184987" y="65501"/>
                  <a:pt x="184987" y="67197"/>
                </a:cubicBezTo>
                <a:lnTo>
                  <a:pt x="184987" y="133252"/>
                </a:lnTo>
                <a:lnTo>
                  <a:pt x="6133" y="133252"/>
                </a:lnTo>
                <a:lnTo>
                  <a:pt x="6133" y="119226"/>
                </a:lnTo>
                <a:cubicBezTo>
                  <a:pt x="6133" y="117529"/>
                  <a:pt x="4763" y="116159"/>
                  <a:pt x="3067" y="116159"/>
                </a:cubicBezTo>
                <a:cubicBezTo>
                  <a:pt x="1371" y="116159"/>
                  <a:pt x="0" y="117529"/>
                  <a:pt x="0" y="119226"/>
                </a:cubicBezTo>
                <a:lnTo>
                  <a:pt x="0" y="145648"/>
                </a:lnTo>
                <a:cubicBezTo>
                  <a:pt x="0" y="150149"/>
                  <a:pt x="1827" y="154227"/>
                  <a:pt x="4796" y="157195"/>
                </a:cubicBezTo>
                <a:cubicBezTo>
                  <a:pt x="7731" y="160164"/>
                  <a:pt x="11841" y="161990"/>
                  <a:pt x="16310" y="161990"/>
                </a:cubicBezTo>
                <a:lnTo>
                  <a:pt x="71373" y="161990"/>
                </a:lnTo>
                <a:lnTo>
                  <a:pt x="66023" y="187532"/>
                </a:lnTo>
                <a:lnTo>
                  <a:pt x="62206" y="187532"/>
                </a:lnTo>
                <a:cubicBezTo>
                  <a:pt x="59303" y="187532"/>
                  <a:pt x="56661" y="188739"/>
                  <a:pt x="54737" y="190663"/>
                </a:cubicBezTo>
                <a:cubicBezTo>
                  <a:pt x="52812" y="192588"/>
                  <a:pt x="51605" y="195230"/>
                  <a:pt x="51605" y="198166"/>
                </a:cubicBezTo>
                <a:cubicBezTo>
                  <a:pt x="51605" y="201069"/>
                  <a:pt x="52812" y="203744"/>
                  <a:pt x="54737" y="205668"/>
                </a:cubicBezTo>
                <a:cubicBezTo>
                  <a:pt x="56661" y="207560"/>
                  <a:pt x="59303" y="208767"/>
                  <a:pt x="62206" y="208767"/>
                </a:cubicBezTo>
                <a:lnTo>
                  <a:pt x="128881" y="208767"/>
                </a:lnTo>
                <a:cubicBezTo>
                  <a:pt x="131817" y="208767"/>
                  <a:pt x="134459" y="207560"/>
                  <a:pt x="136384" y="205668"/>
                </a:cubicBezTo>
                <a:cubicBezTo>
                  <a:pt x="138308" y="203744"/>
                  <a:pt x="139515" y="201069"/>
                  <a:pt x="139515" y="198166"/>
                </a:cubicBezTo>
                <a:cubicBezTo>
                  <a:pt x="139515" y="195230"/>
                  <a:pt x="138308" y="192588"/>
                  <a:pt x="136384" y="190663"/>
                </a:cubicBezTo>
                <a:cubicBezTo>
                  <a:pt x="134459" y="188739"/>
                  <a:pt x="131817" y="187532"/>
                  <a:pt x="128881" y="187532"/>
                </a:cubicBezTo>
                <a:lnTo>
                  <a:pt x="125097" y="187532"/>
                </a:lnTo>
                <a:lnTo>
                  <a:pt x="119748" y="161990"/>
                </a:lnTo>
                <a:lnTo>
                  <a:pt x="174777" y="161990"/>
                </a:lnTo>
                <a:cubicBezTo>
                  <a:pt x="179279" y="161990"/>
                  <a:pt x="183356" y="160164"/>
                  <a:pt x="186325" y="157195"/>
                </a:cubicBezTo>
                <a:cubicBezTo>
                  <a:pt x="189261" y="154227"/>
                  <a:pt x="191120" y="150149"/>
                  <a:pt x="191120" y="145648"/>
                </a:cubicBezTo>
                <a:lnTo>
                  <a:pt x="191120" y="67197"/>
                </a:lnTo>
                <a:cubicBezTo>
                  <a:pt x="191120" y="65501"/>
                  <a:pt x="189750" y="64163"/>
                  <a:pt x="188054" y="64163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34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>
            <a:spLocks noGrp="1"/>
          </p:cNvSpPr>
          <p:nvPr>
            <p:ph type="title" idx="15"/>
          </p:nvPr>
        </p:nvSpPr>
        <p:spPr>
          <a:xfrm>
            <a:off x="209320" y="1214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19BEE-30DE-E539-2D4D-AE6B02BF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9" y="804232"/>
            <a:ext cx="8923662" cy="4217820"/>
          </a:xfrm>
          <a:prstGeom prst="rect">
            <a:avLst/>
          </a:prstGeom>
        </p:spPr>
      </p:pic>
      <p:sp>
        <p:nvSpPr>
          <p:cNvPr id="4" name="Google Shape;1522;p60">
            <a:extLst>
              <a:ext uri="{FF2B5EF4-FFF2-40B4-BE49-F238E27FC236}">
                <a16:creationId xmlns:a16="http://schemas.microsoft.com/office/drawing/2014/main" id="{5206686D-2E4F-35B7-A2CA-86E69070BE08}"/>
              </a:ext>
            </a:extLst>
          </p:cNvPr>
          <p:cNvSpPr/>
          <p:nvPr/>
        </p:nvSpPr>
        <p:spPr>
          <a:xfrm>
            <a:off x="3899971" y="176490"/>
            <a:ext cx="672029" cy="572700"/>
          </a:xfrm>
          <a:custGeom>
            <a:avLst/>
            <a:gdLst/>
            <a:ahLst/>
            <a:cxnLst/>
            <a:rect l="l" t="t" r="r" b="b"/>
            <a:pathLst>
              <a:path w="199405" h="208773" extrusionOk="0">
                <a:moveTo>
                  <a:pt x="33435" y="6566"/>
                </a:moveTo>
                <a:cubicBezTo>
                  <a:pt x="41525" y="11230"/>
                  <a:pt x="49615" y="15927"/>
                  <a:pt x="57705" y="20592"/>
                </a:cubicBezTo>
                <a:lnTo>
                  <a:pt x="33435" y="34586"/>
                </a:lnTo>
                <a:lnTo>
                  <a:pt x="9166" y="20592"/>
                </a:lnTo>
                <a:cubicBezTo>
                  <a:pt x="17256" y="15927"/>
                  <a:pt x="25346" y="11230"/>
                  <a:pt x="33435" y="6566"/>
                </a:cubicBezTo>
                <a:close/>
                <a:moveTo>
                  <a:pt x="6100" y="25877"/>
                </a:moveTo>
                <a:lnTo>
                  <a:pt x="30369" y="39870"/>
                </a:lnTo>
                <a:lnTo>
                  <a:pt x="30369" y="67924"/>
                </a:lnTo>
                <a:cubicBezTo>
                  <a:pt x="22280" y="63259"/>
                  <a:pt x="14222" y="58562"/>
                  <a:pt x="6100" y="53897"/>
                </a:cubicBezTo>
                <a:lnTo>
                  <a:pt x="6100" y="25877"/>
                </a:lnTo>
                <a:close/>
                <a:moveTo>
                  <a:pt x="60738" y="25877"/>
                </a:moveTo>
                <a:lnTo>
                  <a:pt x="60738" y="53897"/>
                </a:lnTo>
                <a:cubicBezTo>
                  <a:pt x="52649" y="58562"/>
                  <a:pt x="44591" y="63259"/>
                  <a:pt x="36469" y="67924"/>
                </a:cubicBezTo>
                <a:lnTo>
                  <a:pt x="36469" y="39870"/>
                </a:lnTo>
                <a:lnTo>
                  <a:pt x="60738" y="25877"/>
                </a:lnTo>
                <a:close/>
                <a:moveTo>
                  <a:pt x="138667" y="25877"/>
                </a:moveTo>
                <a:lnTo>
                  <a:pt x="162903" y="39870"/>
                </a:lnTo>
                <a:lnTo>
                  <a:pt x="162903" y="67924"/>
                </a:lnTo>
                <a:cubicBezTo>
                  <a:pt x="154846" y="63259"/>
                  <a:pt x="146757" y="58562"/>
                  <a:pt x="138667" y="53897"/>
                </a:cubicBezTo>
                <a:lnTo>
                  <a:pt x="138667" y="25877"/>
                </a:lnTo>
                <a:close/>
                <a:moveTo>
                  <a:pt x="193272" y="25877"/>
                </a:moveTo>
                <a:lnTo>
                  <a:pt x="193272" y="53897"/>
                </a:lnTo>
                <a:cubicBezTo>
                  <a:pt x="185215" y="58562"/>
                  <a:pt x="177126" y="63259"/>
                  <a:pt x="169036" y="67924"/>
                </a:cubicBezTo>
                <a:lnTo>
                  <a:pt x="169036" y="39870"/>
                </a:lnTo>
                <a:lnTo>
                  <a:pt x="193272" y="25877"/>
                </a:lnTo>
                <a:close/>
                <a:moveTo>
                  <a:pt x="106634" y="85734"/>
                </a:moveTo>
                <a:cubicBezTo>
                  <a:pt x="108820" y="85734"/>
                  <a:pt x="110810" y="86615"/>
                  <a:pt x="112212" y="88017"/>
                </a:cubicBezTo>
                <a:cubicBezTo>
                  <a:pt x="113647" y="89453"/>
                  <a:pt x="114528" y="91410"/>
                  <a:pt x="114528" y="93530"/>
                </a:cubicBezTo>
                <a:cubicBezTo>
                  <a:pt x="114528" y="95683"/>
                  <a:pt x="113647" y="97640"/>
                  <a:pt x="112212" y="99043"/>
                </a:cubicBezTo>
                <a:cubicBezTo>
                  <a:pt x="110810" y="100446"/>
                  <a:pt x="108820" y="101359"/>
                  <a:pt x="106634" y="101359"/>
                </a:cubicBezTo>
                <a:lnTo>
                  <a:pt x="87617" y="101359"/>
                </a:lnTo>
                <a:lnTo>
                  <a:pt x="87617" y="85734"/>
                </a:lnTo>
                <a:close/>
                <a:moveTo>
                  <a:pt x="106634" y="107459"/>
                </a:moveTo>
                <a:cubicBezTo>
                  <a:pt x="108820" y="107459"/>
                  <a:pt x="110810" y="108340"/>
                  <a:pt x="112212" y="109742"/>
                </a:cubicBezTo>
                <a:cubicBezTo>
                  <a:pt x="113647" y="111145"/>
                  <a:pt x="114528" y="113102"/>
                  <a:pt x="114528" y="115255"/>
                </a:cubicBezTo>
                <a:cubicBezTo>
                  <a:pt x="114528" y="117408"/>
                  <a:pt x="113647" y="119365"/>
                  <a:pt x="112212" y="120768"/>
                </a:cubicBezTo>
                <a:cubicBezTo>
                  <a:pt x="110810" y="122203"/>
                  <a:pt x="108820" y="123084"/>
                  <a:pt x="106634" y="123084"/>
                </a:cubicBezTo>
                <a:lnTo>
                  <a:pt x="87617" y="123084"/>
                </a:lnTo>
                <a:lnTo>
                  <a:pt x="87617" y="107459"/>
                </a:lnTo>
                <a:close/>
                <a:moveTo>
                  <a:pt x="92771" y="71773"/>
                </a:moveTo>
                <a:cubicBezTo>
                  <a:pt x="91075" y="71773"/>
                  <a:pt x="89705" y="73143"/>
                  <a:pt x="89705" y="74839"/>
                </a:cubicBezTo>
                <a:lnTo>
                  <a:pt x="89705" y="79601"/>
                </a:lnTo>
                <a:lnTo>
                  <a:pt x="77635" y="79601"/>
                </a:lnTo>
                <a:cubicBezTo>
                  <a:pt x="75939" y="79601"/>
                  <a:pt x="74569" y="81004"/>
                  <a:pt x="74569" y="82668"/>
                </a:cubicBezTo>
                <a:cubicBezTo>
                  <a:pt x="74569" y="84364"/>
                  <a:pt x="75939" y="85734"/>
                  <a:pt x="77635" y="85734"/>
                </a:cubicBezTo>
                <a:lnTo>
                  <a:pt x="81517" y="85734"/>
                </a:lnTo>
                <a:lnTo>
                  <a:pt x="81517" y="123084"/>
                </a:lnTo>
                <a:lnTo>
                  <a:pt x="77635" y="123084"/>
                </a:lnTo>
                <a:cubicBezTo>
                  <a:pt x="75939" y="123084"/>
                  <a:pt x="74569" y="124421"/>
                  <a:pt x="74569" y="126117"/>
                </a:cubicBezTo>
                <a:cubicBezTo>
                  <a:pt x="74569" y="127814"/>
                  <a:pt x="75939" y="129184"/>
                  <a:pt x="77635" y="129184"/>
                </a:cubicBezTo>
                <a:lnTo>
                  <a:pt x="89705" y="129184"/>
                </a:lnTo>
                <a:lnTo>
                  <a:pt x="89705" y="133946"/>
                </a:lnTo>
                <a:cubicBezTo>
                  <a:pt x="89705" y="135642"/>
                  <a:pt x="91075" y="137012"/>
                  <a:pt x="92771" y="137012"/>
                </a:cubicBezTo>
                <a:cubicBezTo>
                  <a:pt x="94467" y="137012"/>
                  <a:pt x="95837" y="135642"/>
                  <a:pt x="95837" y="133946"/>
                </a:cubicBezTo>
                <a:lnTo>
                  <a:pt x="95837" y="129184"/>
                </a:lnTo>
                <a:lnTo>
                  <a:pt x="103568" y="129184"/>
                </a:lnTo>
                <a:lnTo>
                  <a:pt x="103568" y="133946"/>
                </a:lnTo>
                <a:cubicBezTo>
                  <a:pt x="103568" y="135642"/>
                  <a:pt x="104971" y="137012"/>
                  <a:pt x="106634" y="137012"/>
                </a:cubicBezTo>
                <a:cubicBezTo>
                  <a:pt x="108330" y="137012"/>
                  <a:pt x="109700" y="135642"/>
                  <a:pt x="109700" y="133946"/>
                </a:cubicBezTo>
                <a:lnTo>
                  <a:pt x="109700" y="128857"/>
                </a:lnTo>
                <a:cubicBezTo>
                  <a:pt x="112310" y="128270"/>
                  <a:pt x="114659" y="126933"/>
                  <a:pt x="116518" y="125106"/>
                </a:cubicBezTo>
                <a:cubicBezTo>
                  <a:pt x="119062" y="122562"/>
                  <a:pt x="120628" y="119104"/>
                  <a:pt x="120628" y="115255"/>
                </a:cubicBezTo>
                <a:cubicBezTo>
                  <a:pt x="120628" y="111014"/>
                  <a:pt x="118671" y="107035"/>
                  <a:pt x="115344" y="104393"/>
                </a:cubicBezTo>
                <a:cubicBezTo>
                  <a:pt x="118671" y="101750"/>
                  <a:pt x="120628" y="97771"/>
                  <a:pt x="120628" y="93530"/>
                </a:cubicBezTo>
                <a:cubicBezTo>
                  <a:pt x="120628" y="89714"/>
                  <a:pt x="119062" y="86223"/>
                  <a:pt x="116518" y="83712"/>
                </a:cubicBezTo>
                <a:cubicBezTo>
                  <a:pt x="114659" y="81885"/>
                  <a:pt x="112310" y="80547"/>
                  <a:pt x="109700" y="79960"/>
                </a:cubicBezTo>
                <a:lnTo>
                  <a:pt x="109700" y="74839"/>
                </a:lnTo>
                <a:cubicBezTo>
                  <a:pt x="109700" y="73143"/>
                  <a:pt x="108330" y="71773"/>
                  <a:pt x="106634" y="71773"/>
                </a:cubicBezTo>
                <a:cubicBezTo>
                  <a:pt x="104971" y="71773"/>
                  <a:pt x="103568" y="73143"/>
                  <a:pt x="103568" y="74839"/>
                </a:cubicBezTo>
                <a:lnTo>
                  <a:pt x="103568" y="79601"/>
                </a:lnTo>
                <a:lnTo>
                  <a:pt x="95837" y="79601"/>
                </a:lnTo>
                <a:lnTo>
                  <a:pt x="95837" y="74839"/>
                </a:lnTo>
                <a:cubicBezTo>
                  <a:pt x="95837" y="73143"/>
                  <a:pt x="94467" y="71773"/>
                  <a:pt x="92771" y="71773"/>
                </a:cubicBezTo>
                <a:close/>
                <a:moveTo>
                  <a:pt x="99719" y="56865"/>
                </a:moveTo>
                <a:cubicBezTo>
                  <a:pt x="86573" y="56865"/>
                  <a:pt x="74699" y="62182"/>
                  <a:pt x="66088" y="70794"/>
                </a:cubicBezTo>
                <a:cubicBezTo>
                  <a:pt x="57509" y="79406"/>
                  <a:pt x="52159" y="91279"/>
                  <a:pt x="52159" y="104393"/>
                </a:cubicBezTo>
                <a:cubicBezTo>
                  <a:pt x="52159" y="117506"/>
                  <a:pt x="57509" y="129412"/>
                  <a:pt x="66088" y="137991"/>
                </a:cubicBezTo>
                <a:cubicBezTo>
                  <a:pt x="74699" y="146603"/>
                  <a:pt x="86573" y="151920"/>
                  <a:pt x="99719" y="151920"/>
                </a:cubicBezTo>
                <a:cubicBezTo>
                  <a:pt x="111462" y="151920"/>
                  <a:pt x="122259" y="147647"/>
                  <a:pt x="130577" y="140535"/>
                </a:cubicBezTo>
                <a:cubicBezTo>
                  <a:pt x="138993" y="133326"/>
                  <a:pt x="144865" y="123247"/>
                  <a:pt x="146659" y="111765"/>
                </a:cubicBezTo>
                <a:cubicBezTo>
                  <a:pt x="146920" y="110101"/>
                  <a:pt x="145778" y="108535"/>
                  <a:pt x="144114" y="108307"/>
                </a:cubicBezTo>
                <a:cubicBezTo>
                  <a:pt x="143955" y="108282"/>
                  <a:pt x="143796" y="108270"/>
                  <a:pt x="143639" y="108270"/>
                </a:cubicBezTo>
                <a:cubicBezTo>
                  <a:pt x="142162" y="108270"/>
                  <a:pt x="140860" y="109347"/>
                  <a:pt x="140624" y="110851"/>
                </a:cubicBezTo>
                <a:cubicBezTo>
                  <a:pt x="139058" y="120800"/>
                  <a:pt x="133937" y="129608"/>
                  <a:pt x="126598" y="135903"/>
                </a:cubicBezTo>
                <a:cubicBezTo>
                  <a:pt x="119356" y="142069"/>
                  <a:pt x="109994" y="145820"/>
                  <a:pt x="99719" y="145820"/>
                </a:cubicBezTo>
                <a:cubicBezTo>
                  <a:pt x="88269" y="145820"/>
                  <a:pt x="77929" y="141188"/>
                  <a:pt x="70426" y="133685"/>
                </a:cubicBezTo>
                <a:cubicBezTo>
                  <a:pt x="62924" y="126183"/>
                  <a:pt x="58292" y="115842"/>
                  <a:pt x="58292" y="104393"/>
                </a:cubicBezTo>
                <a:cubicBezTo>
                  <a:pt x="58292" y="92976"/>
                  <a:pt x="62924" y="82602"/>
                  <a:pt x="70426" y="75133"/>
                </a:cubicBezTo>
                <a:cubicBezTo>
                  <a:pt x="77929" y="67630"/>
                  <a:pt x="88269" y="62998"/>
                  <a:pt x="99719" y="62998"/>
                </a:cubicBezTo>
                <a:cubicBezTo>
                  <a:pt x="109994" y="62998"/>
                  <a:pt x="119356" y="66717"/>
                  <a:pt x="126598" y="72914"/>
                </a:cubicBezTo>
                <a:cubicBezTo>
                  <a:pt x="133937" y="79177"/>
                  <a:pt x="139058" y="87985"/>
                  <a:pt x="140624" y="97966"/>
                </a:cubicBezTo>
                <a:cubicBezTo>
                  <a:pt x="140860" y="99471"/>
                  <a:pt x="142162" y="100548"/>
                  <a:pt x="143639" y="100548"/>
                </a:cubicBezTo>
                <a:cubicBezTo>
                  <a:pt x="143796" y="100548"/>
                  <a:pt x="143955" y="100536"/>
                  <a:pt x="144114" y="100511"/>
                </a:cubicBezTo>
                <a:cubicBezTo>
                  <a:pt x="145778" y="100250"/>
                  <a:pt x="146920" y="98684"/>
                  <a:pt x="146659" y="97020"/>
                </a:cubicBezTo>
                <a:cubicBezTo>
                  <a:pt x="144865" y="85571"/>
                  <a:pt x="138993" y="75459"/>
                  <a:pt x="130577" y="68250"/>
                </a:cubicBezTo>
                <a:cubicBezTo>
                  <a:pt x="122259" y="61171"/>
                  <a:pt x="111462" y="56865"/>
                  <a:pt x="99719" y="56865"/>
                </a:cubicBezTo>
                <a:close/>
                <a:moveTo>
                  <a:pt x="165970" y="139133"/>
                </a:moveTo>
                <a:cubicBezTo>
                  <a:pt x="174059" y="143797"/>
                  <a:pt x="182149" y="148462"/>
                  <a:pt x="190271" y="153159"/>
                </a:cubicBezTo>
                <a:lnTo>
                  <a:pt x="165970" y="167153"/>
                </a:lnTo>
                <a:lnTo>
                  <a:pt x="141700" y="153159"/>
                </a:lnTo>
                <a:cubicBezTo>
                  <a:pt x="149790" y="148462"/>
                  <a:pt x="157880" y="143797"/>
                  <a:pt x="165970" y="139133"/>
                </a:cubicBezTo>
                <a:close/>
                <a:moveTo>
                  <a:pt x="99588" y="21636"/>
                </a:moveTo>
                <a:cubicBezTo>
                  <a:pt x="110810" y="21636"/>
                  <a:pt x="122063" y="23887"/>
                  <a:pt x="132534" y="28421"/>
                </a:cubicBezTo>
                <a:lnTo>
                  <a:pt x="132534" y="55658"/>
                </a:lnTo>
                <a:cubicBezTo>
                  <a:pt x="132534" y="56735"/>
                  <a:pt x="133154" y="57746"/>
                  <a:pt x="134067" y="58301"/>
                </a:cubicBezTo>
                <a:cubicBezTo>
                  <a:pt x="144114" y="64107"/>
                  <a:pt x="154161" y="69881"/>
                  <a:pt x="164208" y="75687"/>
                </a:cubicBezTo>
                <a:cubicBezTo>
                  <a:pt x="164779" y="76013"/>
                  <a:pt x="165382" y="76176"/>
                  <a:pt x="165986" y="76176"/>
                </a:cubicBezTo>
                <a:cubicBezTo>
                  <a:pt x="166589" y="76176"/>
                  <a:pt x="167193" y="76013"/>
                  <a:pt x="167764" y="75687"/>
                </a:cubicBezTo>
                <a:lnTo>
                  <a:pt x="175527" y="71186"/>
                </a:lnTo>
                <a:cubicBezTo>
                  <a:pt x="180159" y="81754"/>
                  <a:pt x="182443" y="93073"/>
                  <a:pt x="182443" y="104360"/>
                </a:cubicBezTo>
                <a:cubicBezTo>
                  <a:pt x="182475" y="115679"/>
                  <a:pt x="180159" y="127031"/>
                  <a:pt x="175527" y="137600"/>
                </a:cubicBezTo>
                <a:lnTo>
                  <a:pt x="167535" y="133000"/>
                </a:lnTo>
                <a:cubicBezTo>
                  <a:pt x="167065" y="132715"/>
                  <a:pt x="166526" y="132568"/>
                  <a:pt x="165980" y="132568"/>
                </a:cubicBezTo>
                <a:cubicBezTo>
                  <a:pt x="165465" y="132568"/>
                  <a:pt x="164944" y="132698"/>
                  <a:pt x="164469" y="132968"/>
                </a:cubicBezTo>
                <a:cubicBezTo>
                  <a:pt x="154390" y="138774"/>
                  <a:pt x="144343" y="144580"/>
                  <a:pt x="134263" y="150387"/>
                </a:cubicBezTo>
                <a:cubicBezTo>
                  <a:pt x="133252" y="150876"/>
                  <a:pt x="132534" y="151920"/>
                  <a:pt x="132534" y="153127"/>
                </a:cubicBezTo>
                <a:lnTo>
                  <a:pt x="132534" y="180364"/>
                </a:lnTo>
                <a:cubicBezTo>
                  <a:pt x="122096" y="184898"/>
                  <a:pt x="110907" y="187149"/>
                  <a:pt x="99719" y="187149"/>
                </a:cubicBezTo>
                <a:cubicBezTo>
                  <a:pt x="88530" y="187149"/>
                  <a:pt x="77342" y="184898"/>
                  <a:pt x="66838" y="180364"/>
                </a:cubicBezTo>
                <a:lnTo>
                  <a:pt x="66838" y="153127"/>
                </a:lnTo>
                <a:cubicBezTo>
                  <a:pt x="66838" y="152050"/>
                  <a:pt x="66284" y="151039"/>
                  <a:pt x="65338" y="150517"/>
                </a:cubicBezTo>
                <a:lnTo>
                  <a:pt x="54932" y="144482"/>
                </a:lnTo>
                <a:cubicBezTo>
                  <a:pt x="54451" y="144205"/>
                  <a:pt x="53929" y="144074"/>
                  <a:pt x="53414" y="144074"/>
                </a:cubicBezTo>
                <a:cubicBezTo>
                  <a:pt x="52355" y="144074"/>
                  <a:pt x="51327" y="144626"/>
                  <a:pt x="50757" y="145591"/>
                </a:cubicBezTo>
                <a:cubicBezTo>
                  <a:pt x="49908" y="147059"/>
                  <a:pt x="50398" y="148919"/>
                  <a:pt x="51866" y="149767"/>
                </a:cubicBezTo>
                <a:lnTo>
                  <a:pt x="57705" y="153159"/>
                </a:lnTo>
                <a:lnTo>
                  <a:pt x="33435" y="167153"/>
                </a:lnTo>
                <a:lnTo>
                  <a:pt x="9166" y="153159"/>
                </a:lnTo>
                <a:cubicBezTo>
                  <a:pt x="17256" y="148462"/>
                  <a:pt x="25346" y="143797"/>
                  <a:pt x="33435" y="139133"/>
                </a:cubicBezTo>
                <a:lnTo>
                  <a:pt x="39862" y="142851"/>
                </a:lnTo>
                <a:cubicBezTo>
                  <a:pt x="40340" y="143117"/>
                  <a:pt x="40859" y="143244"/>
                  <a:pt x="41372" y="143244"/>
                </a:cubicBezTo>
                <a:cubicBezTo>
                  <a:pt x="42434" y="143244"/>
                  <a:pt x="43465" y="142699"/>
                  <a:pt x="44037" y="141710"/>
                </a:cubicBezTo>
                <a:cubicBezTo>
                  <a:pt x="44852" y="140274"/>
                  <a:pt x="44363" y="138415"/>
                  <a:pt x="42928" y="137567"/>
                </a:cubicBezTo>
                <a:lnTo>
                  <a:pt x="35001" y="133000"/>
                </a:lnTo>
                <a:cubicBezTo>
                  <a:pt x="34531" y="132715"/>
                  <a:pt x="33992" y="132568"/>
                  <a:pt x="33441" y="132568"/>
                </a:cubicBezTo>
                <a:cubicBezTo>
                  <a:pt x="32922" y="132568"/>
                  <a:pt x="32393" y="132698"/>
                  <a:pt x="31902" y="132968"/>
                </a:cubicBezTo>
                <a:lnTo>
                  <a:pt x="23878" y="137600"/>
                </a:lnTo>
                <a:cubicBezTo>
                  <a:pt x="19278" y="127063"/>
                  <a:pt x="16962" y="115744"/>
                  <a:pt x="16962" y="104425"/>
                </a:cubicBezTo>
                <a:cubicBezTo>
                  <a:pt x="16962" y="93106"/>
                  <a:pt x="19246" y="81754"/>
                  <a:pt x="23878" y="71186"/>
                </a:cubicBezTo>
                <a:lnTo>
                  <a:pt x="31674" y="75687"/>
                </a:lnTo>
                <a:cubicBezTo>
                  <a:pt x="32248" y="76025"/>
                  <a:pt x="32883" y="76214"/>
                  <a:pt x="33511" y="76214"/>
                </a:cubicBezTo>
                <a:cubicBezTo>
                  <a:pt x="34097" y="76214"/>
                  <a:pt x="34677" y="76049"/>
                  <a:pt x="35197" y="75687"/>
                </a:cubicBezTo>
                <a:cubicBezTo>
                  <a:pt x="45179" y="69913"/>
                  <a:pt x="55160" y="64172"/>
                  <a:pt x="65142" y="58399"/>
                </a:cubicBezTo>
                <a:cubicBezTo>
                  <a:pt x="66153" y="57909"/>
                  <a:pt x="66838" y="56865"/>
                  <a:pt x="66838" y="55658"/>
                </a:cubicBezTo>
                <a:lnTo>
                  <a:pt x="66838" y="28421"/>
                </a:lnTo>
                <a:cubicBezTo>
                  <a:pt x="77276" y="23919"/>
                  <a:pt x="88432" y="21669"/>
                  <a:pt x="99588" y="21636"/>
                </a:cubicBezTo>
                <a:close/>
                <a:moveTo>
                  <a:pt x="6100" y="158411"/>
                </a:moveTo>
                <a:lnTo>
                  <a:pt x="30369" y="172438"/>
                </a:lnTo>
                <a:lnTo>
                  <a:pt x="30369" y="200458"/>
                </a:lnTo>
                <a:cubicBezTo>
                  <a:pt x="22280" y="195793"/>
                  <a:pt x="14222" y="191129"/>
                  <a:pt x="6100" y="186464"/>
                </a:cubicBezTo>
                <a:lnTo>
                  <a:pt x="6100" y="158411"/>
                </a:lnTo>
                <a:close/>
                <a:moveTo>
                  <a:pt x="60738" y="158411"/>
                </a:moveTo>
                <a:lnTo>
                  <a:pt x="60738" y="186464"/>
                </a:lnTo>
                <a:cubicBezTo>
                  <a:pt x="52649" y="191129"/>
                  <a:pt x="44591" y="195793"/>
                  <a:pt x="36469" y="200458"/>
                </a:cubicBezTo>
                <a:lnTo>
                  <a:pt x="36469" y="172438"/>
                </a:lnTo>
                <a:lnTo>
                  <a:pt x="60738" y="158411"/>
                </a:lnTo>
                <a:close/>
                <a:moveTo>
                  <a:pt x="138667" y="158411"/>
                </a:moveTo>
                <a:lnTo>
                  <a:pt x="162903" y="172438"/>
                </a:lnTo>
                <a:lnTo>
                  <a:pt x="162903" y="200458"/>
                </a:lnTo>
                <a:cubicBezTo>
                  <a:pt x="154846" y="195793"/>
                  <a:pt x="146757" y="191129"/>
                  <a:pt x="138667" y="186464"/>
                </a:cubicBezTo>
                <a:lnTo>
                  <a:pt x="138667" y="158411"/>
                </a:lnTo>
                <a:close/>
                <a:moveTo>
                  <a:pt x="193272" y="158411"/>
                </a:moveTo>
                <a:lnTo>
                  <a:pt x="193272" y="186464"/>
                </a:lnTo>
                <a:cubicBezTo>
                  <a:pt x="185215" y="191129"/>
                  <a:pt x="177126" y="195793"/>
                  <a:pt x="169036" y="200458"/>
                </a:cubicBezTo>
                <a:lnTo>
                  <a:pt x="169036" y="172438"/>
                </a:lnTo>
                <a:lnTo>
                  <a:pt x="193272" y="158411"/>
                </a:lnTo>
                <a:close/>
                <a:moveTo>
                  <a:pt x="33441" y="0"/>
                </a:moveTo>
                <a:cubicBezTo>
                  <a:pt x="32922" y="0"/>
                  <a:pt x="32393" y="131"/>
                  <a:pt x="31902" y="400"/>
                </a:cubicBezTo>
                <a:cubicBezTo>
                  <a:pt x="21855" y="6239"/>
                  <a:pt x="11776" y="12046"/>
                  <a:pt x="1729" y="17819"/>
                </a:cubicBezTo>
                <a:cubicBezTo>
                  <a:pt x="718" y="18341"/>
                  <a:pt x="0" y="19385"/>
                  <a:pt x="0" y="20592"/>
                </a:cubicBezTo>
                <a:lnTo>
                  <a:pt x="0" y="55658"/>
                </a:lnTo>
                <a:cubicBezTo>
                  <a:pt x="0" y="56735"/>
                  <a:pt x="587" y="57746"/>
                  <a:pt x="1533" y="58301"/>
                </a:cubicBezTo>
                <a:cubicBezTo>
                  <a:pt x="7209" y="61595"/>
                  <a:pt x="12918" y="64857"/>
                  <a:pt x="18593" y="68119"/>
                </a:cubicBezTo>
                <a:cubicBezTo>
                  <a:pt x="13407" y="79634"/>
                  <a:pt x="10863" y="92030"/>
                  <a:pt x="10863" y="104425"/>
                </a:cubicBezTo>
                <a:cubicBezTo>
                  <a:pt x="10863" y="116788"/>
                  <a:pt x="13440" y="129184"/>
                  <a:pt x="18593" y="140666"/>
                </a:cubicBezTo>
                <a:cubicBezTo>
                  <a:pt x="12950" y="143928"/>
                  <a:pt x="7340" y="147157"/>
                  <a:pt x="1729" y="150387"/>
                </a:cubicBezTo>
                <a:cubicBezTo>
                  <a:pt x="718" y="150876"/>
                  <a:pt x="0" y="151920"/>
                  <a:pt x="0" y="153127"/>
                </a:cubicBezTo>
                <a:lnTo>
                  <a:pt x="0" y="188226"/>
                </a:lnTo>
                <a:cubicBezTo>
                  <a:pt x="0" y="189302"/>
                  <a:pt x="587" y="190313"/>
                  <a:pt x="1533" y="190835"/>
                </a:cubicBezTo>
                <a:cubicBezTo>
                  <a:pt x="11580" y="196642"/>
                  <a:pt x="21562" y="202513"/>
                  <a:pt x="31674" y="208222"/>
                </a:cubicBezTo>
                <a:cubicBezTo>
                  <a:pt x="32305" y="208600"/>
                  <a:pt x="32874" y="208773"/>
                  <a:pt x="33427" y="208773"/>
                </a:cubicBezTo>
                <a:cubicBezTo>
                  <a:pt x="34018" y="208773"/>
                  <a:pt x="34590" y="208575"/>
                  <a:pt x="35197" y="208222"/>
                </a:cubicBezTo>
                <a:cubicBezTo>
                  <a:pt x="45179" y="202480"/>
                  <a:pt x="55160" y="196707"/>
                  <a:pt x="65142" y="190966"/>
                </a:cubicBezTo>
                <a:cubicBezTo>
                  <a:pt x="66153" y="190476"/>
                  <a:pt x="66838" y="189433"/>
                  <a:pt x="66838" y="188226"/>
                </a:cubicBezTo>
                <a:lnTo>
                  <a:pt x="66838" y="186986"/>
                </a:lnTo>
                <a:cubicBezTo>
                  <a:pt x="77374" y="191161"/>
                  <a:pt x="88530" y="193249"/>
                  <a:pt x="99719" y="193249"/>
                </a:cubicBezTo>
                <a:cubicBezTo>
                  <a:pt x="110875" y="193249"/>
                  <a:pt x="122031" y="191161"/>
                  <a:pt x="132534" y="186986"/>
                </a:cubicBezTo>
                <a:lnTo>
                  <a:pt x="132534" y="188226"/>
                </a:lnTo>
                <a:cubicBezTo>
                  <a:pt x="132534" y="189302"/>
                  <a:pt x="133154" y="190313"/>
                  <a:pt x="134067" y="190835"/>
                </a:cubicBezTo>
                <a:cubicBezTo>
                  <a:pt x="144114" y="196642"/>
                  <a:pt x="154194" y="202383"/>
                  <a:pt x="164208" y="208222"/>
                </a:cubicBezTo>
                <a:cubicBezTo>
                  <a:pt x="164788" y="208576"/>
                  <a:pt x="165369" y="208748"/>
                  <a:pt x="165953" y="208748"/>
                </a:cubicBezTo>
                <a:cubicBezTo>
                  <a:pt x="166551" y="208748"/>
                  <a:pt x="167153" y="208568"/>
                  <a:pt x="167764" y="208222"/>
                </a:cubicBezTo>
                <a:cubicBezTo>
                  <a:pt x="177713" y="202480"/>
                  <a:pt x="187694" y="196707"/>
                  <a:pt x="197676" y="190966"/>
                </a:cubicBezTo>
                <a:cubicBezTo>
                  <a:pt x="198720" y="190476"/>
                  <a:pt x="199405" y="189433"/>
                  <a:pt x="199405" y="188226"/>
                </a:cubicBezTo>
                <a:lnTo>
                  <a:pt x="199405" y="153127"/>
                </a:lnTo>
                <a:cubicBezTo>
                  <a:pt x="199405" y="152050"/>
                  <a:pt x="198818" y="151039"/>
                  <a:pt x="197872" y="150517"/>
                </a:cubicBezTo>
                <a:cubicBezTo>
                  <a:pt x="192196" y="147222"/>
                  <a:pt x="186520" y="143960"/>
                  <a:pt x="180844" y="140666"/>
                </a:cubicBezTo>
                <a:cubicBezTo>
                  <a:pt x="185998" y="129151"/>
                  <a:pt x="188575" y="116755"/>
                  <a:pt x="188542" y="104360"/>
                </a:cubicBezTo>
                <a:cubicBezTo>
                  <a:pt x="188542" y="91997"/>
                  <a:pt x="185966" y="79634"/>
                  <a:pt x="180844" y="68119"/>
                </a:cubicBezTo>
                <a:cubicBezTo>
                  <a:pt x="186455" y="64890"/>
                  <a:pt x="192065" y="61661"/>
                  <a:pt x="197676" y="58399"/>
                </a:cubicBezTo>
                <a:cubicBezTo>
                  <a:pt x="198720" y="57909"/>
                  <a:pt x="199405" y="56865"/>
                  <a:pt x="199405" y="55658"/>
                </a:cubicBezTo>
                <a:lnTo>
                  <a:pt x="199405" y="20592"/>
                </a:lnTo>
                <a:cubicBezTo>
                  <a:pt x="199405" y="19483"/>
                  <a:pt x="198818" y="18472"/>
                  <a:pt x="197839" y="17950"/>
                </a:cubicBezTo>
                <a:lnTo>
                  <a:pt x="187955" y="12241"/>
                </a:lnTo>
                <a:cubicBezTo>
                  <a:pt x="187468" y="11960"/>
                  <a:pt x="186938" y="11826"/>
                  <a:pt x="186417" y="11826"/>
                </a:cubicBezTo>
                <a:cubicBezTo>
                  <a:pt x="185368" y="11826"/>
                  <a:pt x="184357" y="12370"/>
                  <a:pt x="183813" y="13351"/>
                </a:cubicBezTo>
                <a:cubicBezTo>
                  <a:pt x="182964" y="14818"/>
                  <a:pt x="183454" y="16678"/>
                  <a:pt x="184922" y="17526"/>
                </a:cubicBezTo>
                <a:lnTo>
                  <a:pt x="190271" y="20592"/>
                </a:lnTo>
                <a:lnTo>
                  <a:pt x="165970" y="34619"/>
                </a:lnTo>
                <a:lnTo>
                  <a:pt x="141733" y="20592"/>
                </a:lnTo>
                <a:cubicBezTo>
                  <a:pt x="149790" y="15927"/>
                  <a:pt x="157880" y="11230"/>
                  <a:pt x="165970" y="6566"/>
                </a:cubicBezTo>
                <a:lnTo>
                  <a:pt x="172918" y="10578"/>
                </a:lnTo>
                <a:cubicBezTo>
                  <a:pt x="173405" y="10859"/>
                  <a:pt x="173935" y="10993"/>
                  <a:pt x="174457" y="10993"/>
                </a:cubicBezTo>
                <a:cubicBezTo>
                  <a:pt x="175508" y="10993"/>
                  <a:pt x="176526" y="10450"/>
                  <a:pt x="177093" y="9469"/>
                </a:cubicBezTo>
                <a:cubicBezTo>
                  <a:pt x="177941" y="8001"/>
                  <a:pt x="177419" y="6142"/>
                  <a:pt x="175951" y="5293"/>
                </a:cubicBezTo>
                <a:lnTo>
                  <a:pt x="167535" y="433"/>
                </a:lnTo>
                <a:cubicBezTo>
                  <a:pt x="167065" y="148"/>
                  <a:pt x="166526" y="0"/>
                  <a:pt x="165980" y="0"/>
                </a:cubicBezTo>
                <a:cubicBezTo>
                  <a:pt x="165465" y="0"/>
                  <a:pt x="164944" y="131"/>
                  <a:pt x="164469" y="400"/>
                </a:cubicBezTo>
                <a:cubicBezTo>
                  <a:pt x="154390" y="6239"/>
                  <a:pt x="144343" y="12046"/>
                  <a:pt x="134263" y="17819"/>
                </a:cubicBezTo>
                <a:cubicBezTo>
                  <a:pt x="133252" y="18341"/>
                  <a:pt x="132534" y="19385"/>
                  <a:pt x="132534" y="20592"/>
                </a:cubicBezTo>
                <a:lnTo>
                  <a:pt x="132534" y="21832"/>
                </a:lnTo>
                <a:cubicBezTo>
                  <a:pt x="122079" y="17656"/>
                  <a:pt x="110950" y="15568"/>
                  <a:pt x="99847" y="15568"/>
                </a:cubicBezTo>
                <a:cubicBezTo>
                  <a:pt x="99760" y="15568"/>
                  <a:pt x="99674" y="15568"/>
                  <a:pt x="99588" y="15569"/>
                </a:cubicBezTo>
                <a:cubicBezTo>
                  <a:pt x="88432" y="15569"/>
                  <a:pt x="77342" y="17656"/>
                  <a:pt x="66838" y="21832"/>
                </a:cubicBezTo>
                <a:cubicBezTo>
                  <a:pt x="66838" y="20168"/>
                  <a:pt x="66838" y="18798"/>
                  <a:pt x="65305" y="17917"/>
                </a:cubicBezTo>
                <a:cubicBezTo>
                  <a:pt x="55193" y="12111"/>
                  <a:pt x="45113" y="6272"/>
                  <a:pt x="35001" y="433"/>
                </a:cubicBezTo>
                <a:cubicBezTo>
                  <a:pt x="34531" y="148"/>
                  <a:pt x="33992" y="0"/>
                  <a:pt x="33441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5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F7492E-3076-5652-A13B-E20F8EB3DE99}"/>
              </a:ext>
            </a:extLst>
          </p:cNvPr>
          <p:cNvSpPr txBox="1"/>
          <p:nvPr/>
        </p:nvSpPr>
        <p:spPr>
          <a:xfrm>
            <a:off x="2131764" y="441706"/>
            <a:ext cx="59215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9000" b="0" i="0" u="none" strike="noStrike" kern="0" cap="none" spc="0" normalizeH="0" baseline="0" noProof="0" dirty="0">
                <a:ln>
                  <a:noFill/>
                </a:ln>
                <a:solidFill>
                  <a:srgbClr val="775EF5"/>
                </a:solidFill>
                <a:effectLst/>
                <a:uLnTx/>
                <a:uFillTx/>
                <a:latin typeface="Squada One"/>
                <a:sym typeface="Squada One"/>
              </a:rPr>
              <a:t>Thank you!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AC169-DFF1-4EE1-B235-5A04114C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679" y="1919034"/>
            <a:ext cx="4365114" cy="816935"/>
          </a:xfrm>
          <a:prstGeom prst="rect">
            <a:avLst/>
          </a:prstGeom>
        </p:spPr>
      </p:pic>
      <p:grpSp>
        <p:nvGrpSpPr>
          <p:cNvPr id="8" name="Google Shape;620;p34">
            <a:extLst>
              <a:ext uri="{FF2B5EF4-FFF2-40B4-BE49-F238E27FC236}">
                <a16:creationId xmlns:a16="http://schemas.microsoft.com/office/drawing/2014/main" id="{17A42D05-D8A1-7FAC-BCD3-3F35B0C48E5D}"/>
              </a:ext>
            </a:extLst>
          </p:cNvPr>
          <p:cNvGrpSpPr/>
          <p:nvPr/>
        </p:nvGrpSpPr>
        <p:grpSpPr>
          <a:xfrm>
            <a:off x="3670200" y="2898194"/>
            <a:ext cx="1803600" cy="1803600"/>
            <a:chOff x="5737775" y="2025425"/>
            <a:chExt cx="1803600" cy="1803600"/>
          </a:xfrm>
        </p:grpSpPr>
        <p:sp>
          <p:nvSpPr>
            <p:cNvPr id="9" name="Google Shape;621;p34">
              <a:extLst>
                <a:ext uri="{FF2B5EF4-FFF2-40B4-BE49-F238E27FC236}">
                  <a16:creationId xmlns:a16="http://schemas.microsoft.com/office/drawing/2014/main" id="{FF8EE8E7-C10A-0B83-13E0-F845A44E3A75}"/>
                </a:ext>
              </a:extLst>
            </p:cNvPr>
            <p:cNvSpPr/>
            <p:nvPr/>
          </p:nvSpPr>
          <p:spPr>
            <a:xfrm>
              <a:off x="6152448" y="2425929"/>
              <a:ext cx="974250" cy="1002608"/>
            </a:xfrm>
            <a:custGeom>
              <a:avLst/>
              <a:gdLst/>
              <a:ahLst/>
              <a:cxnLst/>
              <a:rect l="l" t="t" r="r" b="b"/>
              <a:pathLst>
                <a:path w="202863" h="208768" extrusionOk="0">
                  <a:moveTo>
                    <a:pt x="109179" y="12004"/>
                  </a:moveTo>
                  <a:cubicBezTo>
                    <a:pt x="107515" y="12004"/>
                    <a:pt x="106145" y="13374"/>
                    <a:pt x="106145" y="15070"/>
                  </a:cubicBezTo>
                  <a:cubicBezTo>
                    <a:pt x="106145" y="16767"/>
                    <a:pt x="107515" y="18137"/>
                    <a:pt x="109179" y="18137"/>
                  </a:cubicBezTo>
                  <a:lnTo>
                    <a:pt x="115181" y="18137"/>
                  </a:lnTo>
                  <a:cubicBezTo>
                    <a:pt x="116877" y="18137"/>
                    <a:pt x="118247" y="16767"/>
                    <a:pt x="118247" y="15070"/>
                  </a:cubicBezTo>
                  <a:cubicBezTo>
                    <a:pt x="118247" y="13374"/>
                    <a:pt x="116877" y="12004"/>
                    <a:pt x="115181" y="12004"/>
                  </a:cubicBezTo>
                  <a:close/>
                  <a:moveTo>
                    <a:pt x="127185" y="12004"/>
                  </a:moveTo>
                  <a:cubicBezTo>
                    <a:pt x="125488" y="12004"/>
                    <a:pt x="124118" y="13374"/>
                    <a:pt x="124118" y="15070"/>
                  </a:cubicBezTo>
                  <a:cubicBezTo>
                    <a:pt x="124118" y="16767"/>
                    <a:pt x="125488" y="18137"/>
                    <a:pt x="127185" y="18137"/>
                  </a:cubicBezTo>
                  <a:lnTo>
                    <a:pt x="133187" y="18137"/>
                  </a:lnTo>
                  <a:cubicBezTo>
                    <a:pt x="134850" y="18137"/>
                    <a:pt x="136253" y="16767"/>
                    <a:pt x="136253" y="15070"/>
                  </a:cubicBezTo>
                  <a:cubicBezTo>
                    <a:pt x="136253" y="13374"/>
                    <a:pt x="134850" y="12004"/>
                    <a:pt x="133187" y="12004"/>
                  </a:cubicBezTo>
                  <a:close/>
                  <a:moveTo>
                    <a:pt x="145158" y="12004"/>
                  </a:moveTo>
                  <a:cubicBezTo>
                    <a:pt x="143462" y="12004"/>
                    <a:pt x="142124" y="13374"/>
                    <a:pt x="142124" y="15070"/>
                  </a:cubicBezTo>
                  <a:cubicBezTo>
                    <a:pt x="142124" y="16767"/>
                    <a:pt x="143462" y="18137"/>
                    <a:pt x="145158" y="18137"/>
                  </a:cubicBezTo>
                  <a:lnTo>
                    <a:pt x="151160" y="18137"/>
                  </a:lnTo>
                  <a:cubicBezTo>
                    <a:pt x="152856" y="18137"/>
                    <a:pt x="154226" y="16767"/>
                    <a:pt x="154226" y="15070"/>
                  </a:cubicBezTo>
                  <a:cubicBezTo>
                    <a:pt x="154226" y="13374"/>
                    <a:pt x="152856" y="12004"/>
                    <a:pt x="151160" y="12004"/>
                  </a:cubicBezTo>
                  <a:close/>
                  <a:moveTo>
                    <a:pt x="109146" y="63609"/>
                  </a:moveTo>
                  <a:cubicBezTo>
                    <a:pt x="110875" y="63609"/>
                    <a:pt x="112441" y="64294"/>
                    <a:pt x="113550" y="65435"/>
                  </a:cubicBezTo>
                  <a:cubicBezTo>
                    <a:pt x="114691" y="66545"/>
                    <a:pt x="115376" y="68078"/>
                    <a:pt x="115376" y="69807"/>
                  </a:cubicBezTo>
                  <a:cubicBezTo>
                    <a:pt x="115376" y="71503"/>
                    <a:pt x="114691" y="73036"/>
                    <a:pt x="113550" y="74178"/>
                  </a:cubicBezTo>
                  <a:cubicBezTo>
                    <a:pt x="112441" y="75287"/>
                    <a:pt x="110875" y="75972"/>
                    <a:pt x="109146" y="75972"/>
                  </a:cubicBezTo>
                  <a:lnTo>
                    <a:pt x="93391" y="75972"/>
                  </a:lnTo>
                  <a:lnTo>
                    <a:pt x="93391" y="63609"/>
                  </a:lnTo>
                  <a:close/>
                  <a:moveTo>
                    <a:pt x="109146" y="82104"/>
                  </a:moveTo>
                  <a:cubicBezTo>
                    <a:pt x="110875" y="82104"/>
                    <a:pt x="112441" y="82789"/>
                    <a:pt x="113550" y="83931"/>
                  </a:cubicBezTo>
                  <a:cubicBezTo>
                    <a:pt x="114691" y="85040"/>
                    <a:pt x="115376" y="86606"/>
                    <a:pt x="115376" y="88302"/>
                  </a:cubicBezTo>
                  <a:cubicBezTo>
                    <a:pt x="115376" y="89998"/>
                    <a:pt x="114691" y="91564"/>
                    <a:pt x="113550" y="92673"/>
                  </a:cubicBezTo>
                  <a:cubicBezTo>
                    <a:pt x="112441" y="93782"/>
                    <a:pt x="110875" y="94500"/>
                    <a:pt x="109146" y="94500"/>
                  </a:cubicBezTo>
                  <a:lnTo>
                    <a:pt x="93391" y="94500"/>
                  </a:lnTo>
                  <a:lnTo>
                    <a:pt x="93391" y="82104"/>
                  </a:lnTo>
                  <a:close/>
                  <a:moveTo>
                    <a:pt x="97305" y="50822"/>
                  </a:moveTo>
                  <a:cubicBezTo>
                    <a:pt x="95609" y="50822"/>
                    <a:pt x="94271" y="52159"/>
                    <a:pt x="94271" y="53855"/>
                  </a:cubicBezTo>
                  <a:lnTo>
                    <a:pt x="94271" y="57476"/>
                  </a:lnTo>
                  <a:lnTo>
                    <a:pt x="84420" y="57476"/>
                  </a:lnTo>
                  <a:cubicBezTo>
                    <a:pt x="82724" y="57476"/>
                    <a:pt x="81354" y="58846"/>
                    <a:pt x="81354" y="60542"/>
                  </a:cubicBezTo>
                  <a:cubicBezTo>
                    <a:pt x="81354" y="62239"/>
                    <a:pt x="82724" y="63609"/>
                    <a:pt x="84420" y="63609"/>
                  </a:cubicBezTo>
                  <a:lnTo>
                    <a:pt x="87258" y="63609"/>
                  </a:lnTo>
                  <a:lnTo>
                    <a:pt x="87258" y="94500"/>
                  </a:lnTo>
                  <a:lnTo>
                    <a:pt x="84420" y="94500"/>
                  </a:lnTo>
                  <a:cubicBezTo>
                    <a:pt x="82724" y="94500"/>
                    <a:pt x="81354" y="95870"/>
                    <a:pt x="81354" y="97566"/>
                  </a:cubicBezTo>
                  <a:cubicBezTo>
                    <a:pt x="81354" y="99230"/>
                    <a:pt x="82724" y="100632"/>
                    <a:pt x="84420" y="100632"/>
                  </a:cubicBezTo>
                  <a:lnTo>
                    <a:pt x="94271" y="100632"/>
                  </a:lnTo>
                  <a:lnTo>
                    <a:pt x="94271" y="104220"/>
                  </a:lnTo>
                  <a:cubicBezTo>
                    <a:pt x="94271" y="105917"/>
                    <a:pt x="95609" y="107287"/>
                    <a:pt x="97305" y="107287"/>
                  </a:cubicBezTo>
                  <a:cubicBezTo>
                    <a:pt x="99001" y="107287"/>
                    <a:pt x="100371" y="105917"/>
                    <a:pt x="100371" y="104220"/>
                  </a:cubicBezTo>
                  <a:lnTo>
                    <a:pt x="100371" y="100632"/>
                  </a:lnTo>
                  <a:lnTo>
                    <a:pt x="106080" y="100632"/>
                  </a:lnTo>
                  <a:lnTo>
                    <a:pt x="106080" y="104220"/>
                  </a:lnTo>
                  <a:cubicBezTo>
                    <a:pt x="106080" y="105917"/>
                    <a:pt x="107450" y="107287"/>
                    <a:pt x="109146" y="107287"/>
                  </a:cubicBezTo>
                  <a:cubicBezTo>
                    <a:pt x="110810" y="107287"/>
                    <a:pt x="112212" y="105917"/>
                    <a:pt x="112212" y="104220"/>
                  </a:cubicBezTo>
                  <a:lnTo>
                    <a:pt x="112212" y="100208"/>
                  </a:lnTo>
                  <a:cubicBezTo>
                    <a:pt x="114365" y="99654"/>
                    <a:pt x="116322" y="98545"/>
                    <a:pt x="117855" y="97011"/>
                  </a:cubicBezTo>
                  <a:cubicBezTo>
                    <a:pt x="120106" y="94761"/>
                    <a:pt x="121509" y="91694"/>
                    <a:pt x="121509" y="88302"/>
                  </a:cubicBezTo>
                  <a:cubicBezTo>
                    <a:pt x="121509" y="84746"/>
                    <a:pt x="119943" y="81387"/>
                    <a:pt x="117268" y="79038"/>
                  </a:cubicBezTo>
                  <a:cubicBezTo>
                    <a:pt x="119943" y="76722"/>
                    <a:pt x="121509" y="73362"/>
                    <a:pt x="121509" y="69807"/>
                  </a:cubicBezTo>
                  <a:cubicBezTo>
                    <a:pt x="121509" y="66414"/>
                    <a:pt x="120106" y="63315"/>
                    <a:pt x="117855" y="61097"/>
                  </a:cubicBezTo>
                  <a:cubicBezTo>
                    <a:pt x="116322" y="59564"/>
                    <a:pt x="114365" y="58422"/>
                    <a:pt x="112212" y="57868"/>
                  </a:cubicBezTo>
                  <a:lnTo>
                    <a:pt x="112212" y="53855"/>
                  </a:lnTo>
                  <a:cubicBezTo>
                    <a:pt x="112212" y="52159"/>
                    <a:pt x="110810" y="50822"/>
                    <a:pt x="109146" y="50822"/>
                  </a:cubicBezTo>
                  <a:cubicBezTo>
                    <a:pt x="107450" y="50822"/>
                    <a:pt x="106080" y="52159"/>
                    <a:pt x="106080" y="53855"/>
                  </a:cubicBezTo>
                  <a:lnTo>
                    <a:pt x="106080" y="57476"/>
                  </a:lnTo>
                  <a:lnTo>
                    <a:pt x="100371" y="57476"/>
                  </a:lnTo>
                  <a:lnTo>
                    <a:pt x="100371" y="53855"/>
                  </a:lnTo>
                  <a:cubicBezTo>
                    <a:pt x="100371" y="52159"/>
                    <a:pt x="99001" y="50822"/>
                    <a:pt x="97305" y="50822"/>
                  </a:cubicBezTo>
                  <a:close/>
                  <a:moveTo>
                    <a:pt x="101448" y="37187"/>
                  </a:moveTo>
                  <a:cubicBezTo>
                    <a:pt x="89868" y="37187"/>
                    <a:pt x="79397" y="41851"/>
                    <a:pt x="71829" y="49452"/>
                  </a:cubicBezTo>
                  <a:cubicBezTo>
                    <a:pt x="64261" y="57020"/>
                    <a:pt x="59564" y="67491"/>
                    <a:pt x="59564" y="79038"/>
                  </a:cubicBezTo>
                  <a:cubicBezTo>
                    <a:pt x="59564" y="90618"/>
                    <a:pt x="64261" y="101089"/>
                    <a:pt x="71829" y="108657"/>
                  </a:cubicBezTo>
                  <a:cubicBezTo>
                    <a:pt x="79397" y="116225"/>
                    <a:pt x="89868" y="120922"/>
                    <a:pt x="101448" y="120922"/>
                  </a:cubicBezTo>
                  <a:cubicBezTo>
                    <a:pt x="112995" y="120922"/>
                    <a:pt x="123466" y="116225"/>
                    <a:pt x="131034" y="108657"/>
                  </a:cubicBezTo>
                  <a:cubicBezTo>
                    <a:pt x="138634" y="101089"/>
                    <a:pt x="143299" y="90618"/>
                    <a:pt x="143299" y="79038"/>
                  </a:cubicBezTo>
                  <a:cubicBezTo>
                    <a:pt x="143299" y="75809"/>
                    <a:pt x="142940" y="72612"/>
                    <a:pt x="142222" y="69546"/>
                  </a:cubicBezTo>
                  <a:cubicBezTo>
                    <a:pt x="141472" y="66381"/>
                    <a:pt x="140396" y="63380"/>
                    <a:pt x="138993" y="60542"/>
                  </a:cubicBezTo>
                  <a:cubicBezTo>
                    <a:pt x="138454" y="59465"/>
                    <a:pt x="137360" y="58842"/>
                    <a:pt x="136231" y="58842"/>
                  </a:cubicBezTo>
                  <a:cubicBezTo>
                    <a:pt x="135787" y="58842"/>
                    <a:pt x="135338" y="58938"/>
                    <a:pt x="134916" y="59140"/>
                  </a:cubicBezTo>
                  <a:cubicBezTo>
                    <a:pt x="133382" y="59923"/>
                    <a:pt x="132795" y="61749"/>
                    <a:pt x="133513" y="63250"/>
                  </a:cubicBezTo>
                  <a:cubicBezTo>
                    <a:pt x="134720" y="65664"/>
                    <a:pt x="135633" y="68241"/>
                    <a:pt x="136253" y="70916"/>
                  </a:cubicBezTo>
                  <a:cubicBezTo>
                    <a:pt x="136873" y="73525"/>
                    <a:pt x="137199" y="76233"/>
                    <a:pt x="137199" y="79038"/>
                  </a:cubicBezTo>
                  <a:cubicBezTo>
                    <a:pt x="137199" y="88922"/>
                    <a:pt x="133187" y="97860"/>
                    <a:pt x="126728" y="104318"/>
                  </a:cubicBezTo>
                  <a:cubicBezTo>
                    <a:pt x="120237" y="110810"/>
                    <a:pt x="111299" y="114789"/>
                    <a:pt x="101448" y="114789"/>
                  </a:cubicBezTo>
                  <a:cubicBezTo>
                    <a:pt x="91564" y="114789"/>
                    <a:pt x="82626" y="110810"/>
                    <a:pt x="76135" y="104318"/>
                  </a:cubicBezTo>
                  <a:cubicBezTo>
                    <a:pt x="69676" y="97860"/>
                    <a:pt x="65664" y="88922"/>
                    <a:pt x="65664" y="79038"/>
                  </a:cubicBezTo>
                  <a:cubicBezTo>
                    <a:pt x="65664" y="69187"/>
                    <a:pt x="69676" y="60216"/>
                    <a:pt x="76135" y="53758"/>
                  </a:cubicBezTo>
                  <a:cubicBezTo>
                    <a:pt x="82626" y="47299"/>
                    <a:pt x="91564" y="43287"/>
                    <a:pt x="101448" y="43287"/>
                  </a:cubicBezTo>
                  <a:cubicBezTo>
                    <a:pt x="106112" y="43287"/>
                    <a:pt x="110581" y="44167"/>
                    <a:pt x="114626" y="45798"/>
                  </a:cubicBezTo>
                  <a:cubicBezTo>
                    <a:pt x="118867" y="47462"/>
                    <a:pt x="122683" y="49941"/>
                    <a:pt x="125978" y="53007"/>
                  </a:cubicBezTo>
                  <a:cubicBezTo>
                    <a:pt x="126557" y="53571"/>
                    <a:pt x="127301" y="53849"/>
                    <a:pt x="128048" y="53849"/>
                  </a:cubicBezTo>
                  <a:cubicBezTo>
                    <a:pt x="128859" y="53849"/>
                    <a:pt x="129673" y="53522"/>
                    <a:pt x="130284" y="52877"/>
                  </a:cubicBezTo>
                  <a:cubicBezTo>
                    <a:pt x="131425" y="51670"/>
                    <a:pt x="131360" y="49745"/>
                    <a:pt x="130153" y="48571"/>
                  </a:cubicBezTo>
                  <a:cubicBezTo>
                    <a:pt x="126337" y="44983"/>
                    <a:pt x="121835" y="42112"/>
                    <a:pt x="116877" y="40122"/>
                  </a:cubicBezTo>
                  <a:cubicBezTo>
                    <a:pt x="112082" y="38230"/>
                    <a:pt x="106863" y="37187"/>
                    <a:pt x="101448" y="37187"/>
                  </a:cubicBezTo>
                  <a:close/>
                  <a:moveTo>
                    <a:pt x="159576" y="30141"/>
                  </a:moveTo>
                  <a:lnTo>
                    <a:pt x="159576" y="127935"/>
                  </a:lnTo>
                  <a:lnTo>
                    <a:pt x="43287" y="127935"/>
                  </a:lnTo>
                  <a:lnTo>
                    <a:pt x="43287" y="30141"/>
                  </a:lnTo>
                  <a:close/>
                  <a:moveTo>
                    <a:pt x="165676" y="43678"/>
                  </a:moveTo>
                  <a:cubicBezTo>
                    <a:pt x="167796" y="44233"/>
                    <a:pt x="169688" y="45342"/>
                    <a:pt x="171189" y="46842"/>
                  </a:cubicBezTo>
                  <a:cubicBezTo>
                    <a:pt x="173374" y="49060"/>
                    <a:pt x="174744" y="52094"/>
                    <a:pt x="174744" y="55421"/>
                  </a:cubicBezTo>
                  <a:lnTo>
                    <a:pt x="174744" y="143495"/>
                  </a:lnTo>
                  <a:lnTo>
                    <a:pt x="28119" y="143495"/>
                  </a:lnTo>
                  <a:lnTo>
                    <a:pt x="28119" y="55421"/>
                  </a:lnTo>
                  <a:cubicBezTo>
                    <a:pt x="28119" y="52094"/>
                    <a:pt x="29489" y="49060"/>
                    <a:pt x="31674" y="46842"/>
                  </a:cubicBezTo>
                  <a:cubicBezTo>
                    <a:pt x="33175" y="45342"/>
                    <a:pt x="35067" y="44233"/>
                    <a:pt x="37187" y="43678"/>
                  </a:cubicBezTo>
                  <a:lnTo>
                    <a:pt x="37187" y="131001"/>
                  </a:lnTo>
                  <a:cubicBezTo>
                    <a:pt x="37187" y="132698"/>
                    <a:pt x="38557" y="134068"/>
                    <a:pt x="40253" y="134068"/>
                  </a:cubicBezTo>
                  <a:lnTo>
                    <a:pt x="162642" y="134068"/>
                  </a:lnTo>
                  <a:cubicBezTo>
                    <a:pt x="164306" y="134068"/>
                    <a:pt x="165676" y="132698"/>
                    <a:pt x="165676" y="131001"/>
                  </a:cubicBezTo>
                  <a:lnTo>
                    <a:pt x="165676" y="43678"/>
                  </a:lnTo>
                  <a:close/>
                  <a:moveTo>
                    <a:pt x="36926" y="155564"/>
                  </a:moveTo>
                  <a:cubicBezTo>
                    <a:pt x="35230" y="155564"/>
                    <a:pt x="33892" y="156902"/>
                    <a:pt x="33892" y="158598"/>
                  </a:cubicBezTo>
                  <a:cubicBezTo>
                    <a:pt x="33892" y="160294"/>
                    <a:pt x="35230" y="161664"/>
                    <a:pt x="36926" y="161664"/>
                  </a:cubicBezTo>
                  <a:lnTo>
                    <a:pt x="165937" y="161664"/>
                  </a:lnTo>
                  <a:cubicBezTo>
                    <a:pt x="167633" y="161664"/>
                    <a:pt x="169003" y="160294"/>
                    <a:pt x="169003" y="158598"/>
                  </a:cubicBezTo>
                  <a:cubicBezTo>
                    <a:pt x="169003" y="156902"/>
                    <a:pt x="167633" y="155564"/>
                    <a:pt x="165937" y="155564"/>
                  </a:cubicBezTo>
                  <a:close/>
                  <a:moveTo>
                    <a:pt x="30989" y="167438"/>
                  </a:moveTo>
                  <a:cubicBezTo>
                    <a:pt x="29293" y="167438"/>
                    <a:pt x="27923" y="168775"/>
                    <a:pt x="27923" y="170471"/>
                  </a:cubicBezTo>
                  <a:cubicBezTo>
                    <a:pt x="27923" y="172168"/>
                    <a:pt x="29293" y="173538"/>
                    <a:pt x="30989" y="173538"/>
                  </a:cubicBezTo>
                  <a:lnTo>
                    <a:pt x="171874" y="173538"/>
                  </a:lnTo>
                  <a:cubicBezTo>
                    <a:pt x="173570" y="173538"/>
                    <a:pt x="174940" y="172168"/>
                    <a:pt x="174940" y="170471"/>
                  </a:cubicBezTo>
                  <a:cubicBezTo>
                    <a:pt x="174940" y="168775"/>
                    <a:pt x="173570" y="167438"/>
                    <a:pt x="171874" y="167438"/>
                  </a:cubicBezTo>
                  <a:close/>
                  <a:moveTo>
                    <a:pt x="176114" y="149627"/>
                  </a:moveTo>
                  <a:lnTo>
                    <a:pt x="194349" y="179474"/>
                  </a:lnTo>
                  <a:lnTo>
                    <a:pt x="108363" y="179474"/>
                  </a:lnTo>
                  <a:cubicBezTo>
                    <a:pt x="106667" y="179474"/>
                    <a:pt x="105297" y="180845"/>
                    <a:pt x="105297" y="182541"/>
                  </a:cubicBezTo>
                  <a:cubicBezTo>
                    <a:pt x="105297" y="184204"/>
                    <a:pt x="106667" y="185607"/>
                    <a:pt x="108363" y="185607"/>
                  </a:cubicBezTo>
                  <a:lnTo>
                    <a:pt x="196730" y="185607"/>
                  </a:lnTo>
                  <a:lnTo>
                    <a:pt x="196730" y="190533"/>
                  </a:lnTo>
                  <a:cubicBezTo>
                    <a:pt x="196730" y="193860"/>
                    <a:pt x="195360" y="196894"/>
                    <a:pt x="193174" y="199079"/>
                  </a:cubicBezTo>
                  <a:cubicBezTo>
                    <a:pt x="190989" y="201297"/>
                    <a:pt x="187923" y="202667"/>
                    <a:pt x="184595" y="202667"/>
                  </a:cubicBezTo>
                  <a:lnTo>
                    <a:pt x="18267" y="202667"/>
                  </a:lnTo>
                  <a:cubicBezTo>
                    <a:pt x="14940" y="202667"/>
                    <a:pt x="11907" y="201297"/>
                    <a:pt x="9688" y="199079"/>
                  </a:cubicBezTo>
                  <a:cubicBezTo>
                    <a:pt x="7503" y="196894"/>
                    <a:pt x="6133" y="193860"/>
                    <a:pt x="6133" y="190533"/>
                  </a:cubicBezTo>
                  <a:lnTo>
                    <a:pt x="6133" y="185607"/>
                  </a:lnTo>
                  <a:lnTo>
                    <a:pt x="94500" y="185607"/>
                  </a:lnTo>
                  <a:cubicBezTo>
                    <a:pt x="96196" y="185607"/>
                    <a:pt x="97566" y="184204"/>
                    <a:pt x="97566" y="182541"/>
                  </a:cubicBezTo>
                  <a:cubicBezTo>
                    <a:pt x="97566" y="180845"/>
                    <a:pt x="96196" y="179474"/>
                    <a:pt x="94500" y="179474"/>
                  </a:cubicBezTo>
                  <a:lnTo>
                    <a:pt x="8514" y="179474"/>
                  </a:lnTo>
                  <a:lnTo>
                    <a:pt x="26749" y="149627"/>
                  </a:lnTo>
                  <a:close/>
                  <a:moveTo>
                    <a:pt x="48245" y="0"/>
                  </a:moveTo>
                  <a:cubicBezTo>
                    <a:pt x="45211" y="0"/>
                    <a:pt x="42439" y="1240"/>
                    <a:pt x="40416" y="3262"/>
                  </a:cubicBezTo>
                  <a:cubicBezTo>
                    <a:pt x="38426" y="5252"/>
                    <a:pt x="37187" y="8024"/>
                    <a:pt x="37187" y="11058"/>
                  </a:cubicBezTo>
                  <a:lnTo>
                    <a:pt x="37187" y="37448"/>
                  </a:lnTo>
                  <a:cubicBezTo>
                    <a:pt x="33370" y="38100"/>
                    <a:pt x="29978" y="39927"/>
                    <a:pt x="27368" y="42536"/>
                  </a:cubicBezTo>
                  <a:cubicBezTo>
                    <a:pt x="24041" y="45831"/>
                    <a:pt x="21986" y="50398"/>
                    <a:pt x="21986" y="55421"/>
                  </a:cubicBezTo>
                  <a:lnTo>
                    <a:pt x="21986" y="145713"/>
                  </a:lnTo>
                  <a:lnTo>
                    <a:pt x="751" y="180486"/>
                  </a:lnTo>
                  <a:cubicBezTo>
                    <a:pt x="327" y="181203"/>
                    <a:pt x="0" y="181627"/>
                    <a:pt x="0" y="182541"/>
                  </a:cubicBezTo>
                  <a:lnTo>
                    <a:pt x="0" y="190533"/>
                  </a:lnTo>
                  <a:cubicBezTo>
                    <a:pt x="0" y="195556"/>
                    <a:pt x="2088" y="200123"/>
                    <a:pt x="5383" y="203417"/>
                  </a:cubicBezTo>
                  <a:cubicBezTo>
                    <a:pt x="8677" y="206712"/>
                    <a:pt x="13244" y="208767"/>
                    <a:pt x="18267" y="208767"/>
                  </a:cubicBezTo>
                  <a:lnTo>
                    <a:pt x="184595" y="208767"/>
                  </a:lnTo>
                  <a:cubicBezTo>
                    <a:pt x="189619" y="208767"/>
                    <a:pt x="194186" y="206712"/>
                    <a:pt x="197513" y="203417"/>
                  </a:cubicBezTo>
                  <a:cubicBezTo>
                    <a:pt x="200807" y="200123"/>
                    <a:pt x="202862" y="195556"/>
                    <a:pt x="202862" y="190533"/>
                  </a:cubicBezTo>
                  <a:lnTo>
                    <a:pt x="202862" y="182541"/>
                  </a:lnTo>
                  <a:cubicBezTo>
                    <a:pt x="202862" y="181595"/>
                    <a:pt x="202471" y="181040"/>
                    <a:pt x="202014" y="180323"/>
                  </a:cubicBezTo>
                  <a:lnTo>
                    <a:pt x="180877" y="145713"/>
                  </a:lnTo>
                  <a:lnTo>
                    <a:pt x="180877" y="55421"/>
                  </a:lnTo>
                  <a:cubicBezTo>
                    <a:pt x="180877" y="50398"/>
                    <a:pt x="178822" y="45831"/>
                    <a:pt x="175527" y="42536"/>
                  </a:cubicBezTo>
                  <a:cubicBezTo>
                    <a:pt x="172885" y="39927"/>
                    <a:pt x="169492" y="38100"/>
                    <a:pt x="165676" y="37448"/>
                  </a:cubicBezTo>
                  <a:lnTo>
                    <a:pt x="165676" y="11058"/>
                  </a:lnTo>
                  <a:cubicBezTo>
                    <a:pt x="165676" y="8024"/>
                    <a:pt x="164436" y="5252"/>
                    <a:pt x="162447" y="3262"/>
                  </a:cubicBezTo>
                  <a:cubicBezTo>
                    <a:pt x="160457" y="1240"/>
                    <a:pt x="157651" y="0"/>
                    <a:pt x="154618" y="0"/>
                  </a:cubicBezTo>
                  <a:lnTo>
                    <a:pt x="108363" y="0"/>
                  </a:lnTo>
                  <a:cubicBezTo>
                    <a:pt x="106667" y="0"/>
                    <a:pt x="105297" y="1370"/>
                    <a:pt x="105297" y="3066"/>
                  </a:cubicBezTo>
                  <a:cubicBezTo>
                    <a:pt x="105297" y="4763"/>
                    <a:pt x="106667" y="6100"/>
                    <a:pt x="108363" y="6100"/>
                  </a:cubicBezTo>
                  <a:lnTo>
                    <a:pt x="154618" y="6100"/>
                  </a:lnTo>
                  <a:cubicBezTo>
                    <a:pt x="155988" y="6100"/>
                    <a:pt x="157227" y="6687"/>
                    <a:pt x="158108" y="7568"/>
                  </a:cubicBezTo>
                  <a:cubicBezTo>
                    <a:pt x="159022" y="8449"/>
                    <a:pt x="159576" y="9688"/>
                    <a:pt x="159576" y="11058"/>
                  </a:cubicBezTo>
                  <a:lnTo>
                    <a:pt x="159576" y="24041"/>
                  </a:lnTo>
                  <a:lnTo>
                    <a:pt x="43287" y="24041"/>
                  </a:lnTo>
                  <a:lnTo>
                    <a:pt x="43287" y="11058"/>
                  </a:lnTo>
                  <a:cubicBezTo>
                    <a:pt x="43287" y="9688"/>
                    <a:pt x="43874" y="8449"/>
                    <a:pt x="44755" y="7568"/>
                  </a:cubicBezTo>
                  <a:cubicBezTo>
                    <a:pt x="45668" y="6654"/>
                    <a:pt x="46875" y="6100"/>
                    <a:pt x="48245" y="6100"/>
                  </a:cubicBezTo>
                  <a:lnTo>
                    <a:pt x="94500" y="6100"/>
                  </a:lnTo>
                  <a:cubicBezTo>
                    <a:pt x="96196" y="6100"/>
                    <a:pt x="97566" y="4763"/>
                    <a:pt x="97566" y="3066"/>
                  </a:cubicBezTo>
                  <a:cubicBezTo>
                    <a:pt x="97566" y="1370"/>
                    <a:pt x="96196" y="0"/>
                    <a:pt x="94500" y="0"/>
                  </a:cubicBezTo>
                  <a:close/>
                </a:path>
              </a:pathLst>
            </a:cu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2;p34">
              <a:extLst>
                <a:ext uri="{FF2B5EF4-FFF2-40B4-BE49-F238E27FC236}">
                  <a16:creationId xmlns:a16="http://schemas.microsoft.com/office/drawing/2014/main" id="{09E84A73-0BC2-2580-D15A-97A8F1D02B41}"/>
                </a:ext>
              </a:extLst>
            </p:cNvPr>
            <p:cNvSpPr/>
            <p:nvPr/>
          </p:nvSpPr>
          <p:spPr>
            <a:xfrm>
              <a:off x="5737775" y="2025425"/>
              <a:ext cx="1803600" cy="1803600"/>
            </a:xfrm>
            <a:prstGeom prst="rect">
              <a:avLst/>
            </a:prstGeom>
            <a:noFill/>
            <a:ln w="19050" cap="flat" cmpd="sng">
              <a:solidFill>
                <a:srgbClr val="775EF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Squada One</vt:lpstr>
      <vt:lpstr>Livvic</vt:lpstr>
      <vt:lpstr>Titillium Web</vt:lpstr>
      <vt:lpstr>Arial</vt:lpstr>
      <vt:lpstr>Roboto Condensed Light</vt:lpstr>
      <vt:lpstr>Bitcoin Company Pitch Deck by Slidesgo</vt:lpstr>
      <vt:lpstr>Blockchain based Crowdfunding Dapp</vt:lpstr>
      <vt:lpstr>Team Members</vt:lpstr>
      <vt:lpstr>Campaigns Page</vt:lpstr>
      <vt:lpstr>Campaign Details</vt:lpstr>
      <vt:lpstr>After Donation</vt:lpstr>
      <vt:lpstr>Create Campaign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based Crowdfunding Dapp</dc:title>
  <cp:lastModifiedBy>trust</cp:lastModifiedBy>
  <cp:revision>2</cp:revision>
  <dcterms:modified xsi:type="dcterms:W3CDTF">2023-08-08T21:09:55Z</dcterms:modified>
</cp:coreProperties>
</file>