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313" r:id="rId3"/>
    <p:sldId id="265" r:id="rId4"/>
    <p:sldId id="317" r:id="rId5"/>
    <p:sldId id="290" r:id="rId6"/>
  </p:sldIdLst>
  <p:sldSz cx="9144000" cy="5143500" type="screen16x9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Vig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84" userDrawn="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EFFA"/>
    <a:srgbClr val="1F1C51"/>
    <a:srgbClr val="DA8FD2"/>
    <a:srgbClr val="C076B5"/>
    <a:srgbClr val="C47AB9"/>
    <a:srgbClr val="AA5F9B"/>
    <a:srgbClr val="964A84"/>
    <a:srgbClr val="C67CBB"/>
    <a:srgbClr val="BB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5A986C-60E1-49F6-84C3-4B202CFDE86D}">
  <a:tblStyle styleId="{BB5A986C-60E1-49F6-84C3-4B202CFDE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3084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8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70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4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Nafez.sadnan95@gmail.com" TargetMode="External"/><Relationship Id="rId4" Type="http://schemas.openxmlformats.org/officeDocument/2006/relationships/hyperlink" Target="mailto:enanalharu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05751" y="1459760"/>
            <a:ext cx="3769500" cy="183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Crowd Funding 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5440" y="3191163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 blockchainbased web3 platform.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Members</a:t>
            </a:r>
            <a:endParaRPr dirty="0"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29"/>
            <a:chOff x="1088525" y="238125"/>
            <a:chExt cx="5597300" cy="5237525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4"/>
              <a:ext cx="848476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52"/>
          <p:cNvSpPr txBox="1">
            <a:spLocks noGrp="1"/>
          </p:cNvSpPr>
          <p:nvPr>
            <p:ph type="body" idx="4294967295"/>
          </p:nvPr>
        </p:nvSpPr>
        <p:spPr>
          <a:xfrm>
            <a:off x="925425" y="1964344"/>
            <a:ext cx="2743200" cy="495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Reg: 20101095</a:t>
            </a:r>
            <a:endParaRPr sz="1400" dirty="0"/>
          </a:p>
        </p:txBody>
      </p:sp>
      <p:sp>
        <p:nvSpPr>
          <p:cNvPr id="2299" name="Google Shape;2299;p52"/>
          <p:cNvSpPr txBox="1">
            <a:spLocks noGrp="1"/>
          </p:cNvSpPr>
          <p:nvPr>
            <p:ph type="title" idx="4294967295"/>
          </p:nvPr>
        </p:nvSpPr>
        <p:spPr>
          <a:xfrm>
            <a:off x="430924" y="1333375"/>
            <a:ext cx="332172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Mohammad Enan Al Harun Sahan</a:t>
            </a:r>
            <a:endParaRPr sz="1800" dirty="0"/>
          </a:p>
        </p:txBody>
      </p:sp>
      <p:sp>
        <p:nvSpPr>
          <p:cNvPr id="2300" name="Google Shape;2300;p52"/>
          <p:cNvSpPr txBox="1">
            <a:spLocks noGrp="1"/>
          </p:cNvSpPr>
          <p:nvPr>
            <p:ph type="body" idx="4294967295"/>
          </p:nvPr>
        </p:nvSpPr>
        <p:spPr>
          <a:xfrm>
            <a:off x="987295" y="2855604"/>
            <a:ext cx="2743200" cy="445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Reg</a:t>
            </a:r>
            <a:r>
              <a:rPr lang="en-US" sz="1400" dirty="0"/>
              <a:t>: 20101101</a:t>
            </a:r>
            <a:endParaRPr sz="1400" dirty="0"/>
          </a:p>
        </p:txBody>
      </p:sp>
      <p:sp>
        <p:nvSpPr>
          <p:cNvPr id="2301" name="Google Shape;2301;p52"/>
          <p:cNvSpPr txBox="1">
            <a:spLocks noGrp="1"/>
          </p:cNvSpPr>
          <p:nvPr>
            <p:ph type="title" idx="4294967295"/>
          </p:nvPr>
        </p:nvSpPr>
        <p:spPr>
          <a:xfrm>
            <a:off x="925425" y="2538806"/>
            <a:ext cx="282722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sz="1800" dirty="0"/>
              <a:t>Md. </a:t>
            </a:r>
            <a:r>
              <a:rPr lang="en-US" sz="1800" dirty="0" err="1"/>
              <a:t>Asadujjaman</a:t>
            </a:r>
            <a:r>
              <a:rPr lang="en-US" sz="1800" dirty="0"/>
              <a:t> Noor</a:t>
            </a:r>
            <a:endParaRPr sz="1800" dirty="0"/>
          </a:p>
        </p:txBody>
      </p:sp>
      <p:sp>
        <p:nvSpPr>
          <p:cNvPr id="2302" name="Google Shape;2302;p52"/>
          <p:cNvSpPr txBox="1">
            <a:spLocks noGrp="1"/>
          </p:cNvSpPr>
          <p:nvPr>
            <p:ph type="body" idx="4294967295"/>
          </p:nvPr>
        </p:nvSpPr>
        <p:spPr>
          <a:xfrm>
            <a:off x="1001176" y="3938580"/>
            <a:ext cx="2743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Reg</a:t>
            </a:r>
            <a:r>
              <a:rPr lang="en-US" sz="1400" dirty="0"/>
              <a:t>: 20101106</a:t>
            </a:r>
            <a:endParaRPr sz="1400" dirty="0"/>
          </a:p>
        </p:txBody>
      </p:sp>
      <p:sp>
        <p:nvSpPr>
          <p:cNvPr id="2303" name="Google Shape;2303;p52"/>
          <p:cNvSpPr txBox="1">
            <a:spLocks noGrp="1"/>
          </p:cNvSpPr>
          <p:nvPr>
            <p:ph type="title" idx="4294967295"/>
          </p:nvPr>
        </p:nvSpPr>
        <p:spPr>
          <a:xfrm>
            <a:off x="851338" y="3619375"/>
            <a:ext cx="290130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sz="1800" dirty="0"/>
              <a:t>Sheikh </a:t>
            </a:r>
            <a:r>
              <a:rPr lang="en-US" sz="1800" dirty="0" err="1"/>
              <a:t>Nafez</a:t>
            </a:r>
            <a:r>
              <a:rPr lang="en-US" sz="1800" dirty="0"/>
              <a:t> </a:t>
            </a:r>
            <a:r>
              <a:rPr lang="en-US" sz="1800" dirty="0" err="1"/>
              <a:t>Sadnan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245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br>
              <a:rPr lang="en" dirty="0"/>
            </a:b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8CE7E-79CE-4CEB-AF67-4FB0CC92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4" y="790303"/>
            <a:ext cx="4975380" cy="4184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51735-40FD-2E83-08B5-EF174B0F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" y="664835"/>
            <a:ext cx="6666364" cy="40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94740-4E1E-72A3-1F7E-652F2E4C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31973">
            <a:off x="4024346" y="270594"/>
            <a:ext cx="3658514" cy="3658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2B80F-A612-3769-5143-83144BCC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1132">
            <a:off x="6290398" y="860485"/>
            <a:ext cx="3422531" cy="34225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2A8287-989E-17EA-487E-AC815BEEF650}"/>
              </a:ext>
            </a:extLst>
          </p:cNvPr>
          <p:cNvSpPr/>
          <p:nvPr/>
        </p:nvSpPr>
        <p:spPr>
          <a:xfrm>
            <a:off x="7741778" y="3166993"/>
            <a:ext cx="1495697" cy="1235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A33E3-9103-BCA6-BE80-67EF75530F5A}"/>
              </a:ext>
            </a:extLst>
          </p:cNvPr>
          <p:cNvSpPr/>
          <p:nvPr/>
        </p:nvSpPr>
        <p:spPr>
          <a:xfrm>
            <a:off x="723900" y="2876643"/>
            <a:ext cx="3339024" cy="13277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013;p63"/>
          <p:cNvSpPr txBox="1">
            <a:spLocks/>
          </p:cNvSpPr>
          <p:nvPr/>
        </p:nvSpPr>
        <p:spPr>
          <a:xfrm>
            <a:off x="671150" y="3537593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asadujjaman1122@gmail.com</a:t>
            </a:r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713078" y="1623691"/>
            <a:ext cx="3742800" cy="2020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4"/>
              </a:rPr>
              <a:t>enanalharun@gmail.com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5"/>
              </a:rPr>
              <a:t>n</a:t>
            </a:r>
            <a:r>
              <a:rPr lang="en" dirty="0">
                <a:hlinkClick r:id="rId5"/>
              </a:rPr>
              <a:t>afez.sadnan95@gmail.com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Viga</vt:lpstr>
      <vt:lpstr>DM Sans</vt:lpstr>
      <vt:lpstr>Arial</vt:lpstr>
      <vt:lpstr>Cyber Security Business Plan</vt:lpstr>
      <vt:lpstr>Crowd Funding Website</vt:lpstr>
      <vt:lpstr>Project Members</vt:lpstr>
      <vt:lpstr>ER Diagram </vt:lpstr>
      <vt:lpstr>Class Diagram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SAMLAO</dc:title>
  <dc:creator>Enan</dc:creator>
  <cp:lastModifiedBy>Enan Al Harun</cp:lastModifiedBy>
  <cp:revision>14</cp:revision>
  <dcterms:modified xsi:type="dcterms:W3CDTF">2023-08-15T21:51:29Z</dcterms:modified>
</cp:coreProperties>
</file>