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212fd24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212fd24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212fd2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212fd2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3212fd24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3212fd24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212fd2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3212fd2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212fd24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3212fd24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212fd2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212fd24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3212fd2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3212fd2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3212fd2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3212fd2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3212fd2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3212fd2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3212fd2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3212fd2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212fd2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3212fd2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212fd2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3212fd24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3212fd2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3212fd2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212fd24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212fd24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498" y="152400"/>
            <a:ext cx="618300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modified xsi:type="dcterms:W3CDTF">2023-03-29T05:57:34Z</dcterms:modified>
</cp:coreProperties>
</file>