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0058400" cy="7772400"/>
  <p:notesSz cx="10058400" cy="7772400"/>
  <p:embeddedFontLst>
    <p:embeddedFont>
      <p:font typeface="Calibri" panose="020F0502020204030204" pitchFamily="34" charset="0"/>
      <p:regular r:id="rId72"/>
      <p:bold r:id="rId73"/>
      <p:italic r:id="rId74"/>
      <p:boldItalic r:id="rId75"/>
    </p:embeddedFont>
    <p:embeddedFont>
      <p:font typeface="Aleo" panose="020B0604020202020204" charset="0"/>
      <p:regular r:id="rId76"/>
      <p:bold r:id="rId77"/>
      <p:italic r:id="rId78"/>
      <p:boldItalic r:id="rId79"/>
    </p:embeddedFont>
    <p:embeddedFont>
      <p:font typeface="Noto Sans Symbols" panose="020B0604020202020204" charset="0"/>
      <p:regular r:id="rId80"/>
      <p:bold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CB98A3-0EB2-46BC-81EF-57D70FA5C14B}">
  <a:tblStyle styleId="{B4CB98A3-0EB2-46BC-81EF-57D70FA5C1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728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4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6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7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8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9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3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4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6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7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58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9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6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6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6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3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4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6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66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67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68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9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82594" y="3030727"/>
            <a:ext cx="3093211" cy="54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197093" y="1348536"/>
            <a:ext cx="5320030" cy="382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7093" y="1348536"/>
            <a:ext cx="5320030" cy="382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3482594" y="3030727"/>
            <a:ext cx="3091815" cy="54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Lexical Analysis</a:t>
            </a:r>
            <a:endParaRPr sz="3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4234688" y="4826000"/>
            <a:ext cx="159004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03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386651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Capturing Multiple Tokens</a:t>
            </a:r>
            <a:endParaRPr sz="2600"/>
          </a:p>
        </p:txBody>
      </p:sp>
      <p:grpSp>
        <p:nvGrpSpPr>
          <p:cNvPr id="180" name="Google Shape;180;p16"/>
          <p:cNvGrpSpPr/>
          <p:nvPr/>
        </p:nvGrpSpPr>
        <p:grpSpPr>
          <a:xfrm>
            <a:off x="1977898" y="2339848"/>
            <a:ext cx="4953000" cy="381000"/>
            <a:chOff x="1981200" y="3200400"/>
            <a:chExt cx="4953000" cy="381000"/>
          </a:xfrm>
        </p:grpSpPr>
        <p:sp>
          <p:nvSpPr>
            <p:cNvPr id="181" name="Google Shape;181;p16"/>
            <p:cNvSpPr/>
            <p:nvPr/>
          </p:nvSpPr>
          <p:spPr>
            <a:xfrm>
              <a:off x="1981200" y="3200400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  <a:path w="1143000" h="381000" extrusionOk="0">
                  <a:moveTo>
                    <a:pt x="952500" y="0"/>
                  </a:moveTo>
                  <a:lnTo>
                    <a:pt x="908837" y="5034"/>
                  </a:lnTo>
                  <a:lnTo>
                    <a:pt x="868746" y="19372"/>
                  </a:lnTo>
                  <a:lnTo>
                    <a:pt x="833374" y="41867"/>
                  </a:lnTo>
                  <a:lnTo>
                    <a:pt x="803867" y="71374"/>
                  </a:lnTo>
                  <a:lnTo>
                    <a:pt x="781372" y="106746"/>
                  </a:lnTo>
                  <a:lnTo>
                    <a:pt x="767034" y="146837"/>
                  </a:lnTo>
                  <a:lnTo>
                    <a:pt x="762000" y="190500"/>
                  </a:lnTo>
                  <a:lnTo>
                    <a:pt x="767034" y="234162"/>
                  </a:lnTo>
                  <a:lnTo>
                    <a:pt x="781372" y="274253"/>
                  </a:lnTo>
                  <a:lnTo>
                    <a:pt x="803867" y="309625"/>
                  </a:lnTo>
                  <a:lnTo>
                    <a:pt x="833374" y="339132"/>
                  </a:lnTo>
                  <a:lnTo>
                    <a:pt x="868746" y="361627"/>
                  </a:lnTo>
                  <a:lnTo>
                    <a:pt x="908837" y="375965"/>
                  </a:lnTo>
                  <a:lnTo>
                    <a:pt x="952500" y="381000"/>
                  </a:lnTo>
                  <a:lnTo>
                    <a:pt x="996162" y="375965"/>
                  </a:lnTo>
                  <a:lnTo>
                    <a:pt x="1036253" y="361627"/>
                  </a:lnTo>
                  <a:lnTo>
                    <a:pt x="1071625" y="339132"/>
                  </a:lnTo>
                  <a:lnTo>
                    <a:pt x="1101132" y="309625"/>
                  </a:lnTo>
                  <a:lnTo>
                    <a:pt x="1123627" y="274253"/>
                  </a:lnTo>
                  <a:lnTo>
                    <a:pt x="1137965" y="234162"/>
                  </a:lnTo>
                  <a:lnTo>
                    <a:pt x="1143000" y="190500"/>
                  </a:lnTo>
                  <a:lnTo>
                    <a:pt x="1137965" y="146837"/>
                  </a:lnTo>
                  <a:lnTo>
                    <a:pt x="1123627" y="106746"/>
                  </a:lnTo>
                  <a:lnTo>
                    <a:pt x="1101132" y="71374"/>
                  </a:lnTo>
                  <a:lnTo>
                    <a:pt x="1071625" y="41867"/>
                  </a:lnTo>
                  <a:lnTo>
                    <a:pt x="1036253" y="19372"/>
                  </a:lnTo>
                  <a:lnTo>
                    <a:pt x="996162" y="5034"/>
                  </a:lnTo>
                  <a:lnTo>
                    <a:pt x="952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357627" y="3314700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80" h="76200" extrusionOk="0">
                  <a:moveTo>
                    <a:pt x="326898" y="38100"/>
                  </a:moveTo>
                  <a:lnTo>
                    <a:pt x="325374" y="35051"/>
                  </a:lnTo>
                  <a:lnTo>
                    <a:pt x="322326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22326" y="42672"/>
                  </a:lnTo>
                  <a:lnTo>
                    <a:pt x="325374" y="41148"/>
                  </a:lnTo>
                  <a:lnTo>
                    <a:pt x="326898" y="38100"/>
                  </a:lnTo>
                  <a:close/>
                </a:path>
                <a:path w="386080" h="76200" extrusionOk="0">
                  <a:moveTo>
                    <a:pt x="385572" y="38100"/>
                  </a:moveTo>
                  <a:lnTo>
                    <a:pt x="309372" y="0"/>
                  </a:lnTo>
                  <a:lnTo>
                    <a:pt x="309372" y="33527"/>
                  </a:lnTo>
                  <a:lnTo>
                    <a:pt x="322326" y="33527"/>
                  </a:lnTo>
                  <a:lnTo>
                    <a:pt x="325374" y="35051"/>
                  </a:lnTo>
                  <a:lnTo>
                    <a:pt x="326898" y="38100"/>
                  </a:lnTo>
                  <a:lnTo>
                    <a:pt x="326898" y="67437"/>
                  </a:lnTo>
                  <a:lnTo>
                    <a:pt x="385572" y="38100"/>
                  </a:lnTo>
                  <a:close/>
                </a:path>
                <a:path w="386080" h="76200" extrusionOk="0">
                  <a:moveTo>
                    <a:pt x="326898" y="67437"/>
                  </a:moveTo>
                  <a:lnTo>
                    <a:pt x="326898" y="38100"/>
                  </a:lnTo>
                  <a:lnTo>
                    <a:pt x="325374" y="41148"/>
                  </a:lnTo>
                  <a:lnTo>
                    <a:pt x="322326" y="42672"/>
                  </a:lnTo>
                  <a:lnTo>
                    <a:pt x="309372" y="42672"/>
                  </a:lnTo>
                  <a:lnTo>
                    <a:pt x="309372" y="76200"/>
                  </a:lnTo>
                  <a:lnTo>
                    <a:pt x="326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505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119627" y="3314700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 extrusionOk="0">
                  <a:moveTo>
                    <a:pt x="326897" y="38100"/>
                  </a:moveTo>
                  <a:lnTo>
                    <a:pt x="325373" y="35051"/>
                  </a:lnTo>
                  <a:lnTo>
                    <a:pt x="322325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22325" y="42672"/>
                  </a:lnTo>
                  <a:lnTo>
                    <a:pt x="325373" y="41148"/>
                  </a:lnTo>
                  <a:lnTo>
                    <a:pt x="326897" y="38100"/>
                  </a:lnTo>
                  <a:close/>
                </a:path>
                <a:path w="386079" h="76200" extrusionOk="0">
                  <a:moveTo>
                    <a:pt x="385571" y="38100"/>
                  </a:moveTo>
                  <a:lnTo>
                    <a:pt x="309371" y="0"/>
                  </a:lnTo>
                  <a:lnTo>
                    <a:pt x="309371" y="33527"/>
                  </a:lnTo>
                  <a:lnTo>
                    <a:pt x="322325" y="33527"/>
                  </a:lnTo>
                  <a:lnTo>
                    <a:pt x="325373" y="35051"/>
                  </a:lnTo>
                  <a:lnTo>
                    <a:pt x="326897" y="38100"/>
                  </a:lnTo>
                  <a:lnTo>
                    <a:pt x="326897" y="67437"/>
                  </a:lnTo>
                  <a:lnTo>
                    <a:pt x="385571" y="38100"/>
                  </a:lnTo>
                  <a:close/>
                </a:path>
                <a:path w="386079" h="76200" extrusionOk="0">
                  <a:moveTo>
                    <a:pt x="326897" y="67437"/>
                  </a:moveTo>
                  <a:lnTo>
                    <a:pt x="326897" y="38100"/>
                  </a:lnTo>
                  <a:lnTo>
                    <a:pt x="325373" y="41148"/>
                  </a:lnTo>
                  <a:lnTo>
                    <a:pt x="322325" y="42672"/>
                  </a:lnTo>
                  <a:lnTo>
                    <a:pt x="309371" y="42672"/>
                  </a:lnTo>
                  <a:lnTo>
                    <a:pt x="309371" y="76200"/>
                  </a:lnTo>
                  <a:lnTo>
                    <a:pt x="326897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267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881627" y="3314700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 extrusionOk="0">
                  <a:moveTo>
                    <a:pt x="326898" y="38100"/>
                  </a:moveTo>
                  <a:lnTo>
                    <a:pt x="325374" y="35051"/>
                  </a:lnTo>
                  <a:lnTo>
                    <a:pt x="322325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22325" y="42672"/>
                  </a:lnTo>
                  <a:lnTo>
                    <a:pt x="325374" y="41148"/>
                  </a:lnTo>
                  <a:lnTo>
                    <a:pt x="326898" y="38100"/>
                  </a:lnTo>
                  <a:close/>
                </a:path>
                <a:path w="386079" h="76200" extrusionOk="0">
                  <a:moveTo>
                    <a:pt x="385572" y="38100"/>
                  </a:moveTo>
                  <a:lnTo>
                    <a:pt x="309372" y="0"/>
                  </a:lnTo>
                  <a:lnTo>
                    <a:pt x="309372" y="33527"/>
                  </a:lnTo>
                  <a:lnTo>
                    <a:pt x="322325" y="33527"/>
                  </a:lnTo>
                  <a:lnTo>
                    <a:pt x="325374" y="35051"/>
                  </a:lnTo>
                  <a:lnTo>
                    <a:pt x="326898" y="38100"/>
                  </a:lnTo>
                  <a:lnTo>
                    <a:pt x="326898" y="67437"/>
                  </a:lnTo>
                  <a:lnTo>
                    <a:pt x="385572" y="38100"/>
                  </a:lnTo>
                  <a:close/>
                </a:path>
                <a:path w="386079" h="76200" extrusionOk="0">
                  <a:moveTo>
                    <a:pt x="326898" y="67437"/>
                  </a:moveTo>
                  <a:lnTo>
                    <a:pt x="326898" y="38100"/>
                  </a:lnTo>
                  <a:lnTo>
                    <a:pt x="325374" y="41148"/>
                  </a:lnTo>
                  <a:lnTo>
                    <a:pt x="322325" y="42672"/>
                  </a:lnTo>
                  <a:lnTo>
                    <a:pt x="309372" y="42672"/>
                  </a:lnTo>
                  <a:lnTo>
                    <a:pt x="309372" y="76200"/>
                  </a:lnTo>
                  <a:lnTo>
                    <a:pt x="326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5029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643627" y="3314700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 extrusionOk="0">
                  <a:moveTo>
                    <a:pt x="326898" y="38100"/>
                  </a:moveTo>
                  <a:lnTo>
                    <a:pt x="325374" y="35051"/>
                  </a:lnTo>
                  <a:lnTo>
                    <a:pt x="322325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22325" y="42672"/>
                  </a:lnTo>
                  <a:lnTo>
                    <a:pt x="325374" y="41148"/>
                  </a:lnTo>
                  <a:lnTo>
                    <a:pt x="326898" y="38100"/>
                  </a:lnTo>
                  <a:close/>
                </a:path>
                <a:path w="386079" h="76200" extrusionOk="0">
                  <a:moveTo>
                    <a:pt x="385572" y="38100"/>
                  </a:moveTo>
                  <a:lnTo>
                    <a:pt x="309372" y="0"/>
                  </a:lnTo>
                  <a:lnTo>
                    <a:pt x="309372" y="33527"/>
                  </a:lnTo>
                  <a:lnTo>
                    <a:pt x="322325" y="33527"/>
                  </a:lnTo>
                  <a:lnTo>
                    <a:pt x="325374" y="35051"/>
                  </a:lnTo>
                  <a:lnTo>
                    <a:pt x="326898" y="38100"/>
                  </a:lnTo>
                  <a:lnTo>
                    <a:pt x="326898" y="67437"/>
                  </a:lnTo>
                  <a:lnTo>
                    <a:pt x="385572" y="38100"/>
                  </a:lnTo>
                  <a:close/>
                </a:path>
                <a:path w="386079" h="76200" extrusionOk="0">
                  <a:moveTo>
                    <a:pt x="326898" y="67437"/>
                  </a:moveTo>
                  <a:lnTo>
                    <a:pt x="326898" y="38100"/>
                  </a:lnTo>
                  <a:lnTo>
                    <a:pt x="325374" y="41148"/>
                  </a:lnTo>
                  <a:lnTo>
                    <a:pt x="322325" y="42672"/>
                  </a:lnTo>
                  <a:lnTo>
                    <a:pt x="309372" y="42672"/>
                  </a:lnTo>
                  <a:lnTo>
                    <a:pt x="309372" y="76200"/>
                  </a:lnTo>
                  <a:lnTo>
                    <a:pt x="326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791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0999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499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5405628" y="3314700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 extrusionOk="0">
                  <a:moveTo>
                    <a:pt x="326898" y="38100"/>
                  </a:moveTo>
                  <a:lnTo>
                    <a:pt x="325374" y="35051"/>
                  </a:lnTo>
                  <a:lnTo>
                    <a:pt x="322325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22325" y="42672"/>
                  </a:lnTo>
                  <a:lnTo>
                    <a:pt x="325374" y="41148"/>
                  </a:lnTo>
                  <a:lnTo>
                    <a:pt x="326898" y="38100"/>
                  </a:lnTo>
                  <a:close/>
                </a:path>
                <a:path w="386079" h="76200" extrusionOk="0">
                  <a:moveTo>
                    <a:pt x="385572" y="38100"/>
                  </a:moveTo>
                  <a:lnTo>
                    <a:pt x="309372" y="0"/>
                  </a:lnTo>
                  <a:lnTo>
                    <a:pt x="309372" y="33527"/>
                  </a:lnTo>
                  <a:lnTo>
                    <a:pt x="322325" y="33527"/>
                  </a:lnTo>
                  <a:lnTo>
                    <a:pt x="325374" y="35051"/>
                  </a:lnTo>
                  <a:lnTo>
                    <a:pt x="326898" y="38100"/>
                  </a:lnTo>
                  <a:lnTo>
                    <a:pt x="326898" y="67437"/>
                  </a:lnTo>
                  <a:lnTo>
                    <a:pt x="385572" y="38100"/>
                  </a:lnTo>
                  <a:close/>
                </a:path>
                <a:path w="386079" h="76200" extrusionOk="0">
                  <a:moveTo>
                    <a:pt x="326898" y="67437"/>
                  </a:moveTo>
                  <a:lnTo>
                    <a:pt x="326898" y="38100"/>
                  </a:lnTo>
                  <a:lnTo>
                    <a:pt x="325374" y="41148"/>
                  </a:lnTo>
                  <a:lnTo>
                    <a:pt x="322325" y="42672"/>
                  </a:lnTo>
                  <a:lnTo>
                    <a:pt x="309372" y="42672"/>
                  </a:lnTo>
                  <a:lnTo>
                    <a:pt x="309372" y="76200"/>
                  </a:lnTo>
                  <a:lnTo>
                    <a:pt x="326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6553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499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0999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499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167628" y="3314700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 extrusionOk="0">
                  <a:moveTo>
                    <a:pt x="326898" y="38100"/>
                  </a:moveTo>
                  <a:lnTo>
                    <a:pt x="325374" y="35051"/>
                  </a:lnTo>
                  <a:lnTo>
                    <a:pt x="322325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22325" y="42672"/>
                  </a:lnTo>
                  <a:lnTo>
                    <a:pt x="325374" y="41148"/>
                  </a:lnTo>
                  <a:lnTo>
                    <a:pt x="326898" y="38100"/>
                  </a:lnTo>
                  <a:close/>
                </a:path>
                <a:path w="386079" h="76200" extrusionOk="0">
                  <a:moveTo>
                    <a:pt x="385572" y="38100"/>
                  </a:moveTo>
                  <a:lnTo>
                    <a:pt x="309372" y="0"/>
                  </a:lnTo>
                  <a:lnTo>
                    <a:pt x="309372" y="33527"/>
                  </a:lnTo>
                  <a:lnTo>
                    <a:pt x="322325" y="33527"/>
                  </a:lnTo>
                  <a:lnTo>
                    <a:pt x="325374" y="35051"/>
                  </a:lnTo>
                  <a:lnTo>
                    <a:pt x="326898" y="38100"/>
                  </a:lnTo>
                  <a:lnTo>
                    <a:pt x="326898" y="67437"/>
                  </a:lnTo>
                  <a:lnTo>
                    <a:pt x="385572" y="38100"/>
                  </a:lnTo>
                  <a:close/>
                </a:path>
                <a:path w="386079" h="76200" extrusionOk="0">
                  <a:moveTo>
                    <a:pt x="326898" y="67437"/>
                  </a:moveTo>
                  <a:lnTo>
                    <a:pt x="326898" y="38100"/>
                  </a:lnTo>
                  <a:lnTo>
                    <a:pt x="325374" y="41148"/>
                  </a:lnTo>
                  <a:lnTo>
                    <a:pt x="322325" y="42672"/>
                  </a:lnTo>
                  <a:lnTo>
                    <a:pt x="309372" y="42672"/>
                  </a:lnTo>
                  <a:lnTo>
                    <a:pt x="309372" y="76200"/>
                  </a:lnTo>
                  <a:lnTo>
                    <a:pt x="326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16"/>
          <p:cNvSpPr txBox="1"/>
          <p:nvPr/>
        </p:nvSpPr>
        <p:spPr>
          <a:xfrm>
            <a:off x="3200399" y="2133600"/>
            <a:ext cx="16129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3962414" y="2133600"/>
            <a:ext cx="17780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4724414" y="2133600"/>
            <a:ext cx="110489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5486449" y="2133600"/>
            <a:ext cx="109283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	WS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6310121" y="3165348"/>
            <a:ext cx="2427605" cy="112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2152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WS – white space  A – alphabetic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– alphanumeric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8" name="Google Shape;198;p16"/>
          <p:cNvGrpSpPr/>
          <p:nvPr/>
        </p:nvGrpSpPr>
        <p:grpSpPr>
          <a:xfrm>
            <a:off x="2739898" y="3330448"/>
            <a:ext cx="1371600" cy="914400"/>
            <a:chOff x="2743200" y="4191000"/>
            <a:chExt cx="1371600" cy="914400"/>
          </a:xfrm>
        </p:grpSpPr>
        <p:sp>
          <p:nvSpPr>
            <p:cNvPr id="199" name="Google Shape;199;p16"/>
            <p:cNvSpPr/>
            <p:nvPr/>
          </p:nvSpPr>
          <p:spPr>
            <a:xfrm>
              <a:off x="2743200" y="4191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814827" y="4567427"/>
              <a:ext cx="238760" cy="314325"/>
            </a:xfrm>
            <a:custGeom>
              <a:avLst/>
              <a:gdLst/>
              <a:ahLst/>
              <a:cxnLst/>
              <a:rect l="l" t="t" r="r" b="b"/>
              <a:pathLst>
                <a:path w="238760" h="314325" extrusionOk="0">
                  <a:moveTo>
                    <a:pt x="73914" y="301751"/>
                  </a:moveTo>
                  <a:lnTo>
                    <a:pt x="70866" y="299466"/>
                  </a:lnTo>
                  <a:lnTo>
                    <a:pt x="67818" y="296418"/>
                  </a:lnTo>
                  <a:lnTo>
                    <a:pt x="65532" y="291846"/>
                  </a:lnTo>
                  <a:lnTo>
                    <a:pt x="62484" y="287274"/>
                  </a:lnTo>
                  <a:lnTo>
                    <a:pt x="60198" y="281177"/>
                  </a:lnTo>
                  <a:lnTo>
                    <a:pt x="57150" y="275082"/>
                  </a:lnTo>
                  <a:lnTo>
                    <a:pt x="54864" y="268224"/>
                  </a:lnTo>
                  <a:lnTo>
                    <a:pt x="40386" y="213360"/>
                  </a:lnTo>
                  <a:lnTo>
                    <a:pt x="38100" y="201930"/>
                  </a:lnTo>
                  <a:lnTo>
                    <a:pt x="35814" y="191262"/>
                  </a:lnTo>
                  <a:lnTo>
                    <a:pt x="33528" y="179070"/>
                  </a:lnTo>
                  <a:lnTo>
                    <a:pt x="32004" y="166877"/>
                  </a:lnTo>
                  <a:lnTo>
                    <a:pt x="29718" y="154686"/>
                  </a:lnTo>
                  <a:lnTo>
                    <a:pt x="27432" y="141732"/>
                  </a:lnTo>
                  <a:lnTo>
                    <a:pt x="19812" y="88392"/>
                  </a:lnTo>
                  <a:lnTo>
                    <a:pt x="16764" y="60960"/>
                  </a:lnTo>
                  <a:lnTo>
                    <a:pt x="9144" y="3810"/>
                  </a:lnTo>
                  <a:lnTo>
                    <a:pt x="7620" y="762"/>
                  </a:lnTo>
                  <a:lnTo>
                    <a:pt x="3810" y="0"/>
                  </a:lnTo>
                  <a:lnTo>
                    <a:pt x="762" y="1524"/>
                  </a:lnTo>
                  <a:lnTo>
                    <a:pt x="0" y="5334"/>
                  </a:lnTo>
                  <a:lnTo>
                    <a:pt x="3048" y="33527"/>
                  </a:lnTo>
                  <a:lnTo>
                    <a:pt x="14478" y="117348"/>
                  </a:lnTo>
                  <a:lnTo>
                    <a:pt x="18288" y="143256"/>
                  </a:lnTo>
                  <a:lnTo>
                    <a:pt x="20574" y="156210"/>
                  </a:lnTo>
                  <a:lnTo>
                    <a:pt x="22098" y="168401"/>
                  </a:lnTo>
                  <a:lnTo>
                    <a:pt x="26670" y="192786"/>
                  </a:lnTo>
                  <a:lnTo>
                    <a:pt x="28956" y="204216"/>
                  </a:lnTo>
                  <a:lnTo>
                    <a:pt x="30480" y="214884"/>
                  </a:lnTo>
                  <a:lnTo>
                    <a:pt x="32766" y="225551"/>
                  </a:lnTo>
                  <a:lnTo>
                    <a:pt x="35814" y="235458"/>
                  </a:lnTo>
                  <a:lnTo>
                    <a:pt x="38100" y="245363"/>
                  </a:lnTo>
                  <a:lnTo>
                    <a:pt x="40386" y="254508"/>
                  </a:lnTo>
                  <a:lnTo>
                    <a:pt x="42672" y="262889"/>
                  </a:lnTo>
                  <a:lnTo>
                    <a:pt x="45720" y="270510"/>
                  </a:lnTo>
                  <a:lnTo>
                    <a:pt x="48006" y="278130"/>
                  </a:lnTo>
                  <a:lnTo>
                    <a:pt x="71628" y="311658"/>
                  </a:lnTo>
                  <a:lnTo>
                    <a:pt x="72390" y="311658"/>
                  </a:lnTo>
                  <a:lnTo>
                    <a:pt x="73152" y="312039"/>
                  </a:lnTo>
                  <a:lnTo>
                    <a:pt x="73152" y="301751"/>
                  </a:lnTo>
                  <a:lnTo>
                    <a:pt x="73914" y="301751"/>
                  </a:lnTo>
                  <a:close/>
                </a:path>
                <a:path w="238760" h="314325" extrusionOk="0">
                  <a:moveTo>
                    <a:pt x="76200" y="303275"/>
                  </a:moveTo>
                  <a:lnTo>
                    <a:pt x="73152" y="301751"/>
                  </a:lnTo>
                  <a:lnTo>
                    <a:pt x="73152" y="312039"/>
                  </a:lnTo>
                  <a:lnTo>
                    <a:pt x="75438" y="313182"/>
                  </a:lnTo>
                  <a:lnTo>
                    <a:pt x="75438" y="303275"/>
                  </a:lnTo>
                  <a:lnTo>
                    <a:pt x="76200" y="303275"/>
                  </a:lnTo>
                  <a:close/>
                </a:path>
                <a:path w="238760" h="314325" extrusionOk="0">
                  <a:moveTo>
                    <a:pt x="79248" y="313944"/>
                  </a:moveTo>
                  <a:lnTo>
                    <a:pt x="79248" y="304800"/>
                  </a:lnTo>
                  <a:lnTo>
                    <a:pt x="75438" y="303275"/>
                  </a:lnTo>
                  <a:lnTo>
                    <a:pt x="75438" y="313182"/>
                  </a:lnTo>
                  <a:lnTo>
                    <a:pt x="76962" y="313944"/>
                  </a:lnTo>
                  <a:lnTo>
                    <a:pt x="79248" y="313944"/>
                  </a:lnTo>
                  <a:close/>
                </a:path>
                <a:path w="238760" h="314325" extrusionOk="0">
                  <a:moveTo>
                    <a:pt x="81534" y="304800"/>
                  </a:moveTo>
                  <a:lnTo>
                    <a:pt x="77724" y="304038"/>
                  </a:lnTo>
                  <a:lnTo>
                    <a:pt x="79248" y="304800"/>
                  </a:lnTo>
                  <a:lnTo>
                    <a:pt x="79248" y="313944"/>
                  </a:lnTo>
                  <a:lnTo>
                    <a:pt x="80010" y="313944"/>
                  </a:lnTo>
                  <a:lnTo>
                    <a:pt x="80010" y="304800"/>
                  </a:lnTo>
                  <a:lnTo>
                    <a:pt x="81534" y="304800"/>
                  </a:lnTo>
                  <a:close/>
                </a:path>
                <a:path w="238760" h="314325" extrusionOk="0">
                  <a:moveTo>
                    <a:pt x="82296" y="313944"/>
                  </a:moveTo>
                  <a:lnTo>
                    <a:pt x="82296" y="304800"/>
                  </a:lnTo>
                  <a:lnTo>
                    <a:pt x="80010" y="304800"/>
                  </a:lnTo>
                  <a:lnTo>
                    <a:pt x="80010" y="313944"/>
                  </a:lnTo>
                  <a:lnTo>
                    <a:pt x="82296" y="313944"/>
                  </a:lnTo>
                  <a:close/>
                </a:path>
                <a:path w="238760" h="314325" extrusionOk="0">
                  <a:moveTo>
                    <a:pt x="83058" y="313944"/>
                  </a:moveTo>
                  <a:lnTo>
                    <a:pt x="83058" y="304038"/>
                  </a:lnTo>
                  <a:lnTo>
                    <a:pt x="81534" y="304800"/>
                  </a:lnTo>
                  <a:lnTo>
                    <a:pt x="82296" y="304800"/>
                  </a:lnTo>
                  <a:lnTo>
                    <a:pt x="82296" y="313944"/>
                  </a:lnTo>
                  <a:lnTo>
                    <a:pt x="83058" y="313944"/>
                  </a:lnTo>
                  <a:close/>
                </a:path>
                <a:path w="238760" h="314325" extrusionOk="0">
                  <a:moveTo>
                    <a:pt x="207762" y="76455"/>
                  </a:moveTo>
                  <a:lnTo>
                    <a:pt x="199399" y="73001"/>
                  </a:lnTo>
                  <a:lnTo>
                    <a:pt x="195072" y="83820"/>
                  </a:lnTo>
                  <a:lnTo>
                    <a:pt x="184404" y="108204"/>
                  </a:lnTo>
                  <a:lnTo>
                    <a:pt x="179070" y="121158"/>
                  </a:lnTo>
                  <a:lnTo>
                    <a:pt x="168402" y="147827"/>
                  </a:lnTo>
                  <a:lnTo>
                    <a:pt x="157734" y="173736"/>
                  </a:lnTo>
                  <a:lnTo>
                    <a:pt x="146304" y="199644"/>
                  </a:lnTo>
                  <a:lnTo>
                    <a:pt x="129540" y="235458"/>
                  </a:lnTo>
                  <a:lnTo>
                    <a:pt x="108204" y="275082"/>
                  </a:lnTo>
                  <a:lnTo>
                    <a:pt x="102870" y="282701"/>
                  </a:lnTo>
                  <a:lnTo>
                    <a:pt x="98298" y="289560"/>
                  </a:lnTo>
                  <a:lnTo>
                    <a:pt x="96012" y="292608"/>
                  </a:lnTo>
                  <a:lnTo>
                    <a:pt x="91440" y="297180"/>
                  </a:lnTo>
                  <a:lnTo>
                    <a:pt x="89916" y="299466"/>
                  </a:lnTo>
                  <a:lnTo>
                    <a:pt x="87630" y="300989"/>
                  </a:lnTo>
                  <a:lnTo>
                    <a:pt x="86106" y="302513"/>
                  </a:lnTo>
                  <a:lnTo>
                    <a:pt x="84582" y="303275"/>
                  </a:lnTo>
                  <a:lnTo>
                    <a:pt x="82296" y="304038"/>
                  </a:lnTo>
                  <a:lnTo>
                    <a:pt x="83058" y="304038"/>
                  </a:lnTo>
                  <a:lnTo>
                    <a:pt x="83058" y="313944"/>
                  </a:lnTo>
                  <a:lnTo>
                    <a:pt x="83820" y="313944"/>
                  </a:lnTo>
                  <a:lnTo>
                    <a:pt x="88392" y="312420"/>
                  </a:lnTo>
                  <a:lnTo>
                    <a:pt x="90678" y="310896"/>
                  </a:lnTo>
                  <a:lnTo>
                    <a:pt x="93726" y="308610"/>
                  </a:lnTo>
                  <a:lnTo>
                    <a:pt x="100584" y="301751"/>
                  </a:lnTo>
                  <a:lnTo>
                    <a:pt x="102870" y="298704"/>
                  </a:lnTo>
                  <a:lnTo>
                    <a:pt x="105918" y="295656"/>
                  </a:lnTo>
                  <a:lnTo>
                    <a:pt x="110490" y="288036"/>
                  </a:lnTo>
                  <a:lnTo>
                    <a:pt x="115824" y="280416"/>
                  </a:lnTo>
                  <a:lnTo>
                    <a:pt x="121158" y="271272"/>
                  </a:lnTo>
                  <a:lnTo>
                    <a:pt x="137922" y="240030"/>
                  </a:lnTo>
                  <a:lnTo>
                    <a:pt x="143256" y="228600"/>
                  </a:lnTo>
                  <a:lnTo>
                    <a:pt x="149352" y="216408"/>
                  </a:lnTo>
                  <a:lnTo>
                    <a:pt x="154686" y="203454"/>
                  </a:lnTo>
                  <a:lnTo>
                    <a:pt x="160782" y="191262"/>
                  </a:lnTo>
                  <a:lnTo>
                    <a:pt x="166116" y="177546"/>
                  </a:lnTo>
                  <a:lnTo>
                    <a:pt x="177546" y="151637"/>
                  </a:lnTo>
                  <a:lnTo>
                    <a:pt x="188214" y="124968"/>
                  </a:lnTo>
                  <a:lnTo>
                    <a:pt x="193548" y="112013"/>
                  </a:lnTo>
                  <a:lnTo>
                    <a:pt x="198882" y="99822"/>
                  </a:lnTo>
                  <a:lnTo>
                    <a:pt x="203454" y="86868"/>
                  </a:lnTo>
                  <a:lnTo>
                    <a:pt x="207762" y="76455"/>
                  </a:lnTo>
                  <a:close/>
                </a:path>
                <a:path w="238760" h="314325" extrusionOk="0">
                  <a:moveTo>
                    <a:pt x="238506" y="89154"/>
                  </a:moveTo>
                  <a:lnTo>
                    <a:pt x="233172" y="4572"/>
                  </a:lnTo>
                  <a:lnTo>
                    <a:pt x="168402" y="60198"/>
                  </a:lnTo>
                  <a:lnTo>
                    <a:pt x="199399" y="73001"/>
                  </a:lnTo>
                  <a:lnTo>
                    <a:pt x="204216" y="60960"/>
                  </a:lnTo>
                  <a:lnTo>
                    <a:pt x="206502" y="58674"/>
                  </a:lnTo>
                  <a:lnTo>
                    <a:pt x="210312" y="58674"/>
                  </a:lnTo>
                  <a:lnTo>
                    <a:pt x="212598" y="60960"/>
                  </a:lnTo>
                  <a:lnTo>
                    <a:pt x="212598" y="78452"/>
                  </a:lnTo>
                  <a:lnTo>
                    <a:pt x="238506" y="89154"/>
                  </a:lnTo>
                  <a:close/>
                </a:path>
                <a:path w="238760" h="314325" extrusionOk="0">
                  <a:moveTo>
                    <a:pt x="212598" y="64770"/>
                  </a:moveTo>
                  <a:lnTo>
                    <a:pt x="212598" y="60960"/>
                  </a:lnTo>
                  <a:lnTo>
                    <a:pt x="210312" y="58674"/>
                  </a:lnTo>
                  <a:lnTo>
                    <a:pt x="206502" y="58674"/>
                  </a:lnTo>
                  <a:lnTo>
                    <a:pt x="204216" y="60960"/>
                  </a:lnTo>
                  <a:lnTo>
                    <a:pt x="199399" y="73001"/>
                  </a:lnTo>
                  <a:lnTo>
                    <a:pt x="207762" y="76455"/>
                  </a:lnTo>
                  <a:lnTo>
                    <a:pt x="212598" y="64770"/>
                  </a:lnTo>
                  <a:close/>
                </a:path>
                <a:path w="238760" h="314325" extrusionOk="0">
                  <a:moveTo>
                    <a:pt x="212598" y="78452"/>
                  </a:moveTo>
                  <a:lnTo>
                    <a:pt x="212598" y="64770"/>
                  </a:lnTo>
                  <a:lnTo>
                    <a:pt x="207762" y="76455"/>
                  </a:lnTo>
                  <a:lnTo>
                    <a:pt x="212598" y="784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733800" y="4724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16"/>
          <p:cNvSpPr txBox="1"/>
          <p:nvPr/>
        </p:nvSpPr>
        <p:spPr>
          <a:xfrm>
            <a:off x="2057399" y="2895600"/>
            <a:ext cx="4997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A-b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2285999" y="3733800"/>
            <a:ext cx="46609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3124199" y="3886200"/>
            <a:ext cx="4838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2278126" y="2640075"/>
            <a:ext cx="3590925" cy="1312545"/>
          </a:xfrm>
          <a:custGeom>
            <a:avLst/>
            <a:gdLst/>
            <a:ahLst/>
            <a:cxnLst/>
            <a:rect l="l" t="t" r="r" b="b"/>
            <a:pathLst>
              <a:path w="3590925" h="1312545" extrusionOk="0">
                <a:moveTo>
                  <a:pt x="537972" y="690372"/>
                </a:moveTo>
                <a:lnTo>
                  <a:pt x="516636" y="608076"/>
                </a:lnTo>
                <a:lnTo>
                  <a:pt x="491718" y="630008"/>
                </a:lnTo>
                <a:lnTo>
                  <a:pt x="8382" y="77724"/>
                </a:lnTo>
                <a:lnTo>
                  <a:pt x="4572" y="76200"/>
                </a:lnTo>
                <a:lnTo>
                  <a:pt x="1524" y="76962"/>
                </a:lnTo>
                <a:lnTo>
                  <a:pt x="0" y="80772"/>
                </a:lnTo>
                <a:lnTo>
                  <a:pt x="762" y="83820"/>
                </a:lnTo>
                <a:lnTo>
                  <a:pt x="484390" y="636447"/>
                </a:lnTo>
                <a:lnTo>
                  <a:pt x="459486" y="658368"/>
                </a:lnTo>
                <a:lnTo>
                  <a:pt x="500634" y="675157"/>
                </a:lnTo>
                <a:lnTo>
                  <a:pt x="537972" y="690372"/>
                </a:lnTo>
                <a:close/>
              </a:path>
              <a:path w="3590925" h="1312545" extrusionOk="0">
                <a:moveTo>
                  <a:pt x="728472" y="614172"/>
                </a:moveTo>
                <a:lnTo>
                  <a:pt x="694944" y="614172"/>
                </a:lnTo>
                <a:lnTo>
                  <a:pt x="694944" y="80772"/>
                </a:lnTo>
                <a:lnTo>
                  <a:pt x="693420" y="77724"/>
                </a:lnTo>
                <a:lnTo>
                  <a:pt x="690372" y="76200"/>
                </a:lnTo>
                <a:lnTo>
                  <a:pt x="687324" y="77724"/>
                </a:lnTo>
                <a:lnTo>
                  <a:pt x="685800" y="80772"/>
                </a:lnTo>
                <a:lnTo>
                  <a:pt x="685800" y="614172"/>
                </a:lnTo>
                <a:lnTo>
                  <a:pt x="652272" y="614172"/>
                </a:lnTo>
                <a:lnTo>
                  <a:pt x="685800" y="681228"/>
                </a:lnTo>
                <a:lnTo>
                  <a:pt x="690372" y="690372"/>
                </a:lnTo>
                <a:lnTo>
                  <a:pt x="694944" y="681228"/>
                </a:lnTo>
                <a:lnTo>
                  <a:pt x="728472" y="614172"/>
                </a:lnTo>
                <a:close/>
              </a:path>
              <a:path w="3590925" h="1312545" extrusionOk="0">
                <a:moveTo>
                  <a:pt x="1304544" y="80010"/>
                </a:moveTo>
                <a:lnTo>
                  <a:pt x="1303020" y="76962"/>
                </a:lnTo>
                <a:lnTo>
                  <a:pt x="1299210" y="76200"/>
                </a:lnTo>
                <a:lnTo>
                  <a:pt x="1296162" y="77724"/>
                </a:lnTo>
                <a:lnTo>
                  <a:pt x="809409" y="703224"/>
                </a:lnTo>
                <a:lnTo>
                  <a:pt x="783336" y="682752"/>
                </a:lnTo>
                <a:lnTo>
                  <a:pt x="766572" y="766572"/>
                </a:lnTo>
                <a:lnTo>
                  <a:pt x="800862" y="750277"/>
                </a:lnTo>
                <a:lnTo>
                  <a:pt x="843534" y="729996"/>
                </a:lnTo>
                <a:lnTo>
                  <a:pt x="817079" y="709244"/>
                </a:lnTo>
                <a:lnTo>
                  <a:pt x="1303782" y="83820"/>
                </a:lnTo>
                <a:lnTo>
                  <a:pt x="1304544" y="80010"/>
                </a:lnTo>
                <a:close/>
              </a:path>
              <a:path w="3590925" h="1312545" extrusionOk="0">
                <a:moveTo>
                  <a:pt x="1452372" y="1299972"/>
                </a:moveTo>
                <a:lnTo>
                  <a:pt x="1392174" y="1239774"/>
                </a:lnTo>
                <a:lnTo>
                  <a:pt x="1381480" y="1271524"/>
                </a:lnTo>
                <a:lnTo>
                  <a:pt x="768096" y="1066800"/>
                </a:lnTo>
                <a:lnTo>
                  <a:pt x="764286" y="1066800"/>
                </a:lnTo>
                <a:lnTo>
                  <a:pt x="762000" y="1069848"/>
                </a:lnTo>
                <a:lnTo>
                  <a:pt x="762000" y="1073658"/>
                </a:lnTo>
                <a:lnTo>
                  <a:pt x="765048" y="1075944"/>
                </a:lnTo>
                <a:lnTo>
                  <a:pt x="1378394" y="1280655"/>
                </a:lnTo>
                <a:lnTo>
                  <a:pt x="1367790" y="1312164"/>
                </a:lnTo>
                <a:lnTo>
                  <a:pt x="1396746" y="1307998"/>
                </a:lnTo>
                <a:lnTo>
                  <a:pt x="1452372" y="1299972"/>
                </a:lnTo>
                <a:close/>
              </a:path>
              <a:path w="3590925" h="1312545" extrusionOk="0">
                <a:moveTo>
                  <a:pt x="2066544" y="5334"/>
                </a:moveTo>
                <a:lnTo>
                  <a:pt x="2065782" y="1524"/>
                </a:lnTo>
                <a:lnTo>
                  <a:pt x="2062734" y="0"/>
                </a:lnTo>
                <a:lnTo>
                  <a:pt x="2058924" y="762"/>
                </a:lnTo>
                <a:lnTo>
                  <a:pt x="902957" y="795820"/>
                </a:lnTo>
                <a:lnTo>
                  <a:pt x="883920" y="768096"/>
                </a:lnTo>
                <a:lnTo>
                  <a:pt x="842772" y="842772"/>
                </a:lnTo>
                <a:lnTo>
                  <a:pt x="890778" y="836295"/>
                </a:lnTo>
                <a:lnTo>
                  <a:pt x="927354" y="831342"/>
                </a:lnTo>
                <a:lnTo>
                  <a:pt x="908215" y="803490"/>
                </a:lnTo>
                <a:lnTo>
                  <a:pt x="2065020" y="8382"/>
                </a:lnTo>
                <a:lnTo>
                  <a:pt x="2066544" y="5334"/>
                </a:lnTo>
                <a:close/>
              </a:path>
              <a:path w="3590925" h="1312545" extrusionOk="0">
                <a:moveTo>
                  <a:pt x="2828544" y="79248"/>
                </a:moveTo>
                <a:lnTo>
                  <a:pt x="2825496" y="76200"/>
                </a:lnTo>
                <a:lnTo>
                  <a:pt x="2822448" y="76200"/>
                </a:lnTo>
                <a:lnTo>
                  <a:pt x="911377" y="884847"/>
                </a:lnTo>
                <a:lnTo>
                  <a:pt x="898398" y="854202"/>
                </a:lnTo>
                <a:lnTo>
                  <a:pt x="842772" y="918972"/>
                </a:lnTo>
                <a:lnTo>
                  <a:pt x="896874" y="922362"/>
                </a:lnTo>
                <a:lnTo>
                  <a:pt x="928116" y="924306"/>
                </a:lnTo>
                <a:lnTo>
                  <a:pt x="914971" y="893330"/>
                </a:lnTo>
                <a:lnTo>
                  <a:pt x="2825496" y="85344"/>
                </a:lnTo>
                <a:lnTo>
                  <a:pt x="2828544" y="82296"/>
                </a:lnTo>
                <a:lnTo>
                  <a:pt x="2828544" y="79248"/>
                </a:lnTo>
                <a:close/>
              </a:path>
              <a:path w="3590925" h="1312545" extrusionOk="0">
                <a:moveTo>
                  <a:pt x="3590544" y="3048"/>
                </a:moveTo>
                <a:lnTo>
                  <a:pt x="3588258" y="0"/>
                </a:lnTo>
                <a:lnTo>
                  <a:pt x="3584448" y="0"/>
                </a:lnTo>
                <a:lnTo>
                  <a:pt x="912812" y="964895"/>
                </a:lnTo>
                <a:lnTo>
                  <a:pt x="901446" y="933450"/>
                </a:lnTo>
                <a:lnTo>
                  <a:pt x="842772" y="995172"/>
                </a:lnTo>
                <a:lnTo>
                  <a:pt x="897636" y="1001598"/>
                </a:lnTo>
                <a:lnTo>
                  <a:pt x="927354" y="1005078"/>
                </a:lnTo>
                <a:lnTo>
                  <a:pt x="916089" y="973950"/>
                </a:lnTo>
                <a:lnTo>
                  <a:pt x="3587496" y="9144"/>
                </a:lnTo>
                <a:lnTo>
                  <a:pt x="3590544" y="6858"/>
                </a:lnTo>
                <a:lnTo>
                  <a:pt x="3590544" y="30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3733800" y="3276600"/>
            <a:ext cx="46609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1143000" y="4800600"/>
            <a:ext cx="777240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is much more complicated – just for these two tokens!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8" name="Google Shape;208;p16"/>
          <p:cNvGrpSpPr/>
          <p:nvPr/>
        </p:nvGrpSpPr>
        <p:grpSpPr>
          <a:xfrm>
            <a:off x="1577848" y="2366518"/>
            <a:ext cx="5326380" cy="1851660"/>
            <a:chOff x="1581150" y="3227070"/>
            <a:chExt cx="5326380" cy="1851660"/>
          </a:xfrm>
        </p:grpSpPr>
        <p:sp>
          <p:nvSpPr>
            <p:cNvPr id="209" name="Google Shape;209;p16"/>
            <p:cNvSpPr/>
            <p:nvPr/>
          </p:nvSpPr>
          <p:spPr>
            <a:xfrm>
              <a:off x="3043428" y="3500627"/>
              <a:ext cx="2905125" cy="1452880"/>
            </a:xfrm>
            <a:custGeom>
              <a:avLst/>
              <a:gdLst/>
              <a:ahLst/>
              <a:cxnLst/>
              <a:rect l="l" t="t" r="r" b="b"/>
              <a:pathLst>
                <a:path w="2905125" h="1452879" extrusionOk="0">
                  <a:moveTo>
                    <a:pt x="766572" y="1223772"/>
                  </a:moveTo>
                  <a:lnTo>
                    <a:pt x="758190" y="1139190"/>
                  </a:lnTo>
                  <a:lnTo>
                    <a:pt x="730237" y="1156830"/>
                  </a:lnTo>
                  <a:lnTo>
                    <a:pt x="8382" y="2286"/>
                  </a:lnTo>
                  <a:lnTo>
                    <a:pt x="5334" y="0"/>
                  </a:lnTo>
                  <a:lnTo>
                    <a:pt x="2286" y="762"/>
                  </a:lnTo>
                  <a:lnTo>
                    <a:pt x="0" y="3810"/>
                  </a:lnTo>
                  <a:lnTo>
                    <a:pt x="762" y="6858"/>
                  </a:lnTo>
                  <a:lnTo>
                    <a:pt x="722388" y="1161783"/>
                  </a:lnTo>
                  <a:lnTo>
                    <a:pt x="694182" y="1179576"/>
                  </a:lnTo>
                  <a:lnTo>
                    <a:pt x="737616" y="1206093"/>
                  </a:lnTo>
                  <a:lnTo>
                    <a:pt x="766572" y="1223772"/>
                  </a:lnTo>
                  <a:close/>
                </a:path>
                <a:path w="2905125" h="1452879" extrusionOk="0">
                  <a:moveTo>
                    <a:pt x="870204" y="1143000"/>
                  </a:moveTo>
                  <a:lnTo>
                    <a:pt x="837196" y="1147343"/>
                  </a:lnTo>
                  <a:lnTo>
                    <a:pt x="694944" y="80010"/>
                  </a:lnTo>
                  <a:lnTo>
                    <a:pt x="693420" y="76962"/>
                  </a:lnTo>
                  <a:lnTo>
                    <a:pt x="689610" y="76200"/>
                  </a:lnTo>
                  <a:lnTo>
                    <a:pt x="686562" y="77724"/>
                  </a:lnTo>
                  <a:lnTo>
                    <a:pt x="685800" y="81534"/>
                  </a:lnTo>
                  <a:lnTo>
                    <a:pt x="828103" y="1148537"/>
                  </a:lnTo>
                  <a:lnTo>
                    <a:pt x="794766" y="1152906"/>
                  </a:lnTo>
                  <a:lnTo>
                    <a:pt x="838962" y="1218158"/>
                  </a:lnTo>
                  <a:lnTo>
                    <a:pt x="842772" y="1223772"/>
                  </a:lnTo>
                  <a:lnTo>
                    <a:pt x="870204" y="1143000"/>
                  </a:lnTo>
                  <a:close/>
                </a:path>
                <a:path w="2905125" h="1452879" extrusionOk="0">
                  <a:moveTo>
                    <a:pt x="1380744" y="79248"/>
                  </a:moveTo>
                  <a:lnTo>
                    <a:pt x="1377696" y="76200"/>
                  </a:lnTo>
                  <a:lnTo>
                    <a:pt x="1374648" y="76200"/>
                  </a:lnTo>
                  <a:lnTo>
                    <a:pt x="1371600" y="79248"/>
                  </a:lnTo>
                  <a:lnTo>
                    <a:pt x="942606" y="1151331"/>
                  </a:lnTo>
                  <a:lnTo>
                    <a:pt x="912114" y="1139190"/>
                  </a:lnTo>
                  <a:lnTo>
                    <a:pt x="918972" y="1223772"/>
                  </a:lnTo>
                  <a:lnTo>
                    <a:pt x="938022" y="1206995"/>
                  </a:lnTo>
                  <a:lnTo>
                    <a:pt x="982980" y="1167384"/>
                  </a:lnTo>
                  <a:lnTo>
                    <a:pt x="951814" y="1154988"/>
                  </a:lnTo>
                  <a:lnTo>
                    <a:pt x="1380744" y="82296"/>
                  </a:lnTo>
                  <a:lnTo>
                    <a:pt x="1380744" y="79248"/>
                  </a:lnTo>
                  <a:close/>
                </a:path>
                <a:path w="2905125" h="1452879" extrusionOk="0">
                  <a:moveTo>
                    <a:pt x="2218944" y="80772"/>
                  </a:moveTo>
                  <a:lnTo>
                    <a:pt x="2217420" y="76962"/>
                  </a:lnTo>
                  <a:lnTo>
                    <a:pt x="2214372" y="76200"/>
                  </a:lnTo>
                  <a:lnTo>
                    <a:pt x="2210562" y="77724"/>
                  </a:lnTo>
                  <a:lnTo>
                    <a:pt x="1119898" y="1240942"/>
                  </a:lnTo>
                  <a:lnTo>
                    <a:pt x="1095756" y="1218438"/>
                  </a:lnTo>
                  <a:lnTo>
                    <a:pt x="1071372" y="1299972"/>
                  </a:lnTo>
                  <a:lnTo>
                    <a:pt x="1110234" y="1285544"/>
                  </a:lnTo>
                  <a:lnTo>
                    <a:pt x="1151382" y="1270254"/>
                  </a:lnTo>
                  <a:lnTo>
                    <a:pt x="1127023" y="1247571"/>
                  </a:lnTo>
                  <a:lnTo>
                    <a:pt x="2218182" y="83820"/>
                  </a:lnTo>
                  <a:lnTo>
                    <a:pt x="2218944" y="80772"/>
                  </a:lnTo>
                  <a:close/>
                </a:path>
                <a:path w="2905125" h="1452879" extrusionOk="0">
                  <a:moveTo>
                    <a:pt x="2904744" y="81534"/>
                  </a:moveTo>
                  <a:lnTo>
                    <a:pt x="2903982" y="77724"/>
                  </a:lnTo>
                  <a:lnTo>
                    <a:pt x="2900934" y="76200"/>
                  </a:lnTo>
                  <a:lnTo>
                    <a:pt x="2897124" y="76962"/>
                  </a:lnTo>
                  <a:lnTo>
                    <a:pt x="1129487" y="1402880"/>
                  </a:lnTo>
                  <a:lnTo>
                    <a:pt x="1109472" y="1376172"/>
                  </a:lnTo>
                  <a:lnTo>
                    <a:pt x="1071372" y="1452372"/>
                  </a:lnTo>
                  <a:lnTo>
                    <a:pt x="1117092" y="1444066"/>
                  </a:lnTo>
                  <a:lnTo>
                    <a:pt x="1155192" y="1437132"/>
                  </a:lnTo>
                  <a:lnTo>
                    <a:pt x="1135075" y="1410322"/>
                  </a:lnTo>
                  <a:lnTo>
                    <a:pt x="2903220" y="84582"/>
                  </a:lnTo>
                  <a:lnTo>
                    <a:pt x="2904744" y="815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760470" y="3227070"/>
              <a:ext cx="3147060" cy="1851660"/>
            </a:xfrm>
            <a:custGeom>
              <a:avLst/>
              <a:gdLst/>
              <a:ahLst/>
              <a:cxnLst/>
              <a:rect l="l" t="t" r="r" b="b"/>
              <a:pathLst>
                <a:path w="3147059" h="1851660" extrusionOk="0">
                  <a:moveTo>
                    <a:pt x="160781" y="1530858"/>
                  </a:moveTo>
                  <a:lnTo>
                    <a:pt x="110118" y="1539014"/>
                  </a:lnTo>
                  <a:lnTo>
                    <a:pt x="66001" y="1561728"/>
                  </a:lnTo>
                  <a:lnTo>
                    <a:pt x="31138" y="1596365"/>
                  </a:lnTo>
                  <a:lnTo>
                    <a:pt x="8235" y="1640293"/>
                  </a:lnTo>
                  <a:lnTo>
                    <a:pt x="0" y="1690878"/>
                  </a:lnTo>
                  <a:lnTo>
                    <a:pt x="8235" y="1741541"/>
                  </a:lnTo>
                  <a:lnTo>
                    <a:pt x="31138" y="1785658"/>
                  </a:lnTo>
                  <a:lnTo>
                    <a:pt x="66001" y="1820521"/>
                  </a:lnTo>
                  <a:lnTo>
                    <a:pt x="110118" y="1843424"/>
                  </a:lnTo>
                  <a:lnTo>
                    <a:pt x="160781" y="1851660"/>
                  </a:lnTo>
                  <a:lnTo>
                    <a:pt x="211366" y="1843424"/>
                  </a:lnTo>
                  <a:lnTo>
                    <a:pt x="255294" y="1820521"/>
                  </a:lnTo>
                  <a:lnTo>
                    <a:pt x="289931" y="1785658"/>
                  </a:lnTo>
                  <a:lnTo>
                    <a:pt x="312645" y="1741541"/>
                  </a:lnTo>
                  <a:lnTo>
                    <a:pt x="320801" y="1690878"/>
                  </a:lnTo>
                  <a:lnTo>
                    <a:pt x="312645" y="1640293"/>
                  </a:lnTo>
                  <a:lnTo>
                    <a:pt x="289931" y="1596365"/>
                  </a:lnTo>
                  <a:lnTo>
                    <a:pt x="255294" y="1561728"/>
                  </a:lnTo>
                  <a:lnTo>
                    <a:pt x="211366" y="1539014"/>
                  </a:lnTo>
                  <a:lnTo>
                    <a:pt x="160781" y="1530858"/>
                  </a:lnTo>
                  <a:close/>
                </a:path>
                <a:path w="3147059" h="1851660" extrusionOk="0">
                  <a:moveTo>
                    <a:pt x="2986278" y="0"/>
                  </a:moveTo>
                  <a:lnTo>
                    <a:pt x="2935693" y="8235"/>
                  </a:lnTo>
                  <a:lnTo>
                    <a:pt x="2891765" y="31138"/>
                  </a:lnTo>
                  <a:lnTo>
                    <a:pt x="2857128" y="66001"/>
                  </a:lnTo>
                  <a:lnTo>
                    <a:pt x="2834414" y="110118"/>
                  </a:lnTo>
                  <a:lnTo>
                    <a:pt x="2826257" y="160781"/>
                  </a:lnTo>
                  <a:lnTo>
                    <a:pt x="2834414" y="211366"/>
                  </a:lnTo>
                  <a:lnTo>
                    <a:pt x="2857128" y="255294"/>
                  </a:lnTo>
                  <a:lnTo>
                    <a:pt x="2891765" y="289931"/>
                  </a:lnTo>
                  <a:lnTo>
                    <a:pt x="2935693" y="312645"/>
                  </a:lnTo>
                  <a:lnTo>
                    <a:pt x="2986278" y="320801"/>
                  </a:lnTo>
                  <a:lnTo>
                    <a:pt x="3036941" y="312645"/>
                  </a:lnTo>
                  <a:lnTo>
                    <a:pt x="3081058" y="289931"/>
                  </a:lnTo>
                  <a:lnTo>
                    <a:pt x="3115921" y="255294"/>
                  </a:lnTo>
                  <a:lnTo>
                    <a:pt x="3138824" y="211366"/>
                  </a:lnTo>
                  <a:lnTo>
                    <a:pt x="3147059" y="160781"/>
                  </a:lnTo>
                  <a:lnTo>
                    <a:pt x="3138824" y="110118"/>
                  </a:lnTo>
                  <a:lnTo>
                    <a:pt x="3115921" y="66001"/>
                  </a:lnTo>
                  <a:lnTo>
                    <a:pt x="3081058" y="31138"/>
                  </a:lnTo>
                  <a:lnTo>
                    <a:pt x="3036941" y="8235"/>
                  </a:lnTo>
                  <a:lnTo>
                    <a:pt x="298627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1581150" y="3342894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80" h="76200" extrusionOk="0">
                  <a:moveTo>
                    <a:pt x="326898" y="38100"/>
                  </a:moveTo>
                  <a:lnTo>
                    <a:pt x="325374" y="35051"/>
                  </a:lnTo>
                  <a:lnTo>
                    <a:pt x="322326" y="33527"/>
                  </a:lnTo>
                  <a:lnTo>
                    <a:pt x="4571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909"/>
                  </a:lnTo>
                  <a:lnTo>
                    <a:pt x="4571" y="43433"/>
                  </a:lnTo>
                  <a:lnTo>
                    <a:pt x="322326" y="43433"/>
                  </a:lnTo>
                  <a:lnTo>
                    <a:pt x="325374" y="41909"/>
                  </a:lnTo>
                  <a:lnTo>
                    <a:pt x="326898" y="38100"/>
                  </a:lnTo>
                  <a:close/>
                </a:path>
                <a:path w="386080" h="76200" extrusionOk="0">
                  <a:moveTo>
                    <a:pt x="385572" y="38100"/>
                  </a:moveTo>
                  <a:lnTo>
                    <a:pt x="309372" y="0"/>
                  </a:lnTo>
                  <a:lnTo>
                    <a:pt x="309372" y="33527"/>
                  </a:lnTo>
                  <a:lnTo>
                    <a:pt x="322326" y="33527"/>
                  </a:lnTo>
                  <a:lnTo>
                    <a:pt x="325374" y="35051"/>
                  </a:lnTo>
                  <a:lnTo>
                    <a:pt x="326898" y="38100"/>
                  </a:lnTo>
                  <a:lnTo>
                    <a:pt x="326898" y="67437"/>
                  </a:lnTo>
                  <a:lnTo>
                    <a:pt x="385572" y="38100"/>
                  </a:lnTo>
                  <a:close/>
                </a:path>
                <a:path w="386080" h="76200" extrusionOk="0">
                  <a:moveTo>
                    <a:pt x="326898" y="67437"/>
                  </a:moveTo>
                  <a:lnTo>
                    <a:pt x="326898" y="38100"/>
                  </a:lnTo>
                  <a:lnTo>
                    <a:pt x="325374" y="41909"/>
                  </a:lnTo>
                  <a:lnTo>
                    <a:pt x="322326" y="43433"/>
                  </a:lnTo>
                  <a:lnTo>
                    <a:pt x="309372" y="43433"/>
                  </a:lnTo>
                  <a:lnTo>
                    <a:pt x="309372" y="76200"/>
                  </a:lnTo>
                  <a:lnTo>
                    <a:pt x="326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6"/>
          <p:cNvSpPr txBox="1"/>
          <p:nvPr/>
        </p:nvSpPr>
        <p:spPr>
          <a:xfrm>
            <a:off x="1415795" y="2133600"/>
            <a:ext cx="11245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	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of a Tansition Diagram Based Lexical Analyzer</a:t>
            </a: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1197092" y="1348536"/>
            <a:ext cx="8556507" cy="566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TOKEN getRelop()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TOKEN retToken = new(RELOP) 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while(1) {  /* repeat character processing until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    a return or failure occurs */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switch(state)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case 0: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c = nextChar();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if(c =='&lt;')state=1;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elseif(c =='=')state=5;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else if ( c == '&gt;' ) state = 6;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/* lexeme is not a relop 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else fail() 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break;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case 1: 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case 8: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retract();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retToken.attribute = 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   return(retToken);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} // end switch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} // end while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517207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Implementing a Transition Diagram</a:t>
            </a:r>
            <a:endParaRPr sz="2600"/>
          </a:p>
        </p:txBody>
      </p:sp>
      <p:sp>
        <p:nvSpPr>
          <p:cNvPr id="224" name="Google Shape;224;p18"/>
          <p:cNvSpPr txBox="1"/>
          <p:nvPr/>
        </p:nvSpPr>
        <p:spPr>
          <a:xfrm>
            <a:off x="1070088" y="1465766"/>
            <a:ext cx="8053070" cy="181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875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Systematic approach for all transition diagrams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size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∝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states and edges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3535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try each diagram and when we fail then we go to  try the next diagram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1054848" y="3886200"/>
            <a:ext cx="7886700" cy="1621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167005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diagram for WS should be placed at the  beginning rather at the end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5015" marR="5080" lvl="0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Generalize: frequently occurring tokens should come  earlier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57771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Finite State Automata (FSAs)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1070088" y="1549404"/>
            <a:ext cx="7990840" cy="541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 “Finite State Machines”, “Finite Automata”,  “FA”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 = Specification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 Automata = Implementation</a:t>
            </a:r>
            <a:endParaRPr/>
          </a:p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finite automaton consists of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input alphabet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endParaRPr/>
          </a:p>
          <a:p>
            <a:pPr marL="756285" marR="0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states S</a:t>
            </a:r>
            <a:endParaRPr/>
          </a:p>
          <a:p>
            <a:pPr marL="756285" marR="0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start state n</a:t>
            </a:r>
            <a:endParaRPr/>
          </a:p>
          <a:p>
            <a:pPr marL="756285" marR="0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accepting states F </a:t>
            </a:r>
            <a:r>
              <a:rPr lang="en-US" sz="24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⊆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/>
          </a:p>
          <a:p>
            <a:pPr marL="46926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transitions state 🡪 state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 (DFA)</a:t>
            </a:r>
            <a:endParaRPr/>
          </a:p>
          <a:p>
            <a:pPr marL="755650" marR="0" lvl="1" indent="-286385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Non-deterministic (NFA)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5105400" y="5105400"/>
            <a:ext cx="353695" cy="20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/>
        </p:nvSpPr>
        <p:spPr>
          <a:xfrm>
            <a:off x="1115379" y="1014028"/>
            <a:ext cx="3672204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Finite Automata</a:t>
            </a:r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8229600" y="6009334"/>
            <a:ext cx="307975" cy="254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r" rtl="0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39" name="Google Shape;239;p20"/>
          <p:cNvSpPr txBox="1"/>
          <p:nvPr/>
        </p:nvSpPr>
        <p:spPr>
          <a:xfrm>
            <a:off x="1295400" y="1655012"/>
            <a:ext cx="235623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1295400" y="2533091"/>
            <a:ext cx="1901314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read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1295400" y="3646731"/>
            <a:ext cx="8534400" cy="239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end of input</a:t>
            </a:r>
            <a:endParaRPr/>
          </a:p>
          <a:p>
            <a:pPr marL="469900" marR="0" lvl="0" indent="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If in accepting state =&gt; accept,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othewise =&gt; reject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transition possible =&gt; reject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3204334" y="2672317"/>
            <a:ext cx="5568570" cy="8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state </a:t>
            </a:r>
            <a:r>
              <a:rPr lang="en-US" sz="20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950" baseline="-250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input “</a:t>
            </a:r>
            <a:r>
              <a:rPr lang="en-US" sz="20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a”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state </a:t>
            </a:r>
            <a:r>
              <a:rPr lang="en-US" sz="20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950" baseline="-250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95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2895600" y="1846090"/>
            <a:ext cx="5029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401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aseline="-250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4000" baseline="-250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🡪 </a:t>
            </a:r>
            <a:r>
              <a:rPr lang="en-US" sz="28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aseline="-250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8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4639946" y="1822140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5760" y="4572000"/>
            <a:ext cx="714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841502" y="685800"/>
            <a:ext cx="8375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Finite Automata State Graphs</a:t>
            </a: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body" idx="1"/>
          </p:nvPr>
        </p:nvSpPr>
        <p:spPr>
          <a:xfrm>
            <a:off x="1197093" y="1348536"/>
            <a:ext cx="5320030" cy="380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A state</a:t>
            </a: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The start state</a:t>
            </a: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An accepting state</a:t>
            </a: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A transition</a:t>
            </a:r>
            <a:endParaRPr/>
          </a:p>
        </p:txBody>
      </p:sp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8590" y="4992746"/>
            <a:ext cx="27146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0528" y="2896631"/>
            <a:ext cx="14478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2528" y="1598993"/>
            <a:ext cx="704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00205" y="4287896"/>
            <a:ext cx="7048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1197092" y="1348536"/>
            <a:ext cx="7565907" cy="368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/>
              <a:t>A finite automaton that accepts only “1”</a:t>
            </a: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finite automaton accepts a string if we can follow transitions labeled with the  characters in the string from the start to some accepting state</a:t>
            </a: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2" name="Google Shape;2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5174" y="2131593"/>
            <a:ext cx="34480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1197092" y="1348536"/>
            <a:ext cx="7032507" cy="555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A finite automaton accepting any number of 1’s followed by a  single 0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Alphabet: {0,1}</a:t>
            </a: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10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110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111110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111111110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 strike="sngStrike">
                <a:solidFill>
                  <a:srgbClr val="FF0000"/>
                </a:solidFill>
              </a:rPr>
              <a:t>1011</a:t>
            </a:r>
            <a:r>
              <a:rPr lang="en-US"/>
              <a:t>    NOT ACCEPTED</a:t>
            </a: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</p:txBody>
      </p:sp>
      <p:pic>
        <p:nvPicPr>
          <p:cNvPr id="269" name="Google Shape;2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2419350"/>
            <a:ext cx="34480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685800" y="619660"/>
            <a:ext cx="8375395" cy="43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 Life example: Vending Machine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260432" y="3429000"/>
            <a:ext cx="6058827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/>
              <a:t>A simple vending machine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/>
              <a:t>If you give it 25 taka, it will vend you a bottle of coca cola.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/>
              <a:t>This machine can only accept 5tk, 10tk and 20tk.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/>
              <a:t>Consider it as a language to build up 25tk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/>
              <a:t>It can happen as {5,5,5,5,5}, {10,10,5} and many more.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/>
              <a:t>If you are on the 15 state, all the machine knows “It is on the 15 state”. If you ask the machine, “</a:t>
            </a:r>
            <a:r>
              <a:rPr lang="en-US" sz="1800" i="1"/>
              <a:t>how did you get here?</a:t>
            </a:r>
            <a:r>
              <a:rPr lang="en-US" sz="1800"/>
              <a:t>”, it will not be able to answer. It retains no memory of the coins it had to get to state 15.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/>
              <a:t>These are machines with </a:t>
            </a:r>
            <a:r>
              <a:rPr lang="en-US" sz="1800" b="1"/>
              <a:t>no need of memory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76" name="Google Shape;27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5192" y="1066800"/>
            <a:ext cx="6058827" cy="2148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4" descr="A red soda machin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381" y="1752600"/>
            <a:ext cx="218122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4"/>
          <p:cNvSpPr txBox="1"/>
          <p:nvPr/>
        </p:nvSpPr>
        <p:spPr>
          <a:xfrm>
            <a:off x="685800" y="5727635"/>
            <a:ext cx="214591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Electromechanical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Vending Machine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>
            <a:spLocks noGrp="1"/>
          </p:cNvSpPr>
          <p:nvPr>
            <p:ph type="body" idx="1"/>
          </p:nvPr>
        </p:nvSpPr>
        <p:spPr>
          <a:xfrm>
            <a:off x="1127460" y="3187360"/>
            <a:ext cx="7997696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/>
              <a:t>Input strings: ac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                abc</a:t>
            </a:r>
            <a:endParaRPr sz="200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                abbc</a:t>
            </a:r>
            <a:endParaRPr sz="200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                abbbc</a:t>
            </a:r>
            <a:endParaRPr sz="200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	….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/>
              <a:t>Kleen’s Notation for this state diagram is: </a:t>
            </a:r>
            <a:r>
              <a:rPr lang="en-US" sz="2000" b="1">
                <a:solidFill>
                  <a:srgbClr val="FF0000"/>
                </a:solidFill>
              </a:rPr>
              <a:t>ab*c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where, b* means zero or more occurrences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/>
              <a:t>Check how compact ab*c is than state diagram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/>
              <a:t>The automaton diagram, the regular expression and the Comsky notation they all are equivalent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84" name="Google Shape;284;p25"/>
          <p:cNvPicPr preferRelativeResize="0"/>
          <p:nvPr/>
        </p:nvPicPr>
        <p:blipFill rotWithShape="1">
          <a:blip r:embed="rId3">
            <a:alphaModFix/>
          </a:blip>
          <a:srcRect b="13391"/>
          <a:stretch/>
        </p:blipFill>
        <p:spPr>
          <a:xfrm>
            <a:off x="3331891" y="1587593"/>
            <a:ext cx="3394616" cy="13991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5" name="Google Shape;285;p25"/>
          <p:cNvSpPr txBox="1"/>
          <p:nvPr/>
        </p:nvSpPr>
        <p:spPr>
          <a:xfrm>
            <a:off x="1051517" y="1762477"/>
            <a:ext cx="1524000" cy="9233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ab*c</a:t>
            </a:r>
            <a:endParaRPr/>
          </a:p>
        </p:txBody>
      </p:sp>
      <p:sp>
        <p:nvSpPr>
          <p:cNvPr id="286" name="Google Shape;286;p25"/>
          <p:cNvSpPr txBox="1"/>
          <p:nvPr/>
        </p:nvSpPr>
        <p:spPr>
          <a:xfrm>
            <a:off x="7412307" y="1801214"/>
            <a:ext cx="1712849" cy="8925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Chomsky Type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🡪 a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🡪 b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25"/>
          <p:cNvCxnSpPr/>
          <p:nvPr/>
        </p:nvCxnSpPr>
        <p:spPr>
          <a:xfrm>
            <a:off x="2575517" y="2287186"/>
            <a:ext cx="685800" cy="0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8" name="Google Shape;288;p25"/>
          <p:cNvCxnSpPr/>
          <p:nvPr/>
        </p:nvCxnSpPr>
        <p:spPr>
          <a:xfrm>
            <a:off x="6726507" y="2297519"/>
            <a:ext cx="685800" cy="0"/>
          </a:xfrm>
          <a:prstGeom prst="straightConnector1">
            <a:avLst/>
          </a:prstGeom>
          <a:noFill/>
          <a:ln w="76200" cap="flat" cmpd="sng">
            <a:solidFill>
              <a:srgbClr val="4A7DBA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85800" y="788669"/>
            <a:ext cx="8375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841503" y="1295400"/>
            <a:ext cx="8375394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/>
              <a:t>1930s: Turing Machine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/>
              <a:t>1940’s &amp; 1950s: Finite Automata,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                        FOTRAN and COBOL (Did not have formal definition)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/>
              <a:t>1951: Stephen Cole Kleene invents regular expressions</a:t>
            </a:r>
            <a:endParaRPr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/>
              <a:t>Late 1950s: Chomsky Normal Form, Formal Grammar</a:t>
            </a: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S 🡪 LT     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(L= Letter and T= Tail piece of an identifier)</a:t>
            </a: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Where everything is a sentence in Chomsky Notation</a:t>
            </a: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/>
              <a:t>1960: ALGOL was introduced with notations similar to Chomsky 		  Notations to define what is a legal program</a:t>
            </a: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&lt;identifier&gt;::=&lt;letter&gt;&lt;tail&gt;</a:t>
            </a: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    (::= is backus-naur form or simply BFN it similar to XML, isn’t it ?) </a:t>
            </a: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/>
              <a:t>1969: S. Cook, extended Turing study, traceable and intractable (NP- 		  hard problem)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34276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Deterministic Finite Automata</a:t>
            </a:r>
            <a:endParaRPr sz="2600"/>
          </a:p>
        </p:txBody>
      </p:sp>
      <p:sp>
        <p:nvSpPr>
          <p:cNvPr id="294" name="Google Shape;294;p26"/>
          <p:cNvSpPr txBox="1"/>
          <p:nvPr/>
        </p:nvSpPr>
        <p:spPr>
          <a:xfrm>
            <a:off x="1193546" y="1542542"/>
            <a:ext cx="7365365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000" rIns="0" bIns="0" anchor="t" anchorCtr="0">
            <a:spAutoFit/>
          </a:bodyPr>
          <a:lstStyle/>
          <a:p>
            <a:pPr marL="621665" marR="508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 finite automaton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(DFA) is a mathematical  model that consists of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1650745" y="3093973"/>
            <a:ext cx="10541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1130046" y="2146035"/>
            <a:ext cx="8187690" cy="258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85165" marR="0" lvl="0" indent="-609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states S</a:t>
            </a:r>
            <a:endParaRPr/>
          </a:p>
          <a:p>
            <a:pPr marL="1066165" marR="0" lvl="1" indent="-5340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 {s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…., s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165" marR="0" lvl="0" indent="-60960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input symbols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endParaRPr/>
          </a:p>
          <a:p>
            <a:pPr marL="1179195" marR="0" lvl="0" indent="0" algn="l" rtl="0">
              <a:lnSpc>
                <a:spcPct val="119444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{a, b, …}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165" marR="0" lvl="0" indent="-609600" algn="l" rtl="0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 startAt="3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transition function that maps state/symbol pairs to a state:</a:t>
            </a:r>
            <a:endParaRPr/>
          </a:p>
          <a:p>
            <a:pPr marL="989964" marR="0" lvl="0" indent="0" algn="l" rtl="0">
              <a:lnSpc>
                <a:spcPct val="119772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x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165" marR="0" lvl="0" indent="-609600" algn="l" rtl="0">
              <a:lnSpc>
                <a:spcPct val="116888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 startAt="4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special state s</a:t>
            </a:r>
            <a:r>
              <a:rPr lang="en-US" sz="22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the start state</a:t>
            </a:r>
            <a:endParaRPr/>
          </a:p>
          <a:p>
            <a:pPr marL="685165" marR="0" lvl="0" indent="-610235" algn="l" rtl="0">
              <a:lnSpc>
                <a:spcPct val="119772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 startAt="4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states F (subset of S) of final states</a:t>
            </a:r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1193546" y="5376926"/>
            <a:ext cx="2814955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string  OUTPUT: yes or no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223139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DFA Execution</a:t>
            </a:r>
            <a:endParaRPr sz="2600"/>
          </a:p>
        </p:txBody>
      </p:sp>
      <p:sp>
        <p:nvSpPr>
          <p:cNvPr id="303" name="Google Shape;303;p27"/>
          <p:cNvSpPr txBox="1"/>
          <p:nvPr/>
        </p:nvSpPr>
        <p:spPr>
          <a:xfrm>
            <a:off x="1222502" y="1911350"/>
            <a:ext cx="7809230" cy="304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DFA(int start_state)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22275" marR="31457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 current = start_state;  input_element = next_token();  while (input to be processed)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68375" marR="508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 = transition(current,table[input_element])  if current is an error state return No;  input_element = next_token();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588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58800" marR="191706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current is a final state return Yes;  else return No;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DFA Example</a:t>
            </a:r>
            <a:endParaRPr/>
          </a:p>
        </p:txBody>
      </p:sp>
      <p:sp>
        <p:nvSpPr>
          <p:cNvPr id="309" name="Google Shape;309;p28"/>
          <p:cNvSpPr txBox="1">
            <a:spLocks noGrp="1"/>
          </p:cNvSpPr>
          <p:nvPr>
            <p:ph type="body" idx="1"/>
          </p:nvPr>
        </p:nvSpPr>
        <p:spPr>
          <a:xfrm>
            <a:off x="1197092" y="1348536"/>
            <a:ext cx="6880107" cy="497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Construct a DFA that accepts set of all strings over {0,1} of length 2</a:t>
            </a: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Input String: 00</a:t>
            </a: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Input String: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Input String: 001</a:t>
            </a: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</p:txBody>
      </p:sp>
      <p:pic>
        <p:nvPicPr>
          <p:cNvPr id="310" name="Google Shape;31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2074" y="1981200"/>
            <a:ext cx="73342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DFA Example</a:t>
            </a:r>
            <a:endParaRPr/>
          </a:p>
        </p:txBody>
      </p:sp>
      <p:sp>
        <p:nvSpPr>
          <p:cNvPr id="316" name="Google Shape;316;p29"/>
          <p:cNvSpPr txBox="1">
            <a:spLocks noGrp="1"/>
          </p:cNvSpPr>
          <p:nvPr>
            <p:ph type="body" idx="1"/>
          </p:nvPr>
        </p:nvSpPr>
        <p:spPr>
          <a:xfrm>
            <a:off x="1197092" y="1348536"/>
            <a:ext cx="8019805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Construct a DFA that accepts any string over {a,b} that does not contain the string </a:t>
            </a:r>
            <a:r>
              <a:rPr lang="en-US" b="1" i="1"/>
              <a:t>aabb</a:t>
            </a:r>
            <a:r>
              <a:rPr lang="en-US"/>
              <a:t> in it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Alphabet {0,1}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Let us try to design a simpler problem by constructing a DFA that accepts all strings over {a,b} that </a:t>
            </a:r>
            <a:r>
              <a:rPr lang="en-US" b="1"/>
              <a:t>contains</a:t>
            </a:r>
            <a:r>
              <a:rPr lang="en-US"/>
              <a:t> the string </a:t>
            </a:r>
            <a:r>
              <a:rPr lang="en-US" i="1"/>
              <a:t>aabb</a:t>
            </a:r>
            <a:r>
              <a:rPr lang="en-US"/>
              <a:t> in it</a:t>
            </a: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This is the simplified DFA accepting all the string aabb </a:t>
            </a: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</p:txBody>
      </p:sp>
      <p:pic>
        <p:nvPicPr>
          <p:cNvPr id="317" name="Google Shape;31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713" y="2971800"/>
            <a:ext cx="7625872" cy="2456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DFA Example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1197092" y="1348536"/>
            <a:ext cx="8019805" cy="555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To construct a DFA that accepts any string over {a,b} that does not contain the string </a:t>
            </a:r>
            <a:r>
              <a:rPr lang="en-US" b="1" i="1"/>
              <a:t>aabb</a:t>
            </a:r>
            <a:r>
              <a:rPr lang="en-US"/>
              <a:t> in it we need to flip the simplified DFA which accepts aabb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Alphabet {0,1}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Let us try to design a simpler problem by constructing a DFA that accepts all strings over {a,b} that </a:t>
            </a:r>
            <a:r>
              <a:rPr lang="en-US" b="1"/>
              <a:t>contains</a:t>
            </a:r>
            <a:r>
              <a:rPr lang="en-US"/>
              <a:t> the string </a:t>
            </a:r>
            <a:r>
              <a:rPr lang="en-US" i="1"/>
              <a:t>aabb</a:t>
            </a:r>
            <a:r>
              <a:rPr lang="en-US"/>
              <a:t> in it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It means making the final state non-final and non-final state final</a:t>
            </a: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DFA Example</a:t>
            </a:r>
            <a:endParaRPr/>
          </a:p>
        </p:txBody>
      </p:sp>
      <p:sp>
        <p:nvSpPr>
          <p:cNvPr id="329" name="Google Shape;329;p31"/>
          <p:cNvSpPr txBox="1">
            <a:spLocks noGrp="1"/>
          </p:cNvSpPr>
          <p:nvPr>
            <p:ph type="body" idx="1"/>
          </p:nvPr>
        </p:nvSpPr>
        <p:spPr>
          <a:xfrm>
            <a:off x="1197093" y="1348536"/>
            <a:ext cx="5320030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Alphabet {0,1}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What language does this recognize?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0336" y="2569365"/>
            <a:ext cx="5671134" cy="183959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1"/>
          <p:cNvSpPr txBox="1"/>
          <p:nvPr/>
        </p:nvSpPr>
        <p:spPr>
          <a:xfrm>
            <a:off x="4114547" y="302453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3336417" y="2483768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6324600" y="302453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1"/>
          <p:cNvSpPr txBox="1"/>
          <p:nvPr/>
        </p:nvSpPr>
        <p:spPr>
          <a:xfrm>
            <a:off x="4174872" y="3829155"/>
            <a:ext cx="14160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7782179" y="2396900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1"/>
          <p:cNvSpPr txBox="1"/>
          <p:nvPr/>
        </p:nvSpPr>
        <p:spPr>
          <a:xfrm>
            <a:off x="5943600" y="4080919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342" name="Google Shape;342;p32"/>
          <p:cNvSpPr txBox="1">
            <a:spLocks noGrp="1"/>
          </p:cNvSpPr>
          <p:nvPr>
            <p:ph type="body" idx="1"/>
          </p:nvPr>
        </p:nvSpPr>
        <p:spPr>
          <a:xfrm>
            <a:off x="1197093" y="1348536"/>
            <a:ext cx="5320030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Alphabet {0,1}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/>
              <a:t>What language does this recognize?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3" name="Google Shape;34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2650" y="2182061"/>
            <a:ext cx="5671134" cy="183959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2"/>
          <p:cNvSpPr txBox="1"/>
          <p:nvPr/>
        </p:nvSpPr>
        <p:spPr>
          <a:xfrm>
            <a:off x="4086861" y="2637230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3308731" y="2096464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6296914" y="2637230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>
            <a:off x="4147186" y="3441851"/>
            <a:ext cx="14160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7782179" y="2396900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5915914" y="3693615"/>
            <a:ext cx="141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1224971" y="4188815"/>
            <a:ext cx="7007225" cy="263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 sz="1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 sz="1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 sz="1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111100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 sz="1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1111001100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 sz="19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strings terminated by at least two zeros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Char char="•"/>
            </a:pPr>
            <a:r>
              <a:rPr lang="en-US" sz="1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Expression: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1*(0|1)*00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(0|1)*000*  </a:t>
            </a:r>
            <a:endParaRPr/>
          </a:p>
          <a:p>
            <a:pPr marL="342900" marR="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 sz="19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Different Example</a:t>
            </a:r>
            <a:endParaRPr/>
          </a:p>
        </p:txBody>
      </p:sp>
      <p:sp>
        <p:nvSpPr>
          <p:cNvPr id="356" name="Google Shape;356;p33"/>
          <p:cNvSpPr txBox="1">
            <a:spLocks noGrp="1"/>
          </p:cNvSpPr>
          <p:nvPr>
            <p:ph type="body" idx="1"/>
          </p:nvPr>
        </p:nvSpPr>
        <p:spPr>
          <a:xfrm>
            <a:off x="839643" y="1179194"/>
            <a:ext cx="8861307" cy="6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/>
              <a:t>Alphabet still { 0, 1 }</a:t>
            </a: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/>
              <a:t>The operation of the automaton is not completely defined by the input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– On input “11” the automaton could be in either state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/>
              <a:t>This leads to Non-Determinism. It might seem like it is not correct, but this defines a new type of finite automata called </a:t>
            </a:r>
            <a:r>
              <a:rPr lang="en-US" sz="2400" b="1"/>
              <a:t>Non-Deterministic Finite Automata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/>
              <a:t>In NFA, multiple transition will be possible from one state based on the same input symbol</a:t>
            </a: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</p:txBody>
      </p:sp>
      <p:grpSp>
        <p:nvGrpSpPr>
          <p:cNvPr id="357" name="Google Shape;357;p33"/>
          <p:cNvGrpSpPr/>
          <p:nvPr/>
        </p:nvGrpSpPr>
        <p:grpSpPr>
          <a:xfrm>
            <a:off x="2978473" y="2137349"/>
            <a:ext cx="4264560" cy="1600200"/>
            <a:chOff x="2893441" y="1904745"/>
            <a:chExt cx="3354959" cy="1099185"/>
          </a:xfrm>
        </p:grpSpPr>
        <p:sp>
          <p:nvSpPr>
            <p:cNvPr id="358" name="Google Shape;358;p33"/>
            <p:cNvSpPr/>
            <p:nvPr/>
          </p:nvSpPr>
          <p:spPr>
            <a:xfrm>
              <a:off x="3885311" y="2594863"/>
              <a:ext cx="1627505" cy="140335"/>
            </a:xfrm>
            <a:custGeom>
              <a:avLst/>
              <a:gdLst/>
              <a:ahLst/>
              <a:cxnLst/>
              <a:rect l="l" t="t" r="r" b="b"/>
              <a:pathLst>
                <a:path w="1627504" h="140335" extrusionOk="0">
                  <a:moveTo>
                    <a:pt x="1550725" y="108793"/>
                  </a:moveTo>
                  <a:lnTo>
                    <a:pt x="1545843" y="140208"/>
                  </a:lnTo>
                  <a:lnTo>
                    <a:pt x="1626997" y="114300"/>
                  </a:lnTo>
                  <a:lnTo>
                    <a:pt x="1622162" y="110871"/>
                  </a:lnTo>
                  <a:lnTo>
                    <a:pt x="1563242" y="110871"/>
                  </a:lnTo>
                  <a:lnTo>
                    <a:pt x="1550725" y="108793"/>
                  </a:lnTo>
                  <a:close/>
                </a:path>
                <a:path w="1627504" h="140335" extrusionOk="0">
                  <a:moveTo>
                    <a:pt x="839724" y="0"/>
                  </a:moveTo>
                  <a:lnTo>
                    <a:pt x="813815" y="0"/>
                  </a:lnTo>
                  <a:lnTo>
                    <a:pt x="787908" y="381"/>
                  </a:lnTo>
                  <a:lnTo>
                    <a:pt x="734060" y="2540"/>
                  </a:lnTo>
                  <a:lnTo>
                    <a:pt x="648969" y="9143"/>
                  </a:lnTo>
                  <a:lnTo>
                    <a:pt x="590550" y="15240"/>
                  </a:lnTo>
                  <a:lnTo>
                    <a:pt x="531367" y="22606"/>
                  </a:lnTo>
                  <a:lnTo>
                    <a:pt x="472059" y="30861"/>
                  </a:lnTo>
                  <a:lnTo>
                    <a:pt x="413130" y="39750"/>
                  </a:lnTo>
                  <a:lnTo>
                    <a:pt x="298830" y="58674"/>
                  </a:lnTo>
                  <a:lnTo>
                    <a:pt x="101600" y="94234"/>
                  </a:lnTo>
                  <a:lnTo>
                    <a:pt x="81406" y="98043"/>
                  </a:lnTo>
                  <a:lnTo>
                    <a:pt x="28321" y="107187"/>
                  </a:lnTo>
                  <a:lnTo>
                    <a:pt x="0" y="111633"/>
                  </a:lnTo>
                  <a:lnTo>
                    <a:pt x="1777" y="124079"/>
                  </a:lnTo>
                  <a:lnTo>
                    <a:pt x="15239" y="122174"/>
                  </a:lnTo>
                  <a:lnTo>
                    <a:pt x="64515" y="113918"/>
                  </a:lnTo>
                  <a:lnTo>
                    <a:pt x="301116" y="71119"/>
                  </a:lnTo>
                  <a:lnTo>
                    <a:pt x="415163" y="52324"/>
                  </a:lnTo>
                  <a:lnTo>
                    <a:pt x="473963" y="43306"/>
                  </a:lnTo>
                  <a:lnTo>
                    <a:pt x="533146" y="35179"/>
                  </a:lnTo>
                  <a:lnTo>
                    <a:pt x="592074" y="27812"/>
                  </a:lnTo>
                  <a:lnTo>
                    <a:pt x="650239" y="21717"/>
                  </a:lnTo>
                  <a:lnTo>
                    <a:pt x="707136" y="17018"/>
                  </a:lnTo>
                  <a:lnTo>
                    <a:pt x="761873" y="13843"/>
                  </a:lnTo>
                  <a:lnTo>
                    <a:pt x="814069" y="12700"/>
                  </a:lnTo>
                  <a:lnTo>
                    <a:pt x="1028402" y="12700"/>
                  </a:lnTo>
                  <a:lnTo>
                    <a:pt x="975740" y="7493"/>
                  </a:lnTo>
                  <a:lnTo>
                    <a:pt x="920114" y="3302"/>
                  </a:lnTo>
                  <a:lnTo>
                    <a:pt x="866139" y="762"/>
                  </a:lnTo>
                  <a:lnTo>
                    <a:pt x="839724" y="0"/>
                  </a:lnTo>
                  <a:close/>
                </a:path>
                <a:path w="1627504" h="140335" extrusionOk="0">
                  <a:moveTo>
                    <a:pt x="1552683" y="96199"/>
                  </a:moveTo>
                  <a:lnTo>
                    <a:pt x="1550725" y="108793"/>
                  </a:lnTo>
                  <a:lnTo>
                    <a:pt x="1563242" y="110871"/>
                  </a:lnTo>
                  <a:lnTo>
                    <a:pt x="1565275" y="98298"/>
                  </a:lnTo>
                  <a:lnTo>
                    <a:pt x="1552683" y="96199"/>
                  </a:lnTo>
                  <a:close/>
                </a:path>
                <a:path w="1627504" h="140335" extrusionOk="0">
                  <a:moveTo>
                    <a:pt x="1557527" y="65024"/>
                  </a:moveTo>
                  <a:lnTo>
                    <a:pt x="1552683" y="96199"/>
                  </a:lnTo>
                  <a:lnTo>
                    <a:pt x="1565275" y="98298"/>
                  </a:lnTo>
                  <a:lnTo>
                    <a:pt x="1563242" y="110871"/>
                  </a:lnTo>
                  <a:lnTo>
                    <a:pt x="1622162" y="110871"/>
                  </a:lnTo>
                  <a:lnTo>
                    <a:pt x="1557527" y="65024"/>
                  </a:lnTo>
                  <a:close/>
                </a:path>
                <a:path w="1627504" h="140335" extrusionOk="0">
                  <a:moveTo>
                    <a:pt x="1028402" y="12700"/>
                  </a:moveTo>
                  <a:lnTo>
                    <a:pt x="839597" y="12700"/>
                  </a:lnTo>
                  <a:lnTo>
                    <a:pt x="865759" y="13462"/>
                  </a:lnTo>
                  <a:lnTo>
                    <a:pt x="919606" y="16002"/>
                  </a:lnTo>
                  <a:lnTo>
                    <a:pt x="974851" y="20193"/>
                  </a:lnTo>
                  <a:lnTo>
                    <a:pt x="1031113" y="25781"/>
                  </a:lnTo>
                  <a:lnTo>
                    <a:pt x="1087881" y="32512"/>
                  </a:lnTo>
                  <a:lnTo>
                    <a:pt x="1144904" y="40259"/>
                  </a:lnTo>
                  <a:lnTo>
                    <a:pt x="1201674" y="48641"/>
                  </a:lnTo>
                  <a:lnTo>
                    <a:pt x="1257680" y="57531"/>
                  </a:lnTo>
                  <a:lnTo>
                    <a:pt x="1532636" y="105791"/>
                  </a:lnTo>
                  <a:lnTo>
                    <a:pt x="1550725" y="108793"/>
                  </a:lnTo>
                  <a:lnTo>
                    <a:pt x="1552683" y="96199"/>
                  </a:lnTo>
                  <a:lnTo>
                    <a:pt x="1513204" y="89535"/>
                  </a:lnTo>
                  <a:lnTo>
                    <a:pt x="1259713" y="44958"/>
                  </a:lnTo>
                  <a:lnTo>
                    <a:pt x="1203452" y="36068"/>
                  </a:lnTo>
                  <a:lnTo>
                    <a:pt x="1146683" y="27686"/>
                  </a:lnTo>
                  <a:lnTo>
                    <a:pt x="1089405" y="19938"/>
                  </a:lnTo>
                  <a:lnTo>
                    <a:pt x="1032255" y="13081"/>
                  </a:lnTo>
                  <a:lnTo>
                    <a:pt x="1028402" y="127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276600" y="2426207"/>
              <a:ext cx="2971800" cy="571500"/>
            </a:xfrm>
            <a:custGeom>
              <a:avLst/>
              <a:gdLst/>
              <a:ahLst/>
              <a:cxnLst/>
              <a:rect l="l" t="t" r="r" b="b"/>
              <a:pathLst>
                <a:path w="2971800" h="571500" extrusionOk="0">
                  <a:moveTo>
                    <a:pt x="2286000" y="286512"/>
                  </a:moveTo>
                  <a:lnTo>
                    <a:pt x="2290912" y="245424"/>
                  </a:lnTo>
                  <a:lnTo>
                    <a:pt x="2305076" y="206751"/>
                  </a:lnTo>
                  <a:lnTo>
                    <a:pt x="2327627" y="171139"/>
                  </a:lnTo>
                  <a:lnTo>
                    <a:pt x="2357705" y="139233"/>
                  </a:lnTo>
                  <a:lnTo>
                    <a:pt x="2394446" y="111680"/>
                  </a:lnTo>
                  <a:lnTo>
                    <a:pt x="2436988" y="89125"/>
                  </a:lnTo>
                  <a:lnTo>
                    <a:pt x="2484470" y="72215"/>
                  </a:lnTo>
                  <a:lnTo>
                    <a:pt x="2536027" y="61595"/>
                  </a:lnTo>
                  <a:lnTo>
                    <a:pt x="2590800" y="57912"/>
                  </a:lnTo>
                  <a:lnTo>
                    <a:pt x="2645572" y="61595"/>
                  </a:lnTo>
                  <a:lnTo>
                    <a:pt x="2697129" y="72215"/>
                  </a:lnTo>
                  <a:lnTo>
                    <a:pt x="2744611" y="89125"/>
                  </a:lnTo>
                  <a:lnTo>
                    <a:pt x="2787153" y="111680"/>
                  </a:lnTo>
                  <a:lnTo>
                    <a:pt x="2823894" y="139233"/>
                  </a:lnTo>
                  <a:lnTo>
                    <a:pt x="2853972" y="171139"/>
                  </a:lnTo>
                  <a:lnTo>
                    <a:pt x="2876523" y="206751"/>
                  </a:lnTo>
                  <a:lnTo>
                    <a:pt x="2890687" y="245424"/>
                  </a:lnTo>
                  <a:lnTo>
                    <a:pt x="2895600" y="286512"/>
                  </a:lnTo>
                  <a:lnTo>
                    <a:pt x="2890687" y="327599"/>
                  </a:lnTo>
                  <a:lnTo>
                    <a:pt x="2876523" y="366272"/>
                  </a:lnTo>
                  <a:lnTo>
                    <a:pt x="2853972" y="401884"/>
                  </a:lnTo>
                  <a:lnTo>
                    <a:pt x="2823894" y="433790"/>
                  </a:lnTo>
                  <a:lnTo>
                    <a:pt x="2787153" y="461343"/>
                  </a:lnTo>
                  <a:lnTo>
                    <a:pt x="2744611" y="483898"/>
                  </a:lnTo>
                  <a:lnTo>
                    <a:pt x="2697129" y="500808"/>
                  </a:lnTo>
                  <a:lnTo>
                    <a:pt x="2645572" y="511428"/>
                  </a:lnTo>
                  <a:lnTo>
                    <a:pt x="2590800" y="515112"/>
                  </a:lnTo>
                  <a:lnTo>
                    <a:pt x="2536027" y="511428"/>
                  </a:lnTo>
                  <a:lnTo>
                    <a:pt x="2484470" y="500808"/>
                  </a:lnTo>
                  <a:lnTo>
                    <a:pt x="2436988" y="483898"/>
                  </a:lnTo>
                  <a:lnTo>
                    <a:pt x="2394446" y="461343"/>
                  </a:lnTo>
                  <a:lnTo>
                    <a:pt x="2357705" y="433790"/>
                  </a:lnTo>
                  <a:lnTo>
                    <a:pt x="2327627" y="401884"/>
                  </a:lnTo>
                  <a:lnTo>
                    <a:pt x="2305076" y="366272"/>
                  </a:lnTo>
                  <a:lnTo>
                    <a:pt x="2290912" y="327599"/>
                  </a:lnTo>
                  <a:lnTo>
                    <a:pt x="2286000" y="286512"/>
                  </a:lnTo>
                  <a:close/>
                </a:path>
                <a:path w="2971800" h="571500" extrusionOk="0">
                  <a:moveTo>
                    <a:pt x="2209800" y="285750"/>
                  </a:moveTo>
                  <a:lnTo>
                    <a:pt x="2213930" y="243513"/>
                  </a:lnTo>
                  <a:lnTo>
                    <a:pt x="2225929" y="203204"/>
                  </a:lnTo>
                  <a:lnTo>
                    <a:pt x="2245208" y="165265"/>
                  </a:lnTo>
                  <a:lnTo>
                    <a:pt x="2271176" y="130135"/>
                  </a:lnTo>
                  <a:lnTo>
                    <a:pt x="2303246" y="98258"/>
                  </a:lnTo>
                  <a:lnTo>
                    <a:pt x="2340828" y="70074"/>
                  </a:lnTo>
                  <a:lnTo>
                    <a:pt x="2383333" y="46024"/>
                  </a:lnTo>
                  <a:lnTo>
                    <a:pt x="2430172" y="26550"/>
                  </a:lnTo>
                  <a:lnTo>
                    <a:pt x="2480755" y="12094"/>
                  </a:lnTo>
                  <a:lnTo>
                    <a:pt x="2534494" y="3097"/>
                  </a:lnTo>
                  <a:lnTo>
                    <a:pt x="2590800" y="0"/>
                  </a:lnTo>
                  <a:lnTo>
                    <a:pt x="2647105" y="3097"/>
                  </a:lnTo>
                  <a:lnTo>
                    <a:pt x="2700844" y="12094"/>
                  </a:lnTo>
                  <a:lnTo>
                    <a:pt x="2751427" y="26550"/>
                  </a:lnTo>
                  <a:lnTo>
                    <a:pt x="2798266" y="46024"/>
                  </a:lnTo>
                  <a:lnTo>
                    <a:pt x="2840771" y="70074"/>
                  </a:lnTo>
                  <a:lnTo>
                    <a:pt x="2878353" y="98258"/>
                  </a:lnTo>
                  <a:lnTo>
                    <a:pt x="2910423" y="130135"/>
                  </a:lnTo>
                  <a:lnTo>
                    <a:pt x="2936391" y="165265"/>
                  </a:lnTo>
                  <a:lnTo>
                    <a:pt x="2955670" y="203204"/>
                  </a:lnTo>
                  <a:lnTo>
                    <a:pt x="2967669" y="243513"/>
                  </a:lnTo>
                  <a:lnTo>
                    <a:pt x="2971800" y="285750"/>
                  </a:lnTo>
                  <a:lnTo>
                    <a:pt x="2967669" y="327986"/>
                  </a:lnTo>
                  <a:lnTo>
                    <a:pt x="2955670" y="368295"/>
                  </a:lnTo>
                  <a:lnTo>
                    <a:pt x="2936391" y="406234"/>
                  </a:lnTo>
                  <a:lnTo>
                    <a:pt x="2910423" y="441364"/>
                  </a:lnTo>
                  <a:lnTo>
                    <a:pt x="2878353" y="473241"/>
                  </a:lnTo>
                  <a:lnTo>
                    <a:pt x="2840771" y="501425"/>
                  </a:lnTo>
                  <a:lnTo>
                    <a:pt x="2798266" y="525475"/>
                  </a:lnTo>
                  <a:lnTo>
                    <a:pt x="2751427" y="544949"/>
                  </a:lnTo>
                  <a:lnTo>
                    <a:pt x="2700844" y="559405"/>
                  </a:lnTo>
                  <a:lnTo>
                    <a:pt x="2647105" y="568402"/>
                  </a:lnTo>
                  <a:lnTo>
                    <a:pt x="2590800" y="571500"/>
                  </a:lnTo>
                  <a:lnTo>
                    <a:pt x="2534494" y="568402"/>
                  </a:lnTo>
                  <a:lnTo>
                    <a:pt x="2480755" y="559405"/>
                  </a:lnTo>
                  <a:lnTo>
                    <a:pt x="2430172" y="544949"/>
                  </a:lnTo>
                  <a:lnTo>
                    <a:pt x="2383333" y="525475"/>
                  </a:lnTo>
                  <a:lnTo>
                    <a:pt x="2340828" y="501425"/>
                  </a:lnTo>
                  <a:lnTo>
                    <a:pt x="2303246" y="473241"/>
                  </a:lnTo>
                  <a:lnTo>
                    <a:pt x="2271176" y="441364"/>
                  </a:lnTo>
                  <a:lnTo>
                    <a:pt x="2245208" y="406234"/>
                  </a:lnTo>
                  <a:lnTo>
                    <a:pt x="2225929" y="368295"/>
                  </a:lnTo>
                  <a:lnTo>
                    <a:pt x="2213930" y="327986"/>
                  </a:lnTo>
                  <a:lnTo>
                    <a:pt x="2209800" y="285750"/>
                  </a:lnTo>
                  <a:close/>
                </a:path>
                <a:path w="2971800" h="571500" extrusionOk="0">
                  <a:moveTo>
                    <a:pt x="0" y="286512"/>
                  </a:moveTo>
                  <a:lnTo>
                    <a:pt x="4912" y="245424"/>
                  </a:lnTo>
                  <a:lnTo>
                    <a:pt x="19076" y="206751"/>
                  </a:lnTo>
                  <a:lnTo>
                    <a:pt x="41627" y="171139"/>
                  </a:lnTo>
                  <a:lnTo>
                    <a:pt x="71705" y="139233"/>
                  </a:lnTo>
                  <a:lnTo>
                    <a:pt x="108446" y="111680"/>
                  </a:lnTo>
                  <a:lnTo>
                    <a:pt x="150988" y="89125"/>
                  </a:lnTo>
                  <a:lnTo>
                    <a:pt x="198470" y="72215"/>
                  </a:lnTo>
                  <a:lnTo>
                    <a:pt x="250027" y="61595"/>
                  </a:lnTo>
                  <a:lnTo>
                    <a:pt x="304800" y="57912"/>
                  </a:lnTo>
                  <a:lnTo>
                    <a:pt x="359572" y="61595"/>
                  </a:lnTo>
                  <a:lnTo>
                    <a:pt x="411129" y="72215"/>
                  </a:lnTo>
                  <a:lnTo>
                    <a:pt x="458611" y="89125"/>
                  </a:lnTo>
                  <a:lnTo>
                    <a:pt x="501153" y="111680"/>
                  </a:lnTo>
                  <a:lnTo>
                    <a:pt x="537894" y="139233"/>
                  </a:lnTo>
                  <a:lnTo>
                    <a:pt x="567972" y="171139"/>
                  </a:lnTo>
                  <a:lnTo>
                    <a:pt x="590523" y="206751"/>
                  </a:lnTo>
                  <a:lnTo>
                    <a:pt x="604687" y="245424"/>
                  </a:lnTo>
                  <a:lnTo>
                    <a:pt x="609600" y="286512"/>
                  </a:lnTo>
                  <a:lnTo>
                    <a:pt x="604687" y="327599"/>
                  </a:lnTo>
                  <a:lnTo>
                    <a:pt x="590523" y="366272"/>
                  </a:lnTo>
                  <a:lnTo>
                    <a:pt x="567972" y="401884"/>
                  </a:lnTo>
                  <a:lnTo>
                    <a:pt x="537894" y="433790"/>
                  </a:lnTo>
                  <a:lnTo>
                    <a:pt x="501153" y="461343"/>
                  </a:lnTo>
                  <a:lnTo>
                    <a:pt x="458611" y="483898"/>
                  </a:lnTo>
                  <a:lnTo>
                    <a:pt x="411129" y="500808"/>
                  </a:lnTo>
                  <a:lnTo>
                    <a:pt x="359572" y="511428"/>
                  </a:lnTo>
                  <a:lnTo>
                    <a:pt x="304800" y="515112"/>
                  </a:lnTo>
                  <a:lnTo>
                    <a:pt x="250027" y="511428"/>
                  </a:lnTo>
                  <a:lnTo>
                    <a:pt x="198470" y="500808"/>
                  </a:lnTo>
                  <a:lnTo>
                    <a:pt x="150988" y="483898"/>
                  </a:lnTo>
                  <a:lnTo>
                    <a:pt x="108446" y="461343"/>
                  </a:lnTo>
                  <a:lnTo>
                    <a:pt x="71705" y="433790"/>
                  </a:lnTo>
                  <a:lnTo>
                    <a:pt x="41627" y="401884"/>
                  </a:lnTo>
                  <a:lnTo>
                    <a:pt x="19076" y="366272"/>
                  </a:lnTo>
                  <a:lnTo>
                    <a:pt x="4912" y="327599"/>
                  </a:lnTo>
                  <a:lnTo>
                    <a:pt x="0" y="286512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893441" y="1904745"/>
              <a:ext cx="1155700" cy="1099185"/>
            </a:xfrm>
            <a:custGeom>
              <a:avLst/>
              <a:gdLst/>
              <a:ahLst/>
              <a:cxnLst/>
              <a:rect l="l" t="t" r="r" b="b"/>
              <a:pathLst>
                <a:path w="1155700" h="1099185" extrusionOk="0">
                  <a:moveTo>
                    <a:pt x="459359" y="922274"/>
                  </a:moveTo>
                  <a:lnTo>
                    <a:pt x="374637" y="913257"/>
                  </a:lnTo>
                  <a:lnTo>
                    <a:pt x="385749" y="942975"/>
                  </a:lnTo>
                  <a:lnTo>
                    <a:pt x="0" y="1086993"/>
                  </a:lnTo>
                  <a:lnTo>
                    <a:pt x="4318" y="1098931"/>
                  </a:lnTo>
                  <a:lnTo>
                    <a:pt x="390207" y="954900"/>
                  </a:lnTo>
                  <a:lnTo>
                    <a:pt x="401320" y="984631"/>
                  </a:lnTo>
                  <a:lnTo>
                    <a:pt x="444220" y="938530"/>
                  </a:lnTo>
                  <a:lnTo>
                    <a:pt x="459359" y="922274"/>
                  </a:lnTo>
                  <a:close/>
                </a:path>
                <a:path w="1155700" h="1099185" extrusionOk="0">
                  <a:moveTo>
                    <a:pt x="1155573" y="256540"/>
                  </a:moveTo>
                  <a:lnTo>
                    <a:pt x="1154353" y="246507"/>
                  </a:lnTo>
                  <a:lnTo>
                    <a:pt x="1154049" y="244094"/>
                  </a:lnTo>
                  <a:lnTo>
                    <a:pt x="1152182" y="237236"/>
                  </a:lnTo>
                  <a:lnTo>
                    <a:pt x="1151255" y="233807"/>
                  </a:lnTo>
                  <a:lnTo>
                    <a:pt x="1151255" y="233553"/>
                  </a:lnTo>
                  <a:lnTo>
                    <a:pt x="1151001" y="233045"/>
                  </a:lnTo>
                  <a:lnTo>
                    <a:pt x="1146683" y="223139"/>
                  </a:lnTo>
                  <a:lnTo>
                    <a:pt x="1125220" y="191262"/>
                  </a:lnTo>
                  <a:lnTo>
                    <a:pt x="1093724" y="159639"/>
                  </a:lnTo>
                  <a:lnTo>
                    <a:pt x="1053973" y="128905"/>
                  </a:lnTo>
                  <a:lnTo>
                    <a:pt x="1007999" y="99568"/>
                  </a:lnTo>
                  <a:lnTo>
                    <a:pt x="957453" y="72644"/>
                  </a:lnTo>
                  <a:lnTo>
                    <a:pt x="922147" y="56261"/>
                  </a:lnTo>
                  <a:lnTo>
                    <a:pt x="886333" y="41402"/>
                  </a:lnTo>
                  <a:lnTo>
                    <a:pt x="850265" y="28448"/>
                  </a:lnTo>
                  <a:lnTo>
                    <a:pt x="797052" y="13081"/>
                  </a:lnTo>
                  <a:lnTo>
                    <a:pt x="795388" y="12700"/>
                  </a:lnTo>
                  <a:lnTo>
                    <a:pt x="779907" y="9144"/>
                  </a:lnTo>
                  <a:lnTo>
                    <a:pt x="731139" y="1524"/>
                  </a:lnTo>
                  <a:lnTo>
                    <a:pt x="701294" y="0"/>
                  </a:lnTo>
                  <a:lnTo>
                    <a:pt x="687578" y="508"/>
                  </a:lnTo>
                  <a:lnTo>
                    <a:pt x="645287" y="7366"/>
                  </a:lnTo>
                  <a:lnTo>
                    <a:pt x="600583" y="21844"/>
                  </a:lnTo>
                  <a:lnTo>
                    <a:pt x="554863" y="42545"/>
                  </a:lnTo>
                  <a:lnTo>
                    <a:pt x="509270" y="68326"/>
                  </a:lnTo>
                  <a:lnTo>
                    <a:pt x="450469" y="108966"/>
                  </a:lnTo>
                  <a:lnTo>
                    <a:pt x="397256" y="153924"/>
                  </a:lnTo>
                  <a:lnTo>
                    <a:pt x="362585" y="189230"/>
                  </a:lnTo>
                  <a:lnTo>
                    <a:pt x="334010" y="224409"/>
                  </a:lnTo>
                  <a:lnTo>
                    <a:pt x="312801" y="258572"/>
                  </a:lnTo>
                  <a:lnTo>
                    <a:pt x="298323" y="301371"/>
                  </a:lnTo>
                  <a:lnTo>
                    <a:pt x="296926" y="322580"/>
                  </a:lnTo>
                  <a:lnTo>
                    <a:pt x="297434" y="332994"/>
                  </a:lnTo>
                  <a:lnTo>
                    <a:pt x="307594" y="375793"/>
                  </a:lnTo>
                  <a:lnTo>
                    <a:pt x="328676" y="419100"/>
                  </a:lnTo>
                  <a:lnTo>
                    <a:pt x="358648" y="462661"/>
                  </a:lnTo>
                  <a:lnTo>
                    <a:pt x="395478" y="506730"/>
                  </a:lnTo>
                  <a:lnTo>
                    <a:pt x="437769" y="551180"/>
                  </a:lnTo>
                  <a:lnTo>
                    <a:pt x="475602" y="588010"/>
                  </a:lnTo>
                  <a:lnTo>
                    <a:pt x="453771" y="611124"/>
                  </a:lnTo>
                  <a:lnTo>
                    <a:pt x="535305" y="635762"/>
                  </a:lnTo>
                  <a:lnTo>
                    <a:pt x="521068" y="596773"/>
                  </a:lnTo>
                  <a:lnTo>
                    <a:pt x="506095" y="555752"/>
                  </a:lnTo>
                  <a:lnTo>
                    <a:pt x="484339" y="578764"/>
                  </a:lnTo>
                  <a:lnTo>
                    <a:pt x="469265" y="564388"/>
                  </a:lnTo>
                  <a:lnTo>
                    <a:pt x="446913" y="542290"/>
                  </a:lnTo>
                  <a:lnTo>
                    <a:pt x="405130" y="498348"/>
                  </a:lnTo>
                  <a:lnTo>
                    <a:pt x="368808" y="455168"/>
                  </a:lnTo>
                  <a:lnTo>
                    <a:pt x="339725" y="412750"/>
                  </a:lnTo>
                  <a:lnTo>
                    <a:pt x="319659" y="371856"/>
                  </a:lnTo>
                  <a:lnTo>
                    <a:pt x="310134" y="332359"/>
                  </a:lnTo>
                  <a:lnTo>
                    <a:pt x="309626" y="322580"/>
                  </a:lnTo>
                  <a:lnTo>
                    <a:pt x="309753" y="313182"/>
                  </a:lnTo>
                  <a:lnTo>
                    <a:pt x="319151" y="274955"/>
                  </a:lnTo>
                  <a:lnTo>
                    <a:pt x="344170" y="232029"/>
                  </a:lnTo>
                  <a:lnTo>
                    <a:pt x="371856" y="197866"/>
                  </a:lnTo>
                  <a:lnTo>
                    <a:pt x="405625" y="163449"/>
                  </a:lnTo>
                  <a:lnTo>
                    <a:pt x="457962" y="119253"/>
                  </a:lnTo>
                  <a:lnTo>
                    <a:pt x="515620" y="79248"/>
                  </a:lnTo>
                  <a:lnTo>
                    <a:pt x="560451" y="53975"/>
                  </a:lnTo>
                  <a:lnTo>
                    <a:pt x="605028" y="33782"/>
                  </a:lnTo>
                  <a:lnTo>
                    <a:pt x="647954" y="19812"/>
                  </a:lnTo>
                  <a:lnTo>
                    <a:pt x="687959" y="13208"/>
                  </a:lnTo>
                  <a:lnTo>
                    <a:pt x="701040" y="12700"/>
                  </a:lnTo>
                  <a:lnTo>
                    <a:pt x="715010" y="12954"/>
                  </a:lnTo>
                  <a:lnTo>
                    <a:pt x="760857" y="18415"/>
                  </a:lnTo>
                  <a:lnTo>
                    <a:pt x="811022" y="29845"/>
                  </a:lnTo>
                  <a:lnTo>
                    <a:pt x="881507" y="53213"/>
                  </a:lnTo>
                  <a:lnTo>
                    <a:pt x="916813" y="67691"/>
                  </a:lnTo>
                  <a:lnTo>
                    <a:pt x="951611" y="83947"/>
                  </a:lnTo>
                  <a:lnTo>
                    <a:pt x="1001522" y="110490"/>
                  </a:lnTo>
                  <a:lnTo>
                    <a:pt x="1046607" y="139192"/>
                  </a:lnTo>
                  <a:lnTo>
                    <a:pt x="1085215" y="169037"/>
                  </a:lnTo>
                  <a:lnTo>
                    <a:pt x="1115314" y="199136"/>
                  </a:lnTo>
                  <a:lnTo>
                    <a:pt x="1139177" y="237693"/>
                  </a:lnTo>
                  <a:lnTo>
                    <a:pt x="1139253" y="237998"/>
                  </a:lnTo>
                  <a:lnTo>
                    <a:pt x="1141691" y="247294"/>
                  </a:lnTo>
                  <a:lnTo>
                    <a:pt x="1141603" y="246507"/>
                  </a:lnTo>
                  <a:lnTo>
                    <a:pt x="1141730" y="247396"/>
                  </a:lnTo>
                  <a:lnTo>
                    <a:pt x="1142873" y="256540"/>
                  </a:lnTo>
                  <a:lnTo>
                    <a:pt x="1143000" y="267208"/>
                  </a:lnTo>
                  <a:lnTo>
                    <a:pt x="1141603" y="278765"/>
                  </a:lnTo>
                  <a:lnTo>
                    <a:pt x="1130808" y="316611"/>
                  </a:lnTo>
                  <a:lnTo>
                    <a:pt x="1111123" y="358267"/>
                  </a:lnTo>
                  <a:lnTo>
                    <a:pt x="1075055" y="416687"/>
                  </a:lnTo>
                  <a:lnTo>
                    <a:pt x="1032637" y="475234"/>
                  </a:lnTo>
                  <a:lnTo>
                    <a:pt x="989203" y="530479"/>
                  </a:lnTo>
                  <a:lnTo>
                    <a:pt x="958977" y="567817"/>
                  </a:lnTo>
                  <a:lnTo>
                    <a:pt x="949960" y="579120"/>
                  </a:lnTo>
                  <a:lnTo>
                    <a:pt x="926592" y="609346"/>
                  </a:lnTo>
                  <a:lnTo>
                    <a:pt x="910971" y="632460"/>
                  </a:lnTo>
                  <a:lnTo>
                    <a:pt x="921893" y="639064"/>
                  </a:lnTo>
                  <a:lnTo>
                    <a:pt x="925957" y="632333"/>
                  </a:lnTo>
                  <a:lnTo>
                    <a:pt x="930910" y="625094"/>
                  </a:lnTo>
                  <a:lnTo>
                    <a:pt x="959993" y="586994"/>
                  </a:lnTo>
                  <a:lnTo>
                    <a:pt x="998982" y="538480"/>
                  </a:lnTo>
                  <a:lnTo>
                    <a:pt x="1020572" y="511429"/>
                  </a:lnTo>
                  <a:lnTo>
                    <a:pt x="1064514" y="453771"/>
                  </a:lnTo>
                  <a:lnTo>
                    <a:pt x="1104900" y="394208"/>
                  </a:lnTo>
                  <a:lnTo>
                    <a:pt x="1129792" y="350012"/>
                  </a:lnTo>
                  <a:lnTo>
                    <a:pt x="1147445" y="307721"/>
                  </a:lnTo>
                  <a:lnTo>
                    <a:pt x="1155458" y="269621"/>
                  </a:lnTo>
                  <a:lnTo>
                    <a:pt x="1155573" y="2565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3"/>
          <p:cNvSpPr txBox="1"/>
          <p:nvPr/>
        </p:nvSpPr>
        <p:spPr>
          <a:xfrm>
            <a:off x="3810000" y="18440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5122795" y="283065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Epsilon Moves</a:t>
            </a:r>
            <a:endParaRPr/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1"/>
          </p:nvPr>
        </p:nvSpPr>
        <p:spPr>
          <a:xfrm>
            <a:off x="1197093" y="1348536"/>
            <a:ext cx="8019804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/>
              <a:t>Another kind of transition: </a:t>
            </a:r>
            <a:r>
              <a:rPr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/>
              <a:t>-moves</a:t>
            </a: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/>
              <a:t>Machine can move from state A to state B without  reading input</a:t>
            </a: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</p:txBody>
      </p:sp>
      <p:grpSp>
        <p:nvGrpSpPr>
          <p:cNvPr id="369" name="Google Shape;369;p34"/>
          <p:cNvGrpSpPr/>
          <p:nvPr/>
        </p:nvGrpSpPr>
        <p:grpSpPr>
          <a:xfrm>
            <a:off x="3726224" y="2377265"/>
            <a:ext cx="2819400" cy="457200"/>
            <a:chOff x="2514599" y="1828799"/>
            <a:chExt cx="2819400" cy="457200"/>
          </a:xfrm>
        </p:grpSpPr>
        <p:sp>
          <p:nvSpPr>
            <p:cNvPr id="370" name="Google Shape;370;p34"/>
            <p:cNvSpPr/>
            <p:nvPr/>
          </p:nvSpPr>
          <p:spPr>
            <a:xfrm>
              <a:off x="2514599" y="1828799"/>
              <a:ext cx="2819400" cy="457200"/>
            </a:xfrm>
            <a:custGeom>
              <a:avLst/>
              <a:gdLst/>
              <a:ahLst/>
              <a:cxnLst/>
              <a:rect l="l" t="t" r="r" b="b"/>
              <a:pathLst>
                <a:path w="2819400" h="457200" extrusionOk="0">
                  <a:moveTo>
                    <a:pt x="0" y="228600"/>
                  </a:moveTo>
                  <a:lnTo>
                    <a:pt x="4912" y="187512"/>
                  </a:lnTo>
                  <a:lnTo>
                    <a:pt x="19076" y="148839"/>
                  </a:lnTo>
                  <a:lnTo>
                    <a:pt x="41627" y="113227"/>
                  </a:lnTo>
                  <a:lnTo>
                    <a:pt x="71705" y="81321"/>
                  </a:lnTo>
                  <a:lnTo>
                    <a:pt x="108446" y="53768"/>
                  </a:lnTo>
                  <a:lnTo>
                    <a:pt x="150988" y="31213"/>
                  </a:lnTo>
                  <a:lnTo>
                    <a:pt x="198470" y="14303"/>
                  </a:lnTo>
                  <a:lnTo>
                    <a:pt x="250027" y="3683"/>
                  </a:lnTo>
                  <a:lnTo>
                    <a:pt x="304800" y="0"/>
                  </a:lnTo>
                  <a:lnTo>
                    <a:pt x="359572" y="3683"/>
                  </a:lnTo>
                  <a:lnTo>
                    <a:pt x="411129" y="14303"/>
                  </a:lnTo>
                  <a:lnTo>
                    <a:pt x="458611" y="31213"/>
                  </a:lnTo>
                  <a:lnTo>
                    <a:pt x="501153" y="53768"/>
                  </a:lnTo>
                  <a:lnTo>
                    <a:pt x="537894" y="81321"/>
                  </a:lnTo>
                  <a:lnTo>
                    <a:pt x="567972" y="113227"/>
                  </a:lnTo>
                  <a:lnTo>
                    <a:pt x="590523" y="148839"/>
                  </a:lnTo>
                  <a:lnTo>
                    <a:pt x="604687" y="187512"/>
                  </a:lnTo>
                  <a:lnTo>
                    <a:pt x="609600" y="228600"/>
                  </a:lnTo>
                  <a:lnTo>
                    <a:pt x="604687" y="269687"/>
                  </a:lnTo>
                  <a:lnTo>
                    <a:pt x="590523" y="308360"/>
                  </a:lnTo>
                  <a:lnTo>
                    <a:pt x="567972" y="343972"/>
                  </a:lnTo>
                  <a:lnTo>
                    <a:pt x="537894" y="375878"/>
                  </a:lnTo>
                  <a:lnTo>
                    <a:pt x="501153" y="403431"/>
                  </a:lnTo>
                  <a:lnTo>
                    <a:pt x="458611" y="425986"/>
                  </a:lnTo>
                  <a:lnTo>
                    <a:pt x="411129" y="442896"/>
                  </a:lnTo>
                  <a:lnTo>
                    <a:pt x="359572" y="453516"/>
                  </a:lnTo>
                  <a:lnTo>
                    <a:pt x="304800" y="457200"/>
                  </a:lnTo>
                  <a:lnTo>
                    <a:pt x="250027" y="453516"/>
                  </a:lnTo>
                  <a:lnTo>
                    <a:pt x="198470" y="442896"/>
                  </a:lnTo>
                  <a:lnTo>
                    <a:pt x="150988" y="425986"/>
                  </a:lnTo>
                  <a:lnTo>
                    <a:pt x="108446" y="403431"/>
                  </a:lnTo>
                  <a:lnTo>
                    <a:pt x="71705" y="375878"/>
                  </a:lnTo>
                  <a:lnTo>
                    <a:pt x="41627" y="343972"/>
                  </a:lnTo>
                  <a:lnTo>
                    <a:pt x="19076" y="308360"/>
                  </a:lnTo>
                  <a:lnTo>
                    <a:pt x="4912" y="269687"/>
                  </a:lnTo>
                  <a:lnTo>
                    <a:pt x="0" y="228600"/>
                  </a:lnTo>
                  <a:close/>
                </a:path>
                <a:path w="2819400" h="457200" extrusionOk="0">
                  <a:moveTo>
                    <a:pt x="2209800" y="228600"/>
                  </a:moveTo>
                  <a:lnTo>
                    <a:pt x="2214712" y="187512"/>
                  </a:lnTo>
                  <a:lnTo>
                    <a:pt x="2228876" y="148839"/>
                  </a:lnTo>
                  <a:lnTo>
                    <a:pt x="2251427" y="113227"/>
                  </a:lnTo>
                  <a:lnTo>
                    <a:pt x="2281505" y="81321"/>
                  </a:lnTo>
                  <a:lnTo>
                    <a:pt x="2318246" y="53768"/>
                  </a:lnTo>
                  <a:lnTo>
                    <a:pt x="2360788" y="31213"/>
                  </a:lnTo>
                  <a:lnTo>
                    <a:pt x="2408270" y="14303"/>
                  </a:lnTo>
                  <a:lnTo>
                    <a:pt x="2459827" y="3683"/>
                  </a:lnTo>
                  <a:lnTo>
                    <a:pt x="2514600" y="0"/>
                  </a:lnTo>
                  <a:lnTo>
                    <a:pt x="2569372" y="3683"/>
                  </a:lnTo>
                  <a:lnTo>
                    <a:pt x="2620929" y="14303"/>
                  </a:lnTo>
                  <a:lnTo>
                    <a:pt x="2668411" y="31213"/>
                  </a:lnTo>
                  <a:lnTo>
                    <a:pt x="2710953" y="53768"/>
                  </a:lnTo>
                  <a:lnTo>
                    <a:pt x="2747694" y="81321"/>
                  </a:lnTo>
                  <a:lnTo>
                    <a:pt x="2777772" y="113227"/>
                  </a:lnTo>
                  <a:lnTo>
                    <a:pt x="2800323" y="148839"/>
                  </a:lnTo>
                  <a:lnTo>
                    <a:pt x="2814487" y="187512"/>
                  </a:lnTo>
                  <a:lnTo>
                    <a:pt x="2819400" y="228600"/>
                  </a:lnTo>
                  <a:lnTo>
                    <a:pt x="2814487" y="269687"/>
                  </a:lnTo>
                  <a:lnTo>
                    <a:pt x="2800323" y="308360"/>
                  </a:lnTo>
                  <a:lnTo>
                    <a:pt x="2777772" y="343972"/>
                  </a:lnTo>
                  <a:lnTo>
                    <a:pt x="2747694" y="375878"/>
                  </a:lnTo>
                  <a:lnTo>
                    <a:pt x="2710953" y="403431"/>
                  </a:lnTo>
                  <a:lnTo>
                    <a:pt x="2668411" y="425986"/>
                  </a:lnTo>
                  <a:lnTo>
                    <a:pt x="2620929" y="442896"/>
                  </a:lnTo>
                  <a:lnTo>
                    <a:pt x="2569372" y="453516"/>
                  </a:lnTo>
                  <a:lnTo>
                    <a:pt x="2514600" y="457200"/>
                  </a:lnTo>
                  <a:lnTo>
                    <a:pt x="2459827" y="453516"/>
                  </a:lnTo>
                  <a:lnTo>
                    <a:pt x="2408270" y="442896"/>
                  </a:lnTo>
                  <a:lnTo>
                    <a:pt x="2360788" y="425986"/>
                  </a:lnTo>
                  <a:lnTo>
                    <a:pt x="2318246" y="403431"/>
                  </a:lnTo>
                  <a:lnTo>
                    <a:pt x="2281505" y="375878"/>
                  </a:lnTo>
                  <a:lnTo>
                    <a:pt x="2251427" y="343972"/>
                  </a:lnTo>
                  <a:lnTo>
                    <a:pt x="2228876" y="308360"/>
                  </a:lnTo>
                  <a:lnTo>
                    <a:pt x="2214712" y="269687"/>
                  </a:lnTo>
                  <a:lnTo>
                    <a:pt x="2209800" y="228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3123311" y="1883155"/>
              <a:ext cx="1627505" cy="140335"/>
            </a:xfrm>
            <a:custGeom>
              <a:avLst/>
              <a:gdLst/>
              <a:ahLst/>
              <a:cxnLst/>
              <a:rect l="l" t="t" r="r" b="b"/>
              <a:pathLst>
                <a:path w="1627504" h="140335" extrusionOk="0">
                  <a:moveTo>
                    <a:pt x="1550725" y="108793"/>
                  </a:moveTo>
                  <a:lnTo>
                    <a:pt x="1545843" y="140208"/>
                  </a:lnTo>
                  <a:lnTo>
                    <a:pt x="1626997" y="114300"/>
                  </a:lnTo>
                  <a:lnTo>
                    <a:pt x="1622162" y="110871"/>
                  </a:lnTo>
                  <a:lnTo>
                    <a:pt x="1563242" y="110871"/>
                  </a:lnTo>
                  <a:lnTo>
                    <a:pt x="1550725" y="108793"/>
                  </a:lnTo>
                  <a:close/>
                </a:path>
                <a:path w="1627504" h="140335" extrusionOk="0">
                  <a:moveTo>
                    <a:pt x="839724" y="0"/>
                  </a:moveTo>
                  <a:lnTo>
                    <a:pt x="813815" y="0"/>
                  </a:lnTo>
                  <a:lnTo>
                    <a:pt x="787908" y="381"/>
                  </a:lnTo>
                  <a:lnTo>
                    <a:pt x="734060" y="2540"/>
                  </a:lnTo>
                  <a:lnTo>
                    <a:pt x="648969" y="9144"/>
                  </a:lnTo>
                  <a:lnTo>
                    <a:pt x="590550" y="15240"/>
                  </a:lnTo>
                  <a:lnTo>
                    <a:pt x="531367" y="22606"/>
                  </a:lnTo>
                  <a:lnTo>
                    <a:pt x="472059" y="30861"/>
                  </a:lnTo>
                  <a:lnTo>
                    <a:pt x="413130" y="39751"/>
                  </a:lnTo>
                  <a:lnTo>
                    <a:pt x="298830" y="58674"/>
                  </a:lnTo>
                  <a:lnTo>
                    <a:pt x="101600" y="94234"/>
                  </a:lnTo>
                  <a:lnTo>
                    <a:pt x="81406" y="98044"/>
                  </a:lnTo>
                  <a:lnTo>
                    <a:pt x="28320" y="107188"/>
                  </a:lnTo>
                  <a:lnTo>
                    <a:pt x="0" y="111633"/>
                  </a:lnTo>
                  <a:lnTo>
                    <a:pt x="1777" y="124079"/>
                  </a:lnTo>
                  <a:lnTo>
                    <a:pt x="15239" y="122174"/>
                  </a:lnTo>
                  <a:lnTo>
                    <a:pt x="64515" y="113919"/>
                  </a:lnTo>
                  <a:lnTo>
                    <a:pt x="301116" y="71120"/>
                  </a:lnTo>
                  <a:lnTo>
                    <a:pt x="415163" y="52324"/>
                  </a:lnTo>
                  <a:lnTo>
                    <a:pt x="473963" y="43307"/>
                  </a:lnTo>
                  <a:lnTo>
                    <a:pt x="533146" y="35179"/>
                  </a:lnTo>
                  <a:lnTo>
                    <a:pt x="592074" y="27813"/>
                  </a:lnTo>
                  <a:lnTo>
                    <a:pt x="650239" y="21717"/>
                  </a:lnTo>
                  <a:lnTo>
                    <a:pt x="707136" y="17018"/>
                  </a:lnTo>
                  <a:lnTo>
                    <a:pt x="761873" y="13843"/>
                  </a:lnTo>
                  <a:lnTo>
                    <a:pt x="814069" y="12700"/>
                  </a:lnTo>
                  <a:lnTo>
                    <a:pt x="1028402" y="12700"/>
                  </a:lnTo>
                  <a:lnTo>
                    <a:pt x="975740" y="7493"/>
                  </a:lnTo>
                  <a:lnTo>
                    <a:pt x="920114" y="3302"/>
                  </a:lnTo>
                  <a:lnTo>
                    <a:pt x="866139" y="762"/>
                  </a:lnTo>
                  <a:lnTo>
                    <a:pt x="839724" y="0"/>
                  </a:lnTo>
                  <a:close/>
                </a:path>
                <a:path w="1627504" h="140335" extrusionOk="0">
                  <a:moveTo>
                    <a:pt x="1552683" y="96199"/>
                  </a:moveTo>
                  <a:lnTo>
                    <a:pt x="1550725" y="108793"/>
                  </a:lnTo>
                  <a:lnTo>
                    <a:pt x="1563242" y="110871"/>
                  </a:lnTo>
                  <a:lnTo>
                    <a:pt x="1565275" y="98298"/>
                  </a:lnTo>
                  <a:lnTo>
                    <a:pt x="1552683" y="96199"/>
                  </a:lnTo>
                  <a:close/>
                </a:path>
                <a:path w="1627504" h="140335" extrusionOk="0">
                  <a:moveTo>
                    <a:pt x="1557527" y="65024"/>
                  </a:moveTo>
                  <a:lnTo>
                    <a:pt x="1552683" y="96199"/>
                  </a:lnTo>
                  <a:lnTo>
                    <a:pt x="1565275" y="98298"/>
                  </a:lnTo>
                  <a:lnTo>
                    <a:pt x="1563242" y="110871"/>
                  </a:lnTo>
                  <a:lnTo>
                    <a:pt x="1622162" y="110871"/>
                  </a:lnTo>
                  <a:lnTo>
                    <a:pt x="1557527" y="65024"/>
                  </a:lnTo>
                  <a:close/>
                </a:path>
                <a:path w="1627504" h="140335" extrusionOk="0">
                  <a:moveTo>
                    <a:pt x="1028402" y="12700"/>
                  </a:moveTo>
                  <a:lnTo>
                    <a:pt x="839597" y="12700"/>
                  </a:lnTo>
                  <a:lnTo>
                    <a:pt x="865759" y="13462"/>
                  </a:lnTo>
                  <a:lnTo>
                    <a:pt x="919606" y="16002"/>
                  </a:lnTo>
                  <a:lnTo>
                    <a:pt x="974851" y="20193"/>
                  </a:lnTo>
                  <a:lnTo>
                    <a:pt x="1031113" y="25781"/>
                  </a:lnTo>
                  <a:lnTo>
                    <a:pt x="1087881" y="32512"/>
                  </a:lnTo>
                  <a:lnTo>
                    <a:pt x="1144904" y="40259"/>
                  </a:lnTo>
                  <a:lnTo>
                    <a:pt x="1201674" y="48641"/>
                  </a:lnTo>
                  <a:lnTo>
                    <a:pt x="1257680" y="57531"/>
                  </a:lnTo>
                  <a:lnTo>
                    <a:pt x="1532636" y="105791"/>
                  </a:lnTo>
                  <a:lnTo>
                    <a:pt x="1550725" y="108793"/>
                  </a:lnTo>
                  <a:lnTo>
                    <a:pt x="1552683" y="96199"/>
                  </a:lnTo>
                  <a:lnTo>
                    <a:pt x="1513204" y="89535"/>
                  </a:lnTo>
                  <a:lnTo>
                    <a:pt x="1259713" y="44958"/>
                  </a:lnTo>
                  <a:lnTo>
                    <a:pt x="1203452" y="36068"/>
                  </a:lnTo>
                  <a:lnTo>
                    <a:pt x="1146683" y="27686"/>
                  </a:lnTo>
                  <a:lnTo>
                    <a:pt x="1089405" y="19939"/>
                  </a:lnTo>
                  <a:lnTo>
                    <a:pt x="1032255" y="13081"/>
                  </a:lnTo>
                  <a:lnTo>
                    <a:pt x="1028402" y="127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34"/>
          <p:cNvSpPr txBox="1"/>
          <p:nvPr/>
        </p:nvSpPr>
        <p:spPr>
          <a:xfrm>
            <a:off x="3942125" y="2426795"/>
            <a:ext cx="1581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73" name="Google Shape;373;p34"/>
          <p:cNvSpPr txBox="1"/>
          <p:nvPr/>
        </p:nvSpPr>
        <p:spPr>
          <a:xfrm>
            <a:off x="6091853" y="2452958"/>
            <a:ext cx="1498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5025052" y="2087200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Nondeterministic Finite Automata (NFA)</a:t>
            </a:r>
            <a:endParaRPr sz="2400"/>
          </a:p>
        </p:txBody>
      </p:sp>
      <p:sp>
        <p:nvSpPr>
          <p:cNvPr id="380" name="Google Shape;380;p35"/>
          <p:cNvSpPr txBox="1">
            <a:spLocks noGrp="1"/>
          </p:cNvSpPr>
          <p:nvPr>
            <p:ph type="body" idx="1"/>
          </p:nvPr>
        </p:nvSpPr>
        <p:spPr>
          <a:xfrm>
            <a:off x="1197093" y="1348536"/>
            <a:ext cx="801980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/>
              <a:t>In NFA, given the current state there could be multiple states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/>
              <a:t>The next state may be chosen random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/>
              <a:t>It can choose empty input (Epsilon moves)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/>
              <a:t>All the next state may be chosen in parallel</a:t>
            </a: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767080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 or Regular Expression / Regular Definition:</a:t>
            </a:r>
            <a:endParaRPr sz="2600"/>
          </a:p>
        </p:txBody>
      </p:sp>
      <p:sp>
        <p:nvSpPr>
          <p:cNvPr id="56" name="Google Shape;56;p9"/>
          <p:cNvSpPr txBox="1"/>
          <p:nvPr/>
        </p:nvSpPr>
        <p:spPr>
          <a:xfrm>
            <a:off x="1057388" y="1466338"/>
            <a:ext cx="7055484" cy="536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 for numbers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marR="3869054" lvl="0" indent="0" algn="l" rtl="0">
              <a:lnSpc>
                <a:spcPct val="1198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0|1|…|9  digits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digit*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marR="967105" lvl="0" indent="0" algn="l" rtl="0">
              <a:lnSpc>
                <a:spcPct val="119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optional_fraction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.digits|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optional_exponent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E (+|-|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digits ) |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200" b="0" i="0" u="none" strike="noStrike" cap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88265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digits optional_fraction optional_exponent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marR="4105909" lvl="0" indent="-400050" algn="l" rtl="0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shorthands: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0|1|…|9  digits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</a:t>
            </a:r>
            <a:r>
              <a:rPr lang="en-US" sz="225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250" b="0" i="0" u="none" strike="noStrike" cap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marR="1085850" lvl="0" indent="0" algn="l" rtl="0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optional_fraction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(.digits)?  optional_exponent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E (+|-|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digits ) ?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 </a:t>
            </a:r>
            <a:r>
              <a:rPr lang="en-US" sz="2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digits optional_fraction optional_exponent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Deterministic and Nondeterministic Automata</a:t>
            </a:r>
            <a:endParaRPr/>
          </a:p>
        </p:txBody>
      </p:sp>
      <p:sp>
        <p:nvSpPr>
          <p:cNvPr id="386" name="Google Shape;386;p36"/>
          <p:cNvSpPr txBox="1">
            <a:spLocks noGrp="1"/>
          </p:cNvSpPr>
          <p:nvPr>
            <p:ph type="body" idx="1"/>
          </p:nvPr>
        </p:nvSpPr>
        <p:spPr>
          <a:xfrm>
            <a:off x="1197092" y="1348536"/>
            <a:ext cx="8175507" cy="385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/>
              <a:t>Deterministic Finite Automata (DFA)</a:t>
            </a:r>
            <a:endParaRPr sz="2700"/>
          </a:p>
          <a:p>
            <a:pPr marL="756285" lvl="1" indent="-287019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One transition per input per state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-moves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/>
              <a:t>Nondeterministic Finite Automata (NFA)</a:t>
            </a:r>
            <a:endParaRPr sz="2700"/>
          </a:p>
          <a:p>
            <a:pPr marL="756285" lvl="1" indent="-287019" algn="l" rtl="0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Can have multiple transitions for one input in a given state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Can have </a:t>
            </a:r>
            <a:r>
              <a:rPr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-moves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i="1"/>
              <a:t>Finite </a:t>
            </a:r>
            <a:r>
              <a:rPr lang="en-US" sz="2700"/>
              <a:t>automata have </a:t>
            </a:r>
            <a:r>
              <a:rPr lang="en-US" sz="2700" i="1"/>
              <a:t>finite </a:t>
            </a:r>
            <a:r>
              <a:rPr lang="en-US" sz="2700"/>
              <a:t>memory</a:t>
            </a:r>
            <a:endParaRPr/>
          </a:p>
          <a:p>
            <a:pPr marL="756285" lvl="1" indent="-287019" algn="l" rtl="0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Need only to encode the current state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2222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Execution of Finite Automata</a:t>
            </a:r>
            <a:endParaRPr sz="2400"/>
          </a:p>
        </p:txBody>
      </p:sp>
      <p:sp>
        <p:nvSpPr>
          <p:cNvPr id="392" name="Google Shape;392;p37"/>
          <p:cNvSpPr txBox="1">
            <a:spLocks noGrp="1"/>
          </p:cNvSpPr>
          <p:nvPr>
            <p:ph type="body" idx="1"/>
          </p:nvPr>
        </p:nvSpPr>
        <p:spPr>
          <a:xfrm>
            <a:off x="1197092" y="1348536"/>
            <a:ext cx="7794507" cy="46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DFA can take only one path through the state graph</a:t>
            </a:r>
            <a:endParaRPr sz="2800"/>
          </a:p>
          <a:p>
            <a:pPr marL="756285" lvl="1" indent="-287019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Completely determined by input.</a:t>
            </a:r>
            <a:endParaRPr/>
          </a:p>
          <a:p>
            <a:pPr marL="756285" lvl="1" indent="-287019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From one state it cannot got to two different states from the same input symbol</a:t>
            </a:r>
            <a:endParaRPr/>
          </a:p>
          <a:p>
            <a:pPr marL="355600" lvl="0" indent="-343535" algn="l" rtl="0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NFAs can choose</a:t>
            </a:r>
            <a:endParaRPr sz="2800"/>
          </a:p>
          <a:p>
            <a:pPr marL="756285" lvl="1" indent="-287019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Whether to make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-moves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Which of multiple transitions for a single input to take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186182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DFA vs NFA</a:t>
            </a:r>
            <a:endParaRPr sz="2600"/>
          </a:p>
        </p:txBody>
      </p:sp>
      <p:sp>
        <p:nvSpPr>
          <p:cNvPr id="398" name="Google Shape;398;p38"/>
          <p:cNvSpPr txBox="1"/>
          <p:nvPr/>
        </p:nvSpPr>
        <p:spPr>
          <a:xfrm>
            <a:off x="1070088" y="1549404"/>
            <a:ext cx="8073912" cy="31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DFA and NFA can recognize same set of languages (regular languages)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– time-space trade space exists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DFAs are faster recognizers (easier to implement)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much bigger too..</a:t>
            </a:r>
            <a:r>
              <a:rPr lang="en-US"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69900" marR="0" lvl="0" indent="0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no choices to consider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DFA vs NFA</a:t>
            </a:r>
            <a:endParaRPr/>
          </a:p>
        </p:txBody>
      </p:sp>
      <p:sp>
        <p:nvSpPr>
          <p:cNvPr id="404" name="Google Shape;404;p39"/>
          <p:cNvSpPr txBox="1">
            <a:spLocks noGrp="1"/>
          </p:cNvSpPr>
          <p:nvPr>
            <p:ph type="body" idx="1"/>
          </p:nvPr>
        </p:nvSpPr>
        <p:spPr>
          <a:xfrm>
            <a:off x="1197092" y="1348536"/>
            <a:ext cx="8251707" cy="583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/>
              <a:t>For a given language the NFA can be simpler than the DFA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 b="1"/>
              <a:t>All binary strings ending with two zeros: </a:t>
            </a:r>
            <a:endParaRPr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/>
              <a:t>DFA can be exponentially larger than NFA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/>
              <a:t>For the input string, the NFA can backtrack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" name="Google Shape;40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1995" y="2438401"/>
            <a:ext cx="4007005" cy="1689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6600" y="4221102"/>
            <a:ext cx="3733800" cy="1692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/>
          <p:nvPr/>
        </p:nvSpPr>
        <p:spPr>
          <a:xfrm>
            <a:off x="1510991" y="3186082"/>
            <a:ext cx="685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NFA</a:t>
            </a:r>
            <a:endParaRPr/>
          </a:p>
        </p:txBody>
      </p:sp>
      <p:sp>
        <p:nvSpPr>
          <p:cNvPr id="408" name="Google Shape;408;p39"/>
          <p:cNvSpPr txBox="1"/>
          <p:nvPr/>
        </p:nvSpPr>
        <p:spPr>
          <a:xfrm>
            <a:off x="1600201" y="4657527"/>
            <a:ext cx="685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endParaRPr/>
          </a:p>
        </p:txBody>
      </p:sp>
      <p:sp>
        <p:nvSpPr>
          <p:cNvPr id="409" name="Google Shape;409;p39"/>
          <p:cNvSpPr txBox="1"/>
          <p:nvPr/>
        </p:nvSpPr>
        <p:spPr>
          <a:xfrm>
            <a:off x="7391400" y="1915180"/>
            <a:ext cx="5029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1010100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NFA Example 1</a:t>
            </a:r>
            <a:endParaRPr/>
          </a:p>
        </p:txBody>
      </p:sp>
      <p:sp>
        <p:nvSpPr>
          <p:cNvPr id="415" name="Google Shape;415;p40"/>
          <p:cNvSpPr txBox="1">
            <a:spLocks noGrp="1"/>
          </p:cNvSpPr>
          <p:nvPr>
            <p:ph type="body" idx="1"/>
          </p:nvPr>
        </p:nvSpPr>
        <p:spPr>
          <a:xfrm>
            <a:off x="1197092" y="1348536"/>
            <a:ext cx="8251707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 dirty="0"/>
              <a:t>For a given language the NFA can be simpler than the DFA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 b="1" dirty="0"/>
              <a:t>All binary strings ending with </a:t>
            </a:r>
            <a:r>
              <a:rPr lang="en-US" sz="2000" b="1" dirty="0" smtClean="0"/>
              <a:t>one zero: </a:t>
            </a:r>
            <a:endParaRPr dirty="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dirty="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dirty="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dirty="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dirty="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dirty="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dirty="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dirty="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dirty="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dirty="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dirty="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416" name="Google Shape;41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2110945"/>
            <a:ext cx="2940125" cy="13520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7" name="Google Shape;417;p40"/>
          <p:cNvGraphicFramePr/>
          <p:nvPr/>
        </p:nvGraphicFramePr>
        <p:xfrm>
          <a:off x="6346708" y="4483145"/>
          <a:ext cx="2416275" cy="1309875"/>
        </p:xfrm>
        <a:graphic>
          <a:graphicData uri="http://schemas.openxmlformats.org/drawingml/2006/table">
            <a:tbl>
              <a:tblPr firstRow="1" bandRow="1">
                <a:noFill/>
                <a:tableStyleId>{B4CB98A3-0EB2-46BC-81EF-57D70FA5C14B}</a:tableStyleId>
              </a:tblPr>
              <a:tblGrid>
                <a:gridCol w="80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L="0" marR="0" marT="4190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79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A,B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79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leo"/>
                          <a:ea typeface="Aleo"/>
                          <a:cs typeface="Aleo"/>
                          <a:sym typeface="Aleo"/>
                        </a:rPr>
                        <a:t>ø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leo"/>
                          <a:ea typeface="Aleo"/>
                          <a:cs typeface="Aleo"/>
                          <a:sym typeface="Aleo"/>
                        </a:rPr>
                        <a:t>ø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8" name="Google Shape;418;p40"/>
          <p:cNvSpPr txBox="1"/>
          <p:nvPr/>
        </p:nvSpPr>
        <p:spPr>
          <a:xfrm>
            <a:off x="6959610" y="3823506"/>
            <a:ext cx="143637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Table: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767007" y="4495294"/>
            <a:ext cx="501918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6926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input alphabet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 = {0, 1}</a:t>
            </a:r>
            <a:endParaRPr/>
          </a:p>
          <a:p>
            <a:pPr marL="46926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states S = A, B</a:t>
            </a:r>
            <a:endParaRPr/>
          </a:p>
          <a:p>
            <a:pPr marL="46926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start state n= A</a:t>
            </a:r>
            <a:endParaRPr/>
          </a:p>
          <a:p>
            <a:pPr marL="46926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accepting states F </a:t>
            </a:r>
            <a:r>
              <a:rPr lang="en-US" sz="20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⊆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= B</a:t>
            </a:r>
            <a:endParaRPr/>
          </a:p>
        </p:txBody>
      </p:sp>
      <p:sp>
        <p:nvSpPr>
          <p:cNvPr id="420" name="Google Shape;420;p40"/>
          <p:cNvSpPr txBox="1"/>
          <p:nvPr/>
        </p:nvSpPr>
        <p:spPr>
          <a:xfrm>
            <a:off x="5343389" y="5862506"/>
            <a:ext cx="502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leo"/>
                <a:ea typeface="Aleo"/>
                <a:cs typeface="Aleo"/>
                <a:sym typeface="Aleo"/>
              </a:rPr>
              <a:t>Ø = Going nowhere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NFA Example 1</a:t>
            </a:r>
            <a:endParaRPr/>
          </a:p>
        </p:txBody>
      </p:sp>
      <p:pic>
        <p:nvPicPr>
          <p:cNvPr id="426" name="Google Shape;42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7109" y="2250877"/>
            <a:ext cx="5964180" cy="1876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1273" y="4648200"/>
            <a:ext cx="47148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600" y="1412677"/>
            <a:ext cx="2057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NFA Example 1</a:t>
            </a:r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body" idx="1"/>
          </p:nvPr>
        </p:nvSpPr>
        <p:spPr>
          <a:xfrm>
            <a:off x="1197092" y="1348536"/>
            <a:ext cx="8251707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 b="1"/>
              <a:t>Design a NFA over an alphabet </a:t>
            </a:r>
            <a:r>
              <a:rPr lang="en-US" sz="2000" b="1">
                <a:latin typeface="Noto Sans Symbols"/>
                <a:ea typeface="Noto Sans Symbols"/>
                <a:cs typeface="Noto Sans Symbols"/>
                <a:sym typeface="Noto Sans Symbols"/>
              </a:rPr>
              <a:t>Σ = {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a, b</a:t>
            </a:r>
            <a:r>
              <a:rPr lang="en-US" sz="2000" b="1">
                <a:latin typeface="Noto Sans Symbols"/>
                <a:ea typeface="Noto Sans Symbols"/>
                <a:cs typeface="Noto Sans Symbols"/>
                <a:sym typeface="Noto Sans Symbols"/>
              </a:rPr>
              <a:t>} </a:t>
            </a:r>
            <a:r>
              <a:rPr lang="en-US" sz="2000" b="1"/>
              <a:t>such that every string accepted must start with ab</a:t>
            </a:r>
            <a:endParaRPr sz="2000" b="1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435" name="Google Shape;43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8879" y="2093272"/>
            <a:ext cx="5100639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5098" y="5426681"/>
            <a:ext cx="46482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NFA Example 2</a:t>
            </a:r>
            <a:endParaRPr/>
          </a:p>
        </p:txBody>
      </p:sp>
      <p:sp>
        <p:nvSpPr>
          <p:cNvPr id="442" name="Google Shape;442;p43"/>
          <p:cNvSpPr txBox="1">
            <a:spLocks noGrp="1"/>
          </p:cNvSpPr>
          <p:nvPr>
            <p:ph type="body" idx="1"/>
          </p:nvPr>
        </p:nvSpPr>
        <p:spPr>
          <a:xfrm>
            <a:off x="1197092" y="1348536"/>
            <a:ext cx="8251707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 b="1"/>
              <a:t>Design a NFA over an alphabet </a:t>
            </a:r>
            <a:r>
              <a:rPr lang="en-US" sz="2000" b="1">
                <a:latin typeface="Noto Sans Symbols"/>
                <a:ea typeface="Noto Sans Symbols"/>
                <a:cs typeface="Noto Sans Symbols"/>
                <a:sym typeface="Noto Sans Symbols"/>
              </a:rPr>
              <a:t>Σ = {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a, b</a:t>
            </a:r>
            <a:r>
              <a:rPr lang="en-US" sz="2000" b="1">
                <a:latin typeface="Noto Sans Symbols"/>
                <a:ea typeface="Noto Sans Symbols"/>
                <a:cs typeface="Noto Sans Symbols"/>
                <a:sym typeface="Noto Sans Symbols"/>
              </a:rPr>
              <a:t>} </a:t>
            </a:r>
            <a:r>
              <a:rPr lang="en-US" sz="2000" b="1"/>
              <a:t>such that every string accepted must start with bab</a:t>
            </a:r>
            <a:endParaRPr sz="2000" b="1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443" name="Google Shape;4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590800"/>
            <a:ext cx="55149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215582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Example: NFA</a:t>
            </a:r>
            <a:endParaRPr sz="2600"/>
          </a:p>
        </p:txBody>
      </p:sp>
      <p:graphicFrame>
        <p:nvGraphicFramePr>
          <p:cNvPr id="449" name="Google Shape;449;p44"/>
          <p:cNvGraphicFramePr/>
          <p:nvPr/>
        </p:nvGraphicFramePr>
        <p:xfrm>
          <a:off x="4953000" y="2743200"/>
          <a:ext cx="3352800" cy="2100075"/>
        </p:xfrm>
        <a:graphic>
          <a:graphicData uri="http://schemas.openxmlformats.org/drawingml/2006/table">
            <a:tbl>
              <a:tblPr firstRow="1" bandRow="1">
                <a:noFill/>
                <a:tableStyleId>{B4CB98A3-0EB2-46BC-81EF-57D70FA5C14B}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79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56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 sz="22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0,1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79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79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79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79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93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00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0" name="Google Shape;450;p44"/>
          <p:cNvSpPr txBox="1"/>
          <p:nvPr/>
        </p:nvSpPr>
        <p:spPr>
          <a:xfrm>
            <a:off x="5565902" y="2083561"/>
            <a:ext cx="143637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Table: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51" name="Google Shape;451;p44"/>
          <p:cNvGrpSpPr/>
          <p:nvPr/>
        </p:nvGrpSpPr>
        <p:grpSpPr>
          <a:xfrm>
            <a:off x="1600200" y="2819400"/>
            <a:ext cx="304800" cy="304800"/>
            <a:chOff x="1600200" y="2819400"/>
            <a:chExt cx="304800" cy="304800"/>
          </a:xfrm>
        </p:grpSpPr>
        <p:sp>
          <p:nvSpPr>
            <p:cNvPr id="452" name="Google Shape;452;p44"/>
            <p:cNvSpPr/>
            <p:nvPr/>
          </p:nvSpPr>
          <p:spPr>
            <a:xfrm>
              <a:off x="16002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399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16002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399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3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44"/>
          <p:cNvSpPr txBox="1"/>
          <p:nvPr/>
        </p:nvSpPr>
        <p:spPr>
          <a:xfrm>
            <a:off x="1690370" y="28318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44"/>
          <p:cNvSpPr/>
          <p:nvPr/>
        </p:nvSpPr>
        <p:spPr>
          <a:xfrm>
            <a:off x="2362200" y="2819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399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399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2452370" y="28318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44"/>
          <p:cNvSpPr/>
          <p:nvPr/>
        </p:nvSpPr>
        <p:spPr>
          <a:xfrm>
            <a:off x="3124200" y="2819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399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399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399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799" y="152399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399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4"/>
          <p:cNvSpPr txBox="1"/>
          <p:nvPr/>
        </p:nvSpPr>
        <p:spPr>
          <a:xfrm>
            <a:off x="3214370" y="28318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59" name="Google Shape;459;p44"/>
          <p:cNvGrpSpPr/>
          <p:nvPr/>
        </p:nvGrpSpPr>
        <p:grpSpPr>
          <a:xfrm>
            <a:off x="3886200" y="2819400"/>
            <a:ext cx="304800" cy="304800"/>
            <a:chOff x="3886200" y="2819400"/>
            <a:chExt cx="304800" cy="304800"/>
          </a:xfrm>
        </p:grpSpPr>
        <p:pic>
          <p:nvPicPr>
            <p:cNvPr id="460" name="Google Shape;460;p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86200" y="28194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1" name="Google Shape;461;p44"/>
            <p:cNvSpPr/>
            <p:nvPr/>
          </p:nvSpPr>
          <p:spPr>
            <a:xfrm>
              <a:off x="38862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44"/>
          <p:cNvSpPr txBox="1"/>
          <p:nvPr/>
        </p:nvSpPr>
        <p:spPr>
          <a:xfrm>
            <a:off x="3976370" y="28318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44"/>
          <p:cNvSpPr/>
          <p:nvPr/>
        </p:nvSpPr>
        <p:spPr>
          <a:xfrm>
            <a:off x="1639824" y="2586227"/>
            <a:ext cx="2291080" cy="771525"/>
          </a:xfrm>
          <a:custGeom>
            <a:avLst/>
            <a:gdLst/>
            <a:ahLst/>
            <a:cxnLst/>
            <a:rect l="l" t="t" r="r" b="b"/>
            <a:pathLst>
              <a:path w="2291079" h="771525" extrusionOk="0">
                <a:moveTo>
                  <a:pt x="252984" y="573786"/>
                </a:moveTo>
                <a:lnTo>
                  <a:pt x="220980" y="495300"/>
                </a:lnTo>
                <a:lnTo>
                  <a:pt x="177546" y="568452"/>
                </a:lnTo>
                <a:lnTo>
                  <a:pt x="209905" y="570750"/>
                </a:lnTo>
                <a:lnTo>
                  <a:pt x="206502" y="593598"/>
                </a:lnTo>
                <a:lnTo>
                  <a:pt x="201930" y="617220"/>
                </a:lnTo>
                <a:lnTo>
                  <a:pt x="198882" y="628650"/>
                </a:lnTo>
                <a:lnTo>
                  <a:pt x="196596" y="639318"/>
                </a:lnTo>
                <a:lnTo>
                  <a:pt x="192786" y="649986"/>
                </a:lnTo>
                <a:lnTo>
                  <a:pt x="189738" y="660654"/>
                </a:lnTo>
                <a:lnTo>
                  <a:pt x="185928" y="670560"/>
                </a:lnTo>
                <a:lnTo>
                  <a:pt x="182880" y="679704"/>
                </a:lnTo>
                <a:lnTo>
                  <a:pt x="179070" y="688848"/>
                </a:lnTo>
                <a:lnTo>
                  <a:pt x="174498" y="697992"/>
                </a:lnTo>
                <a:lnTo>
                  <a:pt x="170688" y="706374"/>
                </a:lnTo>
                <a:lnTo>
                  <a:pt x="144018" y="745236"/>
                </a:lnTo>
                <a:lnTo>
                  <a:pt x="134874" y="752856"/>
                </a:lnTo>
                <a:lnTo>
                  <a:pt x="131064" y="755904"/>
                </a:lnTo>
                <a:lnTo>
                  <a:pt x="126492" y="758952"/>
                </a:lnTo>
                <a:lnTo>
                  <a:pt x="121920" y="760476"/>
                </a:lnTo>
                <a:lnTo>
                  <a:pt x="116586" y="761238"/>
                </a:lnTo>
                <a:lnTo>
                  <a:pt x="117348" y="761238"/>
                </a:lnTo>
                <a:lnTo>
                  <a:pt x="113157" y="761936"/>
                </a:lnTo>
                <a:lnTo>
                  <a:pt x="113538" y="762000"/>
                </a:lnTo>
                <a:lnTo>
                  <a:pt x="112776" y="762000"/>
                </a:lnTo>
                <a:lnTo>
                  <a:pt x="113157" y="761936"/>
                </a:lnTo>
                <a:lnTo>
                  <a:pt x="112776" y="761873"/>
                </a:lnTo>
                <a:lnTo>
                  <a:pt x="104394" y="760476"/>
                </a:lnTo>
                <a:lnTo>
                  <a:pt x="72390" y="734568"/>
                </a:lnTo>
                <a:lnTo>
                  <a:pt x="59436" y="713994"/>
                </a:lnTo>
                <a:lnTo>
                  <a:pt x="54864" y="706374"/>
                </a:lnTo>
                <a:lnTo>
                  <a:pt x="51054" y="697992"/>
                </a:lnTo>
                <a:lnTo>
                  <a:pt x="46482" y="688848"/>
                </a:lnTo>
                <a:lnTo>
                  <a:pt x="42672" y="679704"/>
                </a:lnTo>
                <a:lnTo>
                  <a:pt x="39624" y="669798"/>
                </a:lnTo>
                <a:lnTo>
                  <a:pt x="35814" y="659892"/>
                </a:lnTo>
                <a:lnTo>
                  <a:pt x="26670" y="627888"/>
                </a:lnTo>
                <a:lnTo>
                  <a:pt x="15240" y="569214"/>
                </a:lnTo>
                <a:lnTo>
                  <a:pt x="9906" y="518922"/>
                </a:lnTo>
                <a:lnTo>
                  <a:pt x="9906" y="493776"/>
                </a:lnTo>
                <a:lnTo>
                  <a:pt x="8382" y="489966"/>
                </a:lnTo>
                <a:lnTo>
                  <a:pt x="4572" y="488442"/>
                </a:lnTo>
                <a:lnTo>
                  <a:pt x="1524" y="489966"/>
                </a:lnTo>
                <a:lnTo>
                  <a:pt x="0" y="493776"/>
                </a:lnTo>
                <a:lnTo>
                  <a:pt x="0" y="506730"/>
                </a:lnTo>
                <a:lnTo>
                  <a:pt x="2286" y="544830"/>
                </a:lnTo>
                <a:lnTo>
                  <a:pt x="5334" y="569976"/>
                </a:lnTo>
                <a:lnTo>
                  <a:pt x="9144" y="594360"/>
                </a:lnTo>
                <a:lnTo>
                  <a:pt x="14478" y="617982"/>
                </a:lnTo>
                <a:lnTo>
                  <a:pt x="17526" y="630174"/>
                </a:lnTo>
                <a:lnTo>
                  <a:pt x="19812" y="640842"/>
                </a:lnTo>
                <a:lnTo>
                  <a:pt x="23622" y="652272"/>
                </a:lnTo>
                <a:lnTo>
                  <a:pt x="26670" y="662940"/>
                </a:lnTo>
                <a:lnTo>
                  <a:pt x="38100" y="692658"/>
                </a:lnTo>
                <a:lnTo>
                  <a:pt x="41910" y="701802"/>
                </a:lnTo>
                <a:lnTo>
                  <a:pt x="51054" y="718566"/>
                </a:lnTo>
                <a:lnTo>
                  <a:pt x="54864" y="726186"/>
                </a:lnTo>
                <a:lnTo>
                  <a:pt x="59436" y="733044"/>
                </a:lnTo>
                <a:lnTo>
                  <a:pt x="64770" y="739902"/>
                </a:lnTo>
                <a:lnTo>
                  <a:pt x="69342" y="745998"/>
                </a:lnTo>
                <a:lnTo>
                  <a:pt x="74676" y="751332"/>
                </a:lnTo>
                <a:lnTo>
                  <a:pt x="79248" y="756666"/>
                </a:lnTo>
                <a:lnTo>
                  <a:pt x="89916" y="764286"/>
                </a:lnTo>
                <a:lnTo>
                  <a:pt x="95250" y="767334"/>
                </a:lnTo>
                <a:lnTo>
                  <a:pt x="101346" y="769620"/>
                </a:lnTo>
                <a:lnTo>
                  <a:pt x="106680" y="771144"/>
                </a:lnTo>
                <a:lnTo>
                  <a:pt x="113538" y="771144"/>
                </a:lnTo>
                <a:lnTo>
                  <a:pt x="117348" y="771144"/>
                </a:lnTo>
                <a:lnTo>
                  <a:pt x="118872" y="771144"/>
                </a:lnTo>
                <a:lnTo>
                  <a:pt x="124206" y="769620"/>
                </a:lnTo>
                <a:lnTo>
                  <a:pt x="156210" y="746760"/>
                </a:lnTo>
                <a:lnTo>
                  <a:pt x="179070" y="710946"/>
                </a:lnTo>
                <a:lnTo>
                  <a:pt x="198882" y="663702"/>
                </a:lnTo>
                <a:lnTo>
                  <a:pt x="201930" y="653034"/>
                </a:lnTo>
                <a:lnTo>
                  <a:pt x="205740" y="642366"/>
                </a:lnTo>
                <a:lnTo>
                  <a:pt x="208026" y="630936"/>
                </a:lnTo>
                <a:lnTo>
                  <a:pt x="211074" y="619506"/>
                </a:lnTo>
                <a:lnTo>
                  <a:pt x="216408" y="595884"/>
                </a:lnTo>
                <a:lnTo>
                  <a:pt x="219456" y="571423"/>
                </a:lnTo>
                <a:lnTo>
                  <a:pt x="220980" y="571525"/>
                </a:lnTo>
                <a:lnTo>
                  <a:pt x="252984" y="573786"/>
                </a:lnTo>
                <a:close/>
              </a:path>
              <a:path w="2291079" h="771525" extrusionOk="0">
                <a:moveTo>
                  <a:pt x="722376" y="385572"/>
                </a:moveTo>
                <a:lnTo>
                  <a:pt x="646176" y="347472"/>
                </a:lnTo>
                <a:lnTo>
                  <a:pt x="646176" y="381000"/>
                </a:lnTo>
                <a:lnTo>
                  <a:pt x="265176" y="381000"/>
                </a:lnTo>
                <a:lnTo>
                  <a:pt x="262128" y="382524"/>
                </a:lnTo>
                <a:lnTo>
                  <a:pt x="260604" y="385572"/>
                </a:lnTo>
                <a:lnTo>
                  <a:pt x="262128" y="388620"/>
                </a:lnTo>
                <a:lnTo>
                  <a:pt x="265176" y="390144"/>
                </a:lnTo>
                <a:lnTo>
                  <a:pt x="646176" y="390144"/>
                </a:lnTo>
                <a:lnTo>
                  <a:pt x="646176" y="423672"/>
                </a:lnTo>
                <a:lnTo>
                  <a:pt x="663702" y="414909"/>
                </a:lnTo>
                <a:lnTo>
                  <a:pt x="722376" y="385572"/>
                </a:lnTo>
                <a:close/>
              </a:path>
              <a:path w="2291079" h="771525" extrusionOk="0">
                <a:moveTo>
                  <a:pt x="1484376" y="385572"/>
                </a:moveTo>
                <a:lnTo>
                  <a:pt x="1408176" y="347472"/>
                </a:lnTo>
                <a:lnTo>
                  <a:pt x="1408176" y="381000"/>
                </a:lnTo>
                <a:lnTo>
                  <a:pt x="1027176" y="381000"/>
                </a:lnTo>
                <a:lnTo>
                  <a:pt x="1024128" y="382524"/>
                </a:lnTo>
                <a:lnTo>
                  <a:pt x="1022604" y="385572"/>
                </a:lnTo>
                <a:lnTo>
                  <a:pt x="1024128" y="388620"/>
                </a:lnTo>
                <a:lnTo>
                  <a:pt x="1027176" y="390144"/>
                </a:lnTo>
                <a:lnTo>
                  <a:pt x="1408176" y="390144"/>
                </a:lnTo>
                <a:lnTo>
                  <a:pt x="1408176" y="423672"/>
                </a:lnTo>
                <a:lnTo>
                  <a:pt x="1425702" y="414909"/>
                </a:lnTo>
                <a:lnTo>
                  <a:pt x="1484376" y="385572"/>
                </a:lnTo>
                <a:close/>
              </a:path>
              <a:path w="2291079" h="771525" extrusionOk="0">
                <a:moveTo>
                  <a:pt x="2246376" y="385572"/>
                </a:moveTo>
                <a:lnTo>
                  <a:pt x="2170176" y="347472"/>
                </a:lnTo>
                <a:lnTo>
                  <a:pt x="2170176" y="381000"/>
                </a:lnTo>
                <a:lnTo>
                  <a:pt x="1789176" y="381000"/>
                </a:lnTo>
                <a:lnTo>
                  <a:pt x="1786128" y="382524"/>
                </a:lnTo>
                <a:lnTo>
                  <a:pt x="1784604" y="385572"/>
                </a:lnTo>
                <a:lnTo>
                  <a:pt x="1786128" y="388620"/>
                </a:lnTo>
                <a:lnTo>
                  <a:pt x="1789176" y="390144"/>
                </a:lnTo>
                <a:lnTo>
                  <a:pt x="2170176" y="390144"/>
                </a:lnTo>
                <a:lnTo>
                  <a:pt x="2170176" y="423672"/>
                </a:lnTo>
                <a:lnTo>
                  <a:pt x="2187702" y="414909"/>
                </a:lnTo>
                <a:lnTo>
                  <a:pt x="2246376" y="385572"/>
                </a:lnTo>
                <a:close/>
              </a:path>
              <a:path w="2291079" h="771525" extrusionOk="0">
                <a:moveTo>
                  <a:pt x="2290572" y="278892"/>
                </a:moveTo>
                <a:lnTo>
                  <a:pt x="2285238" y="194310"/>
                </a:lnTo>
                <a:lnTo>
                  <a:pt x="2254504" y="212178"/>
                </a:lnTo>
                <a:lnTo>
                  <a:pt x="2243328" y="199644"/>
                </a:lnTo>
                <a:lnTo>
                  <a:pt x="2204466" y="174498"/>
                </a:lnTo>
                <a:lnTo>
                  <a:pt x="2157222" y="150114"/>
                </a:lnTo>
                <a:lnTo>
                  <a:pt x="2101596" y="127254"/>
                </a:lnTo>
                <a:lnTo>
                  <a:pt x="2038350" y="105918"/>
                </a:lnTo>
                <a:lnTo>
                  <a:pt x="1968246" y="86106"/>
                </a:lnTo>
                <a:lnTo>
                  <a:pt x="1892808" y="67056"/>
                </a:lnTo>
                <a:lnTo>
                  <a:pt x="1852422" y="58674"/>
                </a:lnTo>
                <a:lnTo>
                  <a:pt x="1811274" y="50292"/>
                </a:lnTo>
                <a:lnTo>
                  <a:pt x="1769364" y="42672"/>
                </a:lnTo>
                <a:lnTo>
                  <a:pt x="1725930" y="35814"/>
                </a:lnTo>
                <a:lnTo>
                  <a:pt x="1681734" y="29718"/>
                </a:lnTo>
                <a:lnTo>
                  <a:pt x="1636014" y="23622"/>
                </a:lnTo>
                <a:lnTo>
                  <a:pt x="1543812" y="13716"/>
                </a:lnTo>
                <a:lnTo>
                  <a:pt x="1449324" y="6096"/>
                </a:lnTo>
                <a:lnTo>
                  <a:pt x="1352550" y="1524"/>
                </a:lnTo>
                <a:lnTo>
                  <a:pt x="1304544" y="0"/>
                </a:lnTo>
                <a:lnTo>
                  <a:pt x="1207008" y="0"/>
                </a:lnTo>
                <a:lnTo>
                  <a:pt x="1159002" y="1524"/>
                </a:lnTo>
                <a:lnTo>
                  <a:pt x="1062228" y="6096"/>
                </a:lnTo>
                <a:lnTo>
                  <a:pt x="967740" y="12954"/>
                </a:lnTo>
                <a:lnTo>
                  <a:pt x="874776" y="23622"/>
                </a:lnTo>
                <a:lnTo>
                  <a:pt x="829818" y="28956"/>
                </a:lnTo>
                <a:lnTo>
                  <a:pt x="785622" y="35814"/>
                </a:lnTo>
                <a:lnTo>
                  <a:pt x="742188" y="42672"/>
                </a:lnTo>
                <a:lnTo>
                  <a:pt x="700278" y="50292"/>
                </a:lnTo>
                <a:lnTo>
                  <a:pt x="658368" y="58674"/>
                </a:lnTo>
                <a:lnTo>
                  <a:pt x="618744" y="67056"/>
                </a:lnTo>
                <a:lnTo>
                  <a:pt x="579882" y="76200"/>
                </a:lnTo>
                <a:lnTo>
                  <a:pt x="507492" y="95250"/>
                </a:lnTo>
                <a:lnTo>
                  <a:pt x="440436" y="115824"/>
                </a:lnTo>
                <a:lnTo>
                  <a:pt x="381000" y="137922"/>
                </a:lnTo>
                <a:lnTo>
                  <a:pt x="307086" y="172974"/>
                </a:lnTo>
                <a:lnTo>
                  <a:pt x="268986" y="198120"/>
                </a:lnTo>
                <a:lnTo>
                  <a:pt x="240030" y="224028"/>
                </a:lnTo>
                <a:lnTo>
                  <a:pt x="230124" y="236220"/>
                </a:lnTo>
                <a:lnTo>
                  <a:pt x="230124" y="236982"/>
                </a:lnTo>
                <a:lnTo>
                  <a:pt x="222504" y="249936"/>
                </a:lnTo>
                <a:lnTo>
                  <a:pt x="222504" y="250698"/>
                </a:lnTo>
                <a:lnTo>
                  <a:pt x="217932" y="263652"/>
                </a:lnTo>
                <a:lnTo>
                  <a:pt x="217170" y="264414"/>
                </a:lnTo>
                <a:lnTo>
                  <a:pt x="215646" y="277368"/>
                </a:lnTo>
                <a:lnTo>
                  <a:pt x="217170" y="280416"/>
                </a:lnTo>
                <a:lnTo>
                  <a:pt x="220218" y="282702"/>
                </a:lnTo>
                <a:lnTo>
                  <a:pt x="224028" y="281178"/>
                </a:lnTo>
                <a:lnTo>
                  <a:pt x="225552" y="278130"/>
                </a:lnTo>
                <a:lnTo>
                  <a:pt x="227076" y="265176"/>
                </a:lnTo>
                <a:lnTo>
                  <a:pt x="227076" y="266700"/>
                </a:lnTo>
                <a:lnTo>
                  <a:pt x="230886" y="253746"/>
                </a:lnTo>
                <a:lnTo>
                  <a:pt x="230886" y="254508"/>
                </a:lnTo>
                <a:lnTo>
                  <a:pt x="237744" y="241554"/>
                </a:lnTo>
                <a:lnTo>
                  <a:pt x="237744" y="242316"/>
                </a:lnTo>
                <a:lnTo>
                  <a:pt x="247650" y="229362"/>
                </a:lnTo>
                <a:lnTo>
                  <a:pt x="259842" y="217170"/>
                </a:lnTo>
                <a:lnTo>
                  <a:pt x="292608" y="193548"/>
                </a:lnTo>
                <a:lnTo>
                  <a:pt x="334518" y="169926"/>
                </a:lnTo>
                <a:lnTo>
                  <a:pt x="384810" y="147066"/>
                </a:lnTo>
                <a:lnTo>
                  <a:pt x="444246" y="124968"/>
                </a:lnTo>
                <a:lnTo>
                  <a:pt x="509778" y="104394"/>
                </a:lnTo>
                <a:lnTo>
                  <a:pt x="582168" y="85344"/>
                </a:lnTo>
                <a:lnTo>
                  <a:pt x="621030" y="76200"/>
                </a:lnTo>
                <a:lnTo>
                  <a:pt x="660654" y="67818"/>
                </a:lnTo>
                <a:lnTo>
                  <a:pt x="701802" y="59436"/>
                </a:lnTo>
                <a:lnTo>
                  <a:pt x="743712" y="51816"/>
                </a:lnTo>
                <a:lnTo>
                  <a:pt x="787146" y="44958"/>
                </a:lnTo>
                <a:lnTo>
                  <a:pt x="831342" y="38862"/>
                </a:lnTo>
                <a:lnTo>
                  <a:pt x="876300" y="32766"/>
                </a:lnTo>
                <a:lnTo>
                  <a:pt x="968502" y="22860"/>
                </a:lnTo>
                <a:lnTo>
                  <a:pt x="1062990" y="15240"/>
                </a:lnTo>
                <a:lnTo>
                  <a:pt x="1159002" y="10668"/>
                </a:lnTo>
                <a:lnTo>
                  <a:pt x="1255776" y="9144"/>
                </a:lnTo>
                <a:lnTo>
                  <a:pt x="1352550" y="10668"/>
                </a:lnTo>
                <a:lnTo>
                  <a:pt x="1448562" y="15240"/>
                </a:lnTo>
                <a:lnTo>
                  <a:pt x="1543050" y="22860"/>
                </a:lnTo>
                <a:lnTo>
                  <a:pt x="1635252" y="32766"/>
                </a:lnTo>
                <a:lnTo>
                  <a:pt x="1680210" y="38862"/>
                </a:lnTo>
                <a:lnTo>
                  <a:pt x="1724406" y="44958"/>
                </a:lnTo>
                <a:lnTo>
                  <a:pt x="1767840" y="52578"/>
                </a:lnTo>
                <a:lnTo>
                  <a:pt x="1809750" y="60198"/>
                </a:lnTo>
                <a:lnTo>
                  <a:pt x="1850898" y="67818"/>
                </a:lnTo>
                <a:lnTo>
                  <a:pt x="1890522" y="76200"/>
                </a:lnTo>
                <a:lnTo>
                  <a:pt x="1929384" y="85344"/>
                </a:lnTo>
                <a:lnTo>
                  <a:pt x="2001774" y="105156"/>
                </a:lnTo>
                <a:lnTo>
                  <a:pt x="2068068" y="125730"/>
                </a:lnTo>
                <a:lnTo>
                  <a:pt x="2126742" y="147828"/>
                </a:lnTo>
                <a:lnTo>
                  <a:pt x="2177796" y="170688"/>
                </a:lnTo>
                <a:lnTo>
                  <a:pt x="2219706" y="194310"/>
                </a:lnTo>
                <a:lnTo>
                  <a:pt x="2236470" y="205981"/>
                </a:lnTo>
                <a:lnTo>
                  <a:pt x="2236965" y="206324"/>
                </a:lnTo>
                <a:lnTo>
                  <a:pt x="2237232" y="206629"/>
                </a:lnTo>
                <a:lnTo>
                  <a:pt x="2246185" y="217017"/>
                </a:lnTo>
                <a:lnTo>
                  <a:pt x="2219706" y="232410"/>
                </a:lnTo>
                <a:lnTo>
                  <a:pt x="2263902" y="261404"/>
                </a:lnTo>
                <a:lnTo>
                  <a:pt x="2290572" y="2788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4"/>
          <p:cNvSpPr txBox="1"/>
          <p:nvPr/>
        </p:nvSpPr>
        <p:spPr>
          <a:xfrm>
            <a:off x="1532127" y="3365246"/>
            <a:ext cx="1800225" cy="14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7220" marR="431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{ 0,1,2,3}  S</a:t>
            </a:r>
            <a:r>
              <a:rPr lang="en-US" sz="165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7220" marR="400050" lvl="0" indent="0" algn="l" rtl="0">
              <a:lnSpc>
                <a:spcPct val="117499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{a,b}  F = {3}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44"/>
          <p:cNvSpPr txBox="1"/>
          <p:nvPr/>
        </p:nvSpPr>
        <p:spPr>
          <a:xfrm>
            <a:off x="2000503" y="2908044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44"/>
          <p:cNvSpPr txBox="1"/>
          <p:nvPr/>
        </p:nvSpPr>
        <p:spPr>
          <a:xfrm>
            <a:off x="2755684" y="2908044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44"/>
          <p:cNvSpPr txBox="1"/>
          <p:nvPr/>
        </p:nvSpPr>
        <p:spPr>
          <a:xfrm>
            <a:off x="3517696" y="2908044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44"/>
          <p:cNvSpPr txBox="1"/>
          <p:nvPr/>
        </p:nvSpPr>
        <p:spPr>
          <a:xfrm>
            <a:off x="2686306" y="2298434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69" name="Google Shape;469;p44"/>
          <p:cNvGrpSpPr/>
          <p:nvPr/>
        </p:nvGrpSpPr>
        <p:grpSpPr>
          <a:xfrm>
            <a:off x="757427" y="2847594"/>
            <a:ext cx="3413507" cy="256540"/>
            <a:chOff x="757427" y="2847594"/>
            <a:chExt cx="3413507" cy="256540"/>
          </a:xfrm>
        </p:grpSpPr>
        <p:sp>
          <p:nvSpPr>
            <p:cNvPr id="470" name="Google Shape;470;p44"/>
            <p:cNvSpPr/>
            <p:nvPr/>
          </p:nvSpPr>
          <p:spPr>
            <a:xfrm>
              <a:off x="3914394" y="284759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 extrusionOk="0">
                  <a:moveTo>
                    <a:pt x="128015" y="0"/>
                  </a:moveTo>
                  <a:lnTo>
                    <a:pt x="78438" y="10144"/>
                  </a:lnTo>
                  <a:lnTo>
                    <a:pt x="37718" y="37719"/>
                  </a:lnTo>
                  <a:lnTo>
                    <a:pt x="10144" y="78438"/>
                  </a:lnTo>
                  <a:lnTo>
                    <a:pt x="0" y="128016"/>
                  </a:lnTo>
                  <a:lnTo>
                    <a:pt x="10144" y="177915"/>
                  </a:lnTo>
                  <a:lnTo>
                    <a:pt x="37718" y="218598"/>
                  </a:lnTo>
                  <a:lnTo>
                    <a:pt x="78438" y="245995"/>
                  </a:lnTo>
                  <a:lnTo>
                    <a:pt x="128015" y="256031"/>
                  </a:lnTo>
                  <a:lnTo>
                    <a:pt x="177915" y="245995"/>
                  </a:lnTo>
                  <a:lnTo>
                    <a:pt x="218598" y="218598"/>
                  </a:lnTo>
                  <a:lnTo>
                    <a:pt x="245995" y="177915"/>
                  </a:lnTo>
                  <a:lnTo>
                    <a:pt x="256031" y="128016"/>
                  </a:lnTo>
                  <a:lnTo>
                    <a:pt x="245995" y="78438"/>
                  </a:lnTo>
                  <a:lnTo>
                    <a:pt x="218598" y="37718"/>
                  </a:lnTo>
                  <a:lnTo>
                    <a:pt x="177915" y="10144"/>
                  </a:lnTo>
                  <a:lnTo>
                    <a:pt x="1280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757427" y="2933700"/>
              <a:ext cx="843280" cy="76200"/>
            </a:xfrm>
            <a:custGeom>
              <a:avLst/>
              <a:gdLst/>
              <a:ahLst/>
              <a:cxnLst/>
              <a:rect l="l" t="t" r="r" b="b"/>
              <a:pathLst>
                <a:path w="843280" h="76200" extrusionOk="0">
                  <a:moveTo>
                    <a:pt x="784097" y="38100"/>
                  </a:moveTo>
                  <a:lnTo>
                    <a:pt x="782574" y="35051"/>
                  </a:lnTo>
                  <a:lnTo>
                    <a:pt x="779526" y="33527"/>
                  </a:lnTo>
                  <a:lnTo>
                    <a:pt x="4571" y="33527"/>
                  </a:lnTo>
                  <a:lnTo>
                    <a:pt x="1523" y="35051"/>
                  </a:lnTo>
                  <a:lnTo>
                    <a:pt x="0" y="38100"/>
                  </a:lnTo>
                  <a:lnTo>
                    <a:pt x="1523" y="41148"/>
                  </a:lnTo>
                  <a:lnTo>
                    <a:pt x="4571" y="42672"/>
                  </a:lnTo>
                  <a:lnTo>
                    <a:pt x="779526" y="42672"/>
                  </a:lnTo>
                  <a:lnTo>
                    <a:pt x="782574" y="41148"/>
                  </a:lnTo>
                  <a:lnTo>
                    <a:pt x="784097" y="38100"/>
                  </a:lnTo>
                  <a:close/>
                </a:path>
                <a:path w="843280" h="76200" extrusionOk="0">
                  <a:moveTo>
                    <a:pt x="842772" y="38100"/>
                  </a:moveTo>
                  <a:lnTo>
                    <a:pt x="766572" y="0"/>
                  </a:lnTo>
                  <a:lnTo>
                    <a:pt x="766572" y="33527"/>
                  </a:lnTo>
                  <a:lnTo>
                    <a:pt x="779526" y="33527"/>
                  </a:lnTo>
                  <a:lnTo>
                    <a:pt x="782574" y="35051"/>
                  </a:lnTo>
                  <a:lnTo>
                    <a:pt x="784097" y="38100"/>
                  </a:lnTo>
                  <a:lnTo>
                    <a:pt x="784097" y="67437"/>
                  </a:lnTo>
                  <a:lnTo>
                    <a:pt x="842772" y="38100"/>
                  </a:lnTo>
                  <a:close/>
                </a:path>
                <a:path w="843280" h="76200" extrusionOk="0">
                  <a:moveTo>
                    <a:pt x="784097" y="67437"/>
                  </a:moveTo>
                  <a:lnTo>
                    <a:pt x="784097" y="38100"/>
                  </a:lnTo>
                  <a:lnTo>
                    <a:pt x="782574" y="41148"/>
                  </a:lnTo>
                  <a:lnTo>
                    <a:pt x="779526" y="42672"/>
                  </a:lnTo>
                  <a:lnTo>
                    <a:pt x="766572" y="42672"/>
                  </a:lnTo>
                  <a:lnTo>
                    <a:pt x="766572" y="76200"/>
                  </a:lnTo>
                  <a:lnTo>
                    <a:pt x="784097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2" name="Google Shape;472;p44"/>
          <p:cNvSpPr txBox="1"/>
          <p:nvPr/>
        </p:nvSpPr>
        <p:spPr>
          <a:xfrm>
            <a:off x="901700" y="2664967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8375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 Expression to Finite Automata</a:t>
            </a:r>
            <a:endParaRPr/>
          </a:p>
        </p:txBody>
      </p:sp>
      <p:sp>
        <p:nvSpPr>
          <p:cNvPr id="478" name="Google Shape;478;p45"/>
          <p:cNvSpPr txBox="1">
            <a:spLocks noGrp="1"/>
          </p:cNvSpPr>
          <p:nvPr>
            <p:ph type="body" idx="1"/>
          </p:nvPr>
        </p:nvSpPr>
        <p:spPr>
          <a:xfrm>
            <a:off x="1197093" y="1348536"/>
            <a:ext cx="532003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Level Sketch: </a:t>
            </a:r>
            <a:endParaRPr/>
          </a:p>
        </p:txBody>
      </p:sp>
      <p:pic>
        <p:nvPicPr>
          <p:cNvPr id="479" name="Google Shape;47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964967"/>
            <a:ext cx="7160958" cy="384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281813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Transition Diagram</a:t>
            </a:r>
            <a:endParaRPr sz="2600"/>
          </a:p>
        </p:txBody>
      </p:sp>
      <p:sp>
        <p:nvSpPr>
          <p:cNvPr id="62" name="Google Shape;62;p10"/>
          <p:cNvSpPr txBox="1"/>
          <p:nvPr/>
        </p:nvSpPr>
        <p:spPr>
          <a:xfrm>
            <a:off x="1070102" y="1549399"/>
            <a:ext cx="8204200" cy="38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36195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stylized flowchart produced intermediately in the construction  of lexical analyzer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Depicts the actions take place in lexical analyzer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positions in a transition diagram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arrows connecting the states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state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initial state of transition diagram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accepting state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token recognized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353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(optional) associated with a state that is executed when  the state is entered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3429000" y="5867400"/>
            <a:ext cx="4129404" cy="457200"/>
          </a:xfrm>
          <a:custGeom>
            <a:avLst/>
            <a:gdLst/>
            <a:ahLst/>
            <a:cxnLst/>
            <a:rect l="l" t="t" r="r" b="b"/>
            <a:pathLst>
              <a:path w="4129404" h="457200" extrusionOk="0">
                <a:moveTo>
                  <a:pt x="228599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599" y="0"/>
                </a:lnTo>
                <a:close/>
              </a:path>
              <a:path w="4129404" h="457200" extrusionOk="0">
                <a:moveTo>
                  <a:pt x="3897629" y="49529"/>
                </a:moveTo>
                <a:lnTo>
                  <a:pt x="3848893" y="56035"/>
                </a:lnTo>
                <a:lnTo>
                  <a:pt x="3805173" y="74393"/>
                </a:lnTo>
                <a:lnTo>
                  <a:pt x="3768185" y="102870"/>
                </a:lnTo>
                <a:lnTo>
                  <a:pt x="3739641" y="139728"/>
                </a:lnTo>
                <a:lnTo>
                  <a:pt x="3721258" y="183232"/>
                </a:lnTo>
                <a:lnTo>
                  <a:pt x="3714749" y="231648"/>
                </a:lnTo>
                <a:lnTo>
                  <a:pt x="3721258" y="280119"/>
                </a:lnTo>
                <a:lnTo>
                  <a:pt x="3739641" y="323765"/>
                </a:lnTo>
                <a:lnTo>
                  <a:pt x="3768185" y="360807"/>
                </a:lnTo>
                <a:lnTo>
                  <a:pt x="3805173" y="389466"/>
                </a:lnTo>
                <a:lnTo>
                  <a:pt x="3848893" y="407966"/>
                </a:lnTo>
                <a:lnTo>
                  <a:pt x="3897629" y="414527"/>
                </a:lnTo>
                <a:lnTo>
                  <a:pt x="3946045" y="407966"/>
                </a:lnTo>
                <a:lnTo>
                  <a:pt x="3989549" y="389466"/>
                </a:lnTo>
                <a:lnTo>
                  <a:pt x="4026407" y="360807"/>
                </a:lnTo>
                <a:lnTo>
                  <a:pt x="4054884" y="323765"/>
                </a:lnTo>
                <a:lnTo>
                  <a:pt x="4073242" y="280119"/>
                </a:lnTo>
                <a:lnTo>
                  <a:pt x="4079747" y="231648"/>
                </a:lnTo>
                <a:lnTo>
                  <a:pt x="4073242" y="183232"/>
                </a:lnTo>
                <a:lnTo>
                  <a:pt x="4054884" y="139728"/>
                </a:lnTo>
                <a:lnTo>
                  <a:pt x="4026407" y="102870"/>
                </a:lnTo>
                <a:lnTo>
                  <a:pt x="3989549" y="74393"/>
                </a:lnTo>
                <a:lnTo>
                  <a:pt x="3946045" y="56035"/>
                </a:lnTo>
                <a:lnTo>
                  <a:pt x="3897629" y="49529"/>
                </a:lnTo>
                <a:close/>
              </a:path>
              <a:path w="4129404" h="457200" extrusionOk="0">
                <a:moveTo>
                  <a:pt x="3900677" y="0"/>
                </a:moveTo>
                <a:lnTo>
                  <a:pt x="3854538" y="4634"/>
                </a:lnTo>
                <a:lnTo>
                  <a:pt x="3811595" y="17930"/>
                </a:lnTo>
                <a:lnTo>
                  <a:pt x="3772760" y="38978"/>
                </a:lnTo>
                <a:lnTo>
                  <a:pt x="3738943" y="66865"/>
                </a:lnTo>
                <a:lnTo>
                  <a:pt x="3711056" y="100682"/>
                </a:lnTo>
                <a:lnTo>
                  <a:pt x="3690008" y="139517"/>
                </a:lnTo>
                <a:lnTo>
                  <a:pt x="3676712" y="182460"/>
                </a:lnTo>
                <a:lnTo>
                  <a:pt x="3672077" y="228600"/>
                </a:lnTo>
                <a:lnTo>
                  <a:pt x="3676712" y="274739"/>
                </a:lnTo>
                <a:lnTo>
                  <a:pt x="3690008" y="317682"/>
                </a:lnTo>
                <a:lnTo>
                  <a:pt x="3711056" y="356517"/>
                </a:lnTo>
                <a:lnTo>
                  <a:pt x="3738943" y="390334"/>
                </a:lnTo>
                <a:lnTo>
                  <a:pt x="3772760" y="418221"/>
                </a:lnTo>
                <a:lnTo>
                  <a:pt x="3811595" y="439269"/>
                </a:lnTo>
                <a:lnTo>
                  <a:pt x="3854538" y="452565"/>
                </a:lnTo>
                <a:lnTo>
                  <a:pt x="3900677" y="457200"/>
                </a:lnTo>
                <a:lnTo>
                  <a:pt x="3946598" y="452565"/>
                </a:lnTo>
                <a:lnTo>
                  <a:pt x="3989439" y="439269"/>
                </a:lnTo>
                <a:lnTo>
                  <a:pt x="4028260" y="418221"/>
                </a:lnTo>
                <a:lnTo>
                  <a:pt x="4062126" y="390334"/>
                </a:lnTo>
                <a:lnTo>
                  <a:pt x="4090098" y="356517"/>
                </a:lnTo>
                <a:lnTo>
                  <a:pt x="4111240" y="317682"/>
                </a:lnTo>
                <a:lnTo>
                  <a:pt x="4124612" y="274739"/>
                </a:lnTo>
                <a:lnTo>
                  <a:pt x="4129277" y="228600"/>
                </a:lnTo>
                <a:lnTo>
                  <a:pt x="4124612" y="182460"/>
                </a:lnTo>
                <a:lnTo>
                  <a:pt x="4111240" y="139517"/>
                </a:lnTo>
                <a:lnTo>
                  <a:pt x="4090098" y="100682"/>
                </a:lnTo>
                <a:lnTo>
                  <a:pt x="4062126" y="66865"/>
                </a:lnTo>
                <a:lnTo>
                  <a:pt x="4028260" y="38978"/>
                </a:lnTo>
                <a:lnTo>
                  <a:pt x="3989439" y="17930"/>
                </a:lnTo>
                <a:lnTo>
                  <a:pt x="3946598" y="4634"/>
                </a:lnTo>
                <a:lnTo>
                  <a:pt x="3900677" y="0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7252969" y="5940044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>
            <a:off x="2057400" y="5867400"/>
            <a:ext cx="5562600" cy="1295400"/>
            <a:chOff x="2057400" y="5867400"/>
            <a:chExt cx="5562600" cy="1295400"/>
          </a:xfrm>
        </p:grpSpPr>
        <p:sp>
          <p:nvSpPr>
            <p:cNvPr id="66" name="Google Shape;66;p10"/>
            <p:cNvSpPr/>
            <p:nvPr/>
          </p:nvSpPr>
          <p:spPr>
            <a:xfrm>
              <a:off x="2057400" y="6024371"/>
              <a:ext cx="3200400" cy="143510"/>
            </a:xfrm>
            <a:custGeom>
              <a:avLst/>
              <a:gdLst/>
              <a:ahLst/>
              <a:cxnLst/>
              <a:rect l="l" t="t" r="r" b="b"/>
              <a:pathLst>
                <a:path w="3200400" h="143510" extrusionOk="0">
                  <a:moveTo>
                    <a:pt x="1371600" y="71628"/>
                  </a:moveTo>
                  <a:lnTo>
                    <a:pt x="1285494" y="0"/>
                  </a:lnTo>
                  <a:lnTo>
                    <a:pt x="1285494" y="57150"/>
                  </a:lnTo>
                  <a:lnTo>
                    <a:pt x="0" y="57150"/>
                  </a:lnTo>
                  <a:lnTo>
                    <a:pt x="0" y="86106"/>
                  </a:lnTo>
                  <a:lnTo>
                    <a:pt x="1285494" y="86106"/>
                  </a:lnTo>
                  <a:lnTo>
                    <a:pt x="1285494" y="143256"/>
                  </a:lnTo>
                  <a:lnTo>
                    <a:pt x="1299972" y="131216"/>
                  </a:lnTo>
                  <a:lnTo>
                    <a:pt x="1371600" y="71628"/>
                  </a:lnTo>
                  <a:close/>
                </a:path>
                <a:path w="3200400" h="143510" extrusionOk="0">
                  <a:moveTo>
                    <a:pt x="3200400" y="71628"/>
                  </a:moveTo>
                  <a:lnTo>
                    <a:pt x="3114294" y="0"/>
                  </a:lnTo>
                  <a:lnTo>
                    <a:pt x="3114294" y="57150"/>
                  </a:lnTo>
                  <a:lnTo>
                    <a:pt x="1828800" y="57150"/>
                  </a:lnTo>
                  <a:lnTo>
                    <a:pt x="1828800" y="86106"/>
                  </a:lnTo>
                  <a:lnTo>
                    <a:pt x="3114294" y="86106"/>
                  </a:lnTo>
                  <a:lnTo>
                    <a:pt x="3114294" y="143256"/>
                  </a:lnTo>
                  <a:lnTo>
                    <a:pt x="3128772" y="131216"/>
                  </a:lnTo>
                  <a:lnTo>
                    <a:pt x="3200400" y="716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276850" y="5867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228599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5743194" y="6021323"/>
              <a:ext cx="1371600" cy="143510"/>
            </a:xfrm>
            <a:custGeom>
              <a:avLst/>
              <a:gdLst/>
              <a:ahLst/>
              <a:cxnLst/>
              <a:rect l="l" t="t" r="r" b="b"/>
              <a:pathLst>
                <a:path w="1371600" h="143510" extrusionOk="0">
                  <a:moveTo>
                    <a:pt x="1300733" y="86105"/>
                  </a:moveTo>
                  <a:lnTo>
                    <a:pt x="1300733" y="57150"/>
                  </a:lnTo>
                  <a:lnTo>
                    <a:pt x="0" y="57150"/>
                  </a:lnTo>
                  <a:lnTo>
                    <a:pt x="0" y="86106"/>
                  </a:lnTo>
                  <a:lnTo>
                    <a:pt x="1300733" y="86105"/>
                  </a:lnTo>
                  <a:close/>
                </a:path>
                <a:path w="1371600" h="143510" extrusionOk="0">
                  <a:moveTo>
                    <a:pt x="1371599" y="71627"/>
                  </a:moveTo>
                  <a:lnTo>
                    <a:pt x="1286255" y="0"/>
                  </a:lnTo>
                  <a:lnTo>
                    <a:pt x="1286255" y="57150"/>
                  </a:lnTo>
                  <a:lnTo>
                    <a:pt x="1300733" y="57150"/>
                  </a:lnTo>
                  <a:lnTo>
                    <a:pt x="1300733" y="131104"/>
                  </a:lnTo>
                  <a:lnTo>
                    <a:pt x="1371599" y="71627"/>
                  </a:lnTo>
                  <a:close/>
                </a:path>
                <a:path w="1371600" h="143510" extrusionOk="0">
                  <a:moveTo>
                    <a:pt x="1300733" y="131104"/>
                  </a:moveTo>
                  <a:lnTo>
                    <a:pt x="1300733" y="86105"/>
                  </a:lnTo>
                  <a:lnTo>
                    <a:pt x="1286255" y="86105"/>
                  </a:lnTo>
                  <a:lnTo>
                    <a:pt x="1286255" y="143255"/>
                  </a:lnTo>
                  <a:lnTo>
                    <a:pt x="1300733" y="131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7162800" y="6705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225551" y="49529"/>
                  </a:moveTo>
                  <a:lnTo>
                    <a:pt x="176815" y="56035"/>
                  </a:lnTo>
                  <a:lnTo>
                    <a:pt x="133096" y="74393"/>
                  </a:lnTo>
                  <a:lnTo>
                    <a:pt x="96107" y="102870"/>
                  </a:lnTo>
                  <a:lnTo>
                    <a:pt x="67564" y="139728"/>
                  </a:lnTo>
                  <a:lnTo>
                    <a:pt x="49180" y="183232"/>
                  </a:lnTo>
                  <a:lnTo>
                    <a:pt x="42672" y="231648"/>
                  </a:lnTo>
                  <a:lnTo>
                    <a:pt x="49180" y="280119"/>
                  </a:lnTo>
                  <a:lnTo>
                    <a:pt x="67564" y="323765"/>
                  </a:lnTo>
                  <a:lnTo>
                    <a:pt x="96107" y="360806"/>
                  </a:lnTo>
                  <a:lnTo>
                    <a:pt x="133096" y="389466"/>
                  </a:lnTo>
                  <a:lnTo>
                    <a:pt x="176815" y="407966"/>
                  </a:lnTo>
                  <a:lnTo>
                    <a:pt x="225551" y="414527"/>
                  </a:lnTo>
                  <a:lnTo>
                    <a:pt x="273967" y="407966"/>
                  </a:lnTo>
                  <a:lnTo>
                    <a:pt x="317471" y="389466"/>
                  </a:lnTo>
                  <a:lnTo>
                    <a:pt x="354329" y="360806"/>
                  </a:lnTo>
                  <a:lnTo>
                    <a:pt x="382806" y="323765"/>
                  </a:lnTo>
                  <a:lnTo>
                    <a:pt x="401164" y="280119"/>
                  </a:lnTo>
                  <a:lnTo>
                    <a:pt x="407670" y="231648"/>
                  </a:lnTo>
                  <a:lnTo>
                    <a:pt x="401164" y="183232"/>
                  </a:lnTo>
                  <a:lnTo>
                    <a:pt x="382806" y="139728"/>
                  </a:lnTo>
                  <a:lnTo>
                    <a:pt x="354329" y="102870"/>
                  </a:lnTo>
                  <a:lnTo>
                    <a:pt x="317471" y="74393"/>
                  </a:lnTo>
                  <a:lnTo>
                    <a:pt x="273967" y="56035"/>
                  </a:lnTo>
                  <a:lnTo>
                    <a:pt x="225551" y="49529"/>
                  </a:lnTo>
                  <a:close/>
                </a:path>
                <a:path w="457200" h="457200" extrusionOk="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10"/>
          <p:cNvSpPr txBox="1"/>
          <p:nvPr/>
        </p:nvSpPr>
        <p:spPr>
          <a:xfrm>
            <a:off x="7315454" y="6778243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5534405" y="6304026"/>
            <a:ext cx="1614170" cy="763905"/>
          </a:xfrm>
          <a:custGeom>
            <a:avLst/>
            <a:gdLst/>
            <a:ahLst/>
            <a:cxnLst/>
            <a:rect l="l" t="t" r="r" b="b"/>
            <a:pathLst>
              <a:path w="1614170" h="763904" extrusionOk="0">
                <a:moveTo>
                  <a:pt x="1528713" y="706226"/>
                </a:moveTo>
                <a:lnTo>
                  <a:pt x="1527654" y="677940"/>
                </a:lnTo>
                <a:lnTo>
                  <a:pt x="1435608" y="681227"/>
                </a:lnTo>
                <a:lnTo>
                  <a:pt x="1347215" y="684276"/>
                </a:lnTo>
                <a:lnTo>
                  <a:pt x="1259586" y="686562"/>
                </a:lnTo>
                <a:lnTo>
                  <a:pt x="1174241" y="688085"/>
                </a:lnTo>
                <a:lnTo>
                  <a:pt x="1089660" y="688848"/>
                </a:lnTo>
                <a:lnTo>
                  <a:pt x="1005839" y="688826"/>
                </a:lnTo>
                <a:lnTo>
                  <a:pt x="926592" y="686562"/>
                </a:lnTo>
                <a:lnTo>
                  <a:pt x="848868" y="682751"/>
                </a:lnTo>
                <a:lnTo>
                  <a:pt x="810768" y="680466"/>
                </a:lnTo>
                <a:lnTo>
                  <a:pt x="736854" y="674370"/>
                </a:lnTo>
                <a:lnTo>
                  <a:pt x="666750" y="665988"/>
                </a:lnTo>
                <a:lnTo>
                  <a:pt x="600456" y="656081"/>
                </a:lnTo>
                <a:lnTo>
                  <a:pt x="537972" y="643127"/>
                </a:lnTo>
                <a:lnTo>
                  <a:pt x="479298" y="627888"/>
                </a:lnTo>
                <a:lnTo>
                  <a:pt x="425958" y="609600"/>
                </a:lnTo>
                <a:lnTo>
                  <a:pt x="388620" y="594359"/>
                </a:lnTo>
                <a:lnTo>
                  <a:pt x="354330" y="577596"/>
                </a:lnTo>
                <a:lnTo>
                  <a:pt x="312420" y="552450"/>
                </a:lnTo>
                <a:lnTo>
                  <a:pt x="275082" y="524255"/>
                </a:lnTo>
                <a:lnTo>
                  <a:pt x="240792" y="493775"/>
                </a:lnTo>
                <a:lnTo>
                  <a:pt x="211074" y="461772"/>
                </a:lnTo>
                <a:lnTo>
                  <a:pt x="183642" y="426720"/>
                </a:lnTo>
                <a:lnTo>
                  <a:pt x="160020" y="390144"/>
                </a:lnTo>
                <a:lnTo>
                  <a:pt x="138684" y="351281"/>
                </a:lnTo>
                <a:lnTo>
                  <a:pt x="119634" y="311657"/>
                </a:lnTo>
                <a:lnTo>
                  <a:pt x="94488" y="248412"/>
                </a:lnTo>
                <a:lnTo>
                  <a:pt x="67056" y="160782"/>
                </a:lnTo>
                <a:lnTo>
                  <a:pt x="49530" y="92201"/>
                </a:lnTo>
                <a:lnTo>
                  <a:pt x="38862" y="46482"/>
                </a:lnTo>
                <a:lnTo>
                  <a:pt x="27432" y="0"/>
                </a:lnTo>
                <a:lnTo>
                  <a:pt x="0" y="6096"/>
                </a:lnTo>
                <a:lnTo>
                  <a:pt x="10668" y="52577"/>
                </a:lnTo>
                <a:lnTo>
                  <a:pt x="33528" y="144779"/>
                </a:lnTo>
                <a:lnTo>
                  <a:pt x="53340" y="213359"/>
                </a:lnTo>
                <a:lnTo>
                  <a:pt x="75438" y="279653"/>
                </a:lnTo>
                <a:lnTo>
                  <a:pt x="84582" y="300990"/>
                </a:lnTo>
                <a:lnTo>
                  <a:pt x="92964" y="322325"/>
                </a:lnTo>
                <a:lnTo>
                  <a:pt x="112776" y="364235"/>
                </a:lnTo>
                <a:lnTo>
                  <a:pt x="134874" y="404622"/>
                </a:lnTo>
                <a:lnTo>
                  <a:pt x="147828" y="423672"/>
                </a:lnTo>
                <a:lnTo>
                  <a:pt x="160020" y="442722"/>
                </a:lnTo>
                <a:lnTo>
                  <a:pt x="188976" y="479298"/>
                </a:lnTo>
                <a:lnTo>
                  <a:pt x="220218" y="514350"/>
                </a:lnTo>
                <a:lnTo>
                  <a:pt x="256032" y="546353"/>
                </a:lnTo>
                <a:lnTo>
                  <a:pt x="296418" y="575309"/>
                </a:lnTo>
                <a:lnTo>
                  <a:pt x="329184" y="595883"/>
                </a:lnTo>
                <a:lnTo>
                  <a:pt x="376428" y="620268"/>
                </a:lnTo>
                <a:lnTo>
                  <a:pt x="415290" y="636270"/>
                </a:lnTo>
                <a:lnTo>
                  <a:pt x="470916" y="655320"/>
                </a:lnTo>
                <a:lnTo>
                  <a:pt x="531114" y="670559"/>
                </a:lnTo>
                <a:lnTo>
                  <a:pt x="595122" y="684276"/>
                </a:lnTo>
                <a:lnTo>
                  <a:pt x="662940" y="694944"/>
                </a:lnTo>
                <a:lnTo>
                  <a:pt x="733806" y="702564"/>
                </a:lnTo>
                <a:lnTo>
                  <a:pt x="808482" y="709422"/>
                </a:lnTo>
                <a:lnTo>
                  <a:pt x="846582" y="711707"/>
                </a:lnTo>
                <a:lnTo>
                  <a:pt x="925068" y="714755"/>
                </a:lnTo>
                <a:lnTo>
                  <a:pt x="1005839" y="717042"/>
                </a:lnTo>
                <a:lnTo>
                  <a:pt x="1088897" y="717803"/>
                </a:lnTo>
                <a:lnTo>
                  <a:pt x="1174241" y="717042"/>
                </a:lnTo>
                <a:lnTo>
                  <a:pt x="1260347" y="715518"/>
                </a:lnTo>
                <a:lnTo>
                  <a:pt x="1347977" y="713231"/>
                </a:lnTo>
                <a:lnTo>
                  <a:pt x="1436369" y="710183"/>
                </a:lnTo>
                <a:lnTo>
                  <a:pt x="1528713" y="706226"/>
                </a:lnTo>
                <a:close/>
              </a:path>
              <a:path w="1614170" h="763904" extrusionOk="0">
                <a:moveTo>
                  <a:pt x="1613915" y="688848"/>
                </a:moveTo>
                <a:lnTo>
                  <a:pt x="1525523" y="621029"/>
                </a:lnTo>
                <a:lnTo>
                  <a:pt x="1527654" y="677940"/>
                </a:lnTo>
                <a:lnTo>
                  <a:pt x="1542288" y="677418"/>
                </a:lnTo>
                <a:lnTo>
                  <a:pt x="1543049" y="705612"/>
                </a:lnTo>
                <a:lnTo>
                  <a:pt x="1543049" y="752562"/>
                </a:lnTo>
                <a:lnTo>
                  <a:pt x="1613915" y="688848"/>
                </a:lnTo>
                <a:close/>
              </a:path>
              <a:path w="1614170" h="763904" extrusionOk="0">
                <a:moveTo>
                  <a:pt x="1543049" y="705612"/>
                </a:moveTo>
                <a:lnTo>
                  <a:pt x="1542288" y="677418"/>
                </a:lnTo>
                <a:lnTo>
                  <a:pt x="1527654" y="677940"/>
                </a:lnTo>
                <a:lnTo>
                  <a:pt x="1528713" y="706226"/>
                </a:lnTo>
                <a:lnTo>
                  <a:pt x="1543049" y="705612"/>
                </a:lnTo>
                <a:close/>
              </a:path>
              <a:path w="1614170" h="763904" extrusionOk="0">
                <a:moveTo>
                  <a:pt x="1543049" y="752562"/>
                </a:moveTo>
                <a:lnTo>
                  <a:pt x="1543049" y="705612"/>
                </a:lnTo>
                <a:lnTo>
                  <a:pt x="1528713" y="706226"/>
                </a:lnTo>
                <a:lnTo>
                  <a:pt x="1530858" y="763524"/>
                </a:lnTo>
                <a:lnTo>
                  <a:pt x="1543049" y="7525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2349500" y="5741923"/>
            <a:ext cx="4124325" cy="49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	&gt;	=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446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	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6251702" y="6656323"/>
            <a:ext cx="5969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7623302" y="6518400"/>
            <a:ext cx="1441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537464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Relation between RE, NFA and DFA</a:t>
            </a:r>
            <a:endParaRPr sz="2600"/>
          </a:p>
        </p:txBody>
      </p:sp>
      <p:sp>
        <p:nvSpPr>
          <p:cNvPr id="485" name="Google Shape;485;p46"/>
          <p:cNvSpPr txBox="1"/>
          <p:nvPr/>
        </p:nvSpPr>
        <p:spPr>
          <a:xfrm>
            <a:off x="1222502" y="1488744"/>
            <a:ext cx="7662545" cy="327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621665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an algorithm for converting any RE into an NFA.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1665" marR="0" lvl="0" indent="-60960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an algorithm for converting any NFA to a DFA.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1665" marR="0" lvl="0" indent="-6096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an algorithm for converting any DFA to a RE.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1665" marR="690880" lvl="0" indent="0" algn="l" rtl="0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facts tell us that REs, NFAs and	DFAs have  equivalent expressive power.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16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three describe the class of regular languages.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7"/>
          <p:cNvSpPr txBox="1">
            <a:spLocks noGrp="1"/>
          </p:cNvSpPr>
          <p:nvPr>
            <p:ph type="title"/>
          </p:nvPr>
        </p:nvSpPr>
        <p:spPr>
          <a:xfrm>
            <a:off x="925322" y="743204"/>
            <a:ext cx="605345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Converting Regular Expressions to NFAs</a:t>
            </a:r>
            <a:endParaRPr sz="2600"/>
          </a:p>
        </p:txBody>
      </p:sp>
      <p:sp>
        <p:nvSpPr>
          <p:cNvPr id="491" name="Google Shape;491;p47"/>
          <p:cNvSpPr txBox="1"/>
          <p:nvPr/>
        </p:nvSpPr>
        <p:spPr>
          <a:xfrm>
            <a:off x="1222496" y="5881358"/>
            <a:ext cx="7060565" cy="4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1665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regular expression denoting {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for any 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92" name="Google Shape;492;p47"/>
          <p:cNvGrpSpPr/>
          <p:nvPr/>
        </p:nvGrpSpPr>
        <p:grpSpPr>
          <a:xfrm>
            <a:off x="2514600" y="3802379"/>
            <a:ext cx="381000" cy="381000"/>
            <a:chOff x="2514600" y="3802379"/>
            <a:chExt cx="381000" cy="381000"/>
          </a:xfrm>
        </p:grpSpPr>
        <p:sp>
          <p:nvSpPr>
            <p:cNvPr id="493" name="Google Shape;493;p47"/>
            <p:cNvSpPr/>
            <p:nvPr/>
          </p:nvSpPr>
          <p:spPr>
            <a:xfrm>
              <a:off x="2514600" y="38023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381000" y="190500"/>
                  </a:moveTo>
                  <a:lnTo>
                    <a:pt x="375965" y="146597"/>
                  </a:lnTo>
                  <a:lnTo>
                    <a:pt x="361627" y="106413"/>
                  </a:lnTo>
                  <a:lnTo>
                    <a:pt x="339132" y="71054"/>
                  </a:lnTo>
                  <a:lnTo>
                    <a:pt x="309625" y="41627"/>
                  </a:lnTo>
                  <a:lnTo>
                    <a:pt x="274253" y="19238"/>
                  </a:lnTo>
                  <a:lnTo>
                    <a:pt x="234162" y="4994"/>
                  </a:lnTo>
                  <a:lnTo>
                    <a:pt x="190500" y="0"/>
                  </a:lnTo>
                  <a:lnTo>
                    <a:pt x="146837" y="4994"/>
                  </a:lnTo>
                  <a:lnTo>
                    <a:pt x="106746" y="19238"/>
                  </a:lnTo>
                  <a:lnTo>
                    <a:pt x="71374" y="41627"/>
                  </a:lnTo>
                  <a:lnTo>
                    <a:pt x="41867" y="71054"/>
                  </a:lnTo>
                  <a:lnTo>
                    <a:pt x="19372" y="106413"/>
                  </a:lnTo>
                  <a:lnTo>
                    <a:pt x="5034" y="14659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2514600" y="38023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4994"/>
                  </a:lnTo>
                  <a:lnTo>
                    <a:pt x="106746" y="19238"/>
                  </a:lnTo>
                  <a:lnTo>
                    <a:pt x="71374" y="41627"/>
                  </a:lnTo>
                  <a:lnTo>
                    <a:pt x="41867" y="71054"/>
                  </a:lnTo>
                  <a:lnTo>
                    <a:pt x="19372" y="106413"/>
                  </a:lnTo>
                  <a:lnTo>
                    <a:pt x="5034" y="14659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597"/>
                  </a:lnTo>
                  <a:lnTo>
                    <a:pt x="361627" y="106413"/>
                  </a:lnTo>
                  <a:lnTo>
                    <a:pt x="339132" y="71054"/>
                  </a:lnTo>
                  <a:lnTo>
                    <a:pt x="309625" y="41627"/>
                  </a:lnTo>
                  <a:lnTo>
                    <a:pt x="274253" y="19238"/>
                  </a:lnTo>
                  <a:lnTo>
                    <a:pt x="234162" y="499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p47"/>
          <p:cNvSpPr txBox="1"/>
          <p:nvPr/>
        </p:nvSpPr>
        <p:spPr>
          <a:xfrm>
            <a:off x="1222502" y="1395476"/>
            <a:ext cx="7520940" cy="336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666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Thompson’s Construction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00" marR="5080" lvl="0" indent="-610235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finite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strings  over the alphabet </a:t>
            </a:r>
            <a:r>
              <a:rPr lang="en-US" sz="2500">
                <a:solidFill>
                  <a:srgbClr val="CC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5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{ </a:t>
            </a:r>
            <a:r>
              <a:rPr lang="en-US" sz="25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), (, |, *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such that: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1665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} (empty set) is a regular expression for the empty set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CC3300"/>
              </a:buClr>
              <a:buSzPts val="2850"/>
              <a:buFont typeface="Arial"/>
              <a:buNone/>
            </a:pPr>
            <a:endParaRPr sz="2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9770" marR="0" lvl="0" indent="-687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Empty string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regular expression denoting	{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p47"/>
          <p:cNvGrpSpPr/>
          <p:nvPr/>
        </p:nvGrpSpPr>
        <p:grpSpPr>
          <a:xfrm>
            <a:off x="2514600" y="5097779"/>
            <a:ext cx="1143507" cy="381000"/>
            <a:chOff x="2514600" y="5097779"/>
            <a:chExt cx="1143507" cy="381000"/>
          </a:xfrm>
        </p:grpSpPr>
        <p:sp>
          <p:nvSpPr>
            <p:cNvPr id="497" name="Google Shape;497;p47"/>
            <p:cNvSpPr/>
            <p:nvPr/>
          </p:nvSpPr>
          <p:spPr>
            <a:xfrm>
              <a:off x="2514600" y="50977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381000" y="190500"/>
                  </a:moveTo>
                  <a:lnTo>
                    <a:pt x="375965" y="146597"/>
                  </a:lnTo>
                  <a:lnTo>
                    <a:pt x="361627" y="106413"/>
                  </a:lnTo>
                  <a:lnTo>
                    <a:pt x="339132" y="71054"/>
                  </a:lnTo>
                  <a:lnTo>
                    <a:pt x="309625" y="41627"/>
                  </a:lnTo>
                  <a:lnTo>
                    <a:pt x="274253" y="19238"/>
                  </a:lnTo>
                  <a:lnTo>
                    <a:pt x="234162" y="4994"/>
                  </a:lnTo>
                  <a:lnTo>
                    <a:pt x="190500" y="0"/>
                  </a:lnTo>
                  <a:lnTo>
                    <a:pt x="146837" y="4994"/>
                  </a:lnTo>
                  <a:lnTo>
                    <a:pt x="106746" y="19238"/>
                  </a:lnTo>
                  <a:lnTo>
                    <a:pt x="71374" y="41627"/>
                  </a:lnTo>
                  <a:lnTo>
                    <a:pt x="41867" y="71054"/>
                  </a:lnTo>
                  <a:lnTo>
                    <a:pt x="19372" y="106413"/>
                  </a:lnTo>
                  <a:lnTo>
                    <a:pt x="5034" y="14659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7"/>
            <p:cNvSpPr/>
            <p:nvPr/>
          </p:nvSpPr>
          <p:spPr>
            <a:xfrm>
              <a:off x="2514600" y="50977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4994"/>
                  </a:lnTo>
                  <a:lnTo>
                    <a:pt x="106746" y="19238"/>
                  </a:lnTo>
                  <a:lnTo>
                    <a:pt x="71374" y="41627"/>
                  </a:lnTo>
                  <a:lnTo>
                    <a:pt x="41867" y="71054"/>
                  </a:lnTo>
                  <a:lnTo>
                    <a:pt x="19372" y="106413"/>
                  </a:lnTo>
                  <a:lnTo>
                    <a:pt x="5034" y="14659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597"/>
                  </a:lnTo>
                  <a:lnTo>
                    <a:pt x="361627" y="106413"/>
                  </a:lnTo>
                  <a:lnTo>
                    <a:pt x="339132" y="71054"/>
                  </a:lnTo>
                  <a:lnTo>
                    <a:pt x="309625" y="41627"/>
                  </a:lnTo>
                  <a:lnTo>
                    <a:pt x="274253" y="19238"/>
                  </a:lnTo>
                  <a:lnTo>
                    <a:pt x="234162" y="499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7"/>
            <p:cNvSpPr/>
            <p:nvPr/>
          </p:nvSpPr>
          <p:spPr>
            <a:xfrm>
              <a:off x="2891027" y="5288279"/>
              <a:ext cx="767080" cy="76200"/>
            </a:xfrm>
            <a:custGeom>
              <a:avLst/>
              <a:gdLst/>
              <a:ahLst/>
              <a:cxnLst/>
              <a:rect l="l" t="t" r="r" b="b"/>
              <a:pathLst>
                <a:path w="767079" h="76200" extrusionOk="0">
                  <a:moveTo>
                    <a:pt x="707897" y="38100"/>
                  </a:moveTo>
                  <a:lnTo>
                    <a:pt x="706373" y="34290"/>
                  </a:lnTo>
                  <a:lnTo>
                    <a:pt x="703325" y="32766"/>
                  </a:lnTo>
                  <a:lnTo>
                    <a:pt x="4572" y="32766"/>
                  </a:lnTo>
                  <a:lnTo>
                    <a:pt x="1524" y="34290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703325" y="42672"/>
                  </a:lnTo>
                  <a:lnTo>
                    <a:pt x="706373" y="41148"/>
                  </a:lnTo>
                  <a:lnTo>
                    <a:pt x="707897" y="38100"/>
                  </a:lnTo>
                  <a:close/>
                </a:path>
                <a:path w="767079" h="76200" extrusionOk="0">
                  <a:moveTo>
                    <a:pt x="766571" y="38100"/>
                  </a:moveTo>
                  <a:lnTo>
                    <a:pt x="690371" y="0"/>
                  </a:lnTo>
                  <a:lnTo>
                    <a:pt x="690371" y="32766"/>
                  </a:lnTo>
                  <a:lnTo>
                    <a:pt x="703325" y="32766"/>
                  </a:lnTo>
                  <a:lnTo>
                    <a:pt x="706373" y="34290"/>
                  </a:lnTo>
                  <a:lnTo>
                    <a:pt x="707897" y="38100"/>
                  </a:lnTo>
                  <a:lnTo>
                    <a:pt x="707897" y="67437"/>
                  </a:lnTo>
                  <a:lnTo>
                    <a:pt x="766571" y="38100"/>
                  </a:lnTo>
                  <a:close/>
                </a:path>
                <a:path w="767079" h="76200" extrusionOk="0">
                  <a:moveTo>
                    <a:pt x="707897" y="67437"/>
                  </a:moveTo>
                  <a:lnTo>
                    <a:pt x="707897" y="38100"/>
                  </a:lnTo>
                  <a:lnTo>
                    <a:pt x="706373" y="41148"/>
                  </a:lnTo>
                  <a:lnTo>
                    <a:pt x="703325" y="42672"/>
                  </a:lnTo>
                  <a:lnTo>
                    <a:pt x="690371" y="42672"/>
                  </a:lnTo>
                  <a:lnTo>
                    <a:pt x="690371" y="76200"/>
                  </a:lnTo>
                  <a:lnTo>
                    <a:pt x="707897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p47"/>
          <p:cNvSpPr txBox="1"/>
          <p:nvPr/>
        </p:nvSpPr>
        <p:spPr>
          <a:xfrm>
            <a:off x="3127501" y="4973828"/>
            <a:ext cx="1593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501" name="Google Shape;501;p47"/>
          <p:cNvGrpSpPr/>
          <p:nvPr/>
        </p:nvGrpSpPr>
        <p:grpSpPr>
          <a:xfrm>
            <a:off x="3657600" y="5097779"/>
            <a:ext cx="381000" cy="381000"/>
            <a:chOff x="3657600" y="5097779"/>
            <a:chExt cx="381000" cy="381000"/>
          </a:xfrm>
        </p:grpSpPr>
        <p:sp>
          <p:nvSpPr>
            <p:cNvPr id="502" name="Google Shape;502;p47"/>
            <p:cNvSpPr/>
            <p:nvPr/>
          </p:nvSpPr>
          <p:spPr>
            <a:xfrm>
              <a:off x="3657600" y="50977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381000" y="190500"/>
                  </a:moveTo>
                  <a:lnTo>
                    <a:pt x="375965" y="146597"/>
                  </a:lnTo>
                  <a:lnTo>
                    <a:pt x="361627" y="106413"/>
                  </a:lnTo>
                  <a:lnTo>
                    <a:pt x="339132" y="71054"/>
                  </a:lnTo>
                  <a:lnTo>
                    <a:pt x="309625" y="41627"/>
                  </a:lnTo>
                  <a:lnTo>
                    <a:pt x="274253" y="19238"/>
                  </a:lnTo>
                  <a:lnTo>
                    <a:pt x="234162" y="4994"/>
                  </a:lnTo>
                  <a:lnTo>
                    <a:pt x="190500" y="0"/>
                  </a:lnTo>
                  <a:lnTo>
                    <a:pt x="146837" y="4994"/>
                  </a:lnTo>
                  <a:lnTo>
                    <a:pt x="106746" y="19238"/>
                  </a:lnTo>
                  <a:lnTo>
                    <a:pt x="71374" y="41627"/>
                  </a:lnTo>
                  <a:lnTo>
                    <a:pt x="41867" y="71054"/>
                  </a:lnTo>
                  <a:lnTo>
                    <a:pt x="19372" y="106413"/>
                  </a:lnTo>
                  <a:lnTo>
                    <a:pt x="5034" y="14659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7"/>
            <p:cNvSpPr/>
            <p:nvPr/>
          </p:nvSpPr>
          <p:spPr>
            <a:xfrm>
              <a:off x="3657600" y="509777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4994"/>
                  </a:lnTo>
                  <a:lnTo>
                    <a:pt x="106746" y="19238"/>
                  </a:lnTo>
                  <a:lnTo>
                    <a:pt x="71374" y="41627"/>
                  </a:lnTo>
                  <a:lnTo>
                    <a:pt x="41867" y="71054"/>
                  </a:lnTo>
                  <a:lnTo>
                    <a:pt x="19372" y="106413"/>
                  </a:lnTo>
                  <a:lnTo>
                    <a:pt x="5034" y="14659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597"/>
                  </a:lnTo>
                  <a:lnTo>
                    <a:pt x="361627" y="106413"/>
                  </a:lnTo>
                  <a:lnTo>
                    <a:pt x="339132" y="71054"/>
                  </a:lnTo>
                  <a:lnTo>
                    <a:pt x="309625" y="41627"/>
                  </a:lnTo>
                  <a:lnTo>
                    <a:pt x="274253" y="19238"/>
                  </a:lnTo>
                  <a:lnTo>
                    <a:pt x="234162" y="499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4" name="Google Shape;504;p47"/>
          <p:cNvSpPr txBox="1"/>
          <p:nvPr/>
        </p:nvSpPr>
        <p:spPr>
          <a:xfrm>
            <a:off x="2660395" y="5130800"/>
            <a:ext cx="1232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	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05" name="Google Shape;505;p47"/>
          <p:cNvGrpSpPr/>
          <p:nvPr/>
        </p:nvGrpSpPr>
        <p:grpSpPr>
          <a:xfrm>
            <a:off x="1824227" y="5125973"/>
            <a:ext cx="2188210" cy="321310"/>
            <a:chOff x="1824227" y="5125973"/>
            <a:chExt cx="2188210" cy="321310"/>
          </a:xfrm>
        </p:grpSpPr>
        <p:sp>
          <p:nvSpPr>
            <p:cNvPr id="506" name="Google Shape;506;p47"/>
            <p:cNvSpPr/>
            <p:nvPr/>
          </p:nvSpPr>
          <p:spPr>
            <a:xfrm>
              <a:off x="3691127" y="5125973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10" h="321310" extrusionOk="0">
                  <a:moveTo>
                    <a:pt x="160020" y="0"/>
                  </a:moveTo>
                  <a:lnTo>
                    <a:pt x="109435" y="8156"/>
                  </a:lnTo>
                  <a:lnTo>
                    <a:pt x="65507" y="30870"/>
                  </a:lnTo>
                  <a:lnTo>
                    <a:pt x="30870" y="65507"/>
                  </a:lnTo>
                  <a:lnTo>
                    <a:pt x="8156" y="109435"/>
                  </a:lnTo>
                  <a:lnTo>
                    <a:pt x="0" y="160020"/>
                  </a:lnTo>
                  <a:lnTo>
                    <a:pt x="8156" y="210976"/>
                  </a:lnTo>
                  <a:lnTo>
                    <a:pt x="30870" y="255129"/>
                  </a:lnTo>
                  <a:lnTo>
                    <a:pt x="65507" y="289883"/>
                  </a:lnTo>
                  <a:lnTo>
                    <a:pt x="109435" y="312639"/>
                  </a:lnTo>
                  <a:lnTo>
                    <a:pt x="160020" y="320801"/>
                  </a:lnTo>
                  <a:lnTo>
                    <a:pt x="210683" y="312639"/>
                  </a:lnTo>
                  <a:lnTo>
                    <a:pt x="254800" y="289883"/>
                  </a:lnTo>
                  <a:lnTo>
                    <a:pt x="289663" y="255129"/>
                  </a:lnTo>
                  <a:lnTo>
                    <a:pt x="312566" y="210976"/>
                  </a:lnTo>
                  <a:lnTo>
                    <a:pt x="320801" y="160020"/>
                  </a:lnTo>
                  <a:lnTo>
                    <a:pt x="312566" y="109435"/>
                  </a:lnTo>
                  <a:lnTo>
                    <a:pt x="289663" y="65507"/>
                  </a:lnTo>
                  <a:lnTo>
                    <a:pt x="254800" y="30870"/>
                  </a:lnTo>
                  <a:lnTo>
                    <a:pt x="210683" y="8156"/>
                  </a:lnTo>
                  <a:lnTo>
                    <a:pt x="1600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7"/>
            <p:cNvSpPr/>
            <p:nvPr/>
          </p:nvSpPr>
          <p:spPr>
            <a:xfrm>
              <a:off x="1824227" y="5288279"/>
              <a:ext cx="690880" cy="76200"/>
            </a:xfrm>
            <a:custGeom>
              <a:avLst/>
              <a:gdLst/>
              <a:ahLst/>
              <a:cxnLst/>
              <a:rect l="l" t="t" r="r" b="b"/>
              <a:pathLst>
                <a:path w="690880" h="76200" extrusionOk="0">
                  <a:moveTo>
                    <a:pt x="631698" y="38100"/>
                  </a:moveTo>
                  <a:lnTo>
                    <a:pt x="630174" y="34290"/>
                  </a:lnTo>
                  <a:lnTo>
                    <a:pt x="627126" y="32766"/>
                  </a:lnTo>
                  <a:lnTo>
                    <a:pt x="4572" y="32766"/>
                  </a:lnTo>
                  <a:lnTo>
                    <a:pt x="1524" y="34290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627126" y="42672"/>
                  </a:lnTo>
                  <a:lnTo>
                    <a:pt x="630174" y="41148"/>
                  </a:lnTo>
                  <a:lnTo>
                    <a:pt x="631698" y="38100"/>
                  </a:lnTo>
                  <a:close/>
                </a:path>
                <a:path w="690880" h="76200" extrusionOk="0">
                  <a:moveTo>
                    <a:pt x="690372" y="38100"/>
                  </a:moveTo>
                  <a:lnTo>
                    <a:pt x="614172" y="0"/>
                  </a:lnTo>
                  <a:lnTo>
                    <a:pt x="614172" y="32766"/>
                  </a:lnTo>
                  <a:lnTo>
                    <a:pt x="627126" y="32766"/>
                  </a:lnTo>
                  <a:lnTo>
                    <a:pt x="630174" y="34290"/>
                  </a:lnTo>
                  <a:lnTo>
                    <a:pt x="631698" y="38100"/>
                  </a:lnTo>
                  <a:lnTo>
                    <a:pt x="631698" y="67437"/>
                  </a:lnTo>
                  <a:lnTo>
                    <a:pt x="690372" y="38100"/>
                  </a:lnTo>
                  <a:close/>
                </a:path>
                <a:path w="690880" h="76200" extrusionOk="0">
                  <a:moveTo>
                    <a:pt x="631698" y="67437"/>
                  </a:moveTo>
                  <a:lnTo>
                    <a:pt x="631698" y="38100"/>
                  </a:lnTo>
                  <a:lnTo>
                    <a:pt x="630174" y="41148"/>
                  </a:lnTo>
                  <a:lnTo>
                    <a:pt x="627126" y="42672"/>
                  </a:lnTo>
                  <a:lnTo>
                    <a:pt x="614172" y="42672"/>
                  </a:lnTo>
                  <a:lnTo>
                    <a:pt x="614172" y="76200"/>
                  </a:lnTo>
                  <a:lnTo>
                    <a:pt x="6316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8" name="Google Shape;508;p47"/>
          <p:cNvSpPr txBox="1"/>
          <p:nvPr/>
        </p:nvSpPr>
        <p:spPr>
          <a:xfrm>
            <a:off x="1813051" y="4959350"/>
            <a:ext cx="55118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09" name="Google Shape;509;p47"/>
          <p:cNvGrpSpPr/>
          <p:nvPr/>
        </p:nvGrpSpPr>
        <p:grpSpPr>
          <a:xfrm>
            <a:off x="2533650" y="6629400"/>
            <a:ext cx="1143507" cy="381000"/>
            <a:chOff x="2533650" y="6629400"/>
            <a:chExt cx="1143507" cy="381000"/>
          </a:xfrm>
        </p:grpSpPr>
        <p:sp>
          <p:nvSpPr>
            <p:cNvPr id="510" name="Google Shape;510;p47"/>
            <p:cNvSpPr/>
            <p:nvPr/>
          </p:nvSpPr>
          <p:spPr>
            <a:xfrm>
              <a:off x="2533650" y="6629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381000" y="190500"/>
                  </a:move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7"/>
            <p:cNvSpPr/>
            <p:nvPr/>
          </p:nvSpPr>
          <p:spPr>
            <a:xfrm>
              <a:off x="2533650" y="6629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7"/>
            <p:cNvSpPr/>
            <p:nvPr/>
          </p:nvSpPr>
          <p:spPr>
            <a:xfrm>
              <a:off x="2910077" y="6819900"/>
              <a:ext cx="767080" cy="76200"/>
            </a:xfrm>
            <a:custGeom>
              <a:avLst/>
              <a:gdLst/>
              <a:ahLst/>
              <a:cxnLst/>
              <a:rect l="l" t="t" r="r" b="b"/>
              <a:pathLst>
                <a:path w="767079" h="76200" extrusionOk="0">
                  <a:moveTo>
                    <a:pt x="707898" y="38100"/>
                  </a:moveTo>
                  <a:lnTo>
                    <a:pt x="706374" y="35051"/>
                  </a:lnTo>
                  <a:lnTo>
                    <a:pt x="703326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703326" y="42672"/>
                  </a:lnTo>
                  <a:lnTo>
                    <a:pt x="706374" y="41148"/>
                  </a:lnTo>
                  <a:lnTo>
                    <a:pt x="707898" y="38100"/>
                  </a:lnTo>
                  <a:close/>
                </a:path>
                <a:path w="767079" h="76200" extrusionOk="0">
                  <a:moveTo>
                    <a:pt x="766572" y="38100"/>
                  </a:moveTo>
                  <a:lnTo>
                    <a:pt x="690372" y="0"/>
                  </a:lnTo>
                  <a:lnTo>
                    <a:pt x="690372" y="33527"/>
                  </a:lnTo>
                  <a:lnTo>
                    <a:pt x="703326" y="33527"/>
                  </a:lnTo>
                  <a:lnTo>
                    <a:pt x="706374" y="35051"/>
                  </a:lnTo>
                  <a:lnTo>
                    <a:pt x="707898" y="38100"/>
                  </a:lnTo>
                  <a:lnTo>
                    <a:pt x="707898" y="67436"/>
                  </a:lnTo>
                  <a:lnTo>
                    <a:pt x="766572" y="38100"/>
                  </a:lnTo>
                  <a:close/>
                </a:path>
                <a:path w="767079" h="76200" extrusionOk="0">
                  <a:moveTo>
                    <a:pt x="707898" y="67436"/>
                  </a:moveTo>
                  <a:lnTo>
                    <a:pt x="707898" y="38100"/>
                  </a:lnTo>
                  <a:lnTo>
                    <a:pt x="706374" y="41148"/>
                  </a:lnTo>
                  <a:lnTo>
                    <a:pt x="703326" y="42672"/>
                  </a:lnTo>
                  <a:lnTo>
                    <a:pt x="690372" y="42672"/>
                  </a:lnTo>
                  <a:lnTo>
                    <a:pt x="690372" y="76200"/>
                  </a:lnTo>
                  <a:lnTo>
                    <a:pt x="707898" y="67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3" name="Google Shape;513;p47"/>
          <p:cNvSpPr txBox="1"/>
          <p:nvPr/>
        </p:nvSpPr>
        <p:spPr>
          <a:xfrm>
            <a:off x="3146551" y="6505446"/>
            <a:ext cx="16129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4" name="Google Shape;514;p47"/>
          <p:cNvGrpSpPr/>
          <p:nvPr/>
        </p:nvGrpSpPr>
        <p:grpSpPr>
          <a:xfrm>
            <a:off x="3676650" y="6629400"/>
            <a:ext cx="381000" cy="381000"/>
            <a:chOff x="3676650" y="6629400"/>
            <a:chExt cx="381000" cy="381000"/>
          </a:xfrm>
        </p:grpSpPr>
        <p:sp>
          <p:nvSpPr>
            <p:cNvPr id="515" name="Google Shape;515;p47"/>
            <p:cNvSpPr/>
            <p:nvPr/>
          </p:nvSpPr>
          <p:spPr>
            <a:xfrm>
              <a:off x="3676650" y="6629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381000" y="190500"/>
                  </a:move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7"/>
            <p:cNvSpPr/>
            <p:nvPr/>
          </p:nvSpPr>
          <p:spPr>
            <a:xfrm>
              <a:off x="3676650" y="6629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47"/>
          <p:cNvSpPr txBox="1"/>
          <p:nvPr/>
        </p:nvSpPr>
        <p:spPr>
          <a:xfrm>
            <a:off x="2679445" y="6662419"/>
            <a:ext cx="1232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	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8" name="Google Shape;518;p47"/>
          <p:cNvGrpSpPr/>
          <p:nvPr/>
        </p:nvGrpSpPr>
        <p:grpSpPr>
          <a:xfrm>
            <a:off x="1843277" y="6657593"/>
            <a:ext cx="2188210" cy="321310"/>
            <a:chOff x="1843277" y="6657593"/>
            <a:chExt cx="2188210" cy="321310"/>
          </a:xfrm>
        </p:grpSpPr>
        <p:sp>
          <p:nvSpPr>
            <p:cNvPr id="519" name="Google Shape;519;p47"/>
            <p:cNvSpPr/>
            <p:nvPr/>
          </p:nvSpPr>
          <p:spPr>
            <a:xfrm>
              <a:off x="3710177" y="6657593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10" h="321309" extrusionOk="0">
                  <a:moveTo>
                    <a:pt x="160020" y="0"/>
                  </a:moveTo>
                  <a:lnTo>
                    <a:pt x="109435" y="8235"/>
                  </a:lnTo>
                  <a:lnTo>
                    <a:pt x="65507" y="31138"/>
                  </a:lnTo>
                  <a:lnTo>
                    <a:pt x="30870" y="66001"/>
                  </a:lnTo>
                  <a:lnTo>
                    <a:pt x="8156" y="110118"/>
                  </a:lnTo>
                  <a:lnTo>
                    <a:pt x="0" y="160781"/>
                  </a:lnTo>
                  <a:lnTo>
                    <a:pt x="8156" y="211366"/>
                  </a:lnTo>
                  <a:lnTo>
                    <a:pt x="30870" y="255294"/>
                  </a:lnTo>
                  <a:lnTo>
                    <a:pt x="65507" y="289931"/>
                  </a:lnTo>
                  <a:lnTo>
                    <a:pt x="109435" y="312645"/>
                  </a:lnTo>
                  <a:lnTo>
                    <a:pt x="160020" y="320801"/>
                  </a:lnTo>
                  <a:lnTo>
                    <a:pt x="210683" y="312645"/>
                  </a:lnTo>
                  <a:lnTo>
                    <a:pt x="254800" y="289931"/>
                  </a:lnTo>
                  <a:lnTo>
                    <a:pt x="289663" y="255294"/>
                  </a:lnTo>
                  <a:lnTo>
                    <a:pt x="312566" y="211366"/>
                  </a:lnTo>
                  <a:lnTo>
                    <a:pt x="320801" y="160781"/>
                  </a:lnTo>
                  <a:lnTo>
                    <a:pt x="312566" y="110118"/>
                  </a:lnTo>
                  <a:lnTo>
                    <a:pt x="289663" y="66001"/>
                  </a:lnTo>
                  <a:lnTo>
                    <a:pt x="254800" y="31138"/>
                  </a:lnTo>
                  <a:lnTo>
                    <a:pt x="210683" y="8235"/>
                  </a:lnTo>
                  <a:lnTo>
                    <a:pt x="1600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7"/>
            <p:cNvSpPr/>
            <p:nvPr/>
          </p:nvSpPr>
          <p:spPr>
            <a:xfrm>
              <a:off x="1843277" y="6819899"/>
              <a:ext cx="690880" cy="76200"/>
            </a:xfrm>
            <a:custGeom>
              <a:avLst/>
              <a:gdLst/>
              <a:ahLst/>
              <a:cxnLst/>
              <a:rect l="l" t="t" r="r" b="b"/>
              <a:pathLst>
                <a:path w="690880" h="76200" extrusionOk="0">
                  <a:moveTo>
                    <a:pt x="631698" y="38100"/>
                  </a:moveTo>
                  <a:lnTo>
                    <a:pt x="630174" y="35051"/>
                  </a:lnTo>
                  <a:lnTo>
                    <a:pt x="627126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627126" y="42672"/>
                  </a:lnTo>
                  <a:lnTo>
                    <a:pt x="630174" y="41148"/>
                  </a:lnTo>
                  <a:lnTo>
                    <a:pt x="631698" y="38100"/>
                  </a:lnTo>
                  <a:close/>
                </a:path>
                <a:path w="690880" h="76200" extrusionOk="0">
                  <a:moveTo>
                    <a:pt x="690372" y="38100"/>
                  </a:moveTo>
                  <a:lnTo>
                    <a:pt x="614172" y="0"/>
                  </a:lnTo>
                  <a:lnTo>
                    <a:pt x="614172" y="33527"/>
                  </a:lnTo>
                  <a:lnTo>
                    <a:pt x="627126" y="33527"/>
                  </a:lnTo>
                  <a:lnTo>
                    <a:pt x="630174" y="35051"/>
                  </a:lnTo>
                  <a:lnTo>
                    <a:pt x="631698" y="38100"/>
                  </a:lnTo>
                  <a:lnTo>
                    <a:pt x="631698" y="67436"/>
                  </a:lnTo>
                  <a:lnTo>
                    <a:pt x="690372" y="38100"/>
                  </a:lnTo>
                  <a:close/>
                </a:path>
                <a:path w="690880" h="76200" extrusionOk="0">
                  <a:moveTo>
                    <a:pt x="631698" y="67436"/>
                  </a:moveTo>
                  <a:lnTo>
                    <a:pt x="631698" y="38100"/>
                  </a:lnTo>
                  <a:lnTo>
                    <a:pt x="630174" y="41148"/>
                  </a:lnTo>
                  <a:lnTo>
                    <a:pt x="627126" y="42672"/>
                  </a:lnTo>
                  <a:lnTo>
                    <a:pt x="614172" y="42672"/>
                  </a:lnTo>
                  <a:lnTo>
                    <a:pt x="614172" y="76200"/>
                  </a:lnTo>
                  <a:lnTo>
                    <a:pt x="631698" y="67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1" name="Google Shape;521;p47"/>
          <p:cNvSpPr txBox="1"/>
          <p:nvPr/>
        </p:nvSpPr>
        <p:spPr>
          <a:xfrm>
            <a:off x="1832101" y="6490970"/>
            <a:ext cx="55118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 txBox="1">
            <a:spLocks noGrp="1"/>
          </p:cNvSpPr>
          <p:nvPr>
            <p:ph type="title"/>
          </p:nvPr>
        </p:nvSpPr>
        <p:spPr>
          <a:xfrm>
            <a:off x="925322" y="743204"/>
            <a:ext cx="605345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Converting Regular Expressions to NFAs</a:t>
            </a:r>
            <a:endParaRPr sz="2600"/>
          </a:p>
        </p:txBody>
      </p:sp>
      <p:sp>
        <p:nvSpPr>
          <p:cNvPr id="527" name="Google Shape;527;p48"/>
          <p:cNvSpPr txBox="1"/>
          <p:nvPr/>
        </p:nvSpPr>
        <p:spPr>
          <a:xfrm>
            <a:off x="1184402" y="1630172"/>
            <a:ext cx="6019165" cy="10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 and Q are regular expressions with NFAs N</a:t>
            </a:r>
            <a:r>
              <a:rPr lang="en-US" sz="19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lang="en-US" sz="19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2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| Q (union)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8"/>
          <p:cNvSpPr txBox="1"/>
          <p:nvPr/>
        </p:nvSpPr>
        <p:spPr>
          <a:xfrm>
            <a:off x="1679712" y="4913645"/>
            <a:ext cx="221043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PQ (concatenation)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8"/>
          <p:cNvSpPr/>
          <p:nvPr/>
        </p:nvSpPr>
        <p:spPr>
          <a:xfrm>
            <a:off x="4114800" y="2930651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 extrusionOk="0">
                <a:moveTo>
                  <a:pt x="533400" y="0"/>
                </a:moveTo>
                <a:lnTo>
                  <a:pt x="471137" y="1786"/>
                </a:lnTo>
                <a:lnTo>
                  <a:pt x="411000" y="7015"/>
                </a:lnTo>
                <a:lnTo>
                  <a:pt x="353384" y="15490"/>
                </a:lnTo>
                <a:lnTo>
                  <a:pt x="298690" y="27014"/>
                </a:lnTo>
                <a:lnTo>
                  <a:pt x="247315" y="41390"/>
                </a:lnTo>
                <a:lnTo>
                  <a:pt x="199657" y="58422"/>
                </a:lnTo>
                <a:lnTo>
                  <a:pt x="156114" y="77914"/>
                </a:lnTo>
                <a:lnTo>
                  <a:pt x="117085" y="99668"/>
                </a:lnTo>
                <a:lnTo>
                  <a:pt x="82968" y="123488"/>
                </a:lnTo>
                <a:lnTo>
                  <a:pt x="54161" y="149178"/>
                </a:lnTo>
                <a:lnTo>
                  <a:pt x="14071" y="205380"/>
                </a:lnTo>
                <a:lnTo>
                  <a:pt x="0" y="266699"/>
                </a:lnTo>
                <a:lnTo>
                  <a:pt x="3584" y="297760"/>
                </a:lnTo>
                <a:lnTo>
                  <a:pt x="31063" y="356556"/>
                </a:lnTo>
                <a:lnTo>
                  <a:pt x="82968" y="409573"/>
                </a:lnTo>
                <a:lnTo>
                  <a:pt x="117085" y="433411"/>
                </a:lnTo>
                <a:lnTo>
                  <a:pt x="156114" y="455199"/>
                </a:lnTo>
                <a:lnTo>
                  <a:pt x="199657" y="474737"/>
                </a:lnTo>
                <a:lnTo>
                  <a:pt x="247315" y="491821"/>
                </a:lnTo>
                <a:lnTo>
                  <a:pt x="298690" y="506252"/>
                </a:lnTo>
                <a:lnTo>
                  <a:pt x="353384" y="517827"/>
                </a:lnTo>
                <a:lnTo>
                  <a:pt x="411000" y="526344"/>
                </a:lnTo>
                <a:lnTo>
                  <a:pt x="471137" y="531602"/>
                </a:lnTo>
                <a:lnTo>
                  <a:pt x="533400" y="533400"/>
                </a:lnTo>
                <a:lnTo>
                  <a:pt x="595662" y="531602"/>
                </a:lnTo>
                <a:lnTo>
                  <a:pt x="655799" y="526344"/>
                </a:lnTo>
                <a:lnTo>
                  <a:pt x="713415" y="517827"/>
                </a:lnTo>
                <a:lnTo>
                  <a:pt x="768109" y="506252"/>
                </a:lnTo>
                <a:lnTo>
                  <a:pt x="819484" y="491821"/>
                </a:lnTo>
                <a:lnTo>
                  <a:pt x="867142" y="474737"/>
                </a:lnTo>
                <a:lnTo>
                  <a:pt x="910685" y="455199"/>
                </a:lnTo>
                <a:lnTo>
                  <a:pt x="949714" y="433411"/>
                </a:lnTo>
                <a:lnTo>
                  <a:pt x="983831" y="409573"/>
                </a:lnTo>
                <a:lnTo>
                  <a:pt x="1012638" y="383888"/>
                </a:lnTo>
                <a:lnTo>
                  <a:pt x="1052728" y="327779"/>
                </a:lnTo>
                <a:lnTo>
                  <a:pt x="1066800" y="266699"/>
                </a:lnTo>
                <a:lnTo>
                  <a:pt x="1063215" y="235498"/>
                </a:lnTo>
                <a:lnTo>
                  <a:pt x="1035736" y="176541"/>
                </a:lnTo>
                <a:lnTo>
                  <a:pt x="983831" y="123488"/>
                </a:lnTo>
                <a:lnTo>
                  <a:pt x="949714" y="99668"/>
                </a:lnTo>
                <a:lnTo>
                  <a:pt x="910685" y="77914"/>
                </a:lnTo>
                <a:lnTo>
                  <a:pt x="867142" y="58422"/>
                </a:lnTo>
                <a:lnTo>
                  <a:pt x="819484" y="41390"/>
                </a:lnTo>
                <a:lnTo>
                  <a:pt x="768109" y="27014"/>
                </a:lnTo>
                <a:lnTo>
                  <a:pt x="713415" y="15490"/>
                </a:lnTo>
                <a:lnTo>
                  <a:pt x="655799" y="7015"/>
                </a:lnTo>
                <a:lnTo>
                  <a:pt x="595662" y="1786"/>
                </a:lnTo>
                <a:lnTo>
                  <a:pt x="533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8"/>
          <p:cNvSpPr txBox="1"/>
          <p:nvPr/>
        </p:nvSpPr>
        <p:spPr>
          <a:xfrm>
            <a:off x="4457700" y="2946146"/>
            <a:ext cx="3981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24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48"/>
          <p:cNvSpPr/>
          <p:nvPr/>
        </p:nvSpPr>
        <p:spPr>
          <a:xfrm>
            <a:off x="4191000" y="3616452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 extrusionOk="0">
                <a:moveTo>
                  <a:pt x="533400" y="0"/>
                </a:moveTo>
                <a:lnTo>
                  <a:pt x="471137" y="1786"/>
                </a:lnTo>
                <a:lnTo>
                  <a:pt x="411000" y="7015"/>
                </a:lnTo>
                <a:lnTo>
                  <a:pt x="353384" y="15490"/>
                </a:lnTo>
                <a:lnTo>
                  <a:pt x="298690" y="27014"/>
                </a:lnTo>
                <a:lnTo>
                  <a:pt x="247315" y="41390"/>
                </a:lnTo>
                <a:lnTo>
                  <a:pt x="199657" y="58422"/>
                </a:lnTo>
                <a:lnTo>
                  <a:pt x="156114" y="77914"/>
                </a:lnTo>
                <a:lnTo>
                  <a:pt x="117085" y="99668"/>
                </a:lnTo>
                <a:lnTo>
                  <a:pt x="82968" y="123488"/>
                </a:lnTo>
                <a:lnTo>
                  <a:pt x="54161" y="149178"/>
                </a:lnTo>
                <a:lnTo>
                  <a:pt x="14071" y="205380"/>
                </a:lnTo>
                <a:lnTo>
                  <a:pt x="0" y="266700"/>
                </a:lnTo>
                <a:lnTo>
                  <a:pt x="3584" y="297760"/>
                </a:lnTo>
                <a:lnTo>
                  <a:pt x="31063" y="356556"/>
                </a:lnTo>
                <a:lnTo>
                  <a:pt x="82968" y="409573"/>
                </a:lnTo>
                <a:lnTo>
                  <a:pt x="117085" y="433411"/>
                </a:lnTo>
                <a:lnTo>
                  <a:pt x="156114" y="455199"/>
                </a:lnTo>
                <a:lnTo>
                  <a:pt x="199657" y="474737"/>
                </a:lnTo>
                <a:lnTo>
                  <a:pt x="247315" y="491821"/>
                </a:lnTo>
                <a:lnTo>
                  <a:pt x="298690" y="506252"/>
                </a:lnTo>
                <a:lnTo>
                  <a:pt x="353384" y="517827"/>
                </a:lnTo>
                <a:lnTo>
                  <a:pt x="411000" y="526344"/>
                </a:lnTo>
                <a:lnTo>
                  <a:pt x="471137" y="531602"/>
                </a:lnTo>
                <a:lnTo>
                  <a:pt x="533400" y="533400"/>
                </a:lnTo>
                <a:lnTo>
                  <a:pt x="595662" y="531602"/>
                </a:lnTo>
                <a:lnTo>
                  <a:pt x="655799" y="526344"/>
                </a:lnTo>
                <a:lnTo>
                  <a:pt x="713415" y="517827"/>
                </a:lnTo>
                <a:lnTo>
                  <a:pt x="768109" y="506252"/>
                </a:lnTo>
                <a:lnTo>
                  <a:pt x="819484" y="491821"/>
                </a:lnTo>
                <a:lnTo>
                  <a:pt x="867142" y="474737"/>
                </a:lnTo>
                <a:lnTo>
                  <a:pt x="910685" y="455199"/>
                </a:lnTo>
                <a:lnTo>
                  <a:pt x="949714" y="433411"/>
                </a:lnTo>
                <a:lnTo>
                  <a:pt x="983831" y="409573"/>
                </a:lnTo>
                <a:lnTo>
                  <a:pt x="1012638" y="383888"/>
                </a:lnTo>
                <a:lnTo>
                  <a:pt x="1052728" y="327779"/>
                </a:lnTo>
                <a:lnTo>
                  <a:pt x="1066800" y="266700"/>
                </a:lnTo>
                <a:lnTo>
                  <a:pt x="1063215" y="235498"/>
                </a:lnTo>
                <a:lnTo>
                  <a:pt x="1035736" y="176541"/>
                </a:lnTo>
                <a:lnTo>
                  <a:pt x="983831" y="123488"/>
                </a:lnTo>
                <a:lnTo>
                  <a:pt x="949714" y="99668"/>
                </a:lnTo>
                <a:lnTo>
                  <a:pt x="910685" y="77914"/>
                </a:lnTo>
                <a:lnTo>
                  <a:pt x="867142" y="58422"/>
                </a:lnTo>
                <a:lnTo>
                  <a:pt x="819484" y="41390"/>
                </a:lnTo>
                <a:lnTo>
                  <a:pt x="768109" y="27014"/>
                </a:lnTo>
                <a:lnTo>
                  <a:pt x="713415" y="15490"/>
                </a:lnTo>
                <a:lnTo>
                  <a:pt x="655799" y="7015"/>
                </a:lnTo>
                <a:lnTo>
                  <a:pt x="595662" y="1786"/>
                </a:lnTo>
                <a:lnTo>
                  <a:pt x="533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8"/>
          <p:cNvSpPr txBox="1"/>
          <p:nvPr/>
        </p:nvSpPr>
        <p:spPr>
          <a:xfrm>
            <a:off x="4501896" y="3679952"/>
            <a:ext cx="3981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24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3" name="Google Shape;533;p48"/>
          <p:cNvGrpSpPr/>
          <p:nvPr/>
        </p:nvGrpSpPr>
        <p:grpSpPr>
          <a:xfrm>
            <a:off x="3200400" y="3078289"/>
            <a:ext cx="1985962" cy="923925"/>
            <a:chOff x="3200400" y="3078289"/>
            <a:chExt cx="1985962" cy="923925"/>
          </a:xfrm>
        </p:grpSpPr>
        <p:pic>
          <p:nvPicPr>
            <p:cNvPr id="534" name="Google Shape;534;p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86237" y="3078289"/>
              <a:ext cx="161925" cy="16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48237" y="3078289"/>
              <a:ext cx="161925" cy="161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6" name="Google Shape;536;p48"/>
            <p:cNvSpPr/>
            <p:nvPr/>
          </p:nvSpPr>
          <p:spPr>
            <a:xfrm>
              <a:off x="3200400" y="331165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380999" y="190500"/>
                  </a:move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499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499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0999" y="1905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8"/>
            <p:cNvSpPr/>
            <p:nvPr/>
          </p:nvSpPr>
          <p:spPr>
            <a:xfrm>
              <a:off x="3200400" y="331165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499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499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0999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4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8" name="Google Shape;538;p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24437" y="3840289"/>
              <a:ext cx="161925" cy="161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" name="Google Shape;539;p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62437" y="3840289"/>
              <a:ext cx="161925" cy="161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0" name="Google Shape;540;p48"/>
          <p:cNvSpPr txBox="1"/>
          <p:nvPr/>
        </p:nvSpPr>
        <p:spPr>
          <a:xfrm>
            <a:off x="3346196" y="3344671"/>
            <a:ext cx="89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1" name="Google Shape;541;p48"/>
          <p:cNvGrpSpPr/>
          <p:nvPr/>
        </p:nvGrpSpPr>
        <p:grpSpPr>
          <a:xfrm>
            <a:off x="6172200" y="3311652"/>
            <a:ext cx="381000" cy="381000"/>
            <a:chOff x="6172200" y="3311652"/>
            <a:chExt cx="381000" cy="381000"/>
          </a:xfrm>
        </p:grpSpPr>
        <p:sp>
          <p:nvSpPr>
            <p:cNvPr id="542" name="Google Shape;542;p48"/>
            <p:cNvSpPr/>
            <p:nvPr/>
          </p:nvSpPr>
          <p:spPr>
            <a:xfrm>
              <a:off x="6172200" y="331165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381000" y="190500"/>
                  </a:move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6172200" y="331165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48"/>
          <p:cNvSpPr txBox="1"/>
          <p:nvPr/>
        </p:nvSpPr>
        <p:spPr>
          <a:xfrm>
            <a:off x="6317996" y="3344671"/>
            <a:ext cx="89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48"/>
          <p:cNvSpPr/>
          <p:nvPr/>
        </p:nvSpPr>
        <p:spPr>
          <a:xfrm>
            <a:off x="3559302" y="3181349"/>
            <a:ext cx="2613025" cy="714375"/>
          </a:xfrm>
          <a:custGeom>
            <a:avLst/>
            <a:gdLst/>
            <a:ahLst/>
            <a:cxnLst/>
            <a:rect l="l" t="t" r="r" b="b"/>
            <a:pathLst>
              <a:path w="2613025" h="714375" extrusionOk="0">
                <a:moveTo>
                  <a:pt x="631698" y="54102"/>
                </a:moveTo>
                <a:lnTo>
                  <a:pt x="547116" y="44958"/>
                </a:lnTo>
                <a:lnTo>
                  <a:pt x="558723" y="76149"/>
                </a:lnTo>
                <a:lnTo>
                  <a:pt x="20574" y="278130"/>
                </a:lnTo>
                <a:lnTo>
                  <a:pt x="17526" y="280416"/>
                </a:lnTo>
                <a:lnTo>
                  <a:pt x="17526" y="284226"/>
                </a:lnTo>
                <a:lnTo>
                  <a:pt x="19812" y="287274"/>
                </a:lnTo>
                <a:lnTo>
                  <a:pt x="23622" y="287274"/>
                </a:lnTo>
                <a:lnTo>
                  <a:pt x="562076" y="85166"/>
                </a:lnTo>
                <a:lnTo>
                  <a:pt x="573786" y="116586"/>
                </a:lnTo>
                <a:lnTo>
                  <a:pt x="576834" y="113309"/>
                </a:lnTo>
                <a:lnTo>
                  <a:pt x="631698" y="54102"/>
                </a:lnTo>
                <a:close/>
              </a:path>
              <a:path w="2613025" h="714375" extrusionOk="0">
                <a:moveTo>
                  <a:pt x="707898" y="704850"/>
                </a:moveTo>
                <a:lnTo>
                  <a:pt x="649986" y="642366"/>
                </a:lnTo>
                <a:lnTo>
                  <a:pt x="638289" y="673773"/>
                </a:lnTo>
                <a:lnTo>
                  <a:pt x="6096" y="435102"/>
                </a:lnTo>
                <a:lnTo>
                  <a:pt x="3048" y="435102"/>
                </a:lnTo>
                <a:lnTo>
                  <a:pt x="0" y="438150"/>
                </a:lnTo>
                <a:lnTo>
                  <a:pt x="0" y="441960"/>
                </a:lnTo>
                <a:lnTo>
                  <a:pt x="3048" y="444246"/>
                </a:lnTo>
                <a:lnTo>
                  <a:pt x="635177" y="682142"/>
                </a:lnTo>
                <a:lnTo>
                  <a:pt x="623316" y="713994"/>
                </a:lnTo>
                <a:lnTo>
                  <a:pt x="653034" y="710793"/>
                </a:lnTo>
                <a:lnTo>
                  <a:pt x="707898" y="704850"/>
                </a:lnTo>
                <a:close/>
              </a:path>
              <a:path w="2613025" h="714375" extrusionOk="0">
                <a:moveTo>
                  <a:pt x="2612898" y="400050"/>
                </a:moveTo>
                <a:lnTo>
                  <a:pt x="2529078" y="383286"/>
                </a:lnTo>
                <a:lnTo>
                  <a:pt x="2537828" y="415620"/>
                </a:lnTo>
                <a:lnTo>
                  <a:pt x="1613154" y="663702"/>
                </a:lnTo>
                <a:lnTo>
                  <a:pt x="1610106" y="665988"/>
                </a:lnTo>
                <a:lnTo>
                  <a:pt x="1610106" y="669798"/>
                </a:lnTo>
                <a:lnTo>
                  <a:pt x="1611630" y="672846"/>
                </a:lnTo>
                <a:lnTo>
                  <a:pt x="1615440" y="672846"/>
                </a:lnTo>
                <a:lnTo>
                  <a:pt x="2540292" y="424713"/>
                </a:lnTo>
                <a:lnTo>
                  <a:pt x="2548890" y="456438"/>
                </a:lnTo>
                <a:lnTo>
                  <a:pt x="2556510" y="449732"/>
                </a:lnTo>
                <a:lnTo>
                  <a:pt x="2612898" y="400050"/>
                </a:lnTo>
                <a:close/>
              </a:path>
              <a:path w="2613025" h="714375" extrusionOk="0">
                <a:moveTo>
                  <a:pt x="2612898" y="247650"/>
                </a:moveTo>
                <a:lnTo>
                  <a:pt x="2547366" y="192786"/>
                </a:lnTo>
                <a:lnTo>
                  <a:pt x="2539644" y="225679"/>
                </a:lnTo>
                <a:lnTo>
                  <a:pt x="1590294" y="0"/>
                </a:lnTo>
                <a:lnTo>
                  <a:pt x="1586484" y="762"/>
                </a:lnTo>
                <a:lnTo>
                  <a:pt x="1584198" y="3810"/>
                </a:lnTo>
                <a:lnTo>
                  <a:pt x="1584960" y="7620"/>
                </a:lnTo>
                <a:lnTo>
                  <a:pt x="1588008" y="9144"/>
                </a:lnTo>
                <a:lnTo>
                  <a:pt x="2537485" y="234861"/>
                </a:lnTo>
                <a:lnTo>
                  <a:pt x="2529840" y="267462"/>
                </a:lnTo>
                <a:lnTo>
                  <a:pt x="2555748" y="261289"/>
                </a:lnTo>
                <a:lnTo>
                  <a:pt x="2612898" y="2476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8"/>
          <p:cNvSpPr txBox="1"/>
          <p:nvPr/>
        </p:nvSpPr>
        <p:spPr>
          <a:xfrm>
            <a:off x="3721100" y="2994152"/>
            <a:ext cx="1593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</p:txBody>
      </p:sp>
      <p:sp>
        <p:nvSpPr>
          <p:cNvPr id="547" name="Google Shape;547;p48"/>
          <p:cNvSpPr txBox="1"/>
          <p:nvPr/>
        </p:nvSpPr>
        <p:spPr>
          <a:xfrm>
            <a:off x="3813302" y="3721100"/>
            <a:ext cx="1593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48" name="Google Shape;548;p48"/>
          <p:cNvSpPr txBox="1"/>
          <p:nvPr/>
        </p:nvSpPr>
        <p:spPr>
          <a:xfrm>
            <a:off x="5641502" y="3721100"/>
            <a:ext cx="1593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49" name="Google Shape;549;p48"/>
          <p:cNvSpPr txBox="1"/>
          <p:nvPr/>
        </p:nvSpPr>
        <p:spPr>
          <a:xfrm>
            <a:off x="5565902" y="2924809"/>
            <a:ext cx="1593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50" name="Google Shape;550;p48"/>
          <p:cNvSpPr/>
          <p:nvPr/>
        </p:nvSpPr>
        <p:spPr>
          <a:xfrm>
            <a:off x="2205227" y="3467100"/>
            <a:ext cx="995680" cy="76200"/>
          </a:xfrm>
          <a:custGeom>
            <a:avLst/>
            <a:gdLst/>
            <a:ahLst/>
            <a:cxnLst/>
            <a:rect l="l" t="t" r="r" b="b"/>
            <a:pathLst>
              <a:path w="995680" h="76200" extrusionOk="0">
                <a:moveTo>
                  <a:pt x="936498" y="38100"/>
                </a:moveTo>
                <a:lnTo>
                  <a:pt x="934974" y="35051"/>
                </a:lnTo>
                <a:lnTo>
                  <a:pt x="9319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931926" y="42672"/>
                </a:lnTo>
                <a:lnTo>
                  <a:pt x="934974" y="41148"/>
                </a:lnTo>
                <a:lnTo>
                  <a:pt x="936498" y="38100"/>
                </a:lnTo>
                <a:close/>
              </a:path>
              <a:path w="995680" h="76200" extrusionOk="0">
                <a:moveTo>
                  <a:pt x="995172" y="38100"/>
                </a:moveTo>
                <a:lnTo>
                  <a:pt x="918972" y="0"/>
                </a:lnTo>
                <a:lnTo>
                  <a:pt x="918972" y="33527"/>
                </a:lnTo>
                <a:lnTo>
                  <a:pt x="931926" y="33527"/>
                </a:lnTo>
                <a:lnTo>
                  <a:pt x="934974" y="35051"/>
                </a:lnTo>
                <a:lnTo>
                  <a:pt x="936498" y="38100"/>
                </a:lnTo>
                <a:lnTo>
                  <a:pt x="936498" y="67437"/>
                </a:lnTo>
                <a:lnTo>
                  <a:pt x="995172" y="38100"/>
                </a:lnTo>
                <a:close/>
              </a:path>
              <a:path w="995680" h="76200" extrusionOk="0">
                <a:moveTo>
                  <a:pt x="936498" y="67437"/>
                </a:moveTo>
                <a:lnTo>
                  <a:pt x="936498" y="38100"/>
                </a:lnTo>
                <a:lnTo>
                  <a:pt x="934974" y="41148"/>
                </a:lnTo>
                <a:lnTo>
                  <a:pt x="931926" y="42672"/>
                </a:lnTo>
                <a:lnTo>
                  <a:pt x="918972" y="42672"/>
                </a:lnTo>
                <a:lnTo>
                  <a:pt x="918972" y="76200"/>
                </a:lnTo>
                <a:lnTo>
                  <a:pt x="936498" y="674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2379979" y="3150362"/>
            <a:ext cx="461009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48"/>
          <p:cNvSpPr/>
          <p:nvPr/>
        </p:nvSpPr>
        <p:spPr>
          <a:xfrm>
            <a:off x="6200394" y="3348228"/>
            <a:ext cx="321310" cy="321310"/>
          </a:xfrm>
          <a:custGeom>
            <a:avLst/>
            <a:gdLst/>
            <a:ahLst/>
            <a:cxnLst/>
            <a:rect l="l" t="t" r="r" b="b"/>
            <a:pathLst>
              <a:path w="321309" h="321310" extrusionOk="0">
                <a:moveTo>
                  <a:pt x="160781" y="0"/>
                </a:moveTo>
                <a:lnTo>
                  <a:pt x="110118" y="8156"/>
                </a:lnTo>
                <a:lnTo>
                  <a:pt x="66001" y="30870"/>
                </a:lnTo>
                <a:lnTo>
                  <a:pt x="31138" y="65507"/>
                </a:lnTo>
                <a:lnTo>
                  <a:pt x="8235" y="109435"/>
                </a:lnTo>
                <a:lnTo>
                  <a:pt x="0" y="160020"/>
                </a:lnTo>
                <a:lnTo>
                  <a:pt x="8235" y="210683"/>
                </a:lnTo>
                <a:lnTo>
                  <a:pt x="31138" y="254800"/>
                </a:lnTo>
                <a:lnTo>
                  <a:pt x="66001" y="289663"/>
                </a:lnTo>
                <a:lnTo>
                  <a:pt x="110118" y="312566"/>
                </a:lnTo>
                <a:lnTo>
                  <a:pt x="160781" y="320801"/>
                </a:lnTo>
                <a:lnTo>
                  <a:pt x="211366" y="312566"/>
                </a:lnTo>
                <a:lnTo>
                  <a:pt x="255294" y="289663"/>
                </a:lnTo>
                <a:lnTo>
                  <a:pt x="289931" y="254800"/>
                </a:lnTo>
                <a:lnTo>
                  <a:pt x="312645" y="210683"/>
                </a:lnTo>
                <a:lnTo>
                  <a:pt x="320801" y="160020"/>
                </a:lnTo>
                <a:lnTo>
                  <a:pt x="312645" y="109435"/>
                </a:lnTo>
                <a:lnTo>
                  <a:pt x="289931" y="65507"/>
                </a:lnTo>
                <a:lnTo>
                  <a:pt x="255294" y="30870"/>
                </a:lnTo>
                <a:lnTo>
                  <a:pt x="211366" y="8156"/>
                </a:lnTo>
                <a:lnTo>
                  <a:pt x="160781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8"/>
          <p:cNvSpPr/>
          <p:nvPr/>
        </p:nvSpPr>
        <p:spPr>
          <a:xfrm>
            <a:off x="3276600" y="5486400"/>
            <a:ext cx="1905000" cy="744855"/>
          </a:xfrm>
          <a:custGeom>
            <a:avLst/>
            <a:gdLst/>
            <a:ahLst/>
            <a:cxnLst/>
            <a:rect l="l" t="t" r="r" b="b"/>
            <a:pathLst>
              <a:path w="1905000" h="744854" extrusionOk="0">
                <a:moveTo>
                  <a:pt x="952500" y="0"/>
                </a:moveTo>
                <a:lnTo>
                  <a:pt x="884508" y="935"/>
                </a:lnTo>
                <a:lnTo>
                  <a:pt x="817802" y="3701"/>
                </a:lnTo>
                <a:lnTo>
                  <a:pt x="752543" y="8233"/>
                </a:lnTo>
                <a:lnTo>
                  <a:pt x="688891" y="14468"/>
                </a:lnTo>
                <a:lnTo>
                  <a:pt x="627010" y="22344"/>
                </a:lnTo>
                <a:lnTo>
                  <a:pt x="567060" y="31796"/>
                </a:lnTo>
                <a:lnTo>
                  <a:pt x="509204" y="42763"/>
                </a:lnTo>
                <a:lnTo>
                  <a:pt x="453601" y="55181"/>
                </a:lnTo>
                <a:lnTo>
                  <a:pt x="400416" y="68986"/>
                </a:lnTo>
                <a:lnTo>
                  <a:pt x="349807" y="84116"/>
                </a:lnTo>
                <a:lnTo>
                  <a:pt x="301939" y="100507"/>
                </a:lnTo>
                <a:lnTo>
                  <a:pt x="256971" y="118097"/>
                </a:lnTo>
                <a:lnTo>
                  <a:pt x="215065" y="136821"/>
                </a:lnTo>
                <a:lnTo>
                  <a:pt x="176384" y="156618"/>
                </a:lnTo>
                <a:lnTo>
                  <a:pt x="141089" y="177424"/>
                </a:lnTo>
                <a:lnTo>
                  <a:pt x="109341" y="199176"/>
                </a:lnTo>
                <a:lnTo>
                  <a:pt x="57132" y="245264"/>
                </a:lnTo>
                <a:lnTo>
                  <a:pt x="21052" y="294378"/>
                </a:lnTo>
                <a:lnTo>
                  <a:pt x="2393" y="346013"/>
                </a:lnTo>
                <a:lnTo>
                  <a:pt x="0" y="372617"/>
                </a:lnTo>
                <a:lnTo>
                  <a:pt x="2393" y="399127"/>
                </a:lnTo>
                <a:lnTo>
                  <a:pt x="21052" y="450596"/>
                </a:lnTo>
                <a:lnTo>
                  <a:pt x="57132" y="499574"/>
                </a:lnTo>
                <a:lnTo>
                  <a:pt x="109341" y="545554"/>
                </a:lnTo>
                <a:lnTo>
                  <a:pt x="141089" y="567260"/>
                </a:lnTo>
                <a:lnTo>
                  <a:pt x="176384" y="588026"/>
                </a:lnTo>
                <a:lnTo>
                  <a:pt x="215065" y="607789"/>
                </a:lnTo>
                <a:lnTo>
                  <a:pt x="256971" y="626485"/>
                </a:lnTo>
                <a:lnTo>
                  <a:pt x="301939" y="644049"/>
                </a:lnTo>
                <a:lnTo>
                  <a:pt x="349807" y="660420"/>
                </a:lnTo>
                <a:lnTo>
                  <a:pt x="400416" y="675533"/>
                </a:lnTo>
                <a:lnTo>
                  <a:pt x="453601" y="689324"/>
                </a:lnTo>
                <a:lnTo>
                  <a:pt x="509204" y="701731"/>
                </a:lnTo>
                <a:lnTo>
                  <a:pt x="567060" y="712690"/>
                </a:lnTo>
                <a:lnTo>
                  <a:pt x="627010" y="722137"/>
                </a:lnTo>
                <a:lnTo>
                  <a:pt x="688891" y="730009"/>
                </a:lnTo>
                <a:lnTo>
                  <a:pt x="752543" y="736242"/>
                </a:lnTo>
                <a:lnTo>
                  <a:pt x="817802" y="740773"/>
                </a:lnTo>
                <a:lnTo>
                  <a:pt x="884508" y="743538"/>
                </a:lnTo>
                <a:lnTo>
                  <a:pt x="952500" y="744474"/>
                </a:lnTo>
                <a:lnTo>
                  <a:pt x="1020491" y="743538"/>
                </a:lnTo>
                <a:lnTo>
                  <a:pt x="1087197" y="740773"/>
                </a:lnTo>
                <a:lnTo>
                  <a:pt x="1152456" y="736242"/>
                </a:lnTo>
                <a:lnTo>
                  <a:pt x="1216108" y="730009"/>
                </a:lnTo>
                <a:lnTo>
                  <a:pt x="1277989" y="722137"/>
                </a:lnTo>
                <a:lnTo>
                  <a:pt x="1337939" y="712690"/>
                </a:lnTo>
                <a:lnTo>
                  <a:pt x="1395795" y="701731"/>
                </a:lnTo>
                <a:lnTo>
                  <a:pt x="1451398" y="689324"/>
                </a:lnTo>
                <a:lnTo>
                  <a:pt x="1504583" y="675533"/>
                </a:lnTo>
                <a:lnTo>
                  <a:pt x="1555192" y="660420"/>
                </a:lnTo>
                <a:lnTo>
                  <a:pt x="1603060" y="644049"/>
                </a:lnTo>
                <a:lnTo>
                  <a:pt x="1648028" y="626485"/>
                </a:lnTo>
                <a:lnTo>
                  <a:pt x="1689934" y="607789"/>
                </a:lnTo>
                <a:lnTo>
                  <a:pt x="1728615" y="588026"/>
                </a:lnTo>
                <a:lnTo>
                  <a:pt x="1763910" y="567260"/>
                </a:lnTo>
                <a:lnTo>
                  <a:pt x="1795658" y="545554"/>
                </a:lnTo>
                <a:lnTo>
                  <a:pt x="1847867" y="499574"/>
                </a:lnTo>
                <a:lnTo>
                  <a:pt x="1883947" y="450596"/>
                </a:lnTo>
                <a:lnTo>
                  <a:pt x="1902606" y="399127"/>
                </a:lnTo>
                <a:lnTo>
                  <a:pt x="1905000" y="372617"/>
                </a:lnTo>
                <a:lnTo>
                  <a:pt x="1902606" y="346013"/>
                </a:lnTo>
                <a:lnTo>
                  <a:pt x="1883947" y="294378"/>
                </a:lnTo>
                <a:lnTo>
                  <a:pt x="1847867" y="245264"/>
                </a:lnTo>
                <a:lnTo>
                  <a:pt x="1795658" y="199176"/>
                </a:lnTo>
                <a:lnTo>
                  <a:pt x="1763910" y="177424"/>
                </a:lnTo>
                <a:lnTo>
                  <a:pt x="1728615" y="156618"/>
                </a:lnTo>
                <a:lnTo>
                  <a:pt x="1689934" y="136821"/>
                </a:lnTo>
                <a:lnTo>
                  <a:pt x="1648028" y="118097"/>
                </a:lnTo>
                <a:lnTo>
                  <a:pt x="1603060" y="100507"/>
                </a:lnTo>
                <a:lnTo>
                  <a:pt x="1555192" y="84116"/>
                </a:lnTo>
                <a:lnTo>
                  <a:pt x="1504583" y="68986"/>
                </a:lnTo>
                <a:lnTo>
                  <a:pt x="1451398" y="55181"/>
                </a:lnTo>
                <a:lnTo>
                  <a:pt x="1395795" y="42763"/>
                </a:lnTo>
                <a:lnTo>
                  <a:pt x="1337939" y="31796"/>
                </a:lnTo>
                <a:lnTo>
                  <a:pt x="1277989" y="22344"/>
                </a:lnTo>
                <a:lnTo>
                  <a:pt x="1216108" y="14468"/>
                </a:lnTo>
                <a:lnTo>
                  <a:pt x="1152456" y="8233"/>
                </a:lnTo>
                <a:lnTo>
                  <a:pt x="1087197" y="3701"/>
                </a:lnTo>
                <a:lnTo>
                  <a:pt x="1020491" y="935"/>
                </a:lnTo>
                <a:lnTo>
                  <a:pt x="9525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8"/>
          <p:cNvSpPr txBox="1"/>
          <p:nvPr/>
        </p:nvSpPr>
        <p:spPr>
          <a:xfrm>
            <a:off x="5338571" y="5584952"/>
            <a:ext cx="3981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24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48"/>
          <p:cNvSpPr txBox="1"/>
          <p:nvPr/>
        </p:nvSpPr>
        <p:spPr>
          <a:xfrm>
            <a:off x="4016502" y="5584952"/>
            <a:ext cx="3981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24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6" name="Google Shape;556;p48"/>
          <p:cNvGrpSpPr/>
          <p:nvPr/>
        </p:nvGrpSpPr>
        <p:grpSpPr>
          <a:xfrm>
            <a:off x="3386328" y="5471921"/>
            <a:ext cx="3014472" cy="744855"/>
            <a:chOff x="3386328" y="5471921"/>
            <a:chExt cx="3014472" cy="744855"/>
          </a:xfrm>
        </p:grpSpPr>
        <p:sp>
          <p:nvSpPr>
            <p:cNvPr id="557" name="Google Shape;557;p48"/>
            <p:cNvSpPr/>
            <p:nvPr/>
          </p:nvSpPr>
          <p:spPr>
            <a:xfrm>
              <a:off x="4495800" y="5471921"/>
              <a:ext cx="1905000" cy="744855"/>
            </a:xfrm>
            <a:custGeom>
              <a:avLst/>
              <a:gdLst/>
              <a:ahLst/>
              <a:cxnLst/>
              <a:rect l="l" t="t" r="r" b="b"/>
              <a:pathLst>
                <a:path w="1905000" h="744854" extrusionOk="0">
                  <a:moveTo>
                    <a:pt x="342900" y="166877"/>
                  </a:moveTo>
                  <a:lnTo>
                    <a:pt x="299237" y="171912"/>
                  </a:lnTo>
                  <a:lnTo>
                    <a:pt x="259146" y="186250"/>
                  </a:lnTo>
                  <a:lnTo>
                    <a:pt x="223774" y="208745"/>
                  </a:lnTo>
                  <a:lnTo>
                    <a:pt x="194267" y="238252"/>
                  </a:lnTo>
                  <a:lnTo>
                    <a:pt x="171772" y="273624"/>
                  </a:lnTo>
                  <a:lnTo>
                    <a:pt x="157434" y="313715"/>
                  </a:lnTo>
                  <a:lnTo>
                    <a:pt x="152400" y="357377"/>
                  </a:lnTo>
                  <a:lnTo>
                    <a:pt x="157434" y="401040"/>
                  </a:lnTo>
                  <a:lnTo>
                    <a:pt x="171772" y="441131"/>
                  </a:lnTo>
                  <a:lnTo>
                    <a:pt x="194267" y="476503"/>
                  </a:lnTo>
                  <a:lnTo>
                    <a:pt x="223774" y="506010"/>
                  </a:lnTo>
                  <a:lnTo>
                    <a:pt x="259146" y="528505"/>
                  </a:lnTo>
                  <a:lnTo>
                    <a:pt x="299237" y="542843"/>
                  </a:lnTo>
                  <a:lnTo>
                    <a:pt x="342900" y="547877"/>
                  </a:lnTo>
                  <a:lnTo>
                    <a:pt x="386562" y="542843"/>
                  </a:lnTo>
                  <a:lnTo>
                    <a:pt x="426653" y="528505"/>
                  </a:lnTo>
                  <a:lnTo>
                    <a:pt x="462025" y="506010"/>
                  </a:lnTo>
                  <a:lnTo>
                    <a:pt x="491532" y="476503"/>
                  </a:lnTo>
                  <a:lnTo>
                    <a:pt x="514027" y="441131"/>
                  </a:lnTo>
                  <a:lnTo>
                    <a:pt x="528365" y="401040"/>
                  </a:lnTo>
                  <a:lnTo>
                    <a:pt x="533400" y="357377"/>
                  </a:lnTo>
                  <a:lnTo>
                    <a:pt x="528365" y="313715"/>
                  </a:lnTo>
                  <a:lnTo>
                    <a:pt x="514027" y="273624"/>
                  </a:lnTo>
                  <a:lnTo>
                    <a:pt x="491532" y="238252"/>
                  </a:lnTo>
                  <a:lnTo>
                    <a:pt x="462025" y="208745"/>
                  </a:lnTo>
                  <a:lnTo>
                    <a:pt x="426653" y="186250"/>
                  </a:lnTo>
                  <a:lnTo>
                    <a:pt x="386562" y="171912"/>
                  </a:lnTo>
                  <a:lnTo>
                    <a:pt x="342900" y="166877"/>
                  </a:lnTo>
                  <a:close/>
                </a:path>
                <a:path w="1905000" h="744854" extrusionOk="0">
                  <a:moveTo>
                    <a:pt x="952500" y="0"/>
                  </a:moveTo>
                  <a:lnTo>
                    <a:pt x="884508" y="935"/>
                  </a:lnTo>
                  <a:lnTo>
                    <a:pt x="817802" y="3701"/>
                  </a:lnTo>
                  <a:lnTo>
                    <a:pt x="752543" y="8233"/>
                  </a:lnTo>
                  <a:lnTo>
                    <a:pt x="688891" y="14468"/>
                  </a:lnTo>
                  <a:lnTo>
                    <a:pt x="627010" y="22344"/>
                  </a:lnTo>
                  <a:lnTo>
                    <a:pt x="567060" y="31796"/>
                  </a:lnTo>
                  <a:lnTo>
                    <a:pt x="509204" y="42763"/>
                  </a:lnTo>
                  <a:lnTo>
                    <a:pt x="453601" y="55181"/>
                  </a:lnTo>
                  <a:lnTo>
                    <a:pt x="400416" y="68986"/>
                  </a:lnTo>
                  <a:lnTo>
                    <a:pt x="349807" y="84116"/>
                  </a:lnTo>
                  <a:lnTo>
                    <a:pt x="301939" y="100507"/>
                  </a:lnTo>
                  <a:lnTo>
                    <a:pt x="256971" y="118097"/>
                  </a:lnTo>
                  <a:lnTo>
                    <a:pt x="215065" y="136821"/>
                  </a:lnTo>
                  <a:lnTo>
                    <a:pt x="176384" y="156618"/>
                  </a:lnTo>
                  <a:lnTo>
                    <a:pt x="141089" y="177424"/>
                  </a:lnTo>
                  <a:lnTo>
                    <a:pt x="109341" y="199176"/>
                  </a:lnTo>
                  <a:lnTo>
                    <a:pt x="57132" y="245264"/>
                  </a:lnTo>
                  <a:lnTo>
                    <a:pt x="21052" y="294378"/>
                  </a:lnTo>
                  <a:lnTo>
                    <a:pt x="2393" y="346013"/>
                  </a:lnTo>
                  <a:lnTo>
                    <a:pt x="0" y="372617"/>
                  </a:lnTo>
                  <a:lnTo>
                    <a:pt x="2393" y="399218"/>
                  </a:lnTo>
                  <a:lnTo>
                    <a:pt x="21052" y="450821"/>
                  </a:lnTo>
                  <a:lnTo>
                    <a:pt x="57132" y="499878"/>
                  </a:lnTo>
                  <a:lnTo>
                    <a:pt x="109341" y="545890"/>
                  </a:lnTo>
                  <a:lnTo>
                    <a:pt x="141089" y="567598"/>
                  </a:lnTo>
                  <a:lnTo>
                    <a:pt x="176384" y="588358"/>
                  </a:lnTo>
                  <a:lnTo>
                    <a:pt x="215065" y="608107"/>
                  </a:lnTo>
                  <a:lnTo>
                    <a:pt x="256971" y="626782"/>
                  </a:lnTo>
                  <a:lnTo>
                    <a:pt x="301939" y="644322"/>
                  </a:lnTo>
                  <a:lnTo>
                    <a:pt x="349807" y="660664"/>
                  </a:lnTo>
                  <a:lnTo>
                    <a:pt x="400416" y="675746"/>
                  </a:lnTo>
                  <a:lnTo>
                    <a:pt x="453601" y="689505"/>
                  </a:lnTo>
                  <a:lnTo>
                    <a:pt x="509204" y="701879"/>
                  </a:lnTo>
                  <a:lnTo>
                    <a:pt x="567060" y="712805"/>
                  </a:lnTo>
                  <a:lnTo>
                    <a:pt x="627010" y="722222"/>
                  </a:lnTo>
                  <a:lnTo>
                    <a:pt x="688891" y="730066"/>
                  </a:lnTo>
                  <a:lnTo>
                    <a:pt x="752543" y="736276"/>
                  </a:lnTo>
                  <a:lnTo>
                    <a:pt x="817802" y="740788"/>
                  </a:lnTo>
                  <a:lnTo>
                    <a:pt x="884508" y="743542"/>
                  </a:lnTo>
                  <a:lnTo>
                    <a:pt x="952500" y="744474"/>
                  </a:lnTo>
                  <a:lnTo>
                    <a:pt x="1020491" y="743542"/>
                  </a:lnTo>
                  <a:lnTo>
                    <a:pt x="1087197" y="740788"/>
                  </a:lnTo>
                  <a:lnTo>
                    <a:pt x="1152456" y="736276"/>
                  </a:lnTo>
                  <a:lnTo>
                    <a:pt x="1216108" y="730066"/>
                  </a:lnTo>
                  <a:lnTo>
                    <a:pt x="1277989" y="722222"/>
                  </a:lnTo>
                  <a:lnTo>
                    <a:pt x="1337939" y="712805"/>
                  </a:lnTo>
                  <a:lnTo>
                    <a:pt x="1395795" y="701879"/>
                  </a:lnTo>
                  <a:lnTo>
                    <a:pt x="1451398" y="689505"/>
                  </a:lnTo>
                  <a:lnTo>
                    <a:pt x="1504583" y="675746"/>
                  </a:lnTo>
                  <a:lnTo>
                    <a:pt x="1555192" y="660664"/>
                  </a:lnTo>
                  <a:lnTo>
                    <a:pt x="1603060" y="644322"/>
                  </a:lnTo>
                  <a:lnTo>
                    <a:pt x="1648028" y="626782"/>
                  </a:lnTo>
                  <a:lnTo>
                    <a:pt x="1689934" y="608107"/>
                  </a:lnTo>
                  <a:lnTo>
                    <a:pt x="1728615" y="588358"/>
                  </a:lnTo>
                  <a:lnTo>
                    <a:pt x="1763910" y="567598"/>
                  </a:lnTo>
                  <a:lnTo>
                    <a:pt x="1795658" y="545890"/>
                  </a:lnTo>
                  <a:lnTo>
                    <a:pt x="1847867" y="499878"/>
                  </a:lnTo>
                  <a:lnTo>
                    <a:pt x="1883947" y="450821"/>
                  </a:lnTo>
                  <a:lnTo>
                    <a:pt x="1902606" y="399218"/>
                  </a:lnTo>
                  <a:lnTo>
                    <a:pt x="1905000" y="372617"/>
                  </a:lnTo>
                  <a:lnTo>
                    <a:pt x="1902606" y="346013"/>
                  </a:lnTo>
                  <a:lnTo>
                    <a:pt x="1883947" y="294378"/>
                  </a:lnTo>
                  <a:lnTo>
                    <a:pt x="1847867" y="245264"/>
                  </a:lnTo>
                  <a:lnTo>
                    <a:pt x="1795658" y="199176"/>
                  </a:lnTo>
                  <a:lnTo>
                    <a:pt x="1763910" y="177424"/>
                  </a:lnTo>
                  <a:lnTo>
                    <a:pt x="1728615" y="156618"/>
                  </a:lnTo>
                  <a:lnTo>
                    <a:pt x="1689934" y="136821"/>
                  </a:lnTo>
                  <a:lnTo>
                    <a:pt x="1648028" y="118097"/>
                  </a:lnTo>
                  <a:lnTo>
                    <a:pt x="1603060" y="100507"/>
                  </a:lnTo>
                  <a:lnTo>
                    <a:pt x="1555192" y="84116"/>
                  </a:lnTo>
                  <a:lnTo>
                    <a:pt x="1504583" y="68986"/>
                  </a:lnTo>
                  <a:lnTo>
                    <a:pt x="1451398" y="55181"/>
                  </a:lnTo>
                  <a:lnTo>
                    <a:pt x="1395795" y="42763"/>
                  </a:lnTo>
                  <a:lnTo>
                    <a:pt x="1337939" y="31796"/>
                  </a:lnTo>
                  <a:lnTo>
                    <a:pt x="1277989" y="22344"/>
                  </a:lnTo>
                  <a:lnTo>
                    <a:pt x="1216108" y="14468"/>
                  </a:lnTo>
                  <a:lnTo>
                    <a:pt x="1152456" y="8233"/>
                  </a:lnTo>
                  <a:lnTo>
                    <a:pt x="1087197" y="3701"/>
                  </a:lnTo>
                  <a:lnTo>
                    <a:pt x="1020491" y="935"/>
                  </a:lnTo>
                  <a:lnTo>
                    <a:pt x="952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8"/>
            <p:cNvSpPr/>
            <p:nvPr/>
          </p:nvSpPr>
          <p:spPr>
            <a:xfrm>
              <a:off x="3386328" y="566699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381000" y="190500"/>
                  </a:move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402"/>
                  </a:lnTo>
                  <a:lnTo>
                    <a:pt x="19372" y="274586"/>
                  </a:lnTo>
                  <a:lnTo>
                    <a:pt x="41867" y="309945"/>
                  </a:lnTo>
                  <a:lnTo>
                    <a:pt x="71374" y="339372"/>
                  </a:lnTo>
                  <a:lnTo>
                    <a:pt x="106746" y="361761"/>
                  </a:lnTo>
                  <a:lnTo>
                    <a:pt x="146837" y="376005"/>
                  </a:lnTo>
                  <a:lnTo>
                    <a:pt x="190500" y="381000"/>
                  </a:lnTo>
                  <a:lnTo>
                    <a:pt x="234162" y="376005"/>
                  </a:lnTo>
                  <a:lnTo>
                    <a:pt x="274253" y="361761"/>
                  </a:lnTo>
                  <a:lnTo>
                    <a:pt x="309625" y="339372"/>
                  </a:lnTo>
                  <a:lnTo>
                    <a:pt x="339132" y="309945"/>
                  </a:lnTo>
                  <a:lnTo>
                    <a:pt x="361627" y="274586"/>
                  </a:lnTo>
                  <a:lnTo>
                    <a:pt x="375965" y="234402"/>
                  </a:lnTo>
                  <a:lnTo>
                    <a:pt x="381000" y="1905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8"/>
            <p:cNvSpPr/>
            <p:nvPr/>
          </p:nvSpPr>
          <p:spPr>
            <a:xfrm>
              <a:off x="3386328" y="566699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402"/>
                  </a:lnTo>
                  <a:lnTo>
                    <a:pt x="19372" y="274586"/>
                  </a:lnTo>
                  <a:lnTo>
                    <a:pt x="41867" y="309945"/>
                  </a:lnTo>
                  <a:lnTo>
                    <a:pt x="71374" y="339372"/>
                  </a:lnTo>
                  <a:lnTo>
                    <a:pt x="106746" y="361761"/>
                  </a:lnTo>
                  <a:lnTo>
                    <a:pt x="146837" y="376005"/>
                  </a:lnTo>
                  <a:lnTo>
                    <a:pt x="190500" y="381000"/>
                  </a:lnTo>
                  <a:lnTo>
                    <a:pt x="234162" y="376005"/>
                  </a:lnTo>
                  <a:lnTo>
                    <a:pt x="274253" y="361761"/>
                  </a:lnTo>
                  <a:lnTo>
                    <a:pt x="309625" y="339372"/>
                  </a:lnTo>
                  <a:lnTo>
                    <a:pt x="339132" y="309945"/>
                  </a:lnTo>
                  <a:lnTo>
                    <a:pt x="361627" y="274586"/>
                  </a:lnTo>
                  <a:lnTo>
                    <a:pt x="375965" y="23440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0" name="Google Shape;560;p48"/>
          <p:cNvSpPr txBox="1"/>
          <p:nvPr/>
        </p:nvSpPr>
        <p:spPr>
          <a:xfrm>
            <a:off x="3532123" y="5700776"/>
            <a:ext cx="89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1" name="Google Shape;561;p48"/>
          <p:cNvGrpSpPr/>
          <p:nvPr/>
        </p:nvGrpSpPr>
        <p:grpSpPr>
          <a:xfrm>
            <a:off x="5895594" y="5638800"/>
            <a:ext cx="381000" cy="381000"/>
            <a:chOff x="5895594" y="5638800"/>
            <a:chExt cx="381000" cy="381000"/>
          </a:xfrm>
        </p:grpSpPr>
        <p:sp>
          <p:nvSpPr>
            <p:cNvPr id="562" name="Google Shape;562;p48"/>
            <p:cNvSpPr/>
            <p:nvPr/>
          </p:nvSpPr>
          <p:spPr>
            <a:xfrm>
              <a:off x="5895594" y="5638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381000" y="190500"/>
                  </a:moveTo>
                  <a:lnTo>
                    <a:pt x="376005" y="146837"/>
                  </a:lnTo>
                  <a:lnTo>
                    <a:pt x="361761" y="106746"/>
                  </a:lnTo>
                  <a:lnTo>
                    <a:pt x="339372" y="71374"/>
                  </a:lnTo>
                  <a:lnTo>
                    <a:pt x="309945" y="41867"/>
                  </a:lnTo>
                  <a:lnTo>
                    <a:pt x="274586" y="19372"/>
                  </a:lnTo>
                  <a:lnTo>
                    <a:pt x="234402" y="5034"/>
                  </a:ln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402" y="375965"/>
                  </a:lnTo>
                  <a:lnTo>
                    <a:pt x="274586" y="361627"/>
                  </a:lnTo>
                  <a:lnTo>
                    <a:pt x="309945" y="339132"/>
                  </a:lnTo>
                  <a:lnTo>
                    <a:pt x="339372" y="309625"/>
                  </a:lnTo>
                  <a:lnTo>
                    <a:pt x="361761" y="274253"/>
                  </a:lnTo>
                  <a:lnTo>
                    <a:pt x="376005" y="234162"/>
                  </a:lnTo>
                  <a:lnTo>
                    <a:pt x="381000" y="1905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8"/>
            <p:cNvSpPr/>
            <p:nvPr/>
          </p:nvSpPr>
          <p:spPr>
            <a:xfrm>
              <a:off x="5895594" y="56388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402" y="375965"/>
                  </a:lnTo>
                  <a:lnTo>
                    <a:pt x="274586" y="361627"/>
                  </a:lnTo>
                  <a:lnTo>
                    <a:pt x="309945" y="339132"/>
                  </a:lnTo>
                  <a:lnTo>
                    <a:pt x="339372" y="309625"/>
                  </a:lnTo>
                  <a:lnTo>
                    <a:pt x="361761" y="274253"/>
                  </a:lnTo>
                  <a:lnTo>
                    <a:pt x="376005" y="234162"/>
                  </a:lnTo>
                  <a:lnTo>
                    <a:pt x="381000" y="190500"/>
                  </a:lnTo>
                  <a:lnTo>
                    <a:pt x="376005" y="146837"/>
                  </a:lnTo>
                  <a:lnTo>
                    <a:pt x="361761" y="106746"/>
                  </a:lnTo>
                  <a:lnTo>
                    <a:pt x="339372" y="71374"/>
                  </a:lnTo>
                  <a:lnTo>
                    <a:pt x="309945" y="41867"/>
                  </a:lnTo>
                  <a:lnTo>
                    <a:pt x="274586" y="19372"/>
                  </a:lnTo>
                  <a:lnTo>
                    <a:pt x="23440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p48"/>
          <p:cNvSpPr txBox="1"/>
          <p:nvPr/>
        </p:nvSpPr>
        <p:spPr>
          <a:xfrm>
            <a:off x="6042152" y="5671820"/>
            <a:ext cx="89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5" name="Google Shape;565;p48"/>
          <p:cNvGrpSpPr/>
          <p:nvPr/>
        </p:nvGrpSpPr>
        <p:grpSpPr>
          <a:xfrm>
            <a:off x="2400300" y="5675376"/>
            <a:ext cx="3845560" cy="321310"/>
            <a:chOff x="2400300" y="5675376"/>
            <a:chExt cx="3845560" cy="321310"/>
          </a:xfrm>
        </p:grpSpPr>
        <p:sp>
          <p:nvSpPr>
            <p:cNvPr id="566" name="Google Shape;566;p48"/>
            <p:cNvSpPr/>
            <p:nvPr/>
          </p:nvSpPr>
          <p:spPr>
            <a:xfrm>
              <a:off x="5924550" y="5675376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10" h="321310" extrusionOk="0">
                  <a:moveTo>
                    <a:pt x="160020" y="0"/>
                  </a:moveTo>
                  <a:lnTo>
                    <a:pt x="109435" y="8156"/>
                  </a:lnTo>
                  <a:lnTo>
                    <a:pt x="65507" y="30870"/>
                  </a:lnTo>
                  <a:lnTo>
                    <a:pt x="30870" y="65507"/>
                  </a:lnTo>
                  <a:lnTo>
                    <a:pt x="8156" y="109435"/>
                  </a:lnTo>
                  <a:lnTo>
                    <a:pt x="0" y="160020"/>
                  </a:lnTo>
                  <a:lnTo>
                    <a:pt x="8156" y="210976"/>
                  </a:lnTo>
                  <a:lnTo>
                    <a:pt x="30870" y="255129"/>
                  </a:lnTo>
                  <a:lnTo>
                    <a:pt x="65507" y="289883"/>
                  </a:lnTo>
                  <a:lnTo>
                    <a:pt x="109435" y="312639"/>
                  </a:lnTo>
                  <a:lnTo>
                    <a:pt x="160020" y="320801"/>
                  </a:lnTo>
                  <a:lnTo>
                    <a:pt x="202886" y="315083"/>
                  </a:lnTo>
                  <a:lnTo>
                    <a:pt x="241328" y="298929"/>
                  </a:lnTo>
                  <a:lnTo>
                    <a:pt x="273843" y="273843"/>
                  </a:lnTo>
                  <a:lnTo>
                    <a:pt x="298929" y="241328"/>
                  </a:lnTo>
                  <a:lnTo>
                    <a:pt x="315083" y="202886"/>
                  </a:lnTo>
                  <a:lnTo>
                    <a:pt x="320801" y="160020"/>
                  </a:lnTo>
                  <a:lnTo>
                    <a:pt x="312639" y="109435"/>
                  </a:lnTo>
                  <a:lnTo>
                    <a:pt x="289883" y="65507"/>
                  </a:lnTo>
                  <a:lnTo>
                    <a:pt x="255129" y="30870"/>
                  </a:lnTo>
                  <a:lnTo>
                    <a:pt x="210976" y="8156"/>
                  </a:lnTo>
                  <a:lnTo>
                    <a:pt x="1600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8"/>
            <p:cNvSpPr/>
            <p:nvPr/>
          </p:nvSpPr>
          <p:spPr>
            <a:xfrm>
              <a:off x="2400300" y="5826252"/>
              <a:ext cx="995680" cy="76200"/>
            </a:xfrm>
            <a:custGeom>
              <a:avLst/>
              <a:gdLst/>
              <a:ahLst/>
              <a:cxnLst/>
              <a:rect l="l" t="t" r="r" b="b"/>
              <a:pathLst>
                <a:path w="995679" h="76200" extrusionOk="0">
                  <a:moveTo>
                    <a:pt x="936497" y="38100"/>
                  </a:moveTo>
                  <a:lnTo>
                    <a:pt x="934973" y="34289"/>
                  </a:lnTo>
                  <a:lnTo>
                    <a:pt x="931925" y="33527"/>
                  </a:lnTo>
                  <a:lnTo>
                    <a:pt x="4572" y="33527"/>
                  </a:lnTo>
                  <a:lnTo>
                    <a:pt x="1524" y="34289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931925" y="42672"/>
                  </a:lnTo>
                  <a:lnTo>
                    <a:pt x="934973" y="41148"/>
                  </a:lnTo>
                  <a:lnTo>
                    <a:pt x="936497" y="38100"/>
                  </a:lnTo>
                  <a:close/>
                </a:path>
                <a:path w="995679" h="76200" extrusionOk="0">
                  <a:moveTo>
                    <a:pt x="995171" y="38100"/>
                  </a:moveTo>
                  <a:lnTo>
                    <a:pt x="918971" y="0"/>
                  </a:lnTo>
                  <a:lnTo>
                    <a:pt x="918971" y="33527"/>
                  </a:lnTo>
                  <a:lnTo>
                    <a:pt x="931925" y="33527"/>
                  </a:lnTo>
                  <a:lnTo>
                    <a:pt x="934973" y="34289"/>
                  </a:lnTo>
                  <a:lnTo>
                    <a:pt x="936497" y="38100"/>
                  </a:lnTo>
                  <a:lnTo>
                    <a:pt x="936497" y="67437"/>
                  </a:lnTo>
                  <a:lnTo>
                    <a:pt x="995171" y="38100"/>
                  </a:lnTo>
                  <a:close/>
                </a:path>
                <a:path w="995679" h="76200" extrusionOk="0">
                  <a:moveTo>
                    <a:pt x="936497" y="67437"/>
                  </a:moveTo>
                  <a:lnTo>
                    <a:pt x="936497" y="38100"/>
                  </a:lnTo>
                  <a:lnTo>
                    <a:pt x="934973" y="41148"/>
                  </a:lnTo>
                  <a:lnTo>
                    <a:pt x="931925" y="42672"/>
                  </a:lnTo>
                  <a:lnTo>
                    <a:pt x="918971" y="42672"/>
                  </a:lnTo>
                  <a:lnTo>
                    <a:pt x="918972" y="76200"/>
                  </a:lnTo>
                  <a:lnTo>
                    <a:pt x="936497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8" name="Google Shape;568;p48"/>
          <p:cNvSpPr txBox="1"/>
          <p:nvPr/>
        </p:nvSpPr>
        <p:spPr>
          <a:xfrm>
            <a:off x="2575051" y="5508752"/>
            <a:ext cx="461009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9"/>
          <p:cNvSpPr txBox="1">
            <a:spLocks noGrp="1"/>
          </p:cNvSpPr>
          <p:nvPr>
            <p:ph type="title"/>
          </p:nvPr>
        </p:nvSpPr>
        <p:spPr>
          <a:xfrm>
            <a:off x="925322" y="743204"/>
            <a:ext cx="605345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Converting Regular Expressions to NFAs</a:t>
            </a:r>
            <a:endParaRPr sz="2600"/>
          </a:p>
        </p:txBody>
      </p:sp>
      <p:sp>
        <p:nvSpPr>
          <p:cNvPr id="574" name="Google Shape;574;p49"/>
          <p:cNvSpPr txBox="1"/>
          <p:nvPr/>
        </p:nvSpPr>
        <p:spPr>
          <a:xfrm>
            <a:off x="1197102" y="2480269"/>
            <a:ext cx="4625975" cy="114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94665" marR="3048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Q is a regular expression with NFA N</a:t>
            </a:r>
            <a:r>
              <a:rPr lang="en-US" sz="19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Q* (closure)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7365" lvl="0" indent="0" algn="r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575" name="Google Shape;575;p49"/>
          <p:cNvGrpSpPr/>
          <p:nvPr/>
        </p:nvGrpSpPr>
        <p:grpSpPr>
          <a:xfrm>
            <a:off x="4367021" y="3595877"/>
            <a:ext cx="2709673" cy="1176148"/>
            <a:chOff x="4367021" y="3595877"/>
            <a:chExt cx="2709673" cy="1176148"/>
          </a:xfrm>
        </p:grpSpPr>
        <p:sp>
          <p:nvSpPr>
            <p:cNvPr id="576" name="Google Shape;576;p49"/>
            <p:cNvSpPr/>
            <p:nvPr/>
          </p:nvSpPr>
          <p:spPr>
            <a:xfrm>
              <a:off x="4638294" y="3595877"/>
              <a:ext cx="2438400" cy="833119"/>
            </a:xfrm>
            <a:custGeom>
              <a:avLst/>
              <a:gdLst/>
              <a:ahLst/>
              <a:cxnLst/>
              <a:rect l="l" t="t" r="r" b="b"/>
              <a:pathLst>
                <a:path w="2438400" h="833120" extrusionOk="0">
                  <a:moveTo>
                    <a:pt x="1300734" y="613410"/>
                  </a:moveTo>
                  <a:lnTo>
                    <a:pt x="1299210" y="610362"/>
                  </a:lnTo>
                  <a:lnTo>
                    <a:pt x="1287018" y="599694"/>
                  </a:lnTo>
                  <a:lnTo>
                    <a:pt x="1280160" y="593598"/>
                  </a:lnTo>
                  <a:lnTo>
                    <a:pt x="1258824" y="572262"/>
                  </a:lnTo>
                  <a:lnTo>
                    <a:pt x="1251204" y="563880"/>
                  </a:lnTo>
                  <a:lnTo>
                    <a:pt x="1242822" y="555498"/>
                  </a:lnTo>
                  <a:lnTo>
                    <a:pt x="1234440" y="546354"/>
                  </a:lnTo>
                  <a:lnTo>
                    <a:pt x="1225296" y="537210"/>
                  </a:lnTo>
                  <a:lnTo>
                    <a:pt x="1216152" y="527304"/>
                  </a:lnTo>
                  <a:lnTo>
                    <a:pt x="1207008" y="516636"/>
                  </a:lnTo>
                  <a:lnTo>
                    <a:pt x="1187196" y="495300"/>
                  </a:lnTo>
                  <a:lnTo>
                    <a:pt x="1177290" y="483870"/>
                  </a:lnTo>
                  <a:lnTo>
                    <a:pt x="1166622" y="472440"/>
                  </a:lnTo>
                  <a:lnTo>
                    <a:pt x="1145286" y="448818"/>
                  </a:lnTo>
                  <a:lnTo>
                    <a:pt x="1122426" y="424434"/>
                  </a:lnTo>
                  <a:lnTo>
                    <a:pt x="1075944" y="373380"/>
                  </a:lnTo>
                  <a:lnTo>
                    <a:pt x="1001268" y="294132"/>
                  </a:lnTo>
                  <a:lnTo>
                    <a:pt x="975360" y="268224"/>
                  </a:lnTo>
                  <a:lnTo>
                    <a:pt x="949452" y="241554"/>
                  </a:lnTo>
                  <a:lnTo>
                    <a:pt x="922782" y="216408"/>
                  </a:lnTo>
                  <a:lnTo>
                    <a:pt x="896874" y="191262"/>
                  </a:lnTo>
                  <a:lnTo>
                    <a:pt x="870204" y="166878"/>
                  </a:lnTo>
                  <a:lnTo>
                    <a:pt x="843534" y="144018"/>
                  </a:lnTo>
                  <a:lnTo>
                    <a:pt x="830580" y="132588"/>
                  </a:lnTo>
                  <a:lnTo>
                    <a:pt x="804672" y="111252"/>
                  </a:lnTo>
                  <a:lnTo>
                    <a:pt x="765810" y="81534"/>
                  </a:lnTo>
                  <a:lnTo>
                    <a:pt x="752856" y="72390"/>
                  </a:lnTo>
                  <a:lnTo>
                    <a:pt x="739902" y="64008"/>
                  </a:lnTo>
                  <a:lnTo>
                    <a:pt x="727710" y="55626"/>
                  </a:lnTo>
                  <a:lnTo>
                    <a:pt x="714756" y="48006"/>
                  </a:lnTo>
                  <a:lnTo>
                    <a:pt x="690372" y="34290"/>
                  </a:lnTo>
                  <a:lnTo>
                    <a:pt x="665988" y="22098"/>
                  </a:lnTo>
                  <a:lnTo>
                    <a:pt x="653796" y="17526"/>
                  </a:lnTo>
                  <a:lnTo>
                    <a:pt x="642366" y="12954"/>
                  </a:lnTo>
                  <a:lnTo>
                    <a:pt x="619506" y="5334"/>
                  </a:lnTo>
                  <a:lnTo>
                    <a:pt x="608076" y="3048"/>
                  </a:lnTo>
                  <a:lnTo>
                    <a:pt x="586740" y="0"/>
                  </a:lnTo>
                  <a:lnTo>
                    <a:pt x="565404" y="0"/>
                  </a:lnTo>
                  <a:lnTo>
                    <a:pt x="515112" y="7620"/>
                  </a:lnTo>
                  <a:lnTo>
                    <a:pt x="475488" y="21336"/>
                  </a:lnTo>
                  <a:lnTo>
                    <a:pt x="446532" y="35814"/>
                  </a:lnTo>
                  <a:lnTo>
                    <a:pt x="436626" y="41148"/>
                  </a:lnTo>
                  <a:lnTo>
                    <a:pt x="427482" y="47244"/>
                  </a:lnTo>
                  <a:lnTo>
                    <a:pt x="417576" y="53340"/>
                  </a:lnTo>
                  <a:lnTo>
                    <a:pt x="408432" y="59436"/>
                  </a:lnTo>
                  <a:lnTo>
                    <a:pt x="371094" y="88392"/>
                  </a:lnTo>
                  <a:lnTo>
                    <a:pt x="324612" y="131826"/>
                  </a:lnTo>
                  <a:lnTo>
                    <a:pt x="288798" y="170688"/>
                  </a:lnTo>
                  <a:lnTo>
                    <a:pt x="252984" y="214122"/>
                  </a:lnTo>
                  <a:lnTo>
                    <a:pt x="217932" y="260604"/>
                  </a:lnTo>
                  <a:lnTo>
                    <a:pt x="183642" y="309372"/>
                  </a:lnTo>
                  <a:lnTo>
                    <a:pt x="148590" y="361188"/>
                  </a:lnTo>
                  <a:lnTo>
                    <a:pt x="115062" y="414528"/>
                  </a:lnTo>
                  <a:lnTo>
                    <a:pt x="97536" y="441960"/>
                  </a:lnTo>
                  <a:lnTo>
                    <a:pt x="35407" y="546214"/>
                  </a:lnTo>
                  <a:lnTo>
                    <a:pt x="6096" y="528828"/>
                  </a:lnTo>
                  <a:lnTo>
                    <a:pt x="0" y="614172"/>
                  </a:lnTo>
                  <a:lnTo>
                    <a:pt x="28194" y="595884"/>
                  </a:lnTo>
                  <a:lnTo>
                    <a:pt x="71628" y="567690"/>
                  </a:lnTo>
                  <a:lnTo>
                    <a:pt x="43053" y="550748"/>
                  </a:lnTo>
                  <a:lnTo>
                    <a:pt x="71628" y="502920"/>
                  </a:lnTo>
                  <a:lnTo>
                    <a:pt x="89154" y="474726"/>
                  </a:lnTo>
                  <a:lnTo>
                    <a:pt x="122682" y="419862"/>
                  </a:lnTo>
                  <a:lnTo>
                    <a:pt x="140208" y="393192"/>
                  </a:lnTo>
                  <a:lnTo>
                    <a:pt x="156972" y="366522"/>
                  </a:lnTo>
                  <a:lnTo>
                    <a:pt x="174498" y="340614"/>
                  </a:lnTo>
                  <a:lnTo>
                    <a:pt x="191262" y="314706"/>
                  </a:lnTo>
                  <a:lnTo>
                    <a:pt x="243078" y="242316"/>
                  </a:lnTo>
                  <a:lnTo>
                    <a:pt x="278130" y="198120"/>
                  </a:lnTo>
                  <a:lnTo>
                    <a:pt x="296418" y="177546"/>
                  </a:lnTo>
                  <a:lnTo>
                    <a:pt x="313944" y="156972"/>
                  </a:lnTo>
                  <a:lnTo>
                    <a:pt x="332232" y="138684"/>
                  </a:lnTo>
                  <a:lnTo>
                    <a:pt x="349758" y="120396"/>
                  </a:lnTo>
                  <a:lnTo>
                    <a:pt x="368046" y="103632"/>
                  </a:lnTo>
                  <a:lnTo>
                    <a:pt x="395478" y="80772"/>
                  </a:lnTo>
                  <a:lnTo>
                    <a:pt x="413766" y="67056"/>
                  </a:lnTo>
                  <a:lnTo>
                    <a:pt x="432054" y="54864"/>
                  </a:lnTo>
                  <a:lnTo>
                    <a:pt x="441960" y="49530"/>
                  </a:lnTo>
                  <a:lnTo>
                    <a:pt x="460248" y="38862"/>
                  </a:lnTo>
                  <a:lnTo>
                    <a:pt x="470154" y="34290"/>
                  </a:lnTo>
                  <a:lnTo>
                    <a:pt x="479298" y="29718"/>
                  </a:lnTo>
                  <a:lnTo>
                    <a:pt x="489204" y="25908"/>
                  </a:lnTo>
                  <a:lnTo>
                    <a:pt x="498348" y="22860"/>
                  </a:lnTo>
                  <a:lnTo>
                    <a:pt x="508254" y="19812"/>
                  </a:lnTo>
                  <a:lnTo>
                    <a:pt x="517398" y="16764"/>
                  </a:lnTo>
                  <a:lnTo>
                    <a:pt x="527304" y="14478"/>
                  </a:lnTo>
                  <a:lnTo>
                    <a:pt x="537210" y="12954"/>
                  </a:lnTo>
                  <a:lnTo>
                    <a:pt x="546354" y="11430"/>
                  </a:lnTo>
                  <a:lnTo>
                    <a:pt x="556260" y="9906"/>
                  </a:lnTo>
                  <a:lnTo>
                    <a:pt x="566166" y="9906"/>
                  </a:lnTo>
                  <a:lnTo>
                    <a:pt x="576072" y="9144"/>
                  </a:lnTo>
                  <a:lnTo>
                    <a:pt x="586740" y="9969"/>
                  </a:lnTo>
                  <a:lnTo>
                    <a:pt x="596646" y="10668"/>
                  </a:lnTo>
                  <a:lnTo>
                    <a:pt x="606552" y="12192"/>
                  </a:lnTo>
                  <a:lnTo>
                    <a:pt x="617220" y="15240"/>
                  </a:lnTo>
                  <a:lnTo>
                    <a:pt x="628650" y="18288"/>
                  </a:lnTo>
                  <a:lnTo>
                    <a:pt x="639318" y="21336"/>
                  </a:lnTo>
                  <a:lnTo>
                    <a:pt x="697992" y="48768"/>
                  </a:lnTo>
                  <a:lnTo>
                    <a:pt x="734568" y="71628"/>
                  </a:lnTo>
                  <a:lnTo>
                    <a:pt x="747522" y="80772"/>
                  </a:lnTo>
                  <a:lnTo>
                    <a:pt x="759714" y="89154"/>
                  </a:lnTo>
                  <a:lnTo>
                    <a:pt x="772668" y="99060"/>
                  </a:lnTo>
                  <a:lnTo>
                    <a:pt x="785622" y="108204"/>
                  </a:lnTo>
                  <a:lnTo>
                    <a:pt x="837438" y="150876"/>
                  </a:lnTo>
                  <a:lnTo>
                    <a:pt x="890016" y="198120"/>
                  </a:lnTo>
                  <a:lnTo>
                    <a:pt x="942594" y="248412"/>
                  </a:lnTo>
                  <a:lnTo>
                    <a:pt x="994410" y="300990"/>
                  </a:lnTo>
                  <a:lnTo>
                    <a:pt x="1019556" y="327660"/>
                  </a:lnTo>
                  <a:lnTo>
                    <a:pt x="1044702" y="353568"/>
                  </a:lnTo>
                  <a:lnTo>
                    <a:pt x="1069086" y="380238"/>
                  </a:lnTo>
                  <a:lnTo>
                    <a:pt x="1092708" y="405384"/>
                  </a:lnTo>
                  <a:lnTo>
                    <a:pt x="1115568" y="431292"/>
                  </a:lnTo>
                  <a:lnTo>
                    <a:pt x="1137666" y="455676"/>
                  </a:lnTo>
                  <a:lnTo>
                    <a:pt x="1159764" y="479298"/>
                  </a:lnTo>
                  <a:lnTo>
                    <a:pt x="1169670" y="490728"/>
                  </a:lnTo>
                  <a:lnTo>
                    <a:pt x="1227582" y="553212"/>
                  </a:lnTo>
                  <a:lnTo>
                    <a:pt x="1235964" y="561594"/>
                  </a:lnTo>
                  <a:lnTo>
                    <a:pt x="1251966" y="579120"/>
                  </a:lnTo>
                  <a:lnTo>
                    <a:pt x="1259586" y="586740"/>
                  </a:lnTo>
                  <a:lnTo>
                    <a:pt x="1267206" y="593598"/>
                  </a:lnTo>
                  <a:lnTo>
                    <a:pt x="1280160" y="606552"/>
                  </a:lnTo>
                  <a:lnTo>
                    <a:pt x="1287018" y="612648"/>
                  </a:lnTo>
                  <a:lnTo>
                    <a:pt x="1292352" y="617220"/>
                  </a:lnTo>
                  <a:lnTo>
                    <a:pt x="1296162" y="618744"/>
                  </a:lnTo>
                  <a:lnTo>
                    <a:pt x="1299210" y="617220"/>
                  </a:lnTo>
                  <a:lnTo>
                    <a:pt x="1300734" y="613410"/>
                  </a:lnTo>
                  <a:close/>
                </a:path>
                <a:path w="2438400" h="833120" extrusionOk="0">
                  <a:moveTo>
                    <a:pt x="2438400" y="794766"/>
                  </a:moveTo>
                  <a:lnTo>
                    <a:pt x="2362200" y="756666"/>
                  </a:lnTo>
                  <a:lnTo>
                    <a:pt x="2362200" y="790194"/>
                  </a:lnTo>
                  <a:lnTo>
                    <a:pt x="1524000" y="790194"/>
                  </a:lnTo>
                  <a:lnTo>
                    <a:pt x="1520952" y="791718"/>
                  </a:lnTo>
                  <a:lnTo>
                    <a:pt x="1519428" y="794766"/>
                  </a:lnTo>
                  <a:lnTo>
                    <a:pt x="1520952" y="798576"/>
                  </a:lnTo>
                  <a:lnTo>
                    <a:pt x="1524000" y="800100"/>
                  </a:lnTo>
                  <a:lnTo>
                    <a:pt x="2362200" y="800100"/>
                  </a:lnTo>
                  <a:lnTo>
                    <a:pt x="2362200" y="832866"/>
                  </a:lnTo>
                  <a:lnTo>
                    <a:pt x="2379726" y="824103"/>
                  </a:lnTo>
                  <a:lnTo>
                    <a:pt x="2438400" y="7947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9"/>
            <p:cNvSpPr/>
            <p:nvPr/>
          </p:nvSpPr>
          <p:spPr>
            <a:xfrm>
              <a:off x="4367021" y="4027170"/>
              <a:ext cx="1905000" cy="744855"/>
            </a:xfrm>
            <a:custGeom>
              <a:avLst/>
              <a:gdLst/>
              <a:ahLst/>
              <a:cxnLst/>
              <a:rect l="l" t="t" r="r" b="b"/>
              <a:pathLst>
                <a:path w="1905000" h="744854" extrusionOk="0">
                  <a:moveTo>
                    <a:pt x="952500" y="0"/>
                  </a:moveTo>
                  <a:lnTo>
                    <a:pt x="884508" y="935"/>
                  </a:lnTo>
                  <a:lnTo>
                    <a:pt x="817802" y="3701"/>
                  </a:lnTo>
                  <a:lnTo>
                    <a:pt x="752543" y="8233"/>
                  </a:lnTo>
                  <a:lnTo>
                    <a:pt x="688891" y="14468"/>
                  </a:lnTo>
                  <a:lnTo>
                    <a:pt x="627010" y="22344"/>
                  </a:lnTo>
                  <a:lnTo>
                    <a:pt x="567060" y="31796"/>
                  </a:lnTo>
                  <a:lnTo>
                    <a:pt x="509204" y="42763"/>
                  </a:lnTo>
                  <a:lnTo>
                    <a:pt x="453601" y="55181"/>
                  </a:lnTo>
                  <a:lnTo>
                    <a:pt x="400416" y="68986"/>
                  </a:lnTo>
                  <a:lnTo>
                    <a:pt x="349807" y="84116"/>
                  </a:lnTo>
                  <a:lnTo>
                    <a:pt x="301939" y="100507"/>
                  </a:lnTo>
                  <a:lnTo>
                    <a:pt x="256971" y="118097"/>
                  </a:lnTo>
                  <a:lnTo>
                    <a:pt x="215065" y="136821"/>
                  </a:lnTo>
                  <a:lnTo>
                    <a:pt x="176384" y="156618"/>
                  </a:lnTo>
                  <a:lnTo>
                    <a:pt x="141089" y="177424"/>
                  </a:lnTo>
                  <a:lnTo>
                    <a:pt x="109341" y="199176"/>
                  </a:lnTo>
                  <a:lnTo>
                    <a:pt x="57132" y="245264"/>
                  </a:lnTo>
                  <a:lnTo>
                    <a:pt x="21052" y="294378"/>
                  </a:lnTo>
                  <a:lnTo>
                    <a:pt x="2393" y="346013"/>
                  </a:lnTo>
                  <a:lnTo>
                    <a:pt x="0" y="372617"/>
                  </a:lnTo>
                  <a:lnTo>
                    <a:pt x="2393" y="399218"/>
                  </a:lnTo>
                  <a:lnTo>
                    <a:pt x="21052" y="450821"/>
                  </a:lnTo>
                  <a:lnTo>
                    <a:pt x="57132" y="499878"/>
                  </a:lnTo>
                  <a:lnTo>
                    <a:pt x="109341" y="545890"/>
                  </a:lnTo>
                  <a:lnTo>
                    <a:pt x="141089" y="567598"/>
                  </a:lnTo>
                  <a:lnTo>
                    <a:pt x="176384" y="588358"/>
                  </a:lnTo>
                  <a:lnTo>
                    <a:pt x="215065" y="608107"/>
                  </a:lnTo>
                  <a:lnTo>
                    <a:pt x="256971" y="626782"/>
                  </a:lnTo>
                  <a:lnTo>
                    <a:pt x="301939" y="644322"/>
                  </a:lnTo>
                  <a:lnTo>
                    <a:pt x="349807" y="660664"/>
                  </a:lnTo>
                  <a:lnTo>
                    <a:pt x="400416" y="675746"/>
                  </a:lnTo>
                  <a:lnTo>
                    <a:pt x="453601" y="689505"/>
                  </a:lnTo>
                  <a:lnTo>
                    <a:pt x="509204" y="701879"/>
                  </a:lnTo>
                  <a:lnTo>
                    <a:pt x="567060" y="712805"/>
                  </a:lnTo>
                  <a:lnTo>
                    <a:pt x="627010" y="722222"/>
                  </a:lnTo>
                  <a:lnTo>
                    <a:pt x="688891" y="730066"/>
                  </a:lnTo>
                  <a:lnTo>
                    <a:pt x="752543" y="736276"/>
                  </a:lnTo>
                  <a:lnTo>
                    <a:pt x="817802" y="740788"/>
                  </a:lnTo>
                  <a:lnTo>
                    <a:pt x="884508" y="743542"/>
                  </a:lnTo>
                  <a:lnTo>
                    <a:pt x="952500" y="744474"/>
                  </a:lnTo>
                  <a:lnTo>
                    <a:pt x="1020582" y="743542"/>
                  </a:lnTo>
                  <a:lnTo>
                    <a:pt x="1087363" y="740788"/>
                  </a:lnTo>
                  <a:lnTo>
                    <a:pt x="1152682" y="736276"/>
                  </a:lnTo>
                  <a:lnTo>
                    <a:pt x="1216379" y="730066"/>
                  </a:lnTo>
                  <a:lnTo>
                    <a:pt x="1278293" y="722222"/>
                  </a:lnTo>
                  <a:lnTo>
                    <a:pt x="1338264" y="712805"/>
                  </a:lnTo>
                  <a:lnTo>
                    <a:pt x="1396132" y="701879"/>
                  </a:lnTo>
                  <a:lnTo>
                    <a:pt x="1451736" y="689505"/>
                  </a:lnTo>
                  <a:lnTo>
                    <a:pt x="1504915" y="675746"/>
                  </a:lnTo>
                  <a:lnTo>
                    <a:pt x="1555509" y="660664"/>
                  </a:lnTo>
                  <a:lnTo>
                    <a:pt x="1603358" y="644322"/>
                  </a:lnTo>
                  <a:lnTo>
                    <a:pt x="1648301" y="626782"/>
                  </a:lnTo>
                  <a:lnTo>
                    <a:pt x="1690178" y="608107"/>
                  </a:lnTo>
                  <a:lnTo>
                    <a:pt x="1728828" y="588358"/>
                  </a:lnTo>
                  <a:lnTo>
                    <a:pt x="1764091" y="567598"/>
                  </a:lnTo>
                  <a:lnTo>
                    <a:pt x="1795806" y="545890"/>
                  </a:lnTo>
                  <a:lnTo>
                    <a:pt x="1847951" y="499878"/>
                  </a:lnTo>
                  <a:lnTo>
                    <a:pt x="1883981" y="450821"/>
                  </a:lnTo>
                  <a:lnTo>
                    <a:pt x="1902611" y="399218"/>
                  </a:lnTo>
                  <a:lnTo>
                    <a:pt x="1905000" y="372617"/>
                  </a:lnTo>
                  <a:lnTo>
                    <a:pt x="1902611" y="346013"/>
                  </a:lnTo>
                  <a:lnTo>
                    <a:pt x="1883981" y="294378"/>
                  </a:lnTo>
                  <a:lnTo>
                    <a:pt x="1847951" y="245264"/>
                  </a:lnTo>
                  <a:lnTo>
                    <a:pt x="1795806" y="199176"/>
                  </a:lnTo>
                  <a:lnTo>
                    <a:pt x="1764091" y="177424"/>
                  </a:lnTo>
                  <a:lnTo>
                    <a:pt x="1728828" y="156618"/>
                  </a:lnTo>
                  <a:lnTo>
                    <a:pt x="1690178" y="136821"/>
                  </a:lnTo>
                  <a:lnTo>
                    <a:pt x="1648301" y="118097"/>
                  </a:lnTo>
                  <a:lnTo>
                    <a:pt x="1603358" y="100507"/>
                  </a:lnTo>
                  <a:lnTo>
                    <a:pt x="1555509" y="84116"/>
                  </a:lnTo>
                  <a:lnTo>
                    <a:pt x="1504915" y="68986"/>
                  </a:lnTo>
                  <a:lnTo>
                    <a:pt x="1451736" y="55181"/>
                  </a:lnTo>
                  <a:lnTo>
                    <a:pt x="1396132" y="42763"/>
                  </a:lnTo>
                  <a:lnTo>
                    <a:pt x="1338264" y="31796"/>
                  </a:lnTo>
                  <a:lnTo>
                    <a:pt x="1278293" y="22344"/>
                  </a:lnTo>
                  <a:lnTo>
                    <a:pt x="1216379" y="14468"/>
                  </a:lnTo>
                  <a:lnTo>
                    <a:pt x="1152682" y="8233"/>
                  </a:lnTo>
                  <a:lnTo>
                    <a:pt x="1087363" y="3701"/>
                  </a:lnTo>
                  <a:lnTo>
                    <a:pt x="1020582" y="935"/>
                  </a:lnTo>
                  <a:lnTo>
                    <a:pt x="952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8" name="Google Shape;578;p49"/>
          <p:cNvSpPr txBox="1"/>
          <p:nvPr/>
        </p:nvSpPr>
        <p:spPr>
          <a:xfrm>
            <a:off x="5106923" y="4125721"/>
            <a:ext cx="3981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sz="24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79" name="Google Shape;579;p49"/>
          <p:cNvGrpSpPr/>
          <p:nvPr/>
        </p:nvGrpSpPr>
        <p:grpSpPr>
          <a:xfrm>
            <a:off x="4476750" y="4195571"/>
            <a:ext cx="2980944" cy="395859"/>
            <a:chOff x="4476750" y="4195571"/>
            <a:chExt cx="2980944" cy="395859"/>
          </a:xfrm>
        </p:grpSpPr>
        <p:sp>
          <p:nvSpPr>
            <p:cNvPr id="580" name="Google Shape;580;p49"/>
            <p:cNvSpPr/>
            <p:nvPr/>
          </p:nvSpPr>
          <p:spPr>
            <a:xfrm>
              <a:off x="4476750" y="4208525"/>
              <a:ext cx="1685925" cy="382905"/>
            </a:xfrm>
            <a:custGeom>
              <a:avLst/>
              <a:gdLst/>
              <a:ahLst/>
              <a:cxnLst/>
              <a:rect l="l" t="t" r="r" b="b"/>
              <a:pathLst>
                <a:path w="1685925" h="382904" extrusionOk="0">
                  <a:moveTo>
                    <a:pt x="1495044" y="1523"/>
                  </a:moveTo>
                  <a:lnTo>
                    <a:pt x="1451381" y="6558"/>
                  </a:lnTo>
                  <a:lnTo>
                    <a:pt x="1411290" y="20896"/>
                  </a:lnTo>
                  <a:lnTo>
                    <a:pt x="1375918" y="43391"/>
                  </a:lnTo>
                  <a:lnTo>
                    <a:pt x="1346411" y="72898"/>
                  </a:lnTo>
                  <a:lnTo>
                    <a:pt x="1323916" y="108270"/>
                  </a:lnTo>
                  <a:lnTo>
                    <a:pt x="1309578" y="148361"/>
                  </a:lnTo>
                  <a:lnTo>
                    <a:pt x="1304544" y="192024"/>
                  </a:lnTo>
                  <a:lnTo>
                    <a:pt x="1309578" y="235686"/>
                  </a:lnTo>
                  <a:lnTo>
                    <a:pt x="1323916" y="275777"/>
                  </a:lnTo>
                  <a:lnTo>
                    <a:pt x="1346411" y="311149"/>
                  </a:lnTo>
                  <a:lnTo>
                    <a:pt x="1375918" y="340656"/>
                  </a:lnTo>
                  <a:lnTo>
                    <a:pt x="1411290" y="363151"/>
                  </a:lnTo>
                  <a:lnTo>
                    <a:pt x="1451381" y="377489"/>
                  </a:lnTo>
                  <a:lnTo>
                    <a:pt x="1495044" y="382523"/>
                  </a:lnTo>
                  <a:lnTo>
                    <a:pt x="1538946" y="377489"/>
                  </a:lnTo>
                  <a:lnTo>
                    <a:pt x="1579130" y="363151"/>
                  </a:lnTo>
                  <a:lnTo>
                    <a:pt x="1614489" y="340656"/>
                  </a:lnTo>
                  <a:lnTo>
                    <a:pt x="1643916" y="311149"/>
                  </a:lnTo>
                  <a:lnTo>
                    <a:pt x="1666305" y="275777"/>
                  </a:lnTo>
                  <a:lnTo>
                    <a:pt x="1680549" y="235686"/>
                  </a:lnTo>
                  <a:lnTo>
                    <a:pt x="1685544" y="192023"/>
                  </a:lnTo>
                  <a:lnTo>
                    <a:pt x="1680549" y="148361"/>
                  </a:lnTo>
                  <a:lnTo>
                    <a:pt x="1666305" y="108270"/>
                  </a:lnTo>
                  <a:lnTo>
                    <a:pt x="1643916" y="72898"/>
                  </a:lnTo>
                  <a:lnTo>
                    <a:pt x="1614489" y="43391"/>
                  </a:lnTo>
                  <a:lnTo>
                    <a:pt x="1579130" y="20896"/>
                  </a:lnTo>
                  <a:lnTo>
                    <a:pt x="1538946" y="6558"/>
                  </a:lnTo>
                  <a:lnTo>
                    <a:pt x="1495044" y="1523"/>
                  </a:lnTo>
                  <a:close/>
                </a:path>
                <a:path w="1685925" h="382904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9"/>
            <p:cNvSpPr/>
            <p:nvPr/>
          </p:nvSpPr>
          <p:spPr>
            <a:xfrm>
              <a:off x="7076694" y="419557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381000" y="190500"/>
                  </a:moveTo>
                  <a:lnTo>
                    <a:pt x="376005" y="146837"/>
                  </a:lnTo>
                  <a:lnTo>
                    <a:pt x="361761" y="106746"/>
                  </a:lnTo>
                  <a:lnTo>
                    <a:pt x="339372" y="71374"/>
                  </a:lnTo>
                  <a:lnTo>
                    <a:pt x="309945" y="41867"/>
                  </a:lnTo>
                  <a:lnTo>
                    <a:pt x="274586" y="19372"/>
                  </a:lnTo>
                  <a:lnTo>
                    <a:pt x="234402" y="5034"/>
                  </a:ln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402" y="375965"/>
                  </a:lnTo>
                  <a:lnTo>
                    <a:pt x="274586" y="361627"/>
                  </a:lnTo>
                  <a:lnTo>
                    <a:pt x="309945" y="339132"/>
                  </a:lnTo>
                  <a:lnTo>
                    <a:pt x="339372" y="309625"/>
                  </a:lnTo>
                  <a:lnTo>
                    <a:pt x="361761" y="274253"/>
                  </a:lnTo>
                  <a:lnTo>
                    <a:pt x="376005" y="234162"/>
                  </a:lnTo>
                  <a:lnTo>
                    <a:pt x="381000" y="1905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9"/>
            <p:cNvSpPr/>
            <p:nvPr/>
          </p:nvSpPr>
          <p:spPr>
            <a:xfrm>
              <a:off x="7076694" y="419557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402" y="375965"/>
                  </a:lnTo>
                  <a:lnTo>
                    <a:pt x="274586" y="361627"/>
                  </a:lnTo>
                  <a:lnTo>
                    <a:pt x="309945" y="339132"/>
                  </a:lnTo>
                  <a:lnTo>
                    <a:pt x="339372" y="309625"/>
                  </a:lnTo>
                  <a:lnTo>
                    <a:pt x="361761" y="274253"/>
                  </a:lnTo>
                  <a:lnTo>
                    <a:pt x="376005" y="234162"/>
                  </a:lnTo>
                  <a:lnTo>
                    <a:pt x="381000" y="190500"/>
                  </a:lnTo>
                  <a:lnTo>
                    <a:pt x="376005" y="146837"/>
                  </a:lnTo>
                  <a:lnTo>
                    <a:pt x="361761" y="106746"/>
                  </a:lnTo>
                  <a:lnTo>
                    <a:pt x="339372" y="71374"/>
                  </a:lnTo>
                  <a:lnTo>
                    <a:pt x="309945" y="41867"/>
                  </a:lnTo>
                  <a:lnTo>
                    <a:pt x="274586" y="19372"/>
                  </a:lnTo>
                  <a:lnTo>
                    <a:pt x="23440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3" name="Google Shape;583;p49"/>
          <p:cNvSpPr txBox="1"/>
          <p:nvPr/>
        </p:nvSpPr>
        <p:spPr>
          <a:xfrm>
            <a:off x="7223252" y="4229353"/>
            <a:ext cx="89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84" name="Google Shape;584;p49"/>
          <p:cNvGrpSpPr/>
          <p:nvPr/>
        </p:nvGrpSpPr>
        <p:grpSpPr>
          <a:xfrm>
            <a:off x="3490721" y="4232147"/>
            <a:ext cx="3936239" cy="321310"/>
            <a:chOff x="3490721" y="4232147"/>
            <a:chExt cx="3936239" cy="321310"/>
          </a:xfrm>
        </p:grpSpPr>
        <p:sp>
          <p:nvSpPr>
            <p:cNvPr id="585" name="Google Shape;585;p49"/>
            <p:cNvSpPr/>
            <p:nvPr/>
          </p:nvSpPr>
          <p:spPr>
            <a:xfrm>
              <a:off x="7105650" y="4232147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 extrusionOk="0">
                  <a:moveTo>
                    <a:pt x="160020" y="0"/>
                  </a:moveTo>
                  <a:lnTo>
                    <a:pt x="109435" y="8162"/>
                  </a:lnTo>
                  <a:lnTo>
                    <a:pt x="65507" y="30918"/>
                  </a:lnTo>
                  <a:lnTo>
                    <a:pt x="30870" y="65672"/>
                  </a:lnTo>
                  <a:lnTo>
                    <a:pt x="8156" y="109825"/>
                  </a:lnTo>
                  <a:lnTo>
                    <a:pt x="0" y="160781"/>
                  </a:lnTo>
                  <a:lnTo>
                    <a:pt x="8156" y="211366"/>
                  </a:lnTo>
                  <a:lnTo>
                    <a:pt x="30870" y="255294"/>
                  </a:lnTo>
                  <a:lnTo>
                    <a:pt x="65507" y="289931"/>
                  </a:lnTo>
                  <a:lnTo>
                    <a:pt x="109435" y="312645"/>
                  </a:lnTo>
                  <a:lnTo>
                    <a:pt x="160020" y="320801"/>
                  </a:lnTo>
                  <a:lnTo>
                    <a:pt x="210976" y="312645"/>
                  </a:lnTo>
                  <a:lnTo>
                    <a:pt x="255129" y="289931"/>
                  </a:lnTo>
                  <a:lnTo>
                    <a:pt x="289883" y="255294"/>
                  </a:lnTo>
                  <a:lnTo>
                    <a:pt x="312639" y="211366"/>
                  </a:lnTo>
                  <a:lnTo>
                    <a:pt x="320801" y="160781"/>
                  </a:lnTo>
                  <a:lnTo>
                    <a:pt x="315083" y="117915"/>
                  </a:lnTo>
                  <a:lnTo>
                    <a:pt x="298929" y="79473"/>
                  </a:lnTo>
                  <a:lnTo>
                    <a:pt x="273843" y="46958"/>
                  </a:lnTo>
                  <a:lnTo>
                    <a:pt x="241328" y="21872"/>
                  </a:lnTo>
                  <a:lnTo>
                    <a:pt x="202886" y="5718"/>
                  </a:lnTo>
                  <a:lnTo>
                    <a:pt x="1600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9"/>
            <p:cNvSpPr/>
            <p:nvPr/>
          </p:nvSpPr>
          <p:spPr>
            <a:xfrm>
              <a:off x="3490721" y="4367021"/>
              <a:ext cx="995680" cy="76200"/>
            </a:xfrm>
            <a:custGeom>
              <a:avLst/>
              <a:gdLst/>
              <a:ahLst/>
              <a:cxnLst/>
              <a:rect l="l" t="t" r="r" b="b"/>
              <a:pathLst>
                <a:path w="995679" h="76200" extrusionOk="0">
                  <a:moveTo>
                    <a:pt x="936498" y="38100"/>
                  </a:moveTo>
                  <a:lnTo>
                    <a:pt x="935736" y="35051"/>
                  </a:lnTo>
                  <a:lnTo>
                    <a:pt x="931926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910"/>
                  </a:lnTo>
                  <a:lnTo>
                    <a:pt x="4572" y="42672"/>
                  </a:lnTo>
                  <a:lnTo>
                    <a:pt x="931926" y="42672"/>
                  </a:lnTo>
                  <a:lnTo>
                    <a:pt x="935736" y="41910"/>
                  </a:lnTo>
                  <a:lnTo>
                    <a:pt x="936498" y="38100"/>
                  </a:lnTo>
                  <a:close/>
                </a:path>
                <a:path w="995679" h="76200" extrusionOk="0">
                  <a:moveTo>
                    <a:pt x="995172" y="38100"/>
                  </a:moveTo>
                  <a:lnTo>
                    <a:pt x="918972" y="0"/>
                  </a:lnTo>
                  <a:lnTo>
                    <a:pt x="918972" y="33527"/>
                  </a:lnTo>
                  <a:lnTo>
                    <a:pt x="931926" y="33527"/>
                  </a:lnTo>
                  <a:lnTo>
                    <a:pt x="935736" y="35051"/>
                  </a:lnTo>
                  <a:lnTo>
                    <a:pt x="936498" y="38100"/>
                  </a:lnTo>
                  <a:lnTo>
                    <a:pt x="936498" y="67437"/>
                  </a:lnTo>
                  <a:lnTo>
                    <a:pt x="995172" y="38100"/>
                  </a:lnTo>
                  <a:close/>
                </a:path>
                <a:path w="995679" h="76200" extrusionOk="0">
                  <a:moveTo>
                    <a:pt x="936498" y="67437"/>
                  </a:moveTo>
                  <a:lnTo>
                    <a:pt x="936498" y="38100"/>
                  </a:lnTo>
                  <a:lnTo>
                    <a:pt x="935736" y="41910"/>
                  </a:lnTo>
                  <a:lnTo>
                    <a:pt x="931926" y="42672"/>
                  </a:lnTo>
                  <a:lnTo>
                    <a:pt x="918972" y="42672"/>
                  </a:lnTo>
                  <a:lnTo>
                    <a:pt x="918972" y="76200"/>
                  </a:lnTo>
                  <a:lnTo>
                    <a:pt x="9364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7" name="Google Shape;587;p49"/>
          <p:cNvSpPr txBox="1"/>
          <p:nvPr/>
        </p:nvSpPr>
        <p:spPr>
          <a:xfrm>
            <a:off x="3665473" y="3999229"/>
            <a:ext cx="1593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588" name="Google Shape;588;p49"/>
          <p:cNvGrpSpPr/>
          <p:nvPr/>
        </p:nvGrpSpPr>
        <p:grpSpPr>
          <a:xfrm>
            <a:off x="3114294" y="4192523"/>
            <a:ext cx="381000" cy="381000"/>
            <a:chOff x="3114294" y="4192523"/>
            <a:chExt cx="381000" cy="381000"/>
          </a:xfrm>
        </p:grpSpPr>
        <p:sp>
          <p:nvSpPr>
            <p:cNvPr id="589" name="Google Shape;589;p49"/>
            <p:cNvSpPr/>
            <p:nvPr/>
          </p:nvSpPr>
          <p:spPr>
            <a:xfrm>
              <a:off x="3114294" y="419252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381000" y="190500"/>
                  </a:moveTo>
                  <a:lnTo>
                    <a:pt x="376005" y="146837"/>
                  </a:lnTo>
                  <a:lnTo>
                    <a:pt x="361761" y="106746"/>
                  </a:lnTo>
                  <a:lnTo>
                    <a:pt x="339372" y="71374"/>
                  </a:lnTo>
                  <a:lnTo>
                    <a:pt x="309945" y="41867"/>
                  </a:lnTo>
                  <a:lnTo>
                    <a:pt x="274586" y="19372"/>
                  </a:lnTo>
                  <a:lnTo>
                    <a:pt x="234402" y="5034"/>
                  </a:ln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402" y="375965"/>
                  </a:lnTo>
                  <a:lnTo>
                    <a:pt x="274586" y="361627"/>
                  </a:lnTo>
                  <a:lnTo>
                    <a:pt x="309945" y="339132"/>
                  </a:lnTo>
                  <a:lnTo>
                    <a:pt x="339372" y="309625"/>
                  </a:lnTo>
                  <a:lnTo>
                    <a:pt x="361761" y="274253"/>
                  </a:lnTo>
                  <a:lnTo>
                    <a:pt x="376005" y="234162"/>
                  </a:lnTo>
                  <a:lnTo>
                    <a:pt x="381000" y="1905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9"/>
            <p:cNvSpPr/>
            <p:nvPr/>
          </p:nvSpPr>
          <p:spPr>
            <a:xfrm>
              <a:off x="3114294" y="419252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402" y="375965"/>
                  </a:lnTo>
                  <a:lnTo>
                    <a:pt x="274586" y="361627"/>
                  </a:lnTo>
                  <a:lnTo>
                    <a:pt x="309945" y="339132"/>
                  </a:lnTo>
                  <a:lnTo>
                    <a:pt x="339372" y="309625"/>
                  </a:lnTo>
                  <a:lnTo>
                    <a:pt x="361761" y="274253"/>
                  </a:lnTo>
                  <a:lnTo>
                    <a:pt x="376005" y="234162"/>
                  </a:lnTo>
                  <a:lnTo>
                    <a:pt x="381000" y="190500"/>
                  </a:lnTo>
                  <a:lnTo>
                    <a:pt x="376005" y="146837"/>
                  </a:lnTo>
                  <a:lnTo>
                    <a:pt x="361761" y="106746"/>
                  </a:lnTo>
                  <a:lnTo>
                    <a:pt x="339372" y="71374"/>
                  </a:lnTo>
                  <a:lnTo>
                    <a:pt x="309945" y="41867"/>
                  </a:lnTo>
                  <a:lnTo>
                    <a:pt x="274586" y="19372"/>
                  </a:lnTo>
                  <a:lnTo>
                    <a:pt x="23440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1" name="Google Shape;591;p49"/>
          <p:cNvSpPr txBox="1"/>
          <p:nvPr/>
        </p:nvSpPr>
        <p:spPr>
          <a:xfrm>
            <a:off x="3260852" y="4225544"/>
            <a:ext cx="89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49"/>
          <p:cNvSpPr/>
          <p:nvPr/>
        </p:nvSpPr>
        <p:spPr>
          <a:xfrm>
            <a:off x="2129027" y="4351020"/>
            <a:ext cx="995680" cy="76200"/>
          </a:xfrm>
          <a:custGeom>
            <a:avLst/>
            <a:gdLst/>
            <a:ahLst/>
            <a:cxnLst/>
            <a:rect l="l" t="t" r="r" b="b"/>
            <a:pathLst>
              <a:path w="995680" h="76200" extrusionOk="0">
                <a:moveTo>
                  <a:pt x="936498" y="38100"/>
                </a:moveTo>
                <a:lnTo>
                  <a:pt x="934974" y="35051"/>
                </a:lnTo>
                <a:lnTo>
                  <a:pt x="9319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909"/>
                </a:lnTo>
                <a:lnTo>
                  <a:pt x="4572" y="43433"/>
                </a:lnTo>
                <a:lnTo>
                  <a:pt x="931926" y="43433"/>
                </a:lnTo>
                <a:lnTo>
                  <a:pt x="934974" y="41909"/>
                </a:lnTo>
                <a:lnTo>
                  <a:pt x="936498" y="38100"/>
                </a:lnTo>
                <a:close/>
              </a:path>
              <a:path w="995680" h="76200" extrusionOk="0">
                <a:moveTo>
                  <a:pt x="995172" y="38100"/>
                </a:moveTo>
                <a:lnTo>
                  <a:pt x="918972" y="0"/>
                </a:lnTo>
                <a:lnTo>
                  <a:pt x="918972" y="33527"/>
                </a:lnTo>
                <a:lnTo>
                  <a:pt x="931926" y="33527"/>
                </a:lnTo>
                <a:lnTo>
                  <a:pt x="934974" y="35051"/>
                </a:lnTo>
                <a:lnTo>
                  <a:pt x="936498" y="38100"/>
                </a:lnTo>
                <a:lnTo>
                  <a:pt x="936498" y="67437"/>
                </a:lnTo>
                <a:lnTo>
                  <a:pt x="995172" y="38100"/>
                </a:lnTo>
                <a:close/>
              </a:path>
              <a:path w="995680" h="76200" extrusionOk="0">
                <a:moveTo>
                  <a:pt x="936498" y="67437"/>
                </a:moveTo>
                <a:lnTo>
                  <a:pt x="936498" y="38100"/>
                </a:lnTo>
                <a:lnTo>
                  <a:pt x="934974" y="41909"/>
                </a:lnTo>
                <a:lnTo>
                  <a:pt x="931926" y="43433"/>
                </a:lnTo>
                <a:lnTo>
                  <a:pt x="918972" y="43433"/>
                </a:lnTo>
                <a:lnTo>
                  <a:pt x="918972" y="76200"/>
                </a:lnTo>
                <a:lnTo>
                  <a:pt x="936498" y="674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9"/>
          <p:cNvSpPr txBox="1"/>
          <p:nvPr/>
        </p:nvSpPr>
        <p:spPr>
          <a:xfrm>
            <a:off x="2303779" y="4034282"/>
            <a:ext cx="461009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49"/>
          <p:cNvSpPr txBox="1"/>
          <p:nvPr/>
        </p:nvSpPr>
        <p:spPr>
          <a:xfrm>
            <a:off x="6465823" y="4038853"/>
            <a:ext cx="1593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95" name="Google Shape;595;p49"/>
          <p:cNvSpPr/>
          <p:nvPr/>
        </p:nvSpPr>
        <p:spPr>
          <a:xfrm>
            <a:off x="3415284" y="4527803"/>
            <a:ext cx="3737610" cy="478155"/>
          </a:xfrm>
          <a:custGeom>
            <a:avLst/>
            <a:gdLst/>
            <a:ahLst/>
            <a:cxnLst/>
            <a:rect l="l" t="t" r="r" b="b"/>
            <a:pathLst>
              <a:path w="3737609" h="478154" extrusionOk="0">
                <a:moveTo>
                  <a:pt x="3666033" y="40823"/>
                </a:moveTo>
                <a:lnTo>
                  <a:pt x="3663483" y="31755"/>
                </a:lnTo>
                <a:lnTo>
                  <a:pt x="3439667" y="96012"/>
                </a:lnTo>
                <a:lnTo>
                  <a:pt x="3291077" y="137922"/>
                </a:lnTo>
                <a:lnTo>
                  <a:pt x="3144012" y="179070"/>
                </a:lnTo>
                <a:lnTo>
                  <a:pt x="2997707" y="218694"/>
                </a:lnTo>
                <a:lnTo>
                  <a:pt x="2852928" y="256032"/>
                </a:lnTo>
                <a:lnTo>
                  <a:pt x="2709671" y="291846"/>
                </a:lnTo>
                <a:lnTo>
                  <a:pt x="2567940" y="325374"/>
                </a:lnTo>
                <a:lnTo>
                  <a:pt x="2427731" y="355854"/>
                </a:lnTo>
                <a:lnTo>
                  <a:pt x="2359152" y="370332"/>
                </a:lnTo>
                <a:lnTo>
                  <a:pt x="2290571" y="384048"/>
                </a:lnTo>
                <a:lnTo>
                  <a:pt x="2222754" y="396240"/>
                </a:lnTo>
                <a:lnTo>
                  <a:pt x="2155698" y="408432"/>
                </a:lnTo>
                <a:lnTo>
                  <a:pt x="2089403" y="419100"/>
                </a:lnTo>
                <a:lnTo>
                  <a:pt x="2023871" y="429006"/>
                </a:lnTo>
                <a:lnTo>
                  <a:pt x="1894331" y="445770"/>
                </a:lnTo>
                <a:lnTo>
                  <a:pt x="1831086" y="451866"/>
                </a:lnTo>
                <a:lnTo>
                  <a:pt x="1768602" y="457962"/>
                </a:lnTo>
                <a:lnTo>
                  <a:pt x="1707641" y="462534"/>
                </a:lnTo>
                <a:lnTo>
                  <a:pt x="1646681" y="465582"/>
                </a:lnTo>
                <a:lnTo>
                  <a:pt x="1587245" y="467106"/>
                </a:lnTo>
                <a:lnTo>
                  <a:pt x="1528571" y="467868"/>
                </a:lnTo>
                <a:lnTo>
                  <a:pt x="1469898" y="467085"/>
                </a:lnTo>
                <a:lnTo>
                  <a:pt x="1413510" y="465582"/>
                </a:lnTo>
                <a:lnTo>
                  <a:pt x="1357883" y="462534"/>
                </a:lnTo>
                <a:lnTo>
                  <a:pt x="1303019" y="457962"/>
                </a:lnTo>
                <a:lnTo>
                  <a:pt x="1248155" y="451778"/>
                </a:lnTo>
                <a:lnTo>
                  <a:pt x="1195577" y="445770"/>
                </a:lnTo>
                <a:lnTo>
                  <a:pt x="1091945" y="429006"/>
                </a:lnTo>
                <a:lnTo>
                  <a:pt x="1040891" y="419100"/>
                </a:lnTo>
                <a:lnTo>
                  <a:pt x="990600" y="408432"/>
                </a:lnTo>
                <a:lnTo>
                  <a:pt x="941069" y="396240"/>
                </a:lnTo>
                <a:lnTo>
                  <a:pt x="892301" y="384048"/>
                </a:lnTo>
                <a:lnTo>
                  <a:pt x="844295" y="370332"/>
                </a:lnTo>
                <a:lnTo>
                  <a:pt x="797051" y="355854"/>
                </a:lnTo>
                <a:lnTo>
                  <a:pt x="703326" y="325374"/>
                </a:lnTo>
                <a:lnTo>
                  <a:pt x="611886" y="291846"/>
                </a:lnTo>
                <a:lnTo>
                  <a:pt x="521969" y="256032"/>
                </a:lnTo>
                <a:lnTo>
                  <a:pt x="434339" y="218694"/>
                </a:lnTo>
                <a:lnTo>
                  <a:pt x="346710" y="179070"/>
                </a:lnTo>
                <a:lnTo>
                  <a:pt x="261365" y="138684"/>
                </a:lnTo>
                <a:lnTo>
                  <a:pt x="176021" y="96774"/>
                </a:lnTo>
                <a:lnTo>
                  <a:pt x="6095" y="11430"/>
                </a:lnTo>
                <a:lnTo>
                  <a:pt x="2286" y="11430"/>
                </a:lnTo>
                <a:lnTo>
                  <a:pt x="0" y="13716"/>
                </a:lnTo>
                <a:lnTo>
                  <a:pt x="0" y="17526"/>
                </a:lnTo>
                <a:lnTo>
                  <a:pt x="171450" y="105156"/>
                </a:lnTo>
                <a:lnTo>
                  <a:pt x="256793" y="147066"/>
                </a:lnTo>
                <a:lnTo>
                  <a:pt x="342900" y="187452"/>
                </a:lnTo>
                <a:lnTo>
                  <a:pt x="429767" y="227076"/>
                </a:lnTo>
                <a:lnTo>
                  <a:pt x="518921" y="265176"/>
                </a:lnTo>
                <a:lnTo>
                  <a:pt x="608838" y="300990"/>
                </a:lnTo>
                <a:lnTo>
                  <a:pt x="700277" y="334518"/>
                </a:lnTo>
                <a:lnTo>
                  <a:pt x="794003" y="364998"/>
                </a:lnTo>
                <a:lnTo>
                  <a:pt x="842010" y="379476"/>
                </a:lnTo>
                <a:lnTo>
                  <a:pt x="890015" y="393192"/>
                </a:lnTo>
                <a:lnTo>
                  <a:pt x="938783" y="405384"/>
                </a:lnTo>
                <a:lnTo>
                  <a:pt x="988313" y="417576"/>
                </a:lnTo>
                <a:lnTo>
                  <a:pt x="1039367" y="428244"/>
                </a:lnTo>
                <a:lnTo>
                  <a:pt x="1089660" y="438150"/>
                </a:lnTo>
                <a:lnTo>
                  <a:pt x="1141476" y="447294"/>
                </a:lnTo>
                <a:lnTo>
                  <a:pt x="1194053" y="454914"/>
                </a:lnTo>
                <a:lnTo>
                  <a:pt x="1248155" y="461772"/>
                </a:lnTo>
                <a:lnTo>
                  <a:pt x="1303019" y="467169"/>
                </a:lnTo>
                <a:lnTo>
                  <a:pt x="1357121" y="471678"/>
                </a:lnTo>
                <a:lnTo>
                  <a:pt x="1413510" y="474726"/>
                </a:lnTo>
                <a:lnTo>
                  <a:pt x="1469898" y="477012"/>
                </a:lnTo>
                <a:lnTo>
                  <a:pt x="1527810" y="477774"/>
                </a:lnTo>
                <a:lnTo>
                  <a:pt x="1587245" y="477012"/>
                </a:lnTo>
                <a:lnTo>
                  <a:pt x="1646681" y="474726"/>
                </a:lnTo>
                <a:lnTo>
                  <a:pt x="1707641" y="471678"/>
                </a:lnTo>
                <a:lnTo>
                  <a:pt x="1769364" y="467106"/>
                </a:lnTo>
                <a:lnTo>
                  <a:pt x="1831848" y="461772"/>
                </a:lnTo>
                <a:lnTo>
                  <a:pt x="1895855" y="454914"/>
                </a:lnTo>
                <a:lnTo>
                  <a:pt x="1959864" y="447294"/>
                </a:lnTo>
                <a:lnTo>
                  <a:pt x="2025395" y="438150"/>
                </a:lnTo>
                <a:lnTo>
                  <a:pt x="2090927" y="428244"/>
                </a:lnTo>
                <a:lnTo>
                  <a:pt x="2157221" y="417576"/>
                </a:lnTo>
                <a:lnTo>
                  <a:pt x="2224278" y="405384"/>
                </a:lnTo>
                <a:lnTo>
                  <a:pt x="2292095" y="393192"/>
                </a:lnTo>
                <a:lnTo>
                  <a:pt x="2360676" y="379476"/>
                </a:lnTo>
                <a:lnTo>
                  <a:pt x="2430017" y="364998"/>
                </a:lnTo>
                <a:lnTo>
                  <a:pt x="2569464" y="334518"/>
                </a:lnTo>
                <a:lnTo>
                  <a:pt x="2711957" y="300990"/>
                </a:lnTo>
                <a:lnTo>
                  <a:pt x="2855214" y="265175"/>
                </a:lnTo>
                <a:lnTo>
                  <a:pt x="2999993" y="227837"/>
                </a:lnTo>
                <a:lnTo>
                  <a:pt x="3146297" y="188213"/>
                </a:lnTo>
                <a:lnTo>
                  <a:pt x="3294125" y="147066"/>
                </a:lnTo>
                <a:lnTo>
                  <a:pt x="3441954" y="105156"/>
                </a:lnTo>
                <a:lnTo>
                  <a:pt x="3666033" y="40823"/>
                </a:lnTo>
                <a:close/>
              </a:path>
              <a:path w="3737609" h="478154" extrusionOk="0">
                <a:moveTo>
                  <a:pt x="3737610" y="15240"/>
                </a:moveTo>
                <a:lnTo>
                  <a:pt x="3654551" y="0"/>
                </a:lnTo>
                <a:lnTo>
                  <a:pt x="3663483" y="31755"/>
                </a:lnTo>
                <a:lnTo>
                  <a:pt x="3675888" y="28194"/>
                </a:lnTo>
                <a:lnTo>
                  <a:pt x="3678936" y="28956"/>
                </a:lnTo>
                <a:lnTo>
                  <a:pt x="3681221" y="32004"/>
                </a:lnTo>
                <a:lnTo>
                  <a:pt x="3681221" y="67502"/>
                </a:lnTo>
                <a:lnTo>
                  <a:pt x="3737610" y="15240"/>
                </a:lnTo>
                <a:close/>
              </a:path>
              <a:path w="3737609" h="478154" extrusionOk="0">
                <a:moveTo>
                  <a:pt x="3681221" y="35813"/>
                </a:moveTo>
                <a:lnTo>
                  <a:pt x="3681221" y="32004"/>
                </a:lnTo>
                <a:lnTo>
                  <a:pt x="3678936" y="28956"/>
                </a:lnTo>
                <a:lnTo>
                  <a:pt x="3675888" y="28194"/>
                </a:lnTo>
                <a:lnTo>
                  <a:pt x="3663483" y="31755"/>
                </a:lnTo>
                <a:lnTo>
                  <a:pt x="3666033" y="40823"/>
                </a:lnTo>
                <a:lnTo>
                  <a:pt x="3678173" y="37337"/>
                </a:lnTo>
                <a:lnTo>
                  <a:pt x="3681221" y="35813"/>
                </a:lnTo>
                <a:close/>
              </a:path>
              <a:path w="3737609" h="478154" extrusionOk="0">
                <a:moveTo>
                  <a:pt x="3681221" y="67502"/>
                </a:moveTo>
                <a:lnTo>
                  <a:pt x="3681221" y="35813"/>
                </a:lnTo>
                <a:lnTo>
                  <a:pt x="3678173" y="37337"/>
                </a:lnTo>
                <a:lnTo>
                  <a:pt x="3666033" y="40823"/>
                </a:lnTo>
                <a:lnTo>
                  <a:pt x="3675125" y="73151"/>
                </a:lnTo>
                <a:lnTo>
                  <a:pt x="3681221" y="675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9"/>
          <p:cNvSpPr txBox="1"/>
          <p:nvPr/>
        </p:nvSpPr>
        <p:spPr>
          <a:xfrm>
            <a:off x="4946396" y="4862576"/>
            <a:ext cx="15938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"/>
          <p:cNvSpPr txBox="1">
            <a:spLocks noGrp="1"/>
          </p:cNvSpPr>
          <p:nvPr>
            <p:ph type="title"/>
          </p:nvPr>
        </p:nvSpPr>
        <p:spPr>
          <a:xfrm>
            <a:off x="1222502" y="1190498"/>
            <a:ext cx="301561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 (ab* | a*b)*</a:t>
            </a:r>
            <a:endParaRPr sz="2600"/>
          </a:p>
        </p:txBody>
      </p:sp>
      <p:sp>
        <p:nvSpPr>
          <p:cNvPr id="602" name="Google Shape;602;p50"/>
          <p:cNvSpPr/>
          <p:nvPr/>
        </p:nvSpPr>
        <p:spPr>
          <a:xfrm>
            <a:off x="1828800" y="3733800"/>
            <a:ext cx="6096000" cy="0"/>
          </a:xfrm>
          <a:custGeom>
            <a:avLst/>
            <a:gdLst/>
            <a:ahLst/>
            <a:cxnLst/>
            <a:rect l="l" t="t" r="r" b="b"/>
            <a:pathLst>
              <a:path w="6096000" h="120000" extrusionOk="0">
                <a:moveTo>
                  <a:pt x="0" y="0"/>
                </a:moveTo>
                <a:lnTo>
                  <a:pt x="609600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0"/>
          <p:cNvSpPr txBox="1"/>
          <p:nvPr/>
        </p:nvSpPr>
        <p:spPr>
          <a:xfrm>
            <a:off x="1358900" y="1968500"/>
            <a:ext cx="1691639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with: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04" name="Google Shape;604;p50"/>
          <p:cNvGrpSpPr/>
          <p:nvPr/>
        </p:nvGrpSpPr>
        <p:grpSpPr>
          <a:xfrm>
            <a:off x="7848600" y="2667000"/>
            <a:ext cx="304800" cy="304800"/>
            <a:chOff x="7848600" y="2667000"/>
            <a:chExt cx="304800" cy="304800"/>
          </a:xfrm>
        </p:grpSpPr>
        <p:sp>
          <p:nvSpPr>
            <p:cNvPr id="605" name="Google Shape;605;p50"/>
            <p:cNvSpPr/>
            <p:nvPr/>
          </p:nvSpPr>
          <p:spPr>
            <a:xfrm>
              <a:off x="7848600" y="2667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7848600" y="2667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7" name="Google Shape;607;p50"/>
          <p:cNvSpPr txBox="1"/>
          <p:nvPr/>
        </p:nvSpPr>
        <p:spPr>
          <a:xfrm>
            <a:off x="7951469" y="2679445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08" name="Google Shape;608;p50"/>
          <p:cNvGrpSpPr/>
          <p:nvPr/>
        </p:nvGrpSpPr>
        <p:grpSpPr>
          <a:xfrm>
            <a:off x="7086600" y="2667000"/>
            <a:ext cx="762507" cy="304800"/>
            <a:chOff x="7086600" y="2667000"/>
            <a:chExt cx="762507" cy="304800"/>
          </a:xfrm>
        </p:grpSpPr>
        <p:sp>
          <p:nvSpPr>
            <p:cNvPr id="609" name="Google Shape;609;p50"/>
            <p:cNvSpPr/>
            <p:nvPr/>
          </p:nvSpPr>
          <p:spPr>
            <a:xfrm>
              <a:off x="7086600" y="2667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7086600" y="2667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7386827" y="2781300"/>
              <a:ext cx="462280" cy="76200"/>
            </a:xfrm>
            <a:custGeom>
              <a:avLst/>
              <a:gdLst/>
              <a:ahLst/>
              <a:cxnLst/>
              <a:rect l="l" t="t" r="r" b="b"/>
              <a:pathLst>
                <a:path w="462279" h="76200" extrusionOk="0">
                  <a:moveTo>
                    <a:pt x="403098" y="38099"/>
                  </a:moveTo>
                  <a:lnTo>
                    <a:pt x="401574" y="35051"/>
                  </a:lnTo>
                  <a:lnTo>
                    <a:pt x="398525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099"/>
                  </a:lnTo>
                  <a:lnTo>
                    <a:pt x="1524" y="41147"/>
                  </a:lnTo>
                  <a:lnTo>
                    <a:pt x="4572" y="42671"/>
                  </a:lnTo>
                  <a:lnTo>
                    <a:pt x="398525" y="42671"/>
                  </a:lnTo>
                  <a:lnTo>
                    <a:pt x="401574" y="41147"/>
                  </a:lnTo>
                  <a:lnTo>
                    <a:pt x="403098" y="38099"/>
                  </a:lnTo>
                  <a:close/>
                </a:path>
                <a:path w="462279" h="76200" extrusionOk="0">
                  <a:moveTo>
                    <a:pt x="461772" y="38099"/>
                  </a:moveTo>
                  <a:lnTo>
                    <a:pt x="385572" y="0"/>
                  </a:lnTo>
                  <a:lnTo>
                    <a:pt x="385572" y="33527"/>
                  </a:lnTo>
                  <a:lnTo>
                    <a:pt x="398525" y="33527"/>
                  </a:lnTo>
                  <a:lnTo>
                    <a:pt x="401574" y="35051"/>
                  </a:lnTo>
                  <a:lnTo>
                    <a:pt x="403098" y="38099"/>
                  </a:lnTo>
                  <a:lnTo>
                    <a:pt x="403098" y="67436"/>
                  </a:lnTo>
                  <a:lnTo>
                    <a:pt x="461772" y="38099"/>
                  </a:lnTo>
                  <a:close/>
                </a:path>
                <a:path w="462279" h="76200" extrusionOk="0">
                  <a:moveTo>
                    <a:pt x="403098" y="67436"/>
                  </a:moveTo>
                  <a:lnTo>
                    <a:pt x="403098" y="38099"/>
                  </a:lnTo>
                  <a:lnTo>
                    <a:pt x="401574" y="41147"/>
                  </a:lnTo>
                  <a:lnTo>
                    <a:pt x="398525" y="42671"/>
                  </a:lnTo>
                  <a:lnTo>
                    <a:pt x="385572" y="42671"/>
                  </a:lnTo>
                  <a:lnTo>
                    <a:pt x="385572" y="76199"/>
                  </a:lnTo>
                  <a:lnTo>
                    <a:pt x="403098" y="67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50"/>
          <p:cNvSpPr txBox="1"/>
          <p:nvPr/>
        </p:nvSpPr>
        <p:spPr>
          <a:xfrm>
            <a:off x="7189469" y="2527045"/>
            <a:ext cx="39306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77495" marR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50"/>
          <p:cNvSpPr txBox="1"/>
          <p:nvPr/>
        </p:nvSpPr>
        <p:spPr>
          <a:xfrm>
            <a:off x="5094223" y="2460752"/>
            <a:ext cx="46672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a*b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50"/>
          <p:cNvSpPr/>
          <p:nvPr/>
        </p:nvSpPr>
        <p:spPr>
          <a:xfrm>
            <a:off x="7027164" y="2891027"/>
            <a:ext cx="391160" cy="352425"/>
          </a:xfrm>
          <a:custGeom>
            <a:avLst/>
            <a:gdLst/>
            <a:ahLst/>
            <a:cxnLst/>
            <a:rect l="l" t="t" r="r" b="b"/>
            <a:pathLst>
              <a:path w="391159" h="352425" extrusionOk="0">
                <a:moveTo>
                  <a:pt x="38861" y="5333"/>
                </a:moveTo>
                <a:lnTo>
                  <a:pt x="38100" y="2285"/>
                </a:lnTo>
                <a:lnTo>
                  <a:pt x="35051" y="0"/>
                </a:lnTo>
                <a:lnTo>
                  <a:pt x="31241" y="761"/>
                </a:lnTo>
                <a:lnTo>
                  <a:pt x="19811" y="51053"/>
                </a:lnTo>
                <a:lnTo>
                  <a:pt x="7619" y="120395"/>
                </a:lnTo>
                <a:lnTo>
                  <a:pt x="2285" y="164591"/>
                </a:lnTo>
                <a:lnTo>
                  <a:pt x="0" y="204977"/>
                </a:lnTo>
                <a:lnTo>
                  <a:pt x="0" y="224027"/>
                </a:lnTo>
                <a:lnTo>
                  <a:pt x="1524" y="242315"/>
                </a:lnTo>
                <a:lnTo>
                  <a:pt x="4571" y="259079"/>
                </a:lnTo>
                <a:lnTo>
                  <a:pt x="6095" y="266699"/>
                </a:lnTo>
                <a:lnTo>
                  <a:pt x="9143" y="276859"/>
                </a:lnTo>
                <a:lnTo>
                  <a:pt x="9143" y="205739"/>
                </a:lnTo>
                <a:lnTo>
                  <a:pt x="9905" y="185927"/>
                </a:lnTo>
                <a:lnTo>
                  <a:pt x="14477" y="144017"/>
                </a:lnTo>
                <a:lnTo>
                  <a:pt x="20574" y="99821"/>
                </a:lnTo>
                <a:lnTo>
                  <a:pt x="25145" y="76199"/>
                </a:lnTo>
                <a:lnTo>
                  <a:pt x="28955" y="53339"/>
                </a:lnTo>
                <a:lnTo>
                  <a:pt x="38861" y="5333"/>
                </a:lnTo>
                <a:close/>
              </a:path>
              <a:path w="391159" h="352425" extrusionOk="0">
                <a:moveTo>
                  <a:pt x="363474" y="277367"/>
                </a:moveTo>
                <a:lnTo>
                  <a:pt x="363474" y="224027"/>
                </a:lnTo>
                <a:lnTo>
                  <a:pt x="361950" y="240791"/>
                </a:lnTo>
                <a:lnTo>
                  <a:pt x="360425" y="249173"/>
                </a:lnTo>
                <a:lnTo>
                  <a:pt x="347471" y="290321"/>
                </a:lnTo>
                <a:lnTo>
                  <a:pt x="311657" y="321563"/>
                </a:lnTo>
                <a:lnTo>
                  <a:pt x="303275" y="324611"/>
                </a:lnTo>
                <a:lnTo>
                  <a:pt x="294893" y="328421"/>
                </a:lnTo>
                <a:lnTo>
                  <a:pt x="255269" y="337565"/>
                </a:lnTo>
                <a:lnTo>
                  <a:pt x="210311" y="342138"/>
                </a:lnTo>
                <a:lnTo>
                  <a:pt x="198119" y="342899"/>
                </a:lnTo>
                <a:lnTo>
                  <a:pt x="174497" y="342899"/>
                </a:lnTo>
                <a:lnTo>
                  <a:pt x="128777" y="339089"/>
                </a:lnTo>
                <a:lnTo>
                  <a:pt x="78485" y="328421"/>
                </a:lnTo>
                <a:lnTo>
                  <a:pt x="61721" y="321563"/>
                </a:lnTo>
                <a:lnTo>
                  <a:pt x="54863" y="318515"/>
                </a:lnTo>
                <a:lnTo>
                  <a:pt x="48005" y="314705"/>
                </a:lnTo>
                <a:lnTo>
                  <a:pt x="42671" y="310133"/>
                </a:lnTo>
                <a:lnTo>
                  <a:pt x="37337" y="306323"/>
                </a:lnTo>
                <a:lnTo>
                  <a:pt x="15239" y="265175"/>
                </a:lnTo>
                <a:lnTo>
                  <a:pt x="9905" y="224027"/>
                </a:lnTo>
                <a:lnTo>
                  <a:pt x="9143" y="205739"/>
                </a:lnTo>
                <a:lnTo>
                  <a:pt x="9143" y="276859"/>
                </a:lnTo>
                <a:lnTo>
                  <a:pt x="30479" y="312419"/>
                </a:lnTo>
                <a:lnTo>
                  <a:pt x="66293" y="333755"/>
                </a:lnTo>
                <a:lnTo>
                  <a:pt x="105155" y="345185"/>
                </a:lnTo>
                <a:lnTo>
                  <a:pt x="150875" y="350519"/>
                </a:lnTo>
                <a:lnTo>
                  <a:pt x="162305" y="351281"/>
                </a:lnTo>
                <a:lnTo>
                  <a:pt x="174497" y="352044"/>
                </a:lnTo>
                <a:lnTo>
                  <a:pt x="198119" y="352044"/>
                </a:lnTo>
                <a:lnTo>
                  <a:pt x="256793" y="346709"/>
                </a:lnTo>
                <a:lnTo>
                  <a:pt x="297941" y="336803"/>
                </a:lnTo>
                <a:lnTo>
                  <a:pt x="336803" y="317753"/>
                </a:lnTo>
                <a:lnTo>
                  <a:pt x="361950" y="281939"/>
                </a:lnTo>
                <a:lnTo>
                  <a:pt x="363474" y="277367"/>
                </a:lnTo>
                <a:close/>
              </a:path>
              <a:path w="391159" h="352425" extrusionOk="0">
                <a:moveTo>
                  <a:pt x="390905" y="72389"/>
                </a:moveTo>
                <a:lnTo>
                  <a:pt x="339089" y="4571"/>
                </a:lnTo>
                <a:lnTo>
                  <a:pt x="316229" y="86867"/>
                </a:lnTo>
                <a:lnTo>
                  <a:pt x="345947" y="81106"/>
                </a:lnTo>
                <a:lnTo>
                  <a:pt x="345947" y="67817"/>
                </a:lnTo>
                <a:lnTo>
                  <a:pt x="346709" y="64007"/>
                </a:lnTo>
                <a:lnTo>
                  <a:pt x="349757" y="62483"/>
                </a:lnTo>
                <a:lnTo>
                  <a:pt x="353567" y="63245"/>
                </a:lnTo>
                <a:lnTo>
                  <a:pt x="355853" y="66293"/>
                </a:lnTo>
                <a:lnTo>
                  <a:pt x="357984" y="78772"/>
                </a:lnTo>
                <a:lnTo>
                  <a:pt x="390905" y="72389"/>
                </a:lnTo>
                <a:close/>
              </a:path>
              <a:path w="391159" h="352425" extrusionOk="0">
                <a:moveTo>
                  <a:pt x="357984" y="78772"/>
                </a:moveTo>
                <a:lnTo>
                  <a:pt x="355853" y="66293"/>
                </a:lnTo>
                <a:lnTo>
                  <a:pt x="353567" y="63245"/>
                </a:lnTo>
                <a:lnTo>
                  <a:pt x="349757" y="62483"/>
                </a:lnTo>
                <a:lnTo>
                  <a:pt x="346709" y="64007"/>
                </a:lnTo>
                <a:lnTo>
                  <a:pt x="345947" y="67817"/>
                </a:lnTo>
                <a:lnTo>
                  <a:pt x="348446" y="80621"/>
                </a:lnTo>
                <a:lnTo>
                  <a:pt x="357984" y="78772"/>
                </a:lnTo>
                <a:close/>
              </a:path>
              <a:path w="391159" h="352425" extrusionOk="0">
                <a:moveTo>
                  <a:pt x="348446" y="80621"/>
                </a:moveTo>
                <a:lnTo>
                  <a:pt x="345947" y="67817"/>
                </a:lnTo>
                <a:lnTo>
                  <a:pt x="345947" y="81106"/>
                </a:lnTo>
                <a:lnTo>
                  <a:pt x="348446" y="80621"/>
                </a:lnTo>
                <a:close/>
              </a:path>
              <a:path w="391159" h="352425" extrusionOk="0">
                <a:moveTo>
                  <a:pt x="372617" y="224027"/>
                </a:moveTo>
                <a:lnTo>
                  <a:pt x="372617" y="205739"/>
                </a:lnTo>
                <a:lnTo>
                  <a:pt x="371855" y="185165"/>
                </a:lnTo>
                <a:lnTo>
                  <a:pt x="370331" y="164591"/>
                </a:lnTo>
                <a:lnTo>
                  <a:pt x="368045" y="143255"/>
                </a:lnTo>
                <a:lnTo>
                  <a:pt x="364997" y="120395"/>
                </a:lnTo>
                <a:lnTo>
                  <a:pt x="357984" y="78772"/>
                </a:lnTo>
                <a:lnTo>
                  <a:pt x="348446" y="80621"/>
                </a:lnTo>
                <a:lnTo>
                  <a:pt x="352043" y="99059"/>
                </a:lnTo>
                <a:lnTo>
                  <a:pt x="355853" y="121919"/>
                </a:lnTo>
                <a:lnTo>
                  <a:pt x="358901" y="144017"/>
                </a:lnTo>
                <a:lnTo>
                  <a:pt x="361187" y="165353"/>
                </a:lnTo>
                <a:lnTo>
                  <a:pt x="362711" y="185927"/>
                </a:lnTo>
                <a:lnTo>
                  <a:pt x="363474" y="204977"/>
                </a:lnTo>
                <a:lnTo>
                  <a:pt x="363474" y="277367"/>
                </a:lnTo>
                <a:lnTo>
                  <a:pt x="364235" y="275081"/>
                </a:lnTo>
                <a:lnTo>
                  <a:pt x="366521" y="267461"/>
                </a:lnTo>
                <a:lnTo>
                  <a:pt x="368807" y="259079"/>
                </a:lnTo>
                <a:lnTo>
                  <a:pt x="370331" y="250697"/>
                </a:lnTo>
                <a:lnTo>
                  <a:pt x="372617" y="2240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0"/>
          <p:cNvSpPr txBox="1"/>
          <p:nvPr/>
        </p:nvSpPr>
        <p:spPr>
          <a:xfrm>
            <a:off x="7162800" y="3212845"/>
            <a:ext cx="1035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16" name="Google Shape;616;p50"/>
          <p:cNvGrpSpPr/>
          <p:nvPr/>
        </p:nvGrpSpPr>
        <p:grpSpPr>
          <a:xfrm>
            <a:off x="5943600" y="2514600"/>
            <a:ext cx="2514600" cy="990600"/>
            <a:chOff x="5943600" y="2514600"/>
            <a:chExt cx="2514600" cy="990600"/>
          </a:xfrm>
        </p:grpSpPr>
        <p:sp>
          <p:nvSpPr>
            <p:cNvPr id="617" name="Google Shape;617;p50"/>
            <p:cNvSpPr/>
            <p:nvPr/>
          </p:nvSpPr>
          <p:spPr>
            <a:xfrm>
              <a:off x="5943600" y="2514600"/>
              <a:ext cx="2514600" cy="990600"/>
            </a:xfrm>
            <a:custGeom>
              <a:avLst/>
              <a:gdLst/>
              <a:ahLst/>
              <a:cxnLst/>
              <a:rect l="l" t="t" r="r" b="b"/>
              <a:pathLst>
                <a:path w="2514600" h="990600" extrusionOk="0">
                  <a:moveTo>
                    <a:pt x="0" y="0"/>
                  </a:moveTo>
                  <a:lnTo>
                    <a:pt x="0" y="990599"/>
                  </a:lnTo>
                  <a:lnTo>
                    <a:pt x="2514600" y="990599"/>
                  </a:lnTo>
                  <a:lnTo>
                    <a:pt x="2514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3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50"/>
            <p:cNvSpPr/>
            <p:nvPr/>
          </p:nvSpPr>
          <p:spPr>
            <a:xfrm>
              <a:off x="6091428" y="2781300"/>
              <a:ext cx="995680" cy="76200"/>
            </a:xfrm>
            <a:custGeom>
              <a:avLst/>
              <a:gdLst/>
              <a:ahLst/>
              <a:cxnLst/>
              <a:rect l="l" t="t" r="r" b="b"/>
              <a:pathLst>
                <a:path w="995679" h="76200" extrusionOk="0">
                  <a:moveTo>
                    <a:pt x="936498" y="38099"/>
                  </a:moveTo>
                  <a:lnTo>
                    <a:pt x="934974" y="35051"/>
                  </a:lnTo>
                  <a:lnTo>
                    <a:pt x="931926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099"/>
                  </a:lnTo>
                  <a:lnTo>
                    <a:pt x="1524" y="41147"/>
                  </a:lnTo>
                  <a:lnTo>
                    <a:pt x="4572" y="42671"/>
                  </a:lnTo>
                  <a:lnTo>
                    <a:pt x="931926" y="42671"/>
                  </a:lnTo>
                  <a:lnTo>
                    <a:pt x="934974" y="41147"/>
                  </a:lnTo>
                  <a:lnTo>
                    <a:pt x="936498" y="38099"/>
                  </a:lnTo>
                  <a:close/>
                </a:path>
                <a:path w="995679" h="76200" extrusionOk="0">
                  <a:moveTo>
                    <a:pt x="995172" y="38099"/>
                  </a:moveTo>
                  <a:lnTo>
                    <a:pt x="918972" y="0"/>
                  </a:lnTo>
                  <a:lnTo>
                    <a:pt x="918972" y="33527"/>
                  </a:lnTo>
                  <a:lnTo>
                    <a:pt x="931926" y="33527"/>
                  </a:lnTo>
                  <a:lnTo>
                    <a:pt x="934974" y="35051"/>
                  </a:lnTo>
                  <a:lnTo>
                    <a:pt x="936498" y="38099"/>
                  </a:lnTo>
                  <a:lnTo>
                    <a:pt x="936498" y="67436"/>
                  </a:lnTo>
                  <a:lnTo>
                    <a:pt x="995172" y="38099"/>
                  </a:lnTo>
                  <a:close/>
                </a:path>
                <a:path w="995679" h="76200" extrusionOk="0">
                  <a:moveTo>
                    <a:pt x="936498" y="67436"/>
                  </a:moveTo>
                  <a:lnTo>
                    <a:pt x="936498" y="38099"/>
                  </a:lnTo>
                  <a:lnTo>
                    <a:pt x="934974" y="41147"/>
                  </a:lnTo>
                  <a:lnTo>
                    <a:pt x="931926" y="42671"/>
                  </a:lnTo>
                  <a:lnTo>
                    <a:pt x="918972" y="42671"/>
                  </a:lnTo>
                  <a:lnTo>
                    <a:pt x="918972" y="76199"/>
                  </a:lnTo>
                  <a:lnTo>
                    <a:pt x="936498" y="67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9" name="Google Shape;619;p50"/>
          <p:cNvSpPr txBox="1"/>
          <p:nvPr/>
        </p:nvSpPr>
        <p:spPr>
          <a:xfrm>
            <a:off x="6264402" y="2462275"/>
            <a:ext cx="448309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50"/>
          <p:cNvSpPr/>
          <p:nvPr/>
        </p:nvSpPr>
        <p:spPr>
          <a:xfrm>
            <a:off x="7876793" y="2695194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80" extrusionOk="0">
                <a:moveTo>
                  <a:pt x="123444" y="0"/>
                </a:moveTo>
                <a:lnTo>
                  <a:pt x="75545" y="9751"/>
                </a:lnTo>
                <a:lnTo>
                  <a:pt x="36290" y="36290"/>
                </a:lnTo>
                <a:lnTo>
                  <a:pt x="9751" y="75545"/>
                </a:lnTo>
                <a:lnTo>
                  <a:pt x="0" y="123443"/>
                </a:lnTo>
                <a:lnTo>
                  <a:pt x="9751" y="171223"/>
                </a:lnTo>
                <a:lnTo>
                  <a:pt x="36290" y="210216"/>
                </a:lnTo>
                <a:lnTo>
                  <a:pt x="75545" y="236493"/>
                </a:lnTo>
                <a:lnTo>
                  <a:pt x="123444" y="246125"/>
                </a:lnTo>
                <a:lnTo>
                  <a:pt x="171223" y="236493"/>
                </a:lnTo>
                <a:lnTo>
                  <a:pt x="210216" y="210216"/>
                </a:lnTo>
                <a:lnTo>
                  <a:pt x="236493" y="171223"/>
                </a:lnTo>
                <a:lnTo>
                  <a:pt x="246125" y="123443"/>
                </a:lnTo>
                <a:lnTo>
                  <a:pt x="236493" y="75545"/>
                </a:lnTo>
                <a:lnTo>
                  <a:pt x="210216" y="36290"/>
                </a:lnTo>
                <a:lnTo>
                  <a:pt x="171223" y="9751"/>
                </a:lnTo>
                <a:lnTo>
                  <a:pt x="123444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0"/>
          <p:cNvSpPr txBox="1"/>
          <p:nvPr/>
        </p:nvSpPr>
        <p:spPr>
          <a:xfrm>
            <a:off x="1739900" y="2501900"/>
            <a:ext cx="46672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ab*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2" name="Google Shape;622;p50"/>
          <p:cNvGrpSpPr/>
          <p:nvPr/>
        </p:nvGrpSpPr>
        <p:grpSpPr>
          <a:xfrm>
            <a:off x="3429000" y="2633472"/>
            <a:ext cx="304800" cy="304800"/>
            <a:chOff x="3429000" y="2633472"/>
            <a:chExt cx="304800" cy="304800"/>
          </a:xfrm>
        </p:grpSpPr>
        <p:sp>
          <p:nvSpPr>
            <p:cNvPr id="623" name="Google Shape;623;p50"/>
            <p:cNvSpPr/>
            <p:nvPr/>
          </p:nvSpPr>
          <p:spPr>
            <a:xfrm>
              <a:off x="3429000" y="263347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729"/>
                  </a:lnTo>
                  <a:lnTo>
                    <a:pt x="29504" y="242584"/>
                  </a:lnTo>
                  <a:lnTo>
                    <a:pt x="62544" y="275514"/>
                  </a:lnTo>
                  <a:lnTo>
                    <a:pt x="104363" y="297070"/>
                  </a:lnTo>
                  <a:lnTo>
                    <a:pt x="152400" y="304799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3429000" y="263347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729"/>
                  </a:lnTo>
                  <a:lnTo>
                    <a:pt x="29504" y="242584"/>
                  </a:lnTo>
                  <a:lnTo>
                    <a:pt x="62544" y="275514"/>
                  </a:lnTo>
                  <a:lnTo>
                    <a:pt x="104363" y="297070"/>
                  </a:lnTo>
                  <a:lnTo>
                    <a:pt x="152400" y="304799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50"/>
          <p:cNvSpPr txBox="1"/>
          <p:nvPr/>
        </p:nvSpPr>
        <p:spPr>
          <a:xfrm>
            <a:off x="3531870" y="2645917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6" name="Google Shape;626;p50"/>
          <p:cNvGrpSpPr/>
          <p:nvPr/>
        </p:nvGrpSpPr>
        <p:grpSpPr>
          <a:xfrm>
            <a:off x="4191000" y="2633472"/>
            <a:ext cx="304800" cy="304800"/>
            <a:chOff x="4191000" y="2633472"/>
            <a:chExt cx="304800" cy="304800"/>
          </a:xfrm>
        </p:grpSpPr>
        <p:sp>
          <p:nvSpPr>
            <p:cNvPr id="627" name="Google Shape;627;p50"/>
            <p:cNvSpPr/>
            <p:nvPr/>
          </p:nvSpPr>
          <p:spPr>
            <a:xfrm>
              <a:off x="4191000" y="263347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729"/>
                  </a:lnTo>
                  <a:lnTo>
                    <a:pt x="29504" y="242584"/>
                  </a:lnTo>
                  <a:lnTo>
                    <a:pt x="62544" y="275514"/>
                  </a:lnTo>
                  <a:lnTo>
                    <a:pt x="104363" y="297070"/>
                  </a:lnTo>
                  <a:lnTo>
                    <a:pt x="152400" y="304799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4191000" y="263347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729"/>
                  </a:lnTo>
                  <a:lnTo>
                    <a:pt x="29504" y="242584"/>
                  </a:lnTo>
                  <a:lnTo>
                    <a:pt x="62544" y="275514"/>
                  </a:lnTo>
                  <a:lnTo>
                    <a:pt x="104363" y="297070"/>
                  </a:lnTo>
                  <a:lnTo>
                    <a:pt x="152400" y="304799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9" name="Google Shape;629;p50"/>
          <p:cNvSpPr txBox="1"/>
          <p:nvPr/>
        </p:nvSpPr>
        <p:spPr>
          <a:xfrm>
            <a:off x="4293870" y="2645917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50"/>
          <p:cNvSpPr/>
          <p:nvPr/>
        </p:nvSpPr>
        <p:spPr>
          <a:xfrm>
            <a:off x="3729228" y="2747772"/>
            <a:ext cx="462280" cy="76200"/>
          </a:xfrm>
          <a:custGeom>
            <a:avLst/>
            <a:gdLst/>
            <a:ahLst/>
            <a:cxnLst/>
            <a:rect l="l" t="t" r="r" b="b"/>
            <a:pathLst>
              <a:path w="462279" h="76200" extrusionOk="0">
                <a:moveTo>
                  <a:pt x="403098" y="38099"/>
                </a:moveTo>
                <a:lnTo>
                  <a:pt x="401574" y="35051"/>
                </a:lnTo>
                <a:lnTo>
                  <a:pt x="398525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398525" y="42671"/>
                </a:lnTo>
                <a:lnTo>
                  <a:pt x="401574" y="41909"/>
                </a:lnTo>
                <a:lnTo>
                  <a:pt x="403098" y="38099"/>
                </a:lnTo>
                <a:close/>
              </a:path>
              <a:path w="462279" h="76200" extrusionOk="0">
                <a:moveTo>
                  <a:pt x="461772" y="38099"/>
                </a:moveTo>
                <a:lnTo>
                  <a:pt x="385572" y="0"/>
                </a:lnTo>
                <a:lnTo>
                  <a:pt x="385572" y="33527"/>
                </a:lnTo>
                <a:lnTo>
                  <a:pt x="398525" y="33527"/>
                </a:lnTo>
                <a:lnTo>
                  <a:pt x="401574" y="35051"/>
                </a:lnTo>
                <a:lnTo>
                  <a:pt x="403098" y="38099"/>
                </a:lnTo>
                <a:lnTo>
                  <a:pt x="403098" y="67436"/>
                </a:lnTo>
                <a:lnTo>
                  <a:pt x="461772" y="38099"/>
                </a:lnTo>
                <a:close/>
              </a:path>
              <a:path w="462279" h="76200" extrusionOk="0">
                <a:moveTo>
                  <a:pt x="403098" y="67436"/>
                </a:moveTo>
                <a:lnTo>
                  <a:pt x="403098" y="38099"/>
                </a:lnTo>
                <a:lnTo>
                  <a:pt x="401574" y="41909"/>
                </a:lnTo>
                <a:lnTo>
                  <a:pt x="398525" y="42671"/>
                </a:lnTo>
                <a:lnTo>
                  <a:pt x="385572" y="42671"/>
                </a:lnTo>
                <a:lnTo>
                  <a:pt x="385572" y="76199"/>
                </a:lnTo>
                <a:lnTo>
                  <a:pt x="403098" y="674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0"/>
          <p:cNvSpPr txBox="1"/>
          <p:nvPr/>
        </p:nvSpPr>
        <p:spPr>
          <a:xfrm>
            <a:off x="3902202" y="2507995"/>
            <a:ext cx="1035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50"/>
          <p:cNvSpPr/>
          <p:nvPr/>
        </p:nvSpPr>
        <p:spPr>
          <a:xfrm>
            <a:off x="4156709" y="2857500"/>
            <a:ext cx="391160" cy="352425"/>
          </a:xfrm>
          <a:custGeom>
            <a:avLst/>
            <a:gdLst/>
            <a:ahLst/>
            <a:cxnLst/>
            <a:rect l="l" t="t" r="r" b="b"/>
            <a:pathLst>
              <a:path w="391160" h="352425" extrusionOk="0">
                <a:moveTo>
                  <a:pt x="38862" y="5333"/>
                </a:moveTo>
                <a:lnTo>
                  <a:pt x="38100" y="2285"/>
                </a:lnTo>
                <a:lnTo>
                  <a:pt x="35051" y="0"/>
                </a:lnTo>
                <a:lnTo>
                  <a:pt x="32003" y="761"/>
                </a:lnTo>
                <a:lnTo>
                  <a:pt x="11429" y="98297"/>
                </a:lnTo>
                <a:lnTo>
                  <a:pt x="2286" y="164591"/>
                </a:lnTo>
                <a:lnTo>
                  <a:pt x="0" y="205739"/>
                </a:lnTo>
                <a:lnTo>
                  <a:pt x="762" y="224027"/>
                </a:lnTo>
                <a:lnTo>
                  <a:pt x="762" y="233933"/>
                </a:lnTo>
                <a:lnTo>
                  <a:pt x="2286" y="242315"/>
                </a:lnTo>
                <a:lnTo>
                  <a:pt x="3048" y="250697"/>
                </a:lnTo>
                <a:lnTo>
                  <a:pt x="6095" y="267461"/>
                </a:lnTo>
                <a:lnTo>
                  <a:pt x="8381" y="275081"/>
                </a:lnTo>
                <a:lnTo>
                  <a:pt x="9905" y="278510"/>
                </a:lnTo>
                <a:lnTo>
                  <a:pt x="9905" y="205739"/>
                </a:lnTo>
                <a:lnTo>
                  <a:pt x="10667" y="185927"/>
                </a:lnTo>
                <a:lnTo>
                  <a:pt x="12191" y="165353"/>
                </a:lnTo>
                <a:lnTo>
                  <a:pt x="14477" y="144017"/>
                </a:lnTo>
                <a:lnTo>
                  <a:pt x="17525" y="121919"/>
                </a:lnTo>
                <a:lnTo>
                  <a:pt x="25145" y="76961"/>
                </a:lnTo>
                <a:lnTo>
                  <a:pt x="38862" y="5333"/>
                </a:lnTo>
                <a:close/>
              </a:path>
              <a:path w="391160" h="352425" extrusionOk="0">
                <a:moveTo>
                  <a:pt x="363474" y="277621"/>
                </a:moveTo>
                <a:lnTo>
                  <a:pt x="363474" y="224027"/>
                </a:lnTo>
                <a:lnTo>
                  <a:pt x="362712" y="233171"/>
                </a:lnTo>
                <a:lnTo>
                  <a:pt x="361188" y="249173"/>
                </a:lnTo>
                <a:lnTo>
                  <a:pt x="359663" y="257555"/>
                </a:lnTo>
                <a:lnTo>
                  <a:pt x="357377" y="264413"/>
                </a:lnTo>
                <a:lnTo>
                  <a:pt x="355853" y="272033"/>
                </a:lnTo>
                <a:lnTo>
                  <a:pt x="353567" y="278891"/>
                </a:lnTo>
                <a:lnTo>
                  <a:pt x="347472" y="291083"/>
                </a:lnTo>
                <a:lnTo>
                  <a:pt x="343662" y="296417"/>
                </a:lnTo>
                <a:lnTo>
                  <a:pt x="339851" y="300989"/>
                </a:lnTo>
                <a:lnTo>
                  <a:pt x="336041" y="306323"/>
                </a:lnTo>
                <a:lnTo>
                  <a:pt x="331469" y="310133"/>
                </a:lnTo>
                <a:lnTo>
                  <a:pt x="325374" y="314705"/>
                </a:lnTo>
                <a:lnTo>
                  <a:pt x="319277" y="318515"/>
                </a:lnTo>
                <a:lnTo>
                  <a:pt x="311657" y="321563"/>
                </a:lnTo>
                <a:lnTo>
                  <a:pt x="304038" y="325373"/>
                </a:lnTo>
                <a:lnTo>
                  <a:pt x="294893" y="328421"/>
                </a:lnTo>
                <a:lnTo>
                  <a:pt x="285750" y="330707"/>
                </a:lnTo>
                <a:lnTo>
                  <a:pt x="275843" y="333755"/>
                </a:lnTo>
                <a:lnTo>
                  <a:pt x="265938" y="336041"/>
                </a:lnTo>
                <a:lnTo>
                  <a:pt x="244601" y="339089"/>
                </a:lnTo>
                <a:lnTo>
                  <a:pt x="233172" y="340613"/>
                </a:lnTo>
                <a:lnTo>
                  <a:pt x="198881" y="342899"/>
                </a:lnTo>
                <a:lnTo>
                  <a:pt x="175260" y="342899"/>
                </a:lnTo>
                <a:lnTo>
                  <a:pt x="128015" y="338981"/>
                </a:lnTo>
                <a:lnTo>
                  <a:pt x="87629" y="330707"/>
                </a:lnTo>
                <a:lnTo>
                  <a:pt x="78486" y="328421"/>
                </a:lnTo>
                <a:lnTo>
                  <a:pt x="42672" y="310895"/>
                </a:lnTo>
                <a:lnTo>
                  <a:pt x="20574" y="278891"/>
                </a:lnTo>
                <a:lnTo>
                  <a:pt x="17525" y="272033"/>
                </a:lnTo>
                <a:lnTo>
                  <a:pt x="16001" y="265175"/>
                </a:lnTo>
                <a:lnTo>
                  <a:pt x="13715" y="257555"/>
                </a:lnTo>
                <a:lnTo>
                  <a:pt x="12191" y="249935"/>
                </a:lnTo>
                <a:lnTo>
                  <a:pt x="9905" y="224027"/>
                </a:lnTo>
                <a:lnTo>
                  <a:pt x="9905" y="278510"/>
                </a:lnTo>
                <a:lnTo>
                  <a:pt x="30479" y="312419"/>
                </a:lnTo>
                <a:lnTo>
                  <a:pt x="66293" y="333755"/>
                </a:lnTo>
                <a:lnTo>
                  <a:pt x="75437" y="337565"/>
                </a:lnTo>
                <a:lnTo>
                  <a:pt x="85343" y="339851"/>
                </a:lnTo>
                <a:lnTo>
                  <a:pt x="95250" y="342899"/>
                </a:lnTo>
                <a:lnTo>
                  <a:pt x="105155" y="345185"/>
                </a:lnTo>
                <a:lnTo>
                  <a:pt x="116586" y="346709"/>
                </a:lnTo>
                <a:lnTo>
                  <a:pt x="128015" y="348995"/>
                </a:lnTo>
                <a:lnTo>
                  <a:pt x="139445" y="349757"/>
                </a:lnTo>
                <a:lnTo>
                  <a:pt x="150875" y="351281"/>
                </a:lnTo>
                <a:lnTo>
                  <a:pt x="162305" y="352043"/>
                </a:lnTo>
                <a:lnTo>
                  <a:pt x="210312" y="352043"/>
                </a:lnTo>
                <a:lnTo>
                  <a:pt x="222503" y="351281"/>
                </a:lnTo>
                <a:lnTo>
                  <a:pt x="233934" y="349757"/>
                </a:lnTo>
                <a:lnTo>
                  <a:pt x="245363" y="348995"/>
                </a:lnTo>
                <a:lnTo>
                  <a:pt x="256793" y="346709"/>
                </a:lnTo>
                <a:lnTo>
                  <a:pt x="267462" y="345185"/>
                </a:lnTo>
                <a:lnTo>
                  <a:pt x="278129" y="342899"/>
                </a:lnTo>
                <a:lnTo>
                  <a:pt x="288036" y="339851"/>
                </a:lnTo>
                <a:lnTo>
                  <a:pt x="297941" y="337565"/>
                </a:lnTo>
                <a:lnTo>
                  <a:pt x="307086" y="334517"/>
                </a:lnTo>
                <a:lnTo>
                  <a:pt x="342138" y="313181"/>
                </a:lnTo>
                <a:lnTo>
                  <a:pt x="361950" y="282701"/>
                </a:lnTo>
                <a:lnTo>
                  <a:pt x="363474" y="277621"/>
                </a:lnTo>
                <a:close/>
              </a:path>
              <a:path w="391160" h="352425" extrusionOk="0">
                <a:moveTo>
                  <a:pt x="390905" y="72389"/>
                </a:moveTo>
                <a:lnTo>
                  <a:pt x="339089" y="4571"/>
                </a:lnTo>
                <a:lnTo>
                  <a:pt x="316229" y="86867"/>
                </a:lnTo>
                <a:lnTo>
                  <a:pt x="346710" y="80958"/>
                </a:lnTo>
                <a:lnTo>
                  <a:pt x="346710" y="67817"/>
                </a:lnTo>
                <a:lnTo>
                  <a:pt x="347472" y="64769"/>
                </a:lnTo>
                <a:lnTo>
                  <a:pt x="350519" y="62483"/>
                </a:lnTo>
                <a:lnTo>
                  <a:pt x="353567" y="63245"/>
                </a:lnTo>
                <a:lnTo>
                  <a:pt x="355853" y="66293"/>
                </a:lnTo>
                <a:lnTo>
                  <a:pt x="358222" y="78726"/>
                </a:lnTo>
                <a:lnTo>
                  <a:pt x="390905" y="72389"/>
                </a:lnTo>
                <a:close/>
              </a:path>
              <a:path w="391160" h="352425" extrusionOk="0">
                <a:moveTo>
                  <a:pt x="358222" y="78726"/>
                </a:moveTo>
                <a:lnTo>
                  <a:pt x="355853" y="66293"/>
                </a:lnTo>
                <a:lnTo>
                  <a:pt x="353567" y="63245"/>
                </a:lnTo>
                <a:lnTo>
                  <a:pt x="350519" y="62483"/>
                </a:lnTo>
                <a:lnTo>
                  <a:pt x="347472" y="64769"/>
                </a:lnTo>
                <a:lnTo>
                  <a:pt x="346710" y="67817"/>
                </a:lnTo>
                <a:lnTo>
                  <a:pt x="348831" y="80547"/>
                </a:lnTo>
                <a:lnTo>
                  <a:pt x="358222" y="78726"/>
                </a:lnTo>
                <a:close/>
              </a:path>
              <a:path w="391160" h="352425" extrusionOk="0">
                <a:moveTo>
                  <a:pt x="348831" y="80547"/>
                </a:moveTo>
                <a:lnTo>
                  <a:pt x="346710" y="67817"/>
                </a:lnTo>
                <a:lnTo>
                  <a:pt x="346710" y="80958"/>
                </a:lnTo>
                <a:lnTo>
                  <a:pt x="348831" y="80547"/>
                </a:lnTo>
                <a:close/>
              </a:path>
              <a:path w="391160" h="352425" extrusionOk="0">
                <a:moveTo>
                  <a:pt x="373379" y="205739"/>
                </a:moveTo>
                <a:lnTo>
                  <a:pt x="372617" y="185927"/>
                </a:lnTo>
                <a:lnTo>
                  <a:pt x="371093" y="164591"/>
                </a:lnTo>
                <a:lnTo>
                  <a:pt x="361950" y="98297"/>
                </a:lnTo>
                <a:lnTo>
                  <a:pt x="358222" y="78726"/>
                </a:lnTo>
                <a:lnTo>
                  <a:pt x="348831" y="80547"/>
                </a:lnTo>
                <a:lnTo>
                  <a:pt x="355853" y="121919"/>
                </a:lnTo>
                <a:lnTo>
                  <a:pt x="358901" y="144017"/>
                </a:lnTo>
                <a:lnTo>
                  <a:pt x="361188" y="165353"/>
                </a:lnTo>
                <a:lnTo>
                  <a:pt x="362712" y="185927"/>
                </a:lnTo>
                <a:lnTo>
                  <a:pt x="363474" y="205739"/>
                </a:lnTo>
                <a:lnTo>
                  <a:pt x="363474" y="277621"/>
                </a:lnTo>
                <a:lnTo>
                  <a:pt x="366522" y="267461"/>
                </a:lnTo>
                <a:lnTo>
                  <a:pt x="368807" y="259079"/>
                </a:lnTo>
                <a:lnTo>
                  <a:pt x="370331" y="251459"/>
                </a:lnTo>
                <a:lnTo>
                  <a:pt x="371093" y="242315"/>
                </a:lnTo>
                <a:lnTo>
                  <a:pt x="372617" y="233933"/>
                </a:lnTo>
                <a:lnTo>
                  <a:pt x="372617" y="224789"/>
                </a:lnTo>
                <a:lnTo>
                  <a:pt x="373379" y="2057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50"/>
          <p:cNvSpPr txBox="1"/>
          <p:nvPr/>
        </p:nvSpPr>
        <p:spPr>
          <a:xfrm>
            <a:off x="4267200" y="3255517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4" name="Google Shape;634;p50"/>
          <p:cNvGrpSpPr/>
          <p:nvPr/>
        </p:nvGrpSpPr>
        <p:grpSpPr>
          <a:xfrm>
            <a:off x="2209800" y="2514600"/>
            <a:ext cx="2590800" cy="990600"/>
            <a:chOff x="2209800" y="2514600"/>
            <a:chExt cx="2590800" cy="990600"/>
          </a:xfrm>
        </p:grpSpPr>
        <p:sp>
          <p:nvSpPr>
            <p:cNvPr id="635" name="Google Shape;635;p50"/>
            <p:cNvSpPr/>
            <p:nvPr/>
          </p:nvSpPr>
          <p:spPr>
            <a:xfrm>
              <a:off x="2209800" y="2514600"/>
              <a:ext cx="2590800" cy="990600"/>
            </a:xfrm>
            <a:custGeom>
              <a:avLst/>
              <a:gdLst/>
              <a:ahLst/>
              <a:cxnLst/>
              <a:rect l="l" t="t" r="r" b="b"/>
              <a:pathLst>
                <a:path w="2590800" h="990600" extrusionOk="0">
                  <a:moveTo>
                    <a:pt x="0" y="0"/>
                  </a:moveTo>
                  <a:lnTo>
                    <a:pt x="0" y="990600"/>
                  </a:lnTo>
                  <a:lnTo>
                    <a:pt x="2590800" y="990600"/>
                  </a:lnTo>
                  <a:lnTo>
                    <a:pt x="2590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50"/>
            <p:cNvSpPr/>
            <p:nvPr/>
          </p:nvSpPr>
          <p:spPr>
            <a:xfrm>
              <a:off x="2414777" y="2762250"/>
              <a:ext cx="995680" cy="76200"/>
            </a:xfrm>
            <a:custGeom>
              <a:avLst/>
              <a:gdLst/>
              <a:ahLst/>
              <a:cxnLst/>
              <a:rect l="l" t="t" r="r" b="b"/>
              <a:pathLst>
                <a:path w="995679" h="76200" extrusionOk="0">
                  <a:moveTo>
                    <a:pt x="936498" y="38099"/>
                  </a:moveTo>
                  <a:lnTo>
                    <a:pt x="934974" y="35051"/>
                  </a:lnTo>
                  <a:lnTo>
                    <a:pt x="931926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931926" y="42671"/>
                  </a:lnTo>
                  <a:lnTo>
                    <a:pt x="934974" y="41147"/>
                  </a:lnTo>
                  <a:lnTo>
                    <a:pt x="936498" y="38099"/>
                  </a:lnTo>
                  <a:close/>
                </a:path>
                <a:path w="995679" h="76200" extrusionOk="0">
                  <a:moveTo>
                    <a:pt x="995172" y="38099"/>
                  </a:moveTo>
                  <a:lnTo>
                    <a:pt x="918972" y="0"/>
                  </a:lnTo>
                  <a:lnTo>
                    <a:pt x="918972" y="33527"/>
                  </a:lnTo>
                  <a:lnTo>
                    <a:pt x="931926" y="33527"/>
                  </a:lnTo>
                  <a:lnTo>
                    <a:pt x="934974" y="35051"/>
                  </a:lnTo>
                  <a:lnTo>
                    <a:pt x="936498" y="38099"/>
                  </a:lnTo>
                  <a:lnTo>
                    <a:pt x="936498" y="67436"/>
                  </a:lnTo>
                  <a:lnTo>
                    <a:pt x="995172" y="38099"/>
                  </a:lnTo>
                  <a:close/>
                </a:path>
                <a:path w="995679" h="76200" extrusionOk="0">
                  <a:moveTo>
                    <a:pt x="936498" y="67436"/>
                  </a:moveTo>
                  <a:lnTo>
                    <a:pt x="936498" y="38099"/>
                  </a:lnTo>
                  <a:lnTo>
                    <a:pt x="934974" y="41147"/>
                  </a:lnTo>
                  <a:lnTo>
                    <a:pt x="931926" y="42671"/>
                  </a:lnTo>
                  <a:lnTo>
                    <a:pt x="918972" y="42671"/>
                  </a:lnTo>
                  <a:lnTo>
                    <a:pt x="918972" y="76199"/>
                  </a:lnTo>
                  <a:lnTo>
                    <a:pt x="936498" y="67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7" name="Google Shape;637;p50"/>
          <p:cNvSpPr txBox="1"/>
          <p:nvPr/>
        </p:nvSpPr>
        <p:spPr>
          <a:xfrm>
            <a:off x="2587751" y="2443225"/>
            <a:ext cx="448309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50"/>
          <p:cNvSpPr/>
          <p:nvPr/>
        </p:nvSpPr>
        <p:spPr>
          <a:xfrm>
            <a:off x="4219194" y="2667000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80" extrusionOk="0">
                <a:moveTo>
                  <a:pt x="123443" y="0"/>
                </a:moveTo>
                <a:lnTo>
                  <a:pt x="75545" y="9632"/>
                </a:lnTo>
                <a:lnTo>
                  <a:pt x="36290" y="35909"/>
                </a:lnTo>
                <a:lnTo>
                  <a:pt x="9751" y="74902"/>
                </a:lnTo>
                <a:lnTo>
                  <a:pt x="0" y="122681"/>
                </a:lnTo>
                <a:lnTo>
                  <a:pt x="9751" y="170902"/>
                </a:lnTo>
                <a:lnTo>
                  <a:pt x="36290" y="210121"/>
                </a:lnTo>
                <a:lnTo>
                  <a:pt x="75545" y="236481"/>
                </a:lnTo>
                <a:lnTo>
                  <a:pt x="123443" y="246125"/>
                </a:lnTo>
                <a:lnTo>
                  <a:pt x="171223" y="236481"/>
                </a:lnTo>
                <a:lnTo>
                  <a:pt x="210216" y="210121"/>
                </a:lnTo>
                <a:lnTo>
                  <a:pt x="236493" y="170902"/>
                </a:lnTo>
                <a:lnTo>
                  <a:pt x="246125" y="122681"/>
                </a:lnTo>
                <a:lnTo>
                  <a:pt x="236493" y="74902"/>
                </a:lnTo>
                <a:lnTo>
                  <a:pt x="210216" y="35909"/>
                </a:lnTo>
                <a:lnTo>
                  <a:pt x="171223" y="9632"/>
                </a:lnTo>
                <a:lnTo>
                  <a:pt x="123443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50"/>
          <p:cNvSpPr/>
          <p:nvPr/>
        </p:nvSpPr>
        <p:spPr>
          <a:xfrm>
            <a:off x="4435602" y="47685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802"/>
                </a:lnTo>
                <a:lnTo>
                  <a:pt x="62215" y="29504"/>
                </a:lnTo>
                <a:lnTo>
                  <a:pt x="29285" y="62544"/>
                </a:lnTo>
                <a:lnTo>
                  <a:pt x="7729" y="104363"/>
                </a:lnTo>
                <a:lnTo>
                  <a:pt x="0" y="152400"/>
                </a:lnTo>
                <a:lnTo>
                  <a:pt x="7729" y="200729"/>
                </a:lnTo>
                <a:lnTo>
                  <a:pt x="29285" y="242584"/>
                </a:lnTo>
                <a:lnTo>
                  <a:pt x="62215" y="275514"/>
                </a:lnTo>
                <a:lnTo>
                  <a:pt x="104070" y="297070"/>
                </a:lnTo>
                <a:lnTo>
                  <a:pt x="152400" y="304800"/>
                </a:lnTo>
                <a:lnTo>
                  <a:pt x="200436" y="297070"/>
                </a:lnTo>
                <a:lnTo>
                  <a:pt x="242255" y="275514"/>
                </a:lnTo>
                <a:lnTo>
                  <a:pt x="275295" y="242584"/>
                </a:lnTo>
                <a:lnTo>
                  <a:pt x="296997" y="200729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50"/>
          <p:cNvSpPr txBox="1"/>
          <p:nvPr/>
        </p:nvSpPr>
        <p:spPr>
          <a:xfrm>
            <a:off x="4538471" y="4781041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41" name="Google Shape;641;p50"/>
          <p:cNvGrpSpPr/>
          <p:nvPr/>
        </p:nvGrpSpPr>
        <p:grpSpPr>
          <a:xfrm>
            <a:off x="4735829" y="4768596"/>
            <a:ext cx="766572" cy="304800"/>
            <a:chOff x="4735829" y="4768596"/>
            <a:chExt cx="766572" cy="304800"/>
          </a:xfrm>
        </p:grpSpPr>
        <p:sp>
          <p:nvSpPr>
            <p:cNvPr id="642" name="Google Shape;642;p50"/>
            <p:cNvSpPr/>
            <p:nvPr/>
          </p:nvSpPr>
          <p:spPr>
            <a:xfrm>
              <a:off x="5197601" y="476859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729"/>
                  </a:lnTo>
                  <a:lnTo>
                    <a:pt x="29285" y="242584"/>
                  </a:lnTo>
                  <a:lnTo>
                    <a:pt x="62215" y="275514"/>
                  </a:lnTo>
                  <a:lnTo>
                    <a:pt x="104070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4735829" y="4882896"/>
              <a:ext cx="462280" cy="76200"/>
            </a:xfrm>
            <a:custGeom>
              <a:avLst/>
              <a:gdLst/>
              <a:ahLst/>
              <a:cxnLst/>
              <a:rect l="l" t="t" r="r" b="b"/>
              <a:pathLst>
                <a:path w="462279" h="76200" extrusionOk="0">
                  <a:moveTo>
                    <a:pt x="403098" y="38100"/>
                  </a:moveTo>
                  <a:lnTo>
                    <a:pt x="401574" y="35051"/>
                  </a:lnTo>
                  <a:lnTo>
                    <a:pt x="397764" y="33527"/>
                  </a:lnTo>
                  <a:lnTo>
                    <a:pt x="4572" y="33527"/>
                  </a:lnTo>
                  <a:lnTo>
                    <a:pt x="762" y="35051"/>
                  </a:lnTo>
                  <a:lnTo>
                    <a:pt x="0" y="38100"/>
                  </a:lnTo>
                  <a:lnTo>
                    <a:pt x="762" y="41909"/>
                  </a:lnTo>
                  <a:lnTo>
                    <a:pt x="4572" y="43433"/>
                  </a:lnTo>
                  <a:lnTo>
                    <a:pt x="397764" y="43433"/>
                  </a:lnTo>
                  <a:lnTo>
                    <a:pt x="401574" y="41909"/>
                  </a:lnTo>
                  <a:lnTo>
                    <a:pt x="403098" y="38100"/>
                  </a:lnTo>
                  <a:close/>
                </a:path>
                <a:path w="462279" h="76200" extrusionOk="0">
                  <a:moveTo>
                    <a:pt x="461772" y="38100"/>
                  </a:moveTo>
                  <a:lnTo>
                    <a:pt x="385572" y="0"/>
                  </a:lnTo>
                  <a:lnTo>
                    <a:pt x="385572" y="33527"/>
                  </a:lnTo>
                  <a:lnTo>
                    <a:pt x="397764" y="33527"/>
                  </a:lnTo>
                  <a:lnTo>
                    <a:pt x="401574" y="35051"/>
                  </a:lnTo>
                  <a:lnTo>
                    <a:pt x="403098" y="38100"/>
                  </a:lnTo>
                  <a:lnTo>
                    <a:pt x="403098" y="67437"/>
                  </a:lnTo>
                  <a:lnTo>
                    <a:pt x="461772" y="38100"/>
                  </a:lnTo>
                  <a:close/>
                </a:path>
                <a:path w="462279" h="76200" extrusionOk="0">
                  <a:moveTo>
                    <a:pt x="403098" y="67437"/>
                  </a:moveTo>
                  <a:lnTo>
                    <a:pt x="403098" y="38100"/>
                  </a:lnTo>
                  <a:lnTo>
                    <a:pt x="401574" y="41909"/>
                  </a:lnTo>
                  <a:lnTo>
                    <a:pt x="397764" y="43433"/>
                  </a:lnTo>
                  <a:lnTo>
                    <a:pt x="385572" y="43433"/>
                  </a:lnTo>
                  <a:lnTo>
                    <a:pt x="385572" y="76200"/>
                  </a:lnTo>
                  <a:lnTo>
                    <a:pt x="4030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50"/>
          <p:cNvSpPr txBox="1"/>
          <p:nvPr/>
        </p:nvSpPr>
        <p:spPr>
          <a:xfrm>
            <a:off x="4959603" y="4643120"/>
            <a:ext cx="48069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</a:t>
            </a:r>
            <a:r>
              <a:rPr lang="en-U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45" name="Google Shape;645;p50"/>
          <p:cNvGrpSpPr/>
          <p:nvPr/>
        </p:nvGrpSpPr>
        <p:grpSpPr>
          <a:xfrm>
            <a:off x="5163311" y="4992623"/>
            <a:ext cx="391160" cy="1147572"/>
            <a:chOff x="5163311" y="4992623"/>
            <a:chExt cx="391160" cy="1147572"/>
          </a:xfrm>
        </p:grpSpPr>
        <p:sp>
          <p:nvSpPr>
            <p:cNvPr id="646" name="Google Shape;646;p50"/>
            <p:cNvSpPr/>
            <p:nvPr/>
          </p:nvSpPr>
          <p:spPr>
            <a:xfrm>
              <a:off x="5163311" y="4992623"/>
              <a:ext cx="391160" cy="353060"/>
            </a:xfrm>
            <a:custGeom>
              <a:avLst/>
              <a:gdLst/>
              <a:ahLst/>
              <a:cxnLst/>
              <a:rect l="l" t="t" r="r" b="b"/>
              <a:pathLst>
                <a:path w="391160" h="353060" extrusionOk="0">
                  <a:moveTo>
                    <a:pt x="38862" y="6096"/>
                  </a:moveTo>
                  <a:lnTo>
                    <a:pt x="38100" y="2286"/>
                  </a:lnTo>
                  <a:lnTo>
                    <a:pt x="35051" y="0"/>
                  </a:lnTo>
                  <a:lnTo>
                    <a:pt x="31241" y="762"/>
                  </a:lnTo>
                  <a:lnTo>
                    <a:pt x="29717" y="3810"/>
                  </a:lnTo>
                  <a:lnTo>
                    <a:pt x="19812" y="51053"/>
                  </a:lnTo>
                  <a:lnTo>
                    <a:pt x="16001" y="74675"/>
                  </a:lnTo>
                  <a:lnTo>
                    <a:pt x="11429" y="98298"/>
                  </a:lnTo>
                  <a:lnTo>
                    <a:pt x="4572" y="143255"/>
                  </a:lnTo>
                  <a:lnTo>
                    <a:pt x="762" y="185165"/>
                  </a:lnTo>
                  <a:lnTo>
                    <a:pt x="0" y="205739"/>
                  </a:lnTo>
                  <a:lnTo>
                    <a:pt x="0" y="224789"/>
                  </a:lnTo>
                  <a:lnTo>
                    <a:pt x="1524" y="242315"/>
                  </a:lnTo>
                  <a:lnTo>
                    <a:pt x="6096" y="267462"/>
                  </a:lnTo>
                  <a:lnTo>
                    <a:pt x="8382" y="275081"/>
                  </a:lnTo>
                  <a:lnTo>
                    <a:pt x="9905" y="278510"/>
                  </a:lnTo>
                  <a:lnTo>
                    <a:pt x="9905" y="205739"/>
                  </a:lnTo>
                  <a:lnTo>
                    <a:pt x="10667" y="185927"/>
                  </a:lnTo>
                  <a:lnTo>
                    <a:pt x="12191" y="165353"/>
                  </a:lnTo>
                  <a:lnTo>
                    <a:pt x="14477" y="144017"/>
                  </a:lnTo>
                  <a:lnTo>
                    <a:pt x="17525" y="122681"/>
                  </a:lnTo>
                  <a:lnTo>
                    <a:pt x="25146" y="76962"/>
                  </a:lnTo>
                  <a:lnTo>
                    <a:pt x="38862" y="6096"/>
                  </a:lnTo>
                  <a:close/>
                </a:path>
                <a:path w="391160" h="353060" extrusionOk="0">
                  <a:moveTo>
                    <a:pt x="363474" y="277622"/>
                  </a:moveTo>
                  <a:lnTo>
                    <a:pt x="363474" y="224027"/>
                  </a:lnTo>
                  <a:lnTo>
                    <a:pt x="361950" y="241553"/>
                  </a:lnTo>
                  <a:lnTo>
                    <a:pt x="360425" y="249174"/>
                  </a:lnTo>
                  <a:lnTo>
                    <a:pt x="359663" y="257555"/>
                  </a:lnTo>
                  <a:lnTo>
                    <a:pt x="357377" y="265175"/>
                  </a:lnTo>
                  <a:lnTo>
                    <a:pt x="355853" y="272034"/>
                  </a:lnTo>
                  <a:lnTo>
                    <a:pt x="352805" y="278891"/>
                  </a:lnTo>
                  <a:lnTo>
                    <a:pt x="350520" y="284988"/>
                  </a:lnTo>
                  <a:lnTo>
                    <a:pt x="347472" y="291084"/>
                  </a:lnTo>
                  <a:lnTo>
                    <a:pt x="339851" y="301751"/>
                  </a:lnTo>
                  <a:lnTo>
                    <a:pt x="336041" y="306324"/>
                  </a:lnTo>
                  <a:lnTo>
                    <a:pt x="330708" y="310134"/>
                  </a:lnTo>
                  <a:lnTo>
                    <a:pt x="325374" y="314705"/>
                  </a:lnTo>
                  <a:lnTo>
                    <a:pt x="318515" y="318515"/>
                  </a:lnTo>
                  <a:lnTo>
                    <a:pt x="311658" y="321563"/>
                  </a:lnTo>
                  <a:lnTo>
                    <a:pt x="303275" y="325374"/>
                  </a:lnTo>
                  <a:lnTo>
                    <a:pt x="294893" y="328422"/>
                  </a:lnTo>
                  <a:lnTo>
                    <a:pt x="285750" y="330708"/>
                  </a:lnTo>
                  <a:lnTo>
                    <a:pt x="275843" y="333755"/>
                  </a:lnTo>
                  <a:lnTo>
                    <a:pt x="233172" y="340613"/>
                  </a:lnTo>
                  <a:lnTo>
                    <a:pt x="174498" y="342900"/>
                  </a:lnTo>
                  <a:lnTo>
                    <a:pt x="140208" y="340613"/>
                  </a:lnTo>
                  <a:lnTo>
                    <a:pt x="87629" y="331470"/>
                  </a:lnTo>
                  <a:lnTo>
                    <a:pt x="48005" y="314705"/>
                  </a:lnTo>
                  <a:lnTo>
                    <a:pt x="19812" y="278891"/>
                  </a:lnTo>
                  <a:lnTo>
                    <a:pt x="16001" y="265175"/>
                  </a:lnTo>
                  <a:lnTo>
                    <a:pt x="13715" y="257555"/>
                  </a:lnTo>
                  <a:lnTo>
                    <a:pt x="12191" y="249936"/>
                  </a:lnTo>
                  <a:lnTo>
                    <a:pt x="9905" y="224027"/>
                  </a:lnTo>
                  <a:lnTo>
                    <a:pt x="9905" y="278510"/>
                  </a:lnTo>
                  <a:lnTo>
                    <a:pt x="30479" y="313181"/>
                  </a:lnTo>
                  <a:lnTo>
                    <a:pt x="66293" y="334517"/>
                  </a:lnTo>
                  <a:lnTo>
                    <a:pt x="95250" y="342900"/>
                  </a:lnTo>
                  <a:lnTo>
                    <a:pt x="105155" y="345186"/>
                  </a:lnTo>
                  <a:lnTo>
                    <a:pt x="116586" y="346710"/>
                  </a:lnTo>
                  <a:lnTo>
                    <a:pt x="127253" y="348996"/>
                  </a:lnTo>
                  <a:lnTo>
                    <a:pt x="138684" y="349758"/>
                  </a:lnTo>
                  <a:lnTo>
                    <a:pt x="150875" y="351281"/>
                  </a:lnTo>
                  <a:lnTo>
                    <a:pt x="162305" y="352043"/>
                  </a:lnTo>
                  <a:lnTo>
                    <a:pt x="174498" y="352043"/>
                  </a:lnTo>
                  <a:lnTo>
                    <a:pt x="186689" y="352805"/>
                  </a:lnTo>
                  <a:lnTo>
                    <a:pt x="198120" y="352091"/>
                  </a:lnTo>
                  <a:lnTo>
                    <a:pt x="210312" y="352043"/>
                  </a:lnTo>
                  <a:lnTo>
                    <a:pt x="222503" y="351281"/>
                  </a:lnTo>
                  <a:lnTo>
                    <a:pt x="233934" y="349758"/>
                  </a:lnTo>
                  <a:lnTo>
                    <a:pt x="245363" y="348996"/>
                  </a:lnTo>
                  <a:lnTo>
                    <a:pt x="256793" y="346710"/>
                  </a:lnTo>
                  <a:lnTo>
                    <a:pt x="297941" y="337565"/>
                  </a:lnTo>
                  <a:lnTo>
                    <a:pt x="329946" y="322325"/>
                  </a:lnTo>
                  <a:lnTo>
                    <a:pt x="336803" y="318515"/>
                  </a:lnTo>
                  <a:lnTo>
                    <a:pt x="342138" y="313181"/>
                  </a:lnTo>
                  <a:lnTo>
                    <a:pt x="351282" y="302513"/>
                  </a:lnTo>
                  <a:lnTo>
                    <a:pt x="355091" y="295655"/>
                  </a:lnTo>
                  <a:lnTo>
                    <a:pt x="358901" y="289560"/>
                  </a:lnTo>
                  <a:lnTo>
                    <a:pt x="361950" y="282701"/>
                  </a:lnTo>
                  <a:lnTo>
                    <a:pt x="363474" y="277622"/>
                  </a:lnTo>
                  <a:close/>
                </a:path>
                <a:path w="391160" h="353060" extrusionOk="0">
                  <a:moveTo>
                    <a:pt x="390905" y="72389"/>
                  </a:moveTo>
                  <a:lnTo>
                    <a:pt x="339089" y="4572"/>
                  </a:lnTo>
                  <a:lnTo>
                    <a:pt x="316229" y="86867"/>
                  </a:lnTo>
                  <a:lnTo>
                    <a:pt x="346710" y="80958"/>
                  </a:lnTo>
                  <a:lnTo>
                    <a:pt x="346710" y="67817"/>
                  </a:lnTo>
                  <a:lnTo>
                    <a:pt x="347472" y="64770"/>
                  </a:lnTo>
                  <a:lnTo>
                    <a:pt x="350520" y="62484"/>
                  </a:lnTo>
                  <a:lnTo>
                    <a:pt x="353567" y="63246"/>
                  </a:lnTo>
                  <a:lnTo>
                    <a:pt x="355853" y="66293"/>
                  </a:lnTo>
                  <a:lnTo>
                    <a:pt x="357935" y="78782"/>
                  </a:lnTo>
                  <a:lnTo>
                    <a:pt x="390905" y="72389"/>
                  </a:lnTo>
                  <a:close/>
                </a:path>
                <a:path w="391160" h="353060" extrusionOk="0">
                  <a:moveTo>
                    <a:pt x="357935" y="78782"/>
                  </a:moveTo>
                  <a:lnTo>
                    <a:pt x="355853" y="66293"/>
                  </a:lnTo>
                  <a:lnTo>
                    <a:pt x="353567" y="63246"/>
                  </a:lnTo>
                  <a:lnTo>
                    <a:pt x="350520" y="62484"/>
                  </a:lnTo>
                  <a:lnTo>
                    <a:pt x="347472" y="64770"/>
                  </a:lnTo>
                  <a:lnTo>
                    <a:pt x="346710" y="67817"/>
                  </a:lnTo>
                  <a:lnTo>
                    <a:pt x="348831" y="80547"/>
                  </a:lnTo>
                  <a:lnTo>
                    <a:pt x="357935" y="78782"/>
                  </a:lnTo>
                  <a:close/>
                </a:path>
                <a:path w="391160" h="353060" extrusionOk="0">
                  <a:moveTo>
                    <a:pt x="348831" y="80547"/>
                  </a:moveTo>
                  <a:lnTo>
                    <a:pt x="346710" y="67817"/>
                  </a:lnTo>
                  <a:lnTo>
                    <a:pt x="346710" y="80958"/>
                  </a:lnTo>
                  <a:lnTo>
                    <a:pt x="348831" y="80547"/>
                  </a:lnTo>
                  <a:close/>
                </a:path>
                <a:path w="391160" h="353060" extrusionOk="0">
                  <a:moveTo>
                    <a:pt x="373379" y="205739"/>
                  </a:moveTo>
                  <a:lnTo>
                    <a:pt x="372617" y="185927"/>
                  </a:lnTo>
                  <a:lnTo>
                    <a:pt x="368046" y="143255"/>
                  </a:lnTo>
                  <a:lnTo>
                    <a:pt x="364998" y="121158"/>
                  </a:lnTo>
                  <a:lnTo>
                    <a:pt x="357935" y="78782"/>
                  </a:lnTo>
                  <a:lnTo>
                    <a:pt x="348831" y="80547"/>
                  </a:lnTo>
                  <a:lnTo>
                    <a:pt x="355853" y="121920"/>
                  </a:lnTo>
                  <a:lnTo>
                    <a:pt x="358901" y="144017"/>
                  </a:lnTo>
                  <a:lnTo>
                    <a:pt x="361188" y="165353"/>
                  </a:lnTo>
                  <a:lnTo>
                    <a:pt x="362712" y="185927"/>
                  </a:lnTo>
                  <a:lnTo>
                    <a:pt x="363474" y="205739"/>
                  </a:lnTo>
                  <a:lnTo>
                    <a:pt x="363474" y="277622"/>
                  </a:lnTo>
                  <a:lnTo>
                    <a:pt x="368808" y="259841"/>
                  </a:lnTo>
                  <a:lnTo>
                    <a:pt x="370332" y="251460"/>
                  </a:lnTo>
                  <a:lnTo>
                    <a:pt x="372617" y="224789"/>
                  </a:lnTo>
                  <a:lnTo>
                    <a:pt x="373379" y="2057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50"/>
            <p:cNvSpPr/>
            <p:nvPr/>
          </p:nvSpPr>
          <p:spPr>
            <a:xfrm>
              <a:off x="5197601" y="58353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399" y="0"/>
                  </a:move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729"/>
                  </a:lnTo>
                  <a:lnTo>
                    <a:pt x="29285" y="242584"/>
                  </a:lnTo>
                  <a:lnTo>
                    <a:pt x="62215" y="275514"/>
                  </a:lnTo>
                  <a:lnTo>
                    <a:pt x="104070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3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8" name="Google Shape;648;p50"/>
          <p:cNvSpPr txBox="1"/>
          <p:nvPr/>
        </p:nvSpPr>
        <p:spPr>
          <a:xfrm>
            <a:off x="5300471" y="5847841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50"/>
          <p:cNvSpPr/>
          <p:nvPr/>
        </p:nvSpPr>
        <p:spPr>
          <a:xfrm>
            <a:off x="4435602" y="58353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399" y="0"/>
                </a:moveTo>
                <a:lnTo>
                  <a:pt x="104070" y="7802"/>
                </a:lnTo>
                <a:lnTo>
                  <a:pt x="62215" y="29504"/>
                </a:lnTo>
                <a:lnTo>
                  <a:pt x="29285" y="62544"/>
                </a:lnTo>
                <a:lnTo>
                  <a:pt x="7729" y="104363"/>
                </a:lnTo>
                <a:lnTo>
                  <a:pt x="0" y="152400"/>
                </a:lnTo>
                <a:lnTo>
                  <a:pt x="7729" y="200729"/>
                </a:lnTo>
                <a:lnTo>
                  <a:pt x="29285" y="242584"/>
                </a:lnTo>
                <a:lnTo>
                  <a:pt x="62215" y="275514"/>
                </a:lnTo>
                <a:lnTo>
                  <a:pt x="104070" y="297070"/>
                </a:lnTo>
                <a:lnTo>
                  <a:pt x="152400" y="304800"/>
                </a:lnTo>
                <a:lnTo>
                  <a:pt x="200436" y="297070"/>
                </a:lnTo>
                <a:lnTo>
                  <a:pt x="242255" y="275514"/>
                </a:lnTo>
                <a:lnTo>
                  <a:pt x="275295" y="242584"/>
                </a:lnTo>
                <a:lnTo>
                  <a:pt x="296997" y="200729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399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50"/>
          <p:cNvSpPr txBox="1"/>
          <p:nvPr/>
        </p:nvSpPr>
        <p:spPr>
          <a:xfrm>
            <a:off x="4538471" y="5847841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51" name="Google Shape;651;p50"/>
          <p:cNvGrpSpPr/>
          <p:nvPr/>
        </p:nvGrpSpPr>
        <p:grpSpPr>
          <a:xfrm>
            <a:off x="3749802" y="5301996"/>
            <a:ext cx="2514600" cy="1110615"/>
            <a:chOff x="3749802" y="5301996"/>
            <a:chExt cx="2514600" cy="1110615"/>
          </a:xfrm>
        </p:grpSpPr>
        <p:sp>
          <p:nvSpPr>
            <p:cNvPr id="652" name="Google Shape;652;p50"/>
            <p:cNvSpPr/>
            <p:nvPr/>
          </p:nvSpPr>
          <p:spPr>
            <a:xfrm>
              <a:off x="3749802" y="530199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729"/>
                  </a:lnTo>
                  <a:lnTo>
                    <a:pt x="29285" y="242584"/>
                  </a:lnTo>
                  <a:lnTo>
                    <a:pt x="62215" y="275514"/>
                  </a:lnTo>
                  <a:lnTo>
                    <a:pt x="104070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3749802" y="530199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729"/>
                  </a:lnTo>
                  <a:lnTo>
                    <a:pt x="29285" y="242584"/>
                  </a:lnTo>
                  <a:lnTo>
                    <a:pt x="62215" y="275514"/>
                  </a:lnTo>
                  <a:lnTo>
                    <a:pt x="104070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50"/>
            <p:cNvSpPr/>
            <p:nvPr/>
          </p:nvSpPr>
          <p:spPr>
            <a:xfrm>
              <a:off x="4376166" y="5949696"/>
              <a:ext cx="821690" cy="462915"/>
            </a:xfrm>
            <a:custGeom>
              <a:avLst/>
              <a:gdLst/>
              <a:ahLst/>
              <a:cxnLst/>
              <a:rect l="l" t="t" r="r" b="b"/>
              <a:pathLst>
                <a:path w="821689" h="462914" extrusionOk="0">
                  <a:moveTo>
                    <a:pt x="390906" y="182118"/>
                  </a:moveTo>
                  <a:lnTo>
                    <a:pt x="338328" y="114300"/>
                  </a:lnTo>
                  <a:lnTo>
                    <a:pt x="315468" y="196596"/>
                  </a:lnTo>
                  <a:lnTo>
                    <a:pt x="345948" y="190754"/>
                  </a:lnTo>
                  <a:lnTo>
                    <a:pt x="348361" y="190284"/>
                  </a:lnTo>
                  <a:lnTo>
                    <a:pt x="352044" y="209550"/>
                  </a:lnTo>
                  <a:lnTo>
                    <a:pt x="355092" y="231648"/>
                  </a:lnTo>
                  <a:lnTo>
                    <a:pt x="358902" y="253746"/>
                  </a:lnTo>
                  <a:lnTo>
                    <a:pt x="361188" y="275082"/>
                  </a:lnTo>
                  <a:lnTo>
                    <a:pt x="362712" y="295656"/>
                  </a:lnTo>
                  <a:lnTo>
                    <a:pt x="363474" y="315468"/>
                  </a:lnTo>
                  <a:lnTo>
                    <a:pt x="362712" y="333756"/>
                  </a:lnTo>
                  <a:lnTo>
                    <a:pt x="362712" y="342900"/>
                  </a:lnTo>
                  <a:lnTo>
                    <a:pt x="361950" y="351282"/>
                  </a:lnTo>
                  <a:lnTo>
                    <a:pt x="360426" y="358902"/>
                  </a:lnTo>
                  <a:lnTo>
                    <a:pt x="358902" y="367284"/>
                  </a:lnTo>
                  <a:lnTo>
                    <a:pt x="343662" y="406146"/>
                  </a:lnTo>
                  <a:lnTo>
                    <a:pt x="330708" y="419862"/>
                  </a:lnTo>
                  <a:lnTo>
                    <a:pt x="325374" y="424434"/>
                  </a:lnTo>
                  <a:lnTo>
                    <a:pt x="318516" y="428244"/>
                  </a:lnTo>
                  <a:lnTo>
                    <a:pt x="310896" y="431292"/>
                  </a:lnTo>
                  <a:lnTo>
                    <a:pt x="303276" y="435102"/>
                  </a:lnTo>
                  <a:lnTo>
                    <a:pt x="294894" y="438150"/>
                  </a:lnTo>
                  <a:lnTo>
                    <a:pt x="285750" y="440436"/>
                  </a:lnTo>
                  <a:lnTo>
                    <a:pt x="275844" y="443484"/>
                  </a:lnTo>
                  <a:lnTo>
                    <a:pt x="265938" y="445770"/>
                  </a:lnTo>
                  <a:lnTo>
                    <a:pt x="255270" y="447294"/>
                  </a:lnTo>
                  <a:lnTo>
                    <a:pt x="243840" y="448818"/>
                  </a:lnTo>
                  <a:lnTo>
                    <a:pt x="233172" y="450342"/>
                  </a:lnTo>
                  <a:lnTo>
                    <a:pt x="221742" y="451104"/>
                  </a:lnTo>
                  <a:lnTo>
                    <a:pt x="209550" y="451866"/>
                  </a:lnTo>
                  <a:lnTo>
                    <a:pt x="198120" y="452628"/>
                  </a:lnTo>
                  <a:lnTo>
                    <a:pt x="174498" y="452628"/>
                  </a:lnTo>
                  <a:lnTo>
                    <a:pt x="140208" y="450342"/>
                  </a:lnTo>
                  <a:lnTo>
                    <a:pt x="96774" y="443484"/>
                  </a:lnTo>
                  <a:lnTo>
                    <a:pt x="54102" y="428244"/>
                  </a:lnTo>
                  <a:lnTo>
                    <a:pt x="33528" y="411480"/>
                  </a:lnTo>
                  <a:lnTo>
                    <a:pt x="28956" y="406146"/>
                  </a:lnTo>
                  <a:lnTo>
                    <a:pt x="12192" y="359664"/>
                  </a:lnTo>
                  <a:lnTo>
                    <a:pt x="9906" y="342900"/>
                  </a:lnTo>
                  <a:lnTo>
                    <a:pt x="9906" y="333756"/>
                  </a:lnTo>
                  <a:lnTo>
                    <a:pt x="9144" y="315468"/>
                  </a:lnTo>
                  <a:lnTo>
                    <a:pt x="11430" y="275082"/>
                  </a:lnTo>
                  <a:lnTo>
                    <a:pt x="16764" y="232410"/>
                  </a:lnTo>
                  <a:lnTo>
                    <a:pt x="25146" y="186690"/>
                  </a:lnTo>
                  <a:lnTo>
                    <a:pt x="28956" y="163068"/>
                  </a:lnTo>
                  <a:lnTo>
                    <a:pt x="38862" y="115824"/>
                  </a:lnTo>
                  <a:lnTo>
                    <a:pt x="38100" y="112014"/>
                  </a:lnTo>
                  <a:lnTo>
                    <a:pt x="35052" y="109728"/>
                  </a:lnTo>
                  <a:lnTo>
                    <a:pt x="15240" y="184404"/>
                  </a:lnTo>
                  <a:lnTo>
                    <a:pt x="7620" y="230886"/>
                  </a:lnTo>
                  <a:lnTo>
                    <a:pt x="2286" y="274320"/>
                  </a:lnTo>
                  <a:lnTo>
                    <a:pt x="0" y="315468"/>
                  </a:lnTo>
                  <a:lnTo>
                    <a:pt x="0" y="334518"/>
                  </a:lnTo>
                  <a:lnTo>
                    <a:pt x="1524" y="352044"/>
                  </a:lnTo>
                  <a:lnTo>
                    <a:pt x="6096" y="377190"/>
                  </a:lnTo>
                  <a:lnTo>
                    <a:pt x="8382" y="384810"/>
                  </a:lnTo>
                  <a:lnTo>
                    <a:pt x="9144" y="387096"/>
                  </a:lnTo>
                  <a:lnTo>
                    <a:pt x="10668" y="391668"/>
                  </a:lnTo>
                  <a:lnTo>
                    <a:pt x="35814" y="427482"/>
                  </a:lnTo>
                  <a:lnTo>
                    <a:pt x="74676" y="447294"/>
                  </a:lnTo>
                  <a:lnTo>
                    <a:pt x="115824" y="456438"/>
                  </a:lnTo>
                  <a:lnTo>
                    <a:pt x="127254" y="458724"/>
                  </a:lnTo>
                  <a:lnTo>
                    <a:pt x="138684" y="459486"/>
                  </a:lnTo>
                  <a:lnTo>
                    <a:pt x="150114" y="461010"/>
                  </a:lnTo>
                  <a:lnTo>
                    <a:pt x="162306" y="461772"/>
                  </a:lnTo>
                  <a:lnTo>
                    <a:pt x="174498" y="461772"/>
                  </a:lnTo>
                  <a:lnTo>
                    <a:pt x="185928" y="462534"/>
                  </a:lnTo>
                  <a:lnTo>
                    <a:pt x="198120" y="461772"/>
                  </a:lnTo>
                  <a:lnTo>
                    <a:pt x="210312" y="461772"/>
                  </a:lnTo>
                  <a:lnTo>
                    <a:pt x="221742" y="461010"/>
                  </a:lnTo>
                  <a:lnTo>
                    <a:pt x="233934" y="459486"/>
                  </a:lnTo>
                  <a:lnTo>
                    <a:pt x="245364" y="458724"/>
                  </a:lnTo>
                  <a:lnTo>
                    <a:pt x="256794" y="456438"/>
                  </a:lnTo>
                  <a:lnTo>
                    <a:pt x="267462" y="454914"/>
                  </a:lnTo>
                  <a:lnTo>
                    <a:pt x="278130" y="452628"/>
                  </a:lnTo>
                  <a:lnTo>
                    <a:pt x="288036" y="450342"/>
                  </a:lnTo>
                  <a:lnTo>
                    <a:pt x="306324" y="444246"/>
                  </a:lnTo>
                  <a:lnTo>
                    <a:pt x="323088" y="436626"/>
                  </a:lnTo>
                  <a:lnTo>
                    <a:pt x="329946" y="432054"/>
                  </a:lnTo>
                  <a:lnTo>
                    <a:pt x="336042" y="428244"/>
                  </a:lnTo>
                  <a:lnTo>
                    <a:pt x="342138" y="422910"/>
                  </a:lnTo>
                  <a:lnTo>
                    <a:pt x="351282" y="412242"/>
                  </a:lnTo>
                  <a:lnTo>
                    <a:pt x="355092" y="405384"/>
                  </a:lnTo>
                  <a:lnTo>
                    <a:pt x="358902" y="399288"/>
                  </a:lnTo>
                  <a:lnTo>
                    <a:pt x="361950" y="392430"/>
                  </a:lnTo>
                  <a:lnTo>
                    <a:pt x="363474" y="387350"/>
                  </a:lnTo>
                  <a:lnTo>
                    <a:pt x="366522" y="377190"/>
                  </a:lnTo>
                  <a:lnTo>
                    <a:pt x="368046" y="369570"/>
                  </a:lnTo>
                  <a:lnTo>
                    <a:pt x="369570" y="361188"/>
                  </a:lnTo>
                  <a:lnTo>
                    <a:pt x="371094" y="352044"/>
                  </a:lnTo>
                  <a:lnTo>
                    <a:pt x="372618" y="334518"/>
                  </a:lnTo>
                  <a:lnTo>
                    <a:pt x="372618" y="315468"/>
                  </a:lnTo>
                  <a:lnTo>
                    <a:pt x="370332" y="274320"/>
                  </a:lnTo>
                  <a:lnTo>
                    <a:pt x="364998" y="230886"/>
                  </a:lnTo>
                  <a:lnTo>
                    <a:pt x="357466" y="188544"/>
                  </a:lnTo>
                  <a:lnTo>
                    <a:pt x="390906" y="182118"/>
                  </a:lnTo>
                  <a:close/>
                </a:path>
                <a:path w="821689" h="462914" extrusionOk="0">
                  <a:moveTo>
                    <a:pt x="821436" y="38100"/>
                  </a:moveTo>
                  <a:lnTo>
                    <a:pt x="745236" y="0"/>
                  </a:lnTo>
                  <a:lnTo>
                    <a:pt x="745236" y="33528"/>
                  </a:lnTo>
                  <a:lnTo>
                    <a:pt x="364236" y="33528"/>
                  </a:lnTo>
                  <a:lnTo>
                    <a:pt x="360426" y="35052"/>
                  </a:lnTo>
                  <a:lnTo>
                    <a:pt x="359664" y="38100"/>
                  </a:lnTo>
                  <a:lnTo>
                    <a:pt x="360426" y="41910"/>
                  </a:lnTo>
                  <a:lnTo>
                    <a:pt x="364236" y="43434"/>
                  </a:lnTo>
                  <a:lnTo>
                    <a:pt x="745236" y="43434"/>
                  </a:lnTo>
                  <a:lnTo>
                    <a:pt x="745236" y="76200"/>
                  </a:lnTo>
                  <a:lnTo>
                    <a:pt x="762762" y="67437"/>
                  </a:lnTo>
                  <a:lnTo>
                    <a:pt x="821436" y="38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50"/>
            <p:cNvSpPr/>
            <p:nvPr/>
          </p:nvSpPr>
          <p:spPr>
            <a:xfrm>
              <a:off x="5959602" y="530199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729"/>
                  </a:lnTo>
                  <a:lnTo>
                    <a:pt x="29285" y="242584"/>
                  </a:lnTo>
                  <a:lnTo>
                    <a:pt x="62215" y="275514"/>
                  </a:lnTo>
                  <a:lnTo>
                    <a:pt x="104070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50"/>
            <p:cNvSpPr/>
            <p:nvPr/>
          </p:nvSpPr>
          <p:spPr>
            <a:xfrm>
              <a:off x="5959602" y="530199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729"/>
                  </a:lnTo>
                  <a:lnTo>
                    <a:pt x="29285" y="242584"/>
                  </a:lnTo>
                  <a:lnTo>
                    <a:pt x="62215" y="275514"/>
                  </a:lnTo>
                  <a:lnTo>
                    <a:pt x="104070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7" name="Google Shape;657;p50"/>
          <p:cNvSpPr txBox="1"/>
          <p:nvPr/>
        </p:nvSpPr>
        <p:spPr>
          <a:xfrm>
            <a:off x="6049771" y="531444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50"/>
          <p:cNvSpPr/>
          <p:nvPr/>
        </p:nvSpPr>
        <p:spPr>
          <a:xfrm>
            <a:off x="3967734" y="4905755"/>
            <a:ext cx="2068195" cy="1098550"/>
          </a:xfrm>
          <a:custGeom>
            <a:avLst/>
            <a:gdLst/>
            <a:ahLst/>
            <a:cxnLst/>
            <a:rect l="l" t="t" r="r" b="b"/>
            <a:pathLst>
              <a:path w="2068195" h="1098550" extrusionOk="0">
                <a:moveTo>
                  <a:pt x="467868" y="1005840"/>
                </a:moveTo>
                <a:lnTo>
                  <a:pt x="404622" y="895350"/>
                </a:lnTo>
                <a:lnTo>
                  <a:pt x="383501" y="926769"/>
                </a:lnTo>
                <a:lnTo>
                  <a:pt x="21336" y="685800"/>
                </a:lnTo>
                <a:lnTo>
                  <a:pt x="0" y="717042"/>
                </a:lnTo>
                <a:lnTo>
                  <a:pt x="362064" y="958672"/>
                </a:lnTo>
                <a:lnTo>
                  <a:pt x="340614" y="990600"/>
                </a:lnTo>
                <a:lnTo>
                  <a:pt x="399288" y="997635"/>
                </a:lnTo>
                <a:lnTo>
                  <a:pt x="467868" y="1005840"/>
                </a:lnTo>
                <a:close/>
              </a:path>
              <a:path w="2068195" h="1098550" extrusionOk="0">
                <a:moveTo>
                  <a:pt x="467868" y="91440"/>
                </a:moveTo>
                <a:lnTo>
                  <a:pt x="340614" y="107442"/>
                </a:lnTo>
                <a:lnTo>
                  <a:pt x="362064" y="139382"/>
                </a:lnTo>
                <a:lnTo>
                  <a:pt x="0" y="381000"/>
                </a:lnTo>
                <a:lnTo>
                  <a:pt x="21336" y="412242"/>
                </a:lnTo>
                <a:lnTo>
                  <a:pt x="383171" y="170776"/>
                </a:lnTo>
                <a:lnTo>
                  <a:pt x="399288" y="194767"/>
                </a:lnTo>
                <a:lnTo>
                  <a:pt x="404622" y="202692"/>
                </a:lnTo>
                <a:lnTo>
                  <a:pt x="467868" y="91440"/>
                </a:lnTo>
                <a:close/>
              </a:path>
              <a:path w="2068195" h="1098550" extrusionOk="0">
                <a:moveTo>
                  <a:pt x="2068068" y="701040"/>
                </a:moveTo>
                <a:lnTo>
                  <a:pt x="1941576" y="720852"/>
                </a:lnTo>
                <a:lnTo>
                  <a:pt x="1964016" y="752589"/>
                </a:lnTo>
                <a:lnTo>
                  <a:pt x="1523238" y="1066800"/>
                </a:lnTo>
                <a:lnTo>
                  <a:pt x="1545336" y="1098042"/>
                </a:lnTo>
                <a:lnTo>
                  <a:pt x="1985772" y="783348"/>
                </a:lnTo>
                <a:lnTo>
                  <a:pt x="2001774" y="805967"/>
                </a:lnTo>
                <a:lnTo>
                  <a:pt x="2007870" y="814578"/>
                </a:lnTo>
                <a:lnTo>
                  <a:pt x="2068068" y="701040"/>
                </a:lnTo>
                <a:close/>
              </a:path>
              <a:path w="2068195" h="1098550" extrusionOk="0">
                <a:moveTo>
                  <a:pt x="2068068" y="396240"/>
                </a:moveTo>
                <a:lnTo>
                  <a:pt x="2007870" y="283464"/>
                </a:lnTo>
                <a:lnTo>
                  <a:pt x="1986000" y="314134"/>
                </a:lnTo>
                <a:lnTo>
                  <a:pt x="1545336" y="0"/>
                </a:lnTo>
                <a:lnTo>
                  <a:pt x="1523238" y="31242"/>
                </a:lnTo>
                <a:lnTo>
                  <a:pt x="1963775" y="345287"/>
                </a:lnTo>
                <a:lnTo>
                  <a:pt x="1941576" y="376428"/>
                </a:lnTo>
                <a:lnTo>
                  <a:pt x="2001774" y="385864"/>
                </a:lnTo>
                <a:lnTo>
                  <a:pt x="2068068" y="396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50"/>
          <p:cNvSpPr txBox="1"/>
          <p:nvPr/>
        </p:nvSpPr>
        <p:spPr>
          <a:xfrm>
            <a:off x="2975101" y="4213352"/>
            <a:ext cx="11188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ab* | a*b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50"/>
          <p:cNvSpPr txBox="1"/>
          <p:nvPr/>
        </p:nvSpPr>
        <p:spPr>
          <a:xfrm>
            <a:off x="3839971" y="5299411"/>
            <a:ext cx="186690" cy="60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594" marR="0" lvl="0" indent="0" algn="l" rtl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61" name="Google Shape;661;p50"/>
          <p:cNvSpPr txBox="1"/>
          <p:nvPr/>
        </p:nvSpPr>
        <p:spPr>
          <a:xfrm>
            <a:off x="4057913" y="4875521"/>
            <a:ext cx="13716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62" name="Google Shape;662;p50"/>
          <p:cNvSpPr txBox="1"/>
          <p:nvPr/>
        </p:nvSpPr>
        <p:spPr>
          <a:xfrm>
            <a:off x="5879860" y="4891532"/>
            <a:ext cx="13716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63" name="Google Shape;663;p50"/>
          <p:cNvSpPr txBox="1"/>
          <p:nvPr/>
        </p:nvSpPr>
        <p:spPr>
          <a:xfrm>
            <a:off x="5879860" y="5668781"/>
            <a:ext cx="13716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64" name="Google Shape;664;p50"/>
          <p:cNvSpPr txBox="1"/>
          <p:nvPr/>
        </p:nvSpPr>
        <p:spPr>
          <a:xfrm>
            <a:off x="4527803" y="6319518"/>
            <a:ext cx="1035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50"/>
          <p:cNvSpPr txBox="1"/>
          <p:nvPr/>
        </p:nvSpPr>
        <p:spPr>
          <a:xfrm>
            <a:off x="4908812" y="5786123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50"/>
          <p:cNvSpPr txBox="1"/>
          <p:nvPr/>
        </p:nvSpPr>
        <p:spPr>
          <a:xfrm>
            <a:off x="5289820" y="5252728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67" name="Google Shape;667;p50"/>
          <p:cNvGrpSpPr/>
          <p:nvPr/>
        </p:nvGrpSpPr>
        <p:grpSpPr>
          <a:xfrm>
            <a:off x="2738627" y="4572000"/>
            <a:ext cx="3052573" cy="2057400"/>
            <a:chOff x="2738627" y="4572000"/>
            <a:chExt cx="3052573" cy="2057400"/>
          </a:xfrm>
        </p:grpSpPr>
        <p:sp>
          <p:nvSpPr>
            <p:cNvPr id="668" name="Google Shape;668;p50"/>
            <p:cNvSpPr/>
            <p:nvPr/>
          </p:nvSpPr>
          <p:spPr>
            <a:xfrm>
              <a:off x="4267200" y="4572000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 extrusionOk="0">
                  <a:moveTo>
                    <a:pt x="0" y="0"/>
                  </a:moveTo>
                  <a:lnTo>
                    <a:pt x="0" y="914400"/>
                  </a:lnTo>
                  <a:lnTo>
                    <a:pt x="1524000" y="914400"/>
                  </a:lnTo>
                  <a:lnTo>
                    <a:pt x="1524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4191000" y="5715000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 extrusionOk="0">
                  <a:moveTo>
                    <a:pt x="0" y="0"/>
                  </a:moveTo>
                  <a:lnTo>
                    <a:pt x="0" y="914400"/>
                  </a:lnTo>
                  <a:lnTo>
                    <a:pt x="1524000" y="914400"/>
                  </a:lnTo>
                  <a:lnTo>
                    <a:pt x="1524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3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2738627" y="5405627"/>
              <a:ext cx="995680" cy="76200"/>
            </a:xfrm>
            <a:custGeom>
              <a:avLst/>
              <a:gdLst/>
              <a:ahLst/>
              <a:cxnLst/>
              <a:rect l="l" t="t" r="r" b="b"/>
              <a:pathLst>
                <a:path w="995679" h="76200" extrusionOk="0">
                  <a:moveTo>
                    <a:pt x="936497" y="38100"/>
                  </a:moveTo>
                  <a:lnTo>
                    <a:pt x="934973" y="34289"/>
                  </a:lnTo>
                  <a:lnTo>
                    <a:pt x="931925" y="32766"/>
                  </a:lnTo>
                  <a:lnTo>
                    <a:pt x="4572" y="32766"/>
                  </a:lnTo>
                  <a:lnTo>
                    <a:pt x="1524" y="34289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931925" y="42672"/>
                  </a:lnTo>
                  <a:lnTo>
                    <a:pt x="934973" y="41148"/>
                  </a:lnTo>
                  <a:lnTo>
                    <a:pt x="936497" y="38100"/>
                  </a:lnTo>
                  <a:close/>
                </a:path>
                <a:path w="995679" h="76200" extrusionOk="0">
                  <a:moveTo>
                    <a:pt x="995171" y="38100"/>
                  </a:moveTo>
                  <a:lnTo>
                    <a:pt x="918971" y="0"/>
                  </a:lnTo>
                  <a:lnTo>
                    <a:pt x="918971" y="32766"/>
                  </a:lnTo>
                  <a:lnTo>
                    <a:pt x="931925" y="32766"/>
                  </a:lnTo>
                  <a:lnTo>
                    <a:pt x="934973" y="34289"/>
                  </a:lnTo>
                  <a:lnTo>
                    <a:pt x="936497" y="38100"/>
                  </a:lnTo>
                  <a:lnTo>
                    <a:pt x="936497" y="67437"/>
                  </a:lnTo>
                  <a:lnTo>
                    <a:pt x="995171" y="38100"/>
                  </a:lnTo>
                  <a:close/>
                </a:path>
                <a:path w="995679" h="76200" extrusionOk="0">
                  <a:moveTo>
                    <a:pt x="936497" y="67437"/>
                  </a:moveTo>
                  <a:lnTo>
                    <a:pt x="936497" y="38100"/>
                  </a:lnTo>
                  <a:lnTo>
                    <a:pt x="934973" y="41148"/>
                  </a:lnTo>
                  <a:lnTo>
                    <a:pt x="931925" y="42672"/>
                  </a:lnTo>
                  <a:lnTo>
                    <a:pt x="918971" y="42672"/>
                  </a:lnTo>
                  <a:lnTo>
                    <a:pt x="918971" y="76200"/>
                  </a:lnTo>
                  <a:lnTo>
                    <a:pt x="936497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1" name="Google Shape;671;p50"/>
          <p:cNvSpPr txBox="1"/>
          <p:nvPr/>
        </p:nvSpPr>
        <p:spPr>
          <a:xfrm>
            <a:off x="2898901" y="5086603"/>
            <a:ext cx="461009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50"/>
          <p:cNvSpPr/>
          <p:nvPr/>
        </p:nvSpPr>
        <p:spPr>
          <a:xfrm>
            <a:off x="5990844" y="5334000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 extrusionOk="0">
                <a:moveTo>
                  <a:pt x="123443" y="0"/>
                </a:moveTo>
                <a:lnTo>
                  <a:pt x="75545" y="9632"/>
                </a:lnTo>
                <a:lnTo>
                  <a:pt x="36290" y="35909"/>
                </a:lnTo>
                <a:lnTo>
                  <a:pt x="9751" y="74902"/>
                </a:lnTo>
                <a:lnTo>
                  <a:pt x="0" y="122682"/>
                </a:lnTo>
                <a:lnTo>
                  <a:pt x="9751" y="170902"/>
                </a:lnTo>
                <a:lnTo>
                  <a:pt x="36290" y="210121"/>
                </a:lnTo>
                <a:lnTo>
                  <a:pt x="75545" y="236481"/>
                </a:lnTo>
                <a:lnTo>
                  <a:pt x="123443" y="246125"/>
                </a:lnTo>
                <a:lnTo>
                  <a:pt x="171223" y="236481"/>
                </a:lnTo>
                <a:lnTo>
                  <a:pt x="210216" y="210121"/>
                </a:lnTo>
                <a:lnTo>
                  <a:pt x="236493" y="170902"/>
                </a:lnTo>
                <a:lnTo>
                  <a:pt x="246125" y="122682"/>
                </a:lnTo>
                <a:lnTo>
                  <a:pt x="236493" y="74902"/>
                </a:lnTo>
                <a:lnTo>
                  <a:pt x="210216" y="35909"/>
                </a:lnTo>
                <a:lnTo>
                  <a:pt x="171223" y="9632"/>
                </a:lnTo>
                <a:lnTo>
                  <a:pt x="123443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1"/>
          <p:cNvSpPr txBox="1">
            <a:spLocks noGrp="1"/>
          </p:cNvSpPr>
          <p:nvPr>
            <p:ph type="title"/>
          </p:nvPr>
        </p:nvSpPr>
        <p:spPr>
          <a:xfrm>
            <a:off x="1222502" y="1190498"/>
            <a:ext cx="301561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 (ab* | a*b)*</a:t>
            </a:r>
            <a:endParaRPr sz="2600"/>
          </a:p>
        </p:txBody>
      </p:sp>
      <p:sp>
        <p:nvSpPr>
          <p:cNvPr id="678" name="Google Shape;678;p51"/>
          <p:cNvSpPr/>
          <p:nvPr/>
        </p:nvSpPr>
        <p:spPr>
          <a:xfrm>
            <a:off x="2683001" y="25587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802"/>
                </a:lnTo>
                <a:lnTo>
                  <a:pt x="62215" y="29504"/>
                </a:lnTo>
                <a:lnTo>
                  <a:pt x="29285" y="62544"/>
                </a:lnTo>
                <a:lnTo>
                  <a:pt x="7729" y="104363"/>
                </a:lnTo>
                <a:lnTo>
                  <a:pt x="0" y="152399"/>
                </a:lnTo>
                <a:lnTo>
                  <a:pt x="7729" y="200729"/>
                </a:lnTo>
                <a:lnTo>
                  <a:pt x="29285" y="242584"/>
                </a:lnTo>
                <a:lnTo>
                  <a:pt x="62215" y="275514"/>
                </a:lnTo>
                <a:lnTo>
                  <a:pt x="104070" y="297070"/>
                </a:lnTo>
                <a:lnTo>
                  <a:pt x="152400" y="304799"/>
                </a:lnTo>
                <a:lnTo>
                  <a:pt x="200436" y="297070"/>
                </a:lnTo>
                <a:lnTo>
                  <a:pt x="242255" y="275514"/>
                </a:lnTo>
                <a:lnTo>
                  <a:pt x="275295" y="242584"/>
                </a:lnTo>
                <a:lnTo>
                  <a:pt x="296997" y="200729"/>
                </a:lnTo>
                <a:lnTo>
                  <a:pt x="304800" y="152399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51"/>
          <p:cNvSpPr txBox="1"/>
          <p:nvPr/>
        </p:nvSpPr>
        <p:spPr>
          <a:xfrm>
            <a:off x="2785872" y="2571242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80" name="Google Shape;680;p51"/>
          <p:cNvGrpSpPr/>
          <p:nvPr/>
        </p:nvGrpSpPr>
        <p:grpSpPr>
          <a:xfrm>
            <a:off x="2983229" y="2558795"/>
            <a:ext cx="766572" cy="304800"/>
            <a:chOff x="2983229" y="2558795"/>
            <a:chExt cx="766572" cy="304800"/>
          </a:xfrm>
        </p:grpSpPr>
        <p:sp>
          <p:nvSpPr>
            <p:cNvPr id="681" name="Google Shape;681;p51"/>
            <p:cNvSpPr/>
            <p:nvPr/>
          </p:nvSpPr>
          <p:spPr>
            <a:xfrm>
              <a:off x="3445001" y="25587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729"/>
                  </a:lnTo>
                  <a:lnTo>
                    <a:pt x="29285" y="242584"/>
                  </a:lnTo>
                  <a:lnTo>
                    <a:pt x="62215" y="275514"/>
                  </a:lnTo>
                  <a:lnTo>
                    <a:pt x="104070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2983229" y="2673095"/>
              <a:ext cx="462280" cy="76200"/>
            </a:xfrm>
            <a:custGeom>
              <a:avLst/>
              <a:gdLst/>
              <a:ahLst/>
              <a:cxnLst/>
              <a:rect l="l" t="t" r="r" b="b"/>
              <a:pathLst>
                <a:path w="462279" h="76200" extrusionOk="0">
                  <a:moveTo>
                    <a:pt x="403097" y="38100"/>
                  </a:moveTo>
                  <a:lnTo>
                    <a:pt x="401573" y="35052"/>
                  </a:lnTo>
                  <a:lnTo>
                    <a:pt x="397764" y="33528"/>
                  </a:lnTo>
                  <a:lnTo>
                    <a:pt x="4571" y="33528"/>
                  </a:lnTo>
                  <a:lnTo>
                    <a:pt x="762" y="35052"/>
                  </a:lnTo>
                  <a:lnTo>
                    <a:pt x="0" y="38100"/>
                  </a:lnTo>
                  <a:lnTo>
                    <a:pt x="762" y="41910"/>
                  </a:lnTo>
                  <a:lnTo>
                    <a:pt x="4571" y="43434"/>
                  </a:lnTo>
                  <a:lnTo>
                    <a:pt x="397764" y="43434"/>
                  </a:lnTo>
                  <a:lnTo>
                    <a:pt x="401573" y="41910"/>
                  </a:lnTo>
                  <a:lnTo>
                    <a:pt x="403097" y="38100"/>
                  </a:lnTo>
                  <a:close/>
                </a:path>
                <a:path w="462279" h="76200" extrusionOk="0">
                  <a:moveTo>
                    <a:pt x="461771" y="38100"/>
                  </a:moveTo>
                  <a:lnTo>
                    <a:pt x="385571" y="0"/>
                  </a:lnTo>
                  <a:lnTo>
                    <a:pt x="385571" y="33528"/>
                  </a:lnTo>
                  <a:lnTo>
                    <a:pt x="397764" y="33528"/>
                  </a:lnTo>
                  <a:lnTo>
                    <a:pt x="401573" y="35052"/>
                  </a:lnTo>
                  <a:lnTo>
                    <a:pt x="403097" y="38100"/>
                  </a:lnTo>
                  <a:lnTo>
                    <a:pt x="403097" y="67437"/>
                  </a:lnTo>
                  <a:lnTo>
                    <a:pt x="461771" y="38100"/>
                  </a:lnTo>
                  <a:close/>
                </a:path>
                <a:path w="462279" h="76200" extrusionOk="0">
                  <a:moveTo>
                    <a:pt x="403097" y="67437"/>
                  </a:moveTo>
                  <a:lnTo>
                    <a:pt x="403097" y="38100"/>
                  </a:lnTo>
                  <a:lnTo>
                    <a:pt x="401573" y="41910"/>
                  </a:lnTo>
                  <a:lnTo>
                    <a:pt x="397764" y="43434"/>
                  </a:lnTo>
                  <a:lnTo>
                    <a:pt x="385571" y="43434"/>
                  </a:lnTo>
                  <a:lnTo>
                    <a:pt x="385571" y="76200"/>
                  </a:lnTo>
                  <a:lnTo>
                    <a:pt x="403097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3" name="Google Shape;683;p51"/>
          <p:cNvSpPr txBox="1"/>
          <p:nvPr/>
        </p:nvSpPr>
        <p:spPr>
          <a:xfrm>
            <a:off x="3207004" y="2433319"/>
            <a:ext cx="48069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</a:t>
            </a:r>
            <a:r>
              <a:rPr lang="en-U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84" name="Google Shape;684;p51"/>
          <p:cNvGrpSpPr/>
          <p:nvPr/>
        </p:nvGrpSpPr>
        <p:grpSpPr>
          <a:xfrm>
            <a:off x="3410711" y="2782823"/>
            <a:ext cx="391160" cy="1147572"/>
            <a:chOff x="3410711" y="2782823"/>
            <a:chExt cx="391160" cy="1147572"/>
          </a:xfrm>
        </p:grpSpPr>
        <p:sp>
          <p:nvSpPr>
            <p:cNvPr id="685" name="Google Shape;685;p51"/>
            <p:cNvSpPr/>
            <p:nvPr/>
          </p:nvSpPr>
          <p:spPr>
            <a:xfrm>
              <a:off x="3410711" y="2782823"/>
              <a:ext cx="391160" cy="353060"/>
            </a:xfrm>
            <a:custGeom>
              <a:avLst/>
              <a:gdLst/>
              <a:ahLst/>
              <a:cxnLst/>
              <a:rect l="l" t="t" r="r" b="b"/>
              <a:pathLst>
                <a:path w="391160" h="353060" extrusionOk="0">
                  <a:moveTo>
                    <a:pt x="38862" y="6095"/>
                  </a:moveTo>
                  <a:lnTo>
                    <a:pt x="38100" y="2285"/>
                  </a:lnTo>
                  <a:lnTo>
                    <a:pt x="35051" y="0"/>
                  </a:lnTo>
                  <a:lnTo>
                    <a:pt x="31241" y="761"/>
                  </a:lnTo>
                  <a:lnTo>
                    <a:pt x="29717" y="3809"/>
                  </a:lnTo>
                  <a:lnTo>
                    <a:pt x="19812" y="51053"/>
                  </a:lnTo>
                  <a:lnTo>
                    <a:pt x="16001" y="74675"/>
                  </a:lnTo>
                  <a:lnTo>
                    <a:pt x="11429" y="98297"/>
                  </a:lnTo>
                  <a:lnTo>
                    <a:pt x="4572" y="143255"/>
                  </a:lnTo>
                  <a:lnTo>
                    <a:pt x="762" y="185165"/>
                  </a:lnTo>
                  <a:lnTo>
                    <a:pt x="0" y="205739"/>
                  </a:lnTo>
                  <a:lnTo>
                    <a:pt x="0" y="224789"/>
                  </a:lnTo>
                  <a:lnTo>
                    <a:pt x="1524" y="242315"/>
                  </a:lnTo>
                  <a:lnTo>
                    <a:pt x="6096" y="267461"/>
                  </a:lnTo>
                  <a:lnTo>
                    <a:pt x="8382" y="275081"/>
                  </a:lnTo>
                  <a:lnTo>
                    <a:pt x="9905" y="278510"/>
                  </a:lnTo>
                  <a:lnTo>
                    <a:pt x="9905" y="205739"/>
                  </a:lnTo>
                  <a:lnTo>
                    <a:pt x="10667" y="185927"/>
                  </a:lnTo>
                  <a:lnTo>
                    <a:pt x="12191" y="165353"/>
                  </a:lnTo>
                  <a:lnTo>
                    <a:pt x="14477" y="144017"/>
                  </a:lnTo>
                  <a:lnTo>
                    <a:pt x="17525" y="122681"/>
                  </a:lnTo>
                  <a:lnTo>
                    <a:pt x="25146" y="76961"/>
                  </a:lnTo>
                  <a:lnTo>
                    <a:pt x="38862" y="6095"/>
                  </a:lnTo>
                  <a:close/>
                </a:path>
                <a:path w="391160" h="353060" extrusionOk="0">
                  <a:moveTo>
                    <a:pt x="363474" y="277621"/>
                  </a:moveTo>
                  <a:lnTo>
                    <a:pt x="363474" y="224027"/>
                  </a:lnTo>
                  <a:lnTo>
                    <a:pt x="361950" y="241553"/>
                  </a:lnTo>
                  <a:lnTo>
                    <a:pt x="360425" y="249173"/>
                  </a:lnTo>
                  <a:lnTo>
                    <a:pt x="359663" y="257555"/>
                  </a:lnTo>
                  <a:lnTo>
                    <a:pt x="357377" y="265175"/>
                  </a:lnTo>
                  <a:lnTo>
                    <a:pt x="355853" y="272033"/>
                  </a:lnTo>
                  <a:lnTo>
                    <a:pt x="352805" y="278891"/>
                  </a:lnTo>
                  <a:lnTo>
                    <a:pt x="350520" y="284987"/>
                  </a:lnTo>
                  <a:lnTo>
                    <a:pt x="347472" y="291083"/>
                  </a:lnTo>
                  <a:lnTo>
                    <a:pt x="339851" y="301751"/>
                  </a:lnTo>
                  <a:lnTo>
                    <a:pt x="336041" y="306323"/>
                  </a:lnTo>
                  <a:lnTo>
                    <a:pt x="330708" y="310133"/>
                  </a:lnTo>
                  <a:lnTo>
                    <a:pt x="325374" y="314705"/>
                  </a:lnTo>
                  <a:lnTo>
                    <a:pt x="318515" y="318515"/>
                  </a:lnTo>
                  <a:lnTo>
                    <a:pt x="311658" y="321563"/>
                  </a:lnTo>
                  <a:lnTo>
                    <a:pt x="303275" y="325373"/>
                  </a:lnTo>
                  <a:lnTo>
                    <a:pt x="294893" y="328421"/>
                  </a:lnTo>
                  <a:lnTo>
                    <a:pt x="285750" y="330707"/>
                  </a:lnTo>
                  <a:lnTo>
                    <a:pt x="275843" y="333755"/>
                  </a:lnTo>
                  <a:lnTo>
                    <a:pt x="233172" y="340613"/>
                  </a:lnTo>
                  <a:lnTo>
                    <a:pt x="174498" y="342899"/>
                  </a:lnTo>
                  <a:lnTo>
                    <a:pt x="140208" y="340613"/>
                  </a:lnTo>
                  <a:lnTo>
                    <a:pt x="87629" y="331469"/>
                  </a:lnTo>
                  <a:lnTo>
                    <a:pt x="48005" y="314705"/>
                  </a:lnTo>
                  <a:lnTo>
                    <a:pt x="19812" y="278891"/>
                  </a:lnTo>
                  <a:lnTo>
                    <a:pt x="16001" y="265175"/>
                  </a:lnTo>
                  <a:lnTo>
                    <a:pt x="13715" y="257555"/>
                  </a:lnTo>
                  <a:lnTo>
                    <a:pt x="12191" y="249935"/>
                  </a:lnTo>
                  <a:lnTo>
                    <a:pt x="9905" y="224027"/>
                  </a:lnTo>
                  <a:lnTo>
                    <a:pt x="9905" y="278510"/>
                  </a:lnTo>
                  <a:lnTo>
                    <a:pt x="30479" y="313181"/>
                  </a:lnTo>
                  <a:lnTo>
                    <a:pt x="66293" y="334517"/>
                  </a:lnTo>
                  <a:lnTo>
                    <a:pt x="95250" y="342899"/>
                  </a:lnTo>
                  <a:lnTo>
                    <a:pt x="105155" y="345185"/>
                  </a:lnTo>
                  <a:lnTo>
                    <a:pt x="116586" y="346709"/>
                  </a:lnTo>
                  <a:lnTo>
                    <a:pt x="127253" y="348995"/>
                  </a:lnTo>
                  <a:lnTo>
                    <a:pt x="138684" y="349757"/>
                  </a:lnTo>
                  <a:lnTo>
                    <a:pt x="150875" y="351281"/>
                  </a:lnTo>
                  <a:lnTo>
                    <a:pt x="162305" y="352043"/>
                  </a:lnTo>
                  <a:lnTo>
                    <a:pt x="174498" y="352043"/>
                  </a:lnTo>
                  <a:lnTo>
                    <a:pt x="186689" y="352805"/>
                  </a:lnTo>
                  <a:lnTo>
                    <a:pt x="198120" y="352091"/>
                  </a:lnTo>
                  <a:lnTo>
                    <a:pt x="210312" y="352043"/>
                  </a:lnTo>
                  <a:lnTo>
                    <a:pt x="222503" y="351281"/>
                  </a:lnTo>
                  <a:lnTo>
                    <a:pt x="233934" y="349757"/>
                  </a:lnTo>
                  <a:lnTo>
                    <a:pt x="245363" y="348995"/>
                  </a:lnTo>
                  <a:lnTo>
                    <a:pt x="256793" y="346709"/>
                  </a:lnTo>
                  <a:lnTo>
                    <a:pt x="297941" y="337565"/>
                  </a:lnTo>
                  <a:lnTo>
                    <a:pt x="329946" y="322325"/>
                  </a:lnTo>
                  <a:lnTo>
                    <a:pt x="336803" y="318515"/>
                  </a:lnTo>
                  <a:lnTo>
                    <a:pt x="342138" y="313181"/>
                  </a:lnTo>
                  <a:lnTo>
                    <a:pt x="351282" y="302513"/>
                  </a:lnTo>
                  <a:lnTo>
                    <a:pt x="355091" y="295655"/>
                  </a:lnTo>
                  <a:lnTo>
                    <a:pt x="358901" y="289559"/>
                  </a:lnTo>
                  <a:lnTo>
                    <a:pt x="361950" y="282701"/>
                  </a:lnTo>
                  <a:lnTo>
                    <a:pt x="363474" y="277621"/>
                  </a:lnTo>
                  <a:close/>
                </a:path>
                <a:path w="391160" h="353060" extrusionOk="0">
                  <a:moveTo>
                    <a:pt x="390905" y="72389"/>
                  </a:moveTo>
                  <a:lnTo>
                    <a:pt x="339089" y="4571"/>
                  </a:lnTo>
                  <a:lnTo>
                    <a:pt x="316229" y="86867"/>
                  </a:lnTo>
                  <a:lnTo>
                    <a:pt x="346710" y="80958"/>
                  </a:lnTo>
                  <a:lnTo>
                    <a:pt x="346710" y="67817"/>
                  </a:lnTo>
                  <a:lnTo>
                    <a:pt x="347472" y="64769"/>
                  </a:lnTo>
                  <a:lnTo>
                    <a:pt x="350520" y="62483"/>
                  </a:lnTo>
                  <a:lnTo>
                    <a:pt x="353567" y="63245"/>
                  </a:lnTo>
                  <a:lnTo>
                    <a:pt x="355853" y="66293"/>
                  </a:lnTo>
                  <a:lnTo>
                    <a:pt x="357935" y="78782"/>
                  </a:lnTo>
                  <a:lnTo>
                    <a:pt x="390905" y="72389"/>
                  </a:lnTo>
                  <a:close/>
                </a:path>
                <a:path w="391160" h="353060" extrusionOk="0">
                  <a:moveTo>
                    <a:pt x="357935" y="78782"/>
                  </a:moveTo>
                  <a:lnTo>
                    <a:pt x="355853" y="66293"/>
                  </a:lnTo>
                  <a:lnTo>
                    <a:pt x="353567" y="63245"/>
                  </a:lnTo>
                  <a:lnTo>
                    <a:pt x="350520" y="62483"/>
                  </a:lnTo>
                  <a:lnTo>
                    <a:pt x="347472" y="64769"/>
                  </a:lnTo>
                  <a:lnTo>
                    <a:pt x="346710" y="67817"/>
                  </a:lnTo>
                  <a:lnTo>
                    <a:pt x="348831" y="80547"/>
                  </a:lnTo>
                  <a:lnTo>
                    <a:pt x="357935" y="78782"/>
                  </a:lnTo>
                  <a:close/>
                </a:path>
                <a:path w="391160" h="353060" extrusionOk="0">
                  <a:moveTo>
                    <a:pt x="348831" y="80547"/>
                  </a:moveTo>
                  <a:lnTo>
                    <a:pt x="346710" y="67817"/>
                  </a:lnTo>
                  <a:lnTo>
                    <a:pt x="346710" y="80958"/>
                  </a:lnTo>
                  <a:lnTo>
                    <a:pt x="348831" y="80547"/>
                  </a:lnTo>
                  <a:close/>
                </a:path>
                <a:path w="391160" h="353060" extrusionOk="0">
                  <a:moveTo>
                    <a:pt x="373379" y="205739"/>
                  </a:moveTo>
                  <a:lnTo>
                    <a:pt x="372617" y="185927"/>
                  </a:lnTo>
                  <a:lnTo>
                    <a:pt x="368046" y="143255"/>
                  </a:lnTo>
                  <a:lnTo>
                    <a:pt x="364998" y="121157"/>
                  </a:lnTo>
                  <a:lnTo>
                    <a:pt x="357935" y="78782"/>
                  </a:lnTo>
                  <a:lnTo>
                    <a:pt x="348831" y="80547"/>
                  </a:lnTo>
                  <a:lnTo>
                    <a:pt x="355853" y="121919"/>
                  </a:lnTo>
                  <a:lnTo>
                    <a:pt x="358901" y="144017"/>
                  </a:lnTo>
                  <a:lnTo>
                    <a:pt x="361188" y="165353"/>
                  </a:lnTo>
                  <a:lnTo>
                    <a:pt x="362712" y="185927"/>
                  </a:lnTo>
                  <a:lnTo>
                    <a:pt x="363474" y="205739"/>
                  </a:lnTo>
                  <a:lnTo>
                    <a:pt x="363474" y="277621"/>
                  </a:lnTo>
                  <a:lnTo>
                    <a:pt x="368808" y="259841"/>
                  </a:lnTo>
                  <a:lnTo>
                    <a:pt x="370332" y="251459"/>
                  </a:lnTo>
                  <a:lnTo>
                    <a:pt x="372617" y="224789"/>
                  </a:lnTo>
                  <a:lnTo>
                    <a:pt x="373379" y="2057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3445001" y="36255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729"/>
                  </a:lnTo>
                  <a:lnTo>
                    <a:pt x="29285" y="242584"/>
                  </a:lnTo>
                  <a:lnTo>
                    <a:pt x="62215" y="275514"/>
                  </a:lnTo>
                  <a:lnTo>
                    <a:pt x="104070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7" name="Google Shape;687;p51"/>
          <p:cNvSpPr txBox="1"/>
          <p:nvPr/>
        </p:nvSpPr>
        <p:spPr>
          <a:xfrm>
            <a:off x="3547871" y="3638042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8" name="Google Shape;688;p51"/>
          <p:cNvSpPr/>
          <p:nvPr/>
        </p:nvSpPr>
        <p:spPr>
          <a:xfrm>
            <a:off x="2683001" y="362559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802"/>
                </a:lnTo>
                <a:lnTo>
                  <a:pt x="62215" y="29504"/>
                </a:lnTo>
                <a:lnTo>
                  <a:pt x="29285" y="62544"/>
                </a:lnTo>
                <a:lnTo>
                  <a:pt x="7729" y="104363"/>
                </a:lnTo>
                <a:lnTo>
                  <a:pt x="0" y="152400"/>
                </a:lnTo>
                <a:lnTo>
                  <a:pt x="7729" y="200729"/>
                </a:lnTo>
                <a:lnTo>
                  <a:pt x="29285" y="242584"/>
                </a:lnTo>
                <a:lnTo>
                  <a:pt x="62215" y="275514"/>
                </a:lnTo>
                <a:lnTo>
                  <a:pt x="104070" y="297070"/>
                </a:lnTo>
                <a:lnTo>
                  <a:pt x="152400" y="304800"/>
                </a:lnTo>
                <a:lnTo>
                  <a:pt x="200436" y="297070"/>
                </a:lnTo>
                <a:lnTo>
                  <a:pt x="242255" y="275514"/>
                </a:lnTo>
                <a:lnTo>
                  <a:pt x="275295" y="242584"/>
                </a:lnTo>
                <a:lnTo>
                  <a:pt x="296997" y="200729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51"/>
          <p:cNvSpPr txBox="1"/>
          <p:nvPr/>
        </p:nvSpPr>
        <p:spPr>
          <a:xfrm>
            <a:off x="2785872" y="3638042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90" name="Google Shape;690;p51"/>
          <p:cNvGrpSpPr/>
          <p:nvPr/>
        </p:nvGrpSpPr>
        <p:grpSpPr>
          <a:xfrm>
            <a:off x="1997201" y="3092195"/>
            <a:ext cx="2514600" cy="1110615"/>
            <a:chOff x="1997201" y="3092195"/>
            <a:chExt cx="2514600" cy="1110615"/>
          </a:xfrm>
        </p:grpSpPr>
        <p:sp>
          <p:nvSpPr>
            <p:cNvPr id="691" name="Google Shape;691;p51"/>
            <p:cNvSpPr/>
            <p:nvPr/>
          </p:nvSpPr>
          <p:spPr>
            <a:xfrm>
              <a:off x="1997201" y="3092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399"/>
                  </a:lnTo>
                  <a:lnTo>
                    <a:pt x="7729" y="200729"/>
                  </a:lnTo>
                  <a:lnTo>
                    <a:pt x="29285" y="242584"/>
                  </a:lnTo>
                  <a:lnTo>
                    <a:pt x="62215" y="275514"/>
                  </a:lnTo>
                  <a:lnTo>
                    <a:pt x="104070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1997201" y="3092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399"/>
                  </a:lnTo>
                  <a:lnTo>
                    <a:pt x="7729" y="200729"/>
                  </a:lnTo>
                  <a:lnTo>
                    <a:pt x="29285" y="242584"/>
                  </a:lnTo>
                  <a:lnTo>
                    <a:pt x="62215" y="275514"/>
                  </a:lnTo>
                  <a:lnTo>
                    <a:pt x="104070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2623566" y="3739895"/>
              <a:ext cx="821690" cy="462915"/>
            </a:xfrm>
            <a:custGeom>
              <a:avLst/>
              <a:gdLst/>
              <a:ahLst/>
              <a:cxnLst/>
              <a:rect l="l" t="t" r="r" b="b"/>
              <a:pathLst>
                <a:path w="821689" h="462914" extrusionOk="0">
                  <a:moveTo>
                    <a:pt x="390906" y="182118"/>
                  </a:moveTo>
                  <a:lnTo>
                    <a:pt x="338328" y="114300"/>
                  </a:lnTo>
                  <a:lnTo>
                    <a:pt x="315468" y="196596"/>
                  </a:lnTo>
                  <a:lnTo>
                    <a:pt x="345948" y="190754"/>
                  </a:lnTo>
                  <a:lnTo>
                    <a:pt x="348361" y="190284"/>
                  </a:lnTo>
                  <a:lnTo>
                    <a:pt x="352044" y="209550"/>
                  </a:lnTo>
                  <a:lnTo>
                    <a:pt x="355092" y="231648"/>
                  </a:lnTo>
                  <a:lnTo>
                    <a:pt x="358902" y="253746"/>
                  </a:lnTo>
                  <a:lnTo>
                    <a:pt x="361188" y="275082"/>
                  </a:lnTo>
                  <a:lnTo>
                    <a:pt x="362712" y="295656"/>
                  </a:lnTo>
                  <a:lnTo>
                    <a:pt x="363474" y="315468"/>
                  </a:lnTo>
                  <a:lnTo>
                    <a:pt x="362712" y="333756"/>
                  </a:lnTo>
                  <a:lnTo>
                    <a:pt x="362712" y="342900"/>
                  </a:lnTo>
                  <a:lnTo>
                    <a:pt x="361950" y="351282"/>
                  </a:lnTo>
                  <a:lnTo>
                    <a:pt x="360426" y="358902"/>
                  </a:lnTo>
                  <a:lnTo>
                    <a:pt x="358902" y="367284"/>
                  </a:lnTo>
                  <a:lnTo>
                    <a:pt x="343662" y="406146"/>
                  </a:lnTo>
                  <a:lnTo>
                    <a:pt x="330708" y="419862"/>
                  </a:lnTo>
                  <a:lnTo>
                    <a:pt x="325374" y="424434"/>
                  </a:lnTo>
                  <a:lnTo>
                    <a:pt x="318516" y="428244"/>
                  </a:lnTo>
                  <a:lnTo>
                    <a:pt x="310896" y="431292"/>
                  </a:lnTo>
                  <a:lnTo>
                    <a:pt x="303276" y="435102"/>
                  </a:lnTo>
                  <a:lnTo>
                    <a:pt x="294894" y="438150"/>
                  </a:lnTo>
                  <a:lnTo>
                    <a:pt x="285750" y="440436"/>
                  </a:lnTo>
                  <a:lnTo>
                    <a:pt x="275844" y="443484"/>
                  </a:lnTo>
                  <a:lnTo>
                    <a:pt x="265938" y="445770"/>
                  </a:lnTo>
                  <a:lnTo>
                    <a:pt x="255270" y="447294"/>
                  </a:lnTo>
                  <a:lnTo>
                    <a:pt x="243840" y="448818"/>
                  </a:lnTo>
                  <a:lnTo>
                    <a:pt x="233172" y="450342"/>
                  </a:lnTo>
                  <a:lnTo>
                    <a:pt x="221742" y="451104"/>
                  </a:lnTo>
                  <a:lnTo>
                    <a:pt x="209550" y="451866"/>
                  </a:lnTo>
                  <a:lnTo>
                    <a:pt x="198120" y="452628"/>
                  </a:lnTo>
                  <a:lnTo>
                    <a:pt x="174498" y="452628"/>
                  </a:lnTo>
                  <a:lnTo>
                    <a:pt x="140208" y="450342"/>
                  </a:lnTo>
                  <a:lnTo>
                    <a:pt x="96774" y="443484"/>
                  </a:lnTo>
                  <a:lnTo>
                    <a:pt x="54102" y="428244"/>
                  </a:lnTo>
                  <a:lnTo>
                    <a:pt x="33528" y="411480"/>
                  </a:lnTo>
                  <a:lnTo>
                    <a:pt x="28956" y="406146"/>
                  </a:lnTo>
                  <a:lnTo>
                    <a:pt x="12192" y="359664"/>
                  </a:lnTo>
                  <a:lnTo>
                    <a:pt x="9906" y="342900"/>
                  </a:lnTo>
                  <a:lnTo>
                    <a:pt x="9906" y="333756"/>
                  </a:lnTo>
                  <a:lnTo>
                    <a:pt x="9144" y="315468"/>
                  </a:lnTo>
                  <a:lnTo>
                    <a:pt x="11430" y="275082"/>
                  </a:lnTo>
                  <a:lnTo>
                    <a:pt x="16764" y="232410"/>
                  </a:lnTo>
                  <a:lnTo>
                    <a:pt x="25146" y="186690"/>
                  </a:lnTo>
                  <a:lnTo>
                    <a:pt x="28956" y="163068"/>
                  </a:lnTo>
                  <a:lnTo>
                    <a:pt x="38862" y="115824"/>
                  </a:lnTo>
                  <a:lnTo>
                    <a:pt x="38100" y="112014"/>
                  </a:lnTo>
                  <a:lnTo>
                    <a:pt x="35052" y="109728"/>
                  </a:lnTo>
                  <a:lnTo>
                    <a:pt x="31242" y="110490"/>
                  </a:lnTo>
                  <a:lnTo>
                    <a:pt x="15240" y="184404"/>
                  </a:lnTo>
                  <a:lnTo>
                    <a:pt x="7620" y="230886"/>
                  </a:lnTo>
                  <a:lnTo>
                    <a:pt x="2286" y="274320"/>
                  </a:lnTo>
                  <a:lnTo>
                    <a:pt x="0" y="315468"/>
                  </a:lnTo>
                  <a:lnTo>
                    <a:pt x="0" y="334518"/>
                  </a:lnTo>
                  <a:lnTo>
                    <a:pt x="6096" y="377190"/>
                  </a:lnTo>
                  <a:lnTo>
                    <a:pt x="25908" y="417576"/>
                  </a:lnTo>
                  <a:lnTo>
                    <a:pt x="57150" y="440436"/>
                  </a:lnTo>
                  <a:lnTo>
                    <a:pt x="94488" y="452628"/>
                  </a:lnTo>
                  <a:lnTo>
                    <a:pt x="115824" y="456438"/>
                  </a:lnTo>
                  <a:lnTo>
                    <a:pt x="127254" y="458724"/>
                  </a:lnTo>
                  <a:lnTo>
                    <a:pt x="138684" y="459486"/>
                  </a:lnTo>
                  <a:lnTo>
                    <a:pt x="150114" y="461010"/>
                  </a:lnTo>
                  <a:lnTo>
                    <a:pt x="162306" y="461772"/>
                  </a:lnTo>
                  <a:lnTo>
                    <a:pt x="174498" y="461772"/>
                  </a:lnTo>
                  <a:lnTo>
                    <a:pt x="185928" y="462534"/>
                  </a:lnTo>
                  <a:lnTo>
                    <a:pt x="198120" y="461772"/>
                  </a:lnTo>
                  <a:lnTo>
                    <a:pt x="210312" y="461772"/>
                  </a:lnTo>
                  <a:lnTo>
                    <a:pt x="221742" y="461010"/>
                  </a:lnTo>
                  <a:lnTo>
                    <a:pt x="233934" y="459486"/>
                  </a:lnTo>
                  <a:lnTo>
                    <a:pt x="245364" y="458724"/>
                  </a:lnTo>
                  <a:lnTo>
                    <a:pt x="256794" y="456438"/>
                  </a:lnTo>
                  <a:lnTo>
                    <a:pt x="267462" y="454914"/>
                  </a:lnTo>
                  <a:lnTo>
                    <a:pt x="278130" y="452628"/>
                  </a:lnTo>
                  <a:lnTo>
                    <a:pt x="288036" y="450342"/>
                  </a:lnTo>
                  <a:lnTo>
                    <a:pt x="306324" y="444246"/>
                  </a:lnTo>
                  <a:lnTo>
                    <a:pt x="323088" y="436626"/>
                  </a:lnTo>
                  <a:lnTo>
                    <a:pt x="329946" y="432054"/>
                  </a:lnTo>
                  <a:lnTo>
                    <a:pt x="336042" y="428244"/>
                  </a:lnTo>
                  <a:lnTo>
                    <a:pt x="342138" y="422910"/>
                  </a:lnTo>
                  <a:lnTo>
                    <a:pt x="351282" y="412242"/>
                  </a:lnTo>
                  <a:lnTo>
                    <a:pt x="355092" y="405384"/>
                  </a:lnTo>
                  <a:lnTo>
                    <a:pt x="358902" y="399288"/>
                  </a:lnTo>
                  <a:lnTo>
                    <a:pt x="369570" y="361188"/>
                  </a:lnTo>
                  <a:lnTo>
                    <a:pt x="372618" y="334518"/>
                  </a:lnTo>
                  <a:lnTo>
                    <a:pt x="372618" y="315468"/>
                  </a:lnTo>
                  <a:lnTo>
                    <a:pt x="370332" y="274320"/>
                  </a:lnTo>
                  <a:lnTo>
                    <a:pt x="364998" y="230886"/>
                  </a:lnTo>
                  <a:lnTo>
                    <a:pt x="357466" y="188544"/>
                  </a:lnTo>
                  <a:lnTo>
                    <a:pt x="390906" y="182118"/>
                  </a:lnTo>
                  <a:close/>
                </a:path>
                <a:path w="821689" h="462914" extrusionOk="0">
                  <a:moveTo>
                    <a:pt x="821436" y="38100"/>
                  </a:moveTo>
                  <a:lnTo>
                    <a:pt x="745236" y="0"/>
                  </a:lnTo>
                  <a:lnTo>
                    <a:pt x="745236" y="33528"/>
                  </a:lnTo>
                  <a:lnTo>
                    <a:pt x="364236" y="33528"/>
                  </a:lnTo>
                  <a:lnTo>
                    <a:pt x="360426" y="35052"/>
                  </a:lnTo>
                  <a:lnTo>
                    <a:pt x="359664" y="38100"/>
                  </a:lnTo>
                  <a:lnTo>
                    <a:pt x="360426" y="41910"/>
                  </a:lnTo>
                  <a:lnTo>
                    <a:pt x="364236" y="43434"/>
                  </a:lnTo>
                  <a:lnTo>
                    <a:pt x="745236" y="43434"/>
                  </a:lnTo>
                  <a:lnTo>
                    <a:pt x="745236" y="76200"/>
                  </a:lnTo>
                  <a:lnTo>
                    <a:pt x="762762" y="67437"/>
                  </a:lnTo>
                  <a:lnTo>
                    <a:pt x="821436" y="38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4207001" y="3092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729"/>
                  </a:lnTo>
                  <a:lnTo>
                    <a:pt x="29285" y="242584"/>
                  </a:lnTo>
                  <a:lnTo>
                    <a:pt x="62215" y="275514"/>
                  </a:lnTo>
                  <a:lnTo>
                    <a:pt x="104070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4207001" y="30921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729"/>
                  </a:lnTo>
                  <a:lnTo>
                    <a:pt x="29285" y="242584"/>
                  </a:lnTo>
                  <a:lnTo>
                    <a:pt x="62215" y="275514"/>
                  </a:lnTo>
                  <a:lnTo>
                    <a:pt x="104070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6" name="Google Shape;696;p51"/>
          <p:cNvSpPr txBox="1"/>
          <p:nvPr/>
        </p:nvSpPr>
        <p:spPr>
          <a:xfrm>
            <a:off x="4297171" y="3104642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51"/>
          <p:cNvSpPr/>
          <p:nvPr/>
        </p:nvSpPr>
        <p:spPr>
          <a:xfrm>
            <a:off x="2215134" y="2695955"/>
            <a:ext cx="2068195" cy="1098550"/>
          </a:xfrm>
          <a:custGeom>
            <a:avLst/>
            <a:gdLst/>
            <a:ahLst/>
            <a:cxnLst/>
            <a:rect l="l" t="t" r="r" b="b"/>
            <a:pathLst>
              <a:path w="2068195" h="1098550" extrusionOk="0">
                <a:moveTo>
                  <a:pt x="467868" y="1005840"/>
                </a:moveTo>
                <a:lnTo>
                  <a:pt x="404622" y="895350"/>
                </a:lnTo>
                <a:lnTo>
                  <a:pt x="383501" y="926769"/>
                </a:lnTo>
                <a:lnTo>
                  <a:pt x="21336" y="685800"/>
                </a:lnTo>
                <a:lnTo>
                  <a:pt x="0" y="717042"/>
                </a:lnTo>
                <a:lnTo>
                  <a:pt x="362064" y="958672"/>
                </a:lnTo>
                <a:lnTo>
                  <a:pt x="340614" y="990600"/>
                </a:lnTo>
                <a:lnTo>
                  <a:pt x="399288" y="997635"/>
                </a:lnTo>
                <a:lnTo>
                  <a:pt x="467868" y="1005840"/>
                </a:lnTo>
                <a:close/>
              </a:path>
              <a:path w="2068195" h="1098550" extrusionOk="0">
                <a:moveTo>
                  <a:pt x="467868" y="91440"/>
                </a:moveTo>
                <a:lnTo>
                  <a:pt x="340614" y="107442"/>
                </a:lnTo>
                <a:lnTo>
                  <a:pt x="362064" y="139382"/>
                </a:lnTo>
                <a:lnTo>
                  <a:pt x="0" y="381000"/>
                </a:lnTo>
                <a:lnTo>
                  <a:pt x="21336" y="412242"/>
                </a:lnTo>
                <a:lnTo>
                  <a:pt x="383171" y="170776"/>
                </a:lnTo>
                <a:lnTo>
                  <a:pt x="399288" y="194754"/>
                </a:lnTo>
                <a:lnTo>
                  <a:pt x="404622" y="202692"/>
                </a:lnTo>
                <a:lnTo>
                  <a:pt x="467868" y="91440"/>
                </a:lnTo>
                <a:close/>
              </a:path>
              <a:path w="2068195" h="1098550" extrusionOk="0">
                <a:moveTo>
                  <a:pt x="2068068" y="701040"/>
                </a:moveTo>
                <a:lnTo>
                  <a:pt x="1941576" y="720852"/>
                </a:lnTo>
                <a:lnTo>
                  <a:pt x="1964016" y="752589"/>
                </a:lnTo>
                <a:lnTo>
                  <a:pt x="1523238" y="1066800"/>
                </a:lnTo>
                <a:lnTo>
                  <a:pt x="1545336" y="1098042"/>
                </a:lnTo>
                <a:lnTo>
                  <a:pt x="1985772" y="783348"/>
                </a:lnTo>
                <a:lnTo>
                  <a:pt x="2001774" y="805967"/>
                </a:lnTo>
                <a:lnTo>
                  <a:pt x="2007870" y="814578"/>
                </a:lnTo>
                <a:lnTo>
                  <a:pt x="2068068" y="701040"/>
                </a:lnTo>
                <a:close/>
              </a:path>
              <a:path w="2068195" h="1098550" extrusionOk="0">
                <a:moveTo>
                  <a:pt x="2068068" y="396240"/>
                </a:moveTo>
                <a:lnTo>
                  <a:pt x="2007870" y="283464"/>
                </a:lnTo>
                <a:lnTo>
                  <a:pt x="1986000" y="314134"/>
                </a:lnTo>
                <a:lnTo>
                  <a:pt x="1545336" y="0"/>
                </a:lnTo>
                <a:lnTo>
                  <a:pt x="1523238" y="31242"/>
                </a:lnTo>
                <a:lnTo>
                  <a:pt x="1963775" y="345287"/>
                </a:lnTo>
                <a:lnTo>
                  <a:pt x="1941576" y="376428"/>
                </a:lnTo>
                <a:lnTo>
                  <a:pt x="2001774" y="385864"/>
                </a:lnTo>
                <a:lnTo>
                  <a:pt x="2068068" y="396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51"/>
          <p:cNvSpPr txBox="1"/>
          <p:nvPr/>
        </p:nvSpPr>
        <p:spPr>
          <a:xfrm>
            <a:off x="1222502" y="2003552"/>
            <a:ext cx="11188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ab* | a*b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51"/>
          <p:cNvSpPr txBox="1"/>
          <p:nvPr/>
        </p:nvSpPr>
        <p:spPr>
          <a:xfrm>
            <a:off x="2087372" y="3089612"/>
            <a:ext cx="186690" cy="60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594" marR="0" lvl="0" indent="0" algn="l" rtl="0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00" name="Google Shape;700;p51"/>
          <p:cNvSpPr txBox="1"/>
          <p:nvPr/>
        </p:nvSpPr>
        <p:spPr>
          <a:xfrm>
            <a:off x="2305313" y="2665721"/>
            <a:ext cx="13716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01" name="Google Shape;701;p51"/>
          <p:cNvSpPr txBox="1"/>
          <p:nvPr/>
        </p:nvSpPr>
        <p:spPr>
          <a:xfrm>
            <a:off x="4127260" y="2681732"/>
            <a:ext cx="13716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02" name="Google Shape;702;p51"/>
          <p:cNvSpPr txBox="1"/>
          <p:nvPr/>
        </p:nvSpPr>
        <p:spPr>
          <a:xfrm>
            <a:off x="4127260" y="3458981"/>
            <a:ext cx="13716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03" name="Google Shape;703;p51"/>
          <p:cNvSpPr txBox="1"/>
          <p:nvPr/>
        </p:nvSpPr>
        <p:spPr>
          <a:xfrm>
            <a:off x="2775204" y="4109720"/>
            <a:ext cx="1035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51"/>
          <p:cNvSpPr txBox="1"/>
          <p:nvPr/>
        </p:nvSpPr>
        <p:spPr>
          <a:xfrm>
            <a:off x="3156212" y="3519174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51"/>
          <p:cNvSpPr txBox="1"/>
          <p:nvPr/>
        </p:nvSpPr>
        <p:spPr>
          <a:xfrm>
            <a:off x="3537220" y="3042929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06" name="Google Shape;706;p51"/>
          <p:cNvGrpSpPr/>
          <p:nvPr/>
        </p:nvGrpSpPr>
        <p:grpSpPr>
          <a:xfrm>
            <a:off x="986027" y="2362200"/>
            <a:ext cx="3052573" cy="2057400"/>
            <a:chOff x="986027" y="2362200"/>
            <a:chExt cx="3052573" cy="2057400"/>
          </a:xfrm>
        </p:grpSpPr>
        <p:sp>
          <p:nvSpPr>
            <p:cNvPr id="707" name="Google Shape;707;p51"/>
            <p:cNvSpPr/>
            <p:nvPr/>
          </p:nvSpPr>
          <p:spPr>
            <a:xfrm>
              <a:off x="2514600" y="2362200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 extrusionOk="0">
                  <a:moveTo>
                    <a:pt x="0" y="0"/>
                  </a:moveTo>
                  <a:lnTo>
                    <a:pt x="0" y="914400"/>
                  </a:lnTo>
                  <a:lnTo>
                    <a:pt x="1524000" y="914400"/>
                  </a:lnTo>
                  <a:lnTo>
                    <a:pt x="1524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2438400" y="3505200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 extrusionOk="0">
                  <a:moveTo>
                    <a:pt x="0" y="0"/>
                  </a:moveTo>
                  <a:lnTo>
                    <a:pt x="0" y="914400"/>
                  </a:lnTo>
                  <a:lnTo>
                    <a:pt x="1523999" y="914400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3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986027" y="3195827"/>
              <a:ext cx="995680" cy="76200"/>
            </a:xfrm>
            <a:custGeom>
              <a:avLst/>
              <a:gdLst/>
              <a:ahLst/>
              <a:cxnLst/>
              <a:rect l="l" t="t" r="r" b="b"/>
              <a:pathLst>
                <a:path w="995680" h="76200" extrusionOk="0">
                  <a:moveTo>
                    <a:pt x="936498" y="38100"/>
                  </a:moveTo>
                  <a:lnTo>
                    <a:pt x="934974" y="34290"/>
                  </a:lnTo>
                  <a:lnTo>
                    <a:pt x="931926" y="32766"/>
                  </a:lnTo>
                  <a:lnTo>
                    <a:pt x="4571" y="32766"/>
                  </a:lnTo>
                  <a:lnTo>
                    <a:pt x="1524" y="34290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1" y="42672"/>
                  </a:lnTo>
                  <a:lnTo>
                    <a:pt x="931926" y="42672"/>
                  </a:lnTo>
                  <a:lnTo>
                    <a:pt x="934974" y="41148"/>
                  </a:lnTo>
                  <a:lnTo>
                    <a:pt x="936498" y="38100"/>
                  </a:lnTo>
                  <a:close/>
                </a:path>
                <a:path w="995680" h="76200" extrusionOk="0">
                  <a:moveTo>
                    <a:pt x="995172" y="38100"/>
                  </a:moveTo>
                  <a:lnTo>
                    <a:pt x="918972" y="0"/>
                  </a:lnTo>
                  <a:lnTo>
                    <a:pt x="918972" y="32766"/>
                  </a:lnTo>
                  <a:lnTo>
                    <a:pt x="931926" y="32766"/>
                  </a:lnTo>
                  <a:lnTo>
                    <a:pt x="934974" y="34290"/>
                  </a:lnTo>
                  <a:lnTo>
                    <a:pt x="936498" y="38100"/>
                  </a:lnTo>
                  <a:lnTo>
                    <a:pt x="936498" y="67437"/>
                  </a:lnTo>
                  <a:lnTo>
                    <a:pt x="995172" y="38100"/>
                  </a:lnTo>
                  <a:close/>
                </a:path>
                <a:path w="995680" h="76200" extrusionOk="0">
                  <a:moveTo>
                    <a:pt x="936498" y="67437"/>
                  </a:moveTo>
                  <a:lnTo>
                    <a:pt x="936498" y="38100"/>
                  </a:lnTo>
                  <a:lnTo>
                    <a:pt x="934974" y="41148"/>
                  </a:lnTo>
                  <a:lnTo>
                    <a:pt x="931926" y="42672"/>
                  </a:lnTo>
                  <a:lnTo>
                    <a:pt x="918972" y="42672"/>
                  </a:lnTo>
                  <a:lnTo>
                    <a:pt x="918972" y="76200"/>
                  </a:lnTo>
                  <a:lnTo>
                    <a:pt x="9364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0" name="Google Shape;710;p51"/>
          <p:cNvSpPr txBox="1"/>
          <p:nvPr/>
        </p:nvSpPr>
        <p:spPr>
          <a:xfrm>
            <a:off x="1146302" y="2876804"/>
            <a:ext cx="461009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51"/>
          <p:cNvSpPr/>
          <p:nvPr/>
        </p:nvSpPr>
        <p:spPr>
          <a:xfrm>
            <a:off x="4238244" y="3124200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 extrusionOk="0">
                <a:moveTo>
                  <a:pt x="123443" y="0"/>
                </a:moveTo>
                <a:lnTo>
                  <a:pt x="75545" y="9632"/>
                </a:lnTo>
                <a:lnTo>
                  <a:pt x="36290" y="35909"/>
                </a:lnTo>
                <a:lnTo>
                  <a:pt x="9751" y="74902"/>
                </a:lnTo>
                <a:lnTo>
                  <a:pt x="0" y="122681"/>
                </a:lnTo>
                <a:lnTo>
                  <a:pt x="9751" y="170902"/>
                </a:lnTo>
                <a:lnTo>
                  <a:pt x="36290" y="210121"/>
                </a:lnTo>
                <a:lnTo>
                  <a:pt x="75545" y="236481"/>
                </a:lnTo>
                <a:lnTo>
                  <a:pt x="123443" y="246125"/>
                </a:lnTo>
                <a:lnTo>
                  <a:pt x="171223" y="236481"/>
                </a:lnTo>
                <a:lnTo>
                  <a:pt x="210216" y="210121"/>
                </a:lnTo>
                <a:lnTo>
                  <a:pt x="236493" y="170902"/>
                </a:lnTo>
                <a:lnTo>
                  <a:pt x="246125" y="122681"/>
                </a:lnTo>
                <a:lnTo>
                  <a:pt x="236493" y="74902"/>
                </a:lnTo>
                <a:lnTo>
                  <a:pt x="210216" y="35909"/>
                </a:lnTo>
                <a:lnTo>
                  <a:pt x="171223" y="9632"/>
                </a:lnTo>
                <a:lnTo>
                  <a:pt x="123443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2" name="Google Shape;71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4487" y="4948237"/>
            <a:ext cx="3895725" cy="196386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51"/>
          <p:cNvSpPr txBox="1"/>
          <p:nvPr/>
        </p:nvSpPr>
        <p:spPr>
          <a:xfrm>
            <a:off x="6903719" y="4965446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4" name="Google Shape;714;p51"/>
          <p:cNvSpPr txBox="1"/>
          <p:nvPr/>
        </p:nvSpPr>
        <p:spPr>
          <a:xfrm>
            <a:off x="7665719" y="4965446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51"/>
          <p:cNvSpPr txBox="1"/>
          <p:nvPr/>
        </p:nvSpPr>
        <p:spPr>
          <a:xfrm>
            <a:off x="7274052" y="4826761"/>
            <a:ext cx="1035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51"/>
          <p:cNvSpPr txBox="1"/>
          <p:nvPr/>
        </p:nvSpPr>
        <p:spPr>
          <a:xfrm>
            <a:off x="7665719" y="6032244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51"/>
          <p:cNvSpPr txBox="1"/>
          <p:nvPr/>
        </p:nvSpPr>
        <p:spPr>
          <a:xfrm>
            <a:off x="6217920" y="5498846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51"/>
          <p:cNvSpPr txBox="1"/>
          <p:nvPr/>
        </p:nvSpPr>
        <p:spPr>
          <a:xfrm>
            <a:off x="8427719" y="5498846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9" name="Google Shape;719;p51"/>
          <p:cNvSpPr txBox="1"/>
          <p:nvPr/>
        </p:nvSpPr>
        <p:spPr>
          <a:xfrm>
            <a:off x="4746752" y="4441952"/>
            <a:ext cx="14744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(ab* | a*b)*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51"/>
          <p:cNvSpPr txBox="1"/>
          <p:nvPr/>
        </p:nvSpPr>
        <p:spPr>
          <a:xfrm>
            <a:off x="9100819" y="54988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51"/>
          <p:cNvSpPr txBox="1"/>
          <p:nvPr/>
        </p:nvSpPr>
        <p:spPr>
          <a:xfrm>
            <a:off x="6207251" y="6049771"/>
            <a:ext cx="12446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22" name="Google Shape;722;p51"/>
          <p:cNvSpPr txBox="1"/>
          <p:nvPr/>
        </p:nvSpPr>
        <p:spPr>
          <a:xfrm>
            <a:off x="5519420" y="5272522"/>
            <a:ext cx="354965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30504" marR="0" lvl="0" indent="0" algn="l" rtl="0">
              <a:lnSpc>
                <a:spcPct val="10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2700" marR="0" lvl="0" indent="0" algn="l" rtl="0">
              <a:lnSpc>
                <a:spcPct val="100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105" marR="0" lvl="0" indent="0" algn="l" rtl="0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23" name="Google Shape;723;p51"/>
          <p:cNvSpPr txBox="1"/>
          <p:nvPr/>
        </p:nvSpPr>
        <p:spPr>
          <a:xfrm>
            <a:off x="8784850" y="5272522"/>
            <a:ext cx="13716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24" name="Google Shape;724;p51"/>
          <p:cNvSpPr txBox="1"/>
          <p:nvPr/>
        </p:nvSpPr>
        <p:spPr>
          <a:xfrm>
            <a:off x="6359651" y="5059172"/>
            <a:ext cx="12446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25" name="Google Shape;725;p51"/>
          <p:cNvSpPr txBox="1"/>
          <p:nvPr/>
        </p:nvSpPr>
        <p:spPr>
          <a:xfrm>
            <a:off x="6512051" y="5592572"/>
            <a:ext cx="12446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26" name="Google Shape;726;p51"/>
          <p:cNvSpPr txBox="1"/>
          <p:nvPr/>
        </p:nvSpPr>
        <p:spPr>
          <a:xfrm>
            <a:off x="8036049" y="5668772"/>
            <a:ext cx="12446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27" name="Google Shape;727;p51"/>
          <p:cNvSpPr txBox="1"/>
          <p:nvPr/>
        </p:nvSpPr>
        <p:spPr>
          <a:xfrm>
            <a:off x="8112249" y="4982972"/>
            <a:ext cx="12446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28" name="Google Shape;728;p51"/>
          <p:cNvSpPr txBox="1"/>
          <p:nvPr/>
        </p:nvSpPr>
        <p:spPr>
          <a:xfrm>
            <a:off x="7655052" y="5436361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p51"/>
          <p:cNvSpPr txBox="1"/>
          <p:nvPr/>
        </p:nvSpPr>
        <p:spPr>
          <a:xfrm>
            <a:off x="7274043" y="5893563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51"/>
          <p:cNvSpPr txBox="1"/>
          <p:nvPr/>
        </p:nvSpPr>
        <p:spPr>
          <a:xfrm>
            <a:off x="6893035" y="5957868"/>
            <a:ext cx="125730" cy="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975" rIns="0" bIns="0" anchor="t" anchorCtr="0">
            <a:spAutoFit/>
          </a:bodyPr>
          <a:lstStyle/>
          <a:p>
            <a:pPr marL="10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1" name="Google Shape;731;p51"/>
          <p:cNvGrpSpPr/>
          <p:nvPr/>
        </p:nvGrpSpPr>
        <p:grpSpPr>
          <a:xfrm>
            <a:off x="4415028" y="4876800"/>
            <a:ext cx="4367022" cy="1752600"/>
            <a:chOff x="4415028" y="4876800"/>
            <a:chExt cx="4367022" cy="1752600"/>
          </a:xfrm>
        </p:grpSpPr>
        <p:sp>
          <p:nvSpPr>
            <p:cNvPr id="732" name="Google Shape;732;p51"/>
            <p:cNvSpPr/>
            <p:nvPr/>
          </p:nvSpPr>
          <p:spPr>
            <a:xfrm>
              <a:off x="5962650" y="4876800"/>
              <a:ext cx="2819400" cy="1752600"/>
            </a:xfrm>
            <a:custGeom>
              <a:avLst/>
              <a:gdLst/>
              <a:ahLst/>
              <a:cxnLst/>
              <a:rect l="l" t="t" r="r" b="b"/>
              <a:pathLst>
                <a:path w="2819400" h="1752600" extrusionOk="0">
                  <a:moveTo>
                    <a:pt x="0" y="0"/>
                  </a:moveTo>
                  <a:lnTo>
                    <a:pt x="0" y="1752600"/>
                  </a:lnTo>
                  <a:lnTo>
                    <a:pt x="2819400" y="1752600"/>
                  </a:lnTo>
                  <a:lnTo>
                    <a:pt x="28194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4415028" y="5600700"/>
              <a:ext cx="995680" cy="76200"/>
            </a:xfrm>
            <a:custGeom>
              <a:avLst/>
              <a:gdLst/>
              <a:ahLst/>
              <a:cxnLst/>
              <a:rect l="l" t="t" r="r" b="b"/>
              <a:pathLst>
                <a:path w="995679" h="76200" extrusionOk="0">
                  <a:moveTo>
                    <a:pt x="936498" y="38100"/>
                  </a:moveTo>
                  <a:lnTo>
                    <a:pt x="934974" y="35051"/>
                  </a:lnTo>
                  <a:lnTo>
                    <a:pt x="931926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931926" y="42672"/>
                  </a:lnTo>
                  <a:lnTo>
                    <a:pt x="934974" y="41148"/>
                  </a:lnTo>
                  <a:lnTo>
                    <a:pt x="936498" y="38100"/>
                  </a:lnTo>
                  <a:close/>
                </a:path>
                <a:path w="995679" h="76200" extrusionOk="0">
                  <a:moveTo>
                    <a:pt x="995172" y="38100"/>
                  </a:moveTo>
                  <a:lnTo>
                    <a:pt x="918972" y="0"/>
                  </a:lnTo>
                  <a:lnTo>
                    <a:pt x="918972" y="33527"/>
                  </a:lnTo>
                  <a:lnTo>
                    <a:pt x="931926" y="33527"/>
                  </a:lnTo>
                  <a:lnTo>
                    <a:pt x="934974" y="35051"/>
                  </a:lnTo>
                  <a:lnTo>
                    <a:pt x="936498" y="38100"/>
                  </a:lnTo>
                  <a:lnTo>
                    <a:pt x="936498" y="67437"/>
                  </a:lnTo>
                  <a:lnTo>
                    <a:pt x="995172" y="38100"/>
                  </a:lnTo>
                  <a:close/>
                </a:path>
                <a:path w="995679" h="76200" extrusionOk="0">
                  <a:moveTo>
                    <a:pt x="936498" y="67437"/>
                  </a:moveTo>
                  <a:lnTo>
                    <a:pt x="936498" y="38100"/>
                  </a:lnTo>
                  <a:lnTo>
                    <a:pt x="934974" y="41148"/>
                  </a:lnTo>
                  <a:lnTo>
                    <a:pt x="931926" y="42672"/>
                  </a:lnTo>
                  <a:lnTo>
                    <a:pt x="918972" y="42672"/>
                  </a:lnTo>
                  <a:lnTo>
                    <a:pt x="918972" y="76200"/>
                  </a:lnTo>
                  <a:lnTo>
                    <a:pt x="9364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4" name="Google Shape;734;p51"/>
          <p:cNvSpPr txBox="1"/>
          <p:nvPr/>
        </p:nvSpPr>
        <p:spPr>
          <a:xfrm>
            <a:off x="4575302" y="5281676"/>
            <a:ext cx="461009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5" name="Google Shape;735;p51"/>
          <p:cNvSpPr/>
          <p:nvPr/>
        </p:nvSpPr>
        <p:spPr>
          <a:xfrm>
            <a:off x="9038843" y="5514594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 extrusionOk="0">
                <a:moveTo>
                  <a:pt x="123444" y="0"/>
                </a:moveTo>
                <a:lnTo>
                  <a:pt x="75545" y="9751"/>
                </a:lnTo>
                <a:lnTo>
                  <a:pt x="36290" y="36290"/>
                </a:lnTo>
                <a:lnTo>
                  <a:pt x="9751" y="75545"/>
                </a:lnTo>
                <a:lnTo>
                  <a:pt x="0" y="123443"/>
                </a:lnTo>
                <a:lnTo>
                  <a:pt x="9751" y="171223"/>
                </a:lnTo>
                <a:lnTo>
                  <a:pt x="36290" y="210216"/>
                </a:lnTo>
                <a:lnTo>
                  <a:pt x="75545" y="236493"/>
                </a:lnTo>
                <a:lnTo>
                  <a:pt x="123444" y="246125"/>
                </a:lnTo>
                <a:lnTo>
                  <a:pt x="171223" y="236493"/>
                </a:lnTo>
                <a:lnTo>
                  <a:pt x="210216" y="210216"/>
                </a:lnTo>
                <a:lnTo>
                  <a:pt x="236493" y="171223"/>
                </a:lnTo>
                <a:lnTo>
                  <a:pt x="246125" y="123443"/>
                </a:lnTo>
                <a:lnTo>
                  <a:pt x="236493" y="75545"/>
                </a:lnTo>
                <a:lnTo>
                  <a:pt x="210216" y="36290"/>
                </a:lnTo>
                <a:lnTo>
                  <a:pt x="171223" y="9751"/>
                </a:lnTo>
                <a:lnTo>
                  <a:pt x="123444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2"/>
          <p:cNvSpPr txBox="1">
            <a:spLocks noGrp="1"/>
          </p:cNvSpPr>
          <p:nvPr>
            <p:ph type="title"/>
          </p:nvPr>
        </p:nvSpPr>
        <p:spPr>
          <a:xfrm>
            <a:off x="841502" y="788923"/>
            <a:ext cx="333692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Terminology: </a:t>
            </a:r>
            <a:r>
              <a:rPr lang="en-US" sz="2600"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600"/>
              <a:t>-closure</a:t>
            </a:r>
            <a:endParaRPr sz="260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41" name="Google Shape;741;p52"/>
          <p:cNvSpPr txBox="1"/>
          <p:nvPr/>
        </p:nvSpPr>
        <p:spPr>
          <a:xfrm>
            <a:off x="1694179" y="2239009"/>
            <a:ext cx="6137275" cy="75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17830" marR="5080" lvl="0" indent="-4057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-closure(T) = T + all NFA states reachable  from any state in T using only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transitions.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42" name="Google Shape;742;p52"/>
          <p:cNvGrpSpPr/>
          <p:nvPr/>
        </p:nvGrpSpPr>
        <p:grpSpPr>
          <a:xfrm>
            <a:off x="1828800" y="3429000"/>
            <a:ext cx="304800" cy="304800"/>
            <a:chOff x="1828800" y="3429000"/>
            <a:chExt cx="304800" cy="304800"/>
          </a:xfrm>
        </p:grpSpPr>
        <p:sp>
          <p:nvSpPr>
            <p:cNvPr id="743" name="Google Shape;743;p52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5" name="Google Shape;745;p52"/>
          <p:cNvSpPr txBox="1"/>
          <p:nvPr/>
        </p:nvSpPr>
        <p:spPr>
          <a:xfrm>
            <a:off x="19189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46" name="Google Shape;746;p52"/>
          <p:cNvGrpSpPr/>
          <p:nvPr/>
        </p:nvGrpSpPr>
        <p:grpSpPr>
          <a:xfrm>
            <a:off x="3886200" y="3962400"/>
            <a:ext cx="304800" cy="304800"/>
            <a:chOff x="3886200" y="3962400"/>
            <a:chExt cx="304800" cy="304800"/>
          </a:xfrm>
        </p:grpSpPr>
        <p:pic>
          <p:nvPicPr>
            <p:cNvPr id="747" name="Google Shape;747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86200" y="39624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8" name="Google Shape;748;p52"/>
            <p:cNvSpPr/>
            <p:nvPr/>
          </p:nvSpPr>
          <p:spPr>
            <a:xfrm>
              <a:off x="38862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9" name="Google Shape;749;p52"/>
          <p:cNvSpPr txBox="1"/>
          <p:nvPr/>
        </p:nvSpPr>
        <p:spPr>
          <a:xfrm>
            <a:off x="3976370" y="39748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Google Shape;750;p52"/>
          <p:cNvSpPr/>
          <p:nvPr/>
        </p:nvSpPr>
        <p:spPr>
          <a:xfrm>
            <a:off x="2895600" y="3429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2"/>
          <p:cNvSpPr txBox="1"/>
          <p:nvPr/>
        </p:nvSpPr>
        <p:spPr>
          <a:xfrm>
            <a:off x="29857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Google Shape;752;p52"/>
          <p:cNvSpPr/>
          <p:nvPr/>
        </p:nvSpPr>
        <p:spPr>
          <a:xfrm>
            <a:off x="28956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52"/>
          <p:cNvSpPr txBox="1"/>
          <p:nvPr/>
        </p:nvSpPr>
        <p:spPr>
          <a:xfrm>
            <a:off x="29857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52"/>
          <p:cNvSpPr/>
          <p:nvPr/>
        </p:nvSpPr>
        <p:spPr>
          <a:xfrm>
            <a:off x="18288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52"/>
          <p:cNvSpPr txBox="1"/>
          <p:nvPr/>
        </p:nvSpPr>
        <p:spPr>
          <a:xfrm>
            <a:off x="19189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p52"/>
          <p:cNvSpPr/>
          <p:nvPr/>
        </p:nvSpPr>
        <p:spPr>
          <a:xfrm>
            <a:off x="1943100" y="3543299"/>
            <a:ext cx="2019300" cy="1295400"/>
          </a:xfrm>
          <a:custGeom>
            <a:avLst/>
            <a:gdLst/>
            <a:ahLst/>
            <a:cxnLst/>
            <a:rect l="l" t="t" r="r" b="b"/>
            <a:pathLst>
              <a:path w="2019300" h="1295400" extrusionOk="0">
                <a:moveTo>
                  <a:pt x="76200" y="1028700"/>
                </a:moveTo>
                <a:lnTo>
                  <a:pt x="42672" y="1028700"/>
                </a:lnTo>
                <a:lnTo>
                  <a:pt x="42672" y="190500"/>
                </a:lnTo>
                <a:lnTo>
                  <a:pt x="41148" y="187452"/>
                </a:lnTo>
                <a:lnTo>
                  <a:pt x="38100" y="185928"/>
                </a:lnTo>
                <a:lnTo>
                  <a:pt x="35052" y="187452"/>
                </a:lnTo>
                <a:lnTo>
                  <a:pt x="33528" y="190500"/>
                </a:lnTo>
                <a:lnTo>
                  <a:pt x="33528" y="1028700"/>
                </a:lnTo>
                <a:lnTo>
                  <a:pt x="0" y="1028700"/>
                </a:lnTo>
                <a:lnTo>
                  <a:pt x="33528" y="1095756"/>
                </a:lnTo>
                <a:lnTo>
                  <a:pt x="38100" y="1104900"/>
                </a:lnTo>
                <a:lnTo>
                  <a:pt x="42672" y="1095756"/>
                </a:lnTo>
                <a:lnTo>
                  <a:pt x="76200" y="1028700"/>
                </a:lnTo>
                <a:close/>
              </a:path>
              <a:path w="2019300" h="1295400" extrusionOk="0">
                <a:moveTo>
                  <a:pt x="952500" y="1257300"/>
                </a:moveTo>
                <a:lnTo>
                  <a:pt x="876300" y="1219200"/>
                </a:lnTo>
                <a:lnTo>
                  <a:pt x="876300" y="1252728"/>
                </a:lnTo>
                <a:lnTo>
                  <a:pt x="190500" y="1252728"/>
                </a:lnTo>
                <a:lnTo>
                  <a:pt x="187452" y="1254252"/>
                </a:lnTo>
                <a:lnTo>
                  <a:pt x="185928" y="1257300"/>
                </a:lnTo>
                <a:lnTo>
                  <a:pt x="187452" y="1260348"/>
                </a:lnTo>
                <a:lnTo>
                  <a:pt x="190500" y="1261872"/>
                </a:lnTo>
                <a:lnTo>
                  <a:pt x="876300" y="1261872"/>
                </a:lnTo>
                <a:lnTo>
                  <a:pt x="876300" y="1295400"/>
                </a:lnTo>
                <a:lnTo>
                  <a:pt x="893826" y="1286637"/>
                </a:lnTo>
                <a:lnTo>
                  <a:pt x="952500" y="1257300"/>
                </a:lnTo>
                <a:close/>
              </a:path>
              <a:path w="2019300" h="1295400" extrusionOk="0">
                <a:moveTo>
                  <a:pt x="952500" y="38100"/>
                </a:moveTo>
                <a:lnTo>
                  <a:pt x="876300" y="0"/>
                </a:lnTo>
                <a:lnTo>
                  <a:pt x="876300" y="33528"/>
                </a:lnTo>
                <a:lnTo>
                  <a:pt x="190500" y="33528"/>
                </a:lnTo>
                <a:lnTo>
                  <a:pt x="187452" y="35052"/>
                </a:lnTo>
                <a:lnTo>
                  <a:pt x="185928" y="38100"/>
                </a:lnTo>
                <a:lnTo>
                  <a:pt x="187452" y="41148"/>
                </a:lnTo>
                <a:lnTo>
                  <a:pt x="190500" y="42672"/>
                </a:lnTo>
                <a:lnTo>
                  <a:pt x="876300" y="42672"/>
                </a:lnTo>
                <a:lnTo>
                  <a:pt x="876300" y="76200"/>
                </a:lnTo>
                <a:lnTo>
                  <a:pt x="893826" y="67437"/>
                </a:lnTo>
                <a:lnTo>
                  <a:pt x="952500" y="38100"/>
                </a:lnTo>
                <a:close/>
              </a:path>
              <a:path w="2019300" h="1295400" extrusionOk="0">
                <a:moveTo>
                  <a:pt x="957072" y="1181862"/>
                </a:moveTo>
                <a:lnTo>
                  <a:pt x="956310" y="1178052"/>
                </a:lnTo>
                <a:lnTo>
                  <a:pt x="167208" y="245618"/>
                </a:lnTo>
                <a:lnTo>
                  <a:pt x="192786" y="224028"/>
                </a:lnTo>
                <a:lnTo>
                  <a:pt x="114300" y="190500"/>
                </a:lnTo>
                <a:lnTo>
                  <a:pt x="134112" y="273558"/>
                </a:lnTo>
                <a:lnTo>
                  <a:pt x="150876" y="259410"/>
                </a:lnTo>
                <a:lnTo>
                  <a:pt x="159753" y="251917"/>
                </a:lnTo>
                <a:lnTo>
                  <a:pt x="948690" y="1184148"/>
                </a:lnTo>
                <a:lnTo>
                  <a:pt x="951738" y="1185672"/>
                </a:lnTo>
                <a:lnTo>
                  <a:pt x="955548" y="1184910"/>
                </a:lnTo>
                <a:lnTo>
                  <a:pt x="957072" y="1181862"/>
                </a:lnTo>
                <a:close/>
              </a:path>
              <a:path w="2019300" h="1295400" extrusionOk="0">
                <a:moveTo>
                  <a:pt x="1143000" y="1028700"/>
                </a:moveTo>
                <a:lnTo>
                  <a:pt x="1109472" y="1028700"/>
                </a:lnTo>
                <a:lnTo>
                  <a:pt x="1109472" y="190500"/>
                </a:lnTo>
                <a:lnTo>
                  <a:pt x="1107948" y="187452"/>
                </a:lnTo>
                <a:lnTo>
                  <a:pt x="1104900" y="185928"/>
                </a:lnTo>
                <a:lnTo>
                  <a:pt x="1101852" y="187452"/>
                </a:lnTo>
                <a:lnTo>
                  <a:pt x="1100328" y="190500"/>
                </a:lnTo>
                <a:lnTo>
                  <a:pt x="1100328" y="1028700"/>
                </a:lnTo>
                <a:lnTo>
                  <a:pt x="1066800" y="1028700"/>
                </a:lnTo>
                <a:lnTo>
                  <a:pt x="1100328" y="1095756"/>
                </a:lnTo>
                <a:lnTo>
                  <a:pt x="1104900" y="1104900"/>
                </a:lnTo>
                <a:lnTo>
                  <a:pt x="1109472" y="1095756"/>
                </a:lnTo>
                <a:lnTo>
                  <a:pt x="1143000" y="1028700"/>
                </a:lnTo>
                <a:close/>
              </a:path>
              <a:path w="2019300" h="1295400" extrusionOk="0">
                <a:moveTo>
                  <a:pt x="1943100" y="495300"/>
                </a:moveTo>
                <a:lnTo>
                  <a:pt x="1901190" y="421386"/>
                </a:lnTo>
                <a:lnTo>
                  <a:pt x="1882267" y="449427"/>
                </a:lnTo>
                <a:lnTo>
                  <a:pt x="1259586" y="34290"/>
                </a:lnTo>
                <a:lnTo>
                  <a:pt x="1256538" y="33528"/>
                </a:lnTo>
                <a:lnTo>
                  <a:pt x="1253490" y="35814"/>
                </a:lnTo>
                <a:lnTo>
                  <a:pt x="1252728" y="38862"/>
                </a:lnTo>
                <a:lnTo>
                  <a:pt x="1255014" y="41910"/>
                </a:lnTo>
                <a:lnTo>
                  <a:pt x="1877072" y="457123"/>
                </a:lnTo>
                <a:lnTo>
                  <a:pt x="1858518" y="484632"/>
                </a:lnTo>
                <a:lnTo>
                  <a:pt x="1895094" y="489254"/>
                </a:lnTo>
                <a:lnTo>
                  <a:pt x="1943100" y="495300"/>
                </a:lnTo>
                <a:close/>
              </a:path>
              <a:path w="2019300" h="1295400" extrusionOk="0">
                <a:moveTo>
                  <a:pt x="2019300" y="647700"/>
                </a:moveTo>
                <a:lnTo>
                  <a:pt x="1936242" y="665226"/>
                </a:lnTo>
                <a:lnTo>
                  <a:pt x="1956803" y="691451"/>
                </a:lnTo>
                <a:lnTo>
                  <a:pt x="1254252" y="1253490"/>
                </a:lnTo>
                <a:lnTo>
                  <a:pt x="1252728" y="1256538"/>
                </a:lnTo>
                <a:lnTo>
                  <a:pt x="1253490" y="1260348"/>
                </a:lnTo>
                <a:lnTo>
                  <a:pt x="1256538" y="1261872"/>
                </a:lnTo>
                <a:lnTo>
                  <a:pt x="1260348" y="1261110"/>
                </a:lnTo>
                <a:lnTo>
                  <a:pt x="1962835" y="699122"/>
                </a:lnTo>
                <a:lnTo>
                  <a:pt x="1974342" y="713778"/>
                </a:lnTo>
                <a:lnTo>
                  <a:pt x="1983486" y="725424"/>
                </a:lnTo>
                <a:lnTo>
                  <a:pt x="2019300" y="647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52"/>
          <p:cNvSpPr txBox="1"/>
          <p:nvPr/>
        </p:nvSpPr>
        <p:spPr>
          <a:xfrm>
            <a:off x="2374645" y="32890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8" name="Google Shape;758;p52"/>
          <p:cNvSpPr txBox="1"/>
          <p:nvPr/>
        </p:nvSpPr>
        <p:spPr>
          <a:xfrm>
            <a:off x="2305308" y="4813038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59" name="Google Shape;759;p52"/>
          <p:cNvSpPr txBox="1"/>
          <p:nvPr/>
        </p:nvSpPr>
        <p:spPr>
          <a:xfrm>
            <a:off x="1695699" y="3974828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p52"/>
          <p:cNvSpPr txBox="1"/>
          <p:nvPr/>
        </p:nvSpPr>
        <p:spPr>
          <a:xfrm>
            <a:off x="2229094" y="4051022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61" name="Google Shape;761;p52"/>
          <p:cNvSpPr txBox="1"/>
          <p:nvPr/>
        </p:nvSpPr>
        <p:spPr>
          <a:xfrm>
            <a:off x="2831827" y="3898614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2" name="Google Shape;762;p52"/>
          <p:cNvSpPr txBox="1"/>
          <p:nvPr/>
        </p:nvSpPr>
        <p:spPr>
          <a:xfrm>
            <a:off x="3441436" y="351760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3" name="Google Shape;763;p52"/>
          <p:cNvSpPr txBox="1"/>
          <p:nvPr/>
        </p:nvSpPr>
        <p:spPr>
          <a:xfrm>
            <a:off x="3524486" y="4432010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52"/>
          <p:cNvSpPr txBox="1"/>
          <p:nvPr/>
        </p:nvSpPr>
        <p:spPr>
          <a:xfrm>
            <a:off x="4956302" y="3839209"/>
            <a:ext cx="3470910" cy="148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-closure({1,2,5}) = {1,2,5}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-closure({4}) = {1,4}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-closure({3}) = {1,3,4}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-closure({3,5}) = {1,3,4,5}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3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699135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Converting NFAs to DFAs (subset construction)</a:t>
            </a:r>
            <a:endParaRPr sz="2600"/>
          </a:p>
        </p:txBody>
      </p:sp>
      <p:sp>
        <p:nvSpPr>
          <p:cNvPr id="770" name="Google Shape;770;p53"/>
          <p:cNvSpPr txBox="1"/>
          <p:nvPr/>
        </p:nvSpPr>
        <p:spPr>
          <a:xfrm>
            <a:off x="1019302" y="1549404"/>
            <a:ext cx="8372475" cy="460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05765" marR="304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Each state in the new DFA will correspond to  some set of states from the NFA.	The DFA will be in  state {s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,s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,…} after input if the NFA could be in </a:t>
            </a:r>
            <a:r>
              <a:rPr lang="en-US" sz="2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 these states for the same input.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5765" marR="179070" lvl="0" indent="-34290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500"/>
              <a:buFont typeface="Arial"/>
              <a:buChar char="•"/>
            </a:pPr>
            <a:r>
              <a:rPr lang="en-US" sz="2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NFA N with state set S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alphabet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start state  s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final states F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transition function T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{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55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5765" marR="142875" lvl="0" indent="-342900" algn="l" rtl="0">
              <a:lnSpc>
                <a:spcPct val="120000"/>
              </a:lnSpc>
              <a:spcBef>
                <a:spcPts val="25"/>
              </a:spcBef>
              <a:spcAft>
                <a:spcPts val="0"/>
              </a:spcAft>
              <a:buClr>
                <a:srgbClr val="CC3300"/>
              </a:buClr>
              <a:buSzPts val="2500"/>
              <a:buFont typeface="Arial"/>
              <a:buChar char="•"/>
            </a:pPr>
            <a:r>
              <a:rPr lang="en-US" sz="2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DFA D with state set S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alphabet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start state  s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-closure(s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final states F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transition function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5765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55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55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4"/>
          <p:cNvSpPr txBox="1">
            <a:spLocks noGrp="1"/>
          </p:cNvSpPr>
          <p:nvPr>
            <p:ph type="title"/>
          </p:nvPr>
        </p:nvSpPr>
        <p:spPr>
          <a:xfrm>
            <a:off x="917702" y="660146"/>
            <a:ext cx="526097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Algorithm: Computation of </a:t>
            </a:r>
            <a:r>
              <a:rPr lang="en-US" sz="2600"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600"/>
              <a:t>-closure</a:t>
            </a:r>
            <a:endParaRPr sz="260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76" name="Google Shape;776;p54"/>
          <p:cNvSpPr txBox="1"/>
          <p:nvPr/>
        </p:nvSpPr>
        <p:spPr>
          <a:xfrm>
            <a:off x="1222480" y="1350212"/>
            <a:ext cx="6096635" cy="344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states a </a:t>
            </a:r>
            <a:r>
              <a:rPr lang="en-US" sz="1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onto stack STK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initialize: </a:t>
            </a:r>
            <a:r>
              <a:rPr lang="en-US" sz="1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-closure(T) = T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STK is not empty </a:t>
            </a:r>
            <a:r>
              <a:rPr lang="en-US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begin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7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 </a:t>
            </a:r>
            <a:r>
              <a:rPr lang="en-US" sz="17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top element, off STK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5080" lvl="0" indent="-571500" algn="l" rtl="0">
              <a:lnSpc>
                <a:spcPct val="1203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stat </a:t>
            </a:r>
            <a:r>
              <a:rPr lang="en-US" sz="17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and edge from </a:t>
            </a:r>
            <a:r>
              <a:rPr lang="en-US" sz="17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7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labeled </a:t>
            </a:r>
            <a:r>
              <a:rPr lang="en-US" sz="1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begin  if </a:t>
            </a:r>
            <a:r>
              <a:rPr lang="en-US" sz="17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in </a:t>
            </a:r>
            <a:r>
              <a:rPr lang="en-US" sz="1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-closure(T) </a:t>
            </a:r>
            <a:r>
              <a:rPr lang="en-US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begin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0" marR="2265045" lvl="0" indent="-635" algn="l" rtl="0">
              <a:lnSpc>
                <a:spcPct val="1185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-US" sz="17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-closure(T)  push </a:t>
            </a:r>
            <a:r>
              <a:rPr lang="en-US" sz="17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 STK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4584700" lvl="0" indent="571500" algn="l" rtl="0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if  end for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while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5"/>
          <p:cNvSpPr txBox="1">
            <a:spLocks noGrp="1"/>
          </p:cNvSpPr>
          <p:nvPr>
            <p:ph type="title"/>
          </p:nvPr>
        </p:nvSpPr>
        <p:spPr>
          <a:xfrm>
            <a:off x="917702" y="657097"/>
            <a:ext cx="458406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Algorithm: Subset Construction</a:t>
            </a:r>
            <a:endParaRPr sz="2600"/>
          </a:p>
        </p:txBody>
      </p:sp>
      <p:sp>
        <p:nvSpPr>
          <p:cNvPr id="782" name="Google Shape;782;p55"/>
          <p:cNvSpPr txBox="1"/>
          <p:nvPr/>
        </p:nvSpPr>
        <p:spPr>
          <a:xfrm>
            <a:off x="4381837" y="1401572"/>
            <a:ext cx="2953385" cy="31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create start state for DFA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55"/>
          <p:cNvSpPr txBox="1">
            <a:spLocks noGrp="1"/>
          </p:cNvSpPr>
          <p:nvPr>
            <p:ph type="body" idx="1"/>
          </p:nvPr>
        </p:nvSpPr>
        <p:spPr>
          <a:xfrm>
            <a:off x="1197093" y="1348536"/>
            <a:ext cx="5320030" cy="382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02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s</a:t>
            </a:r>
            <a:r>
              <a:rPr lang="en-US" sz="1650" baseline="-25000"/>
              <a:t>D </a:t>
            </a:r>
            <a:r>
              <a:rPr lang="en-US" sz="1900"/>
              <a:t>= </a:t>
            </a:r>
            <a:r>
              <a:rPr lang="en-US" sz="1900"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1900"/>
              <a:t>-closure(</a:t>
            </a:r>
            <a:r>
              <a:rPr lang="en-US" sz="1700"/>
              <a:t>s</a:t>
            </a:r>
            <a:r>
              <a:rPr lang="en-US" sz="1650" baseline="-25000"/>
              <a:t>N</a:t>
            </a:r>
            <a:r>
              <a:rPr lang="en-US" sz="1900"/>
              <a:t>)</a:t>
            </a:r>
            <a:endParaRPr sz="19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3810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700"/>
              <a:t>S</a:t>
            </a:r>
            <a:r>
              <a:rPr lang="en-US" sz="1650" baseline="-25000"/>
              <a:t>D </a:t>
            </a:r>
            <a:r>
              <a:rPr lang="en-US" sz="1900"/>
              <a:t>= {</a:t>
            </a:r>
            <a:r>
              <a:rPr lang="en-US" sz="1700"/>
              <a:t>s</a:t>
            </a:r>
            <a:r>
              <a:rPr lang="en-US" sz="1650" baseline="-25000"/>
              <a:t>D</a:t>
            </a:r>
            <a:r>
              <a:rPr lang="en-US" sz="1900"/>
              <a:t>} (unmarked)</a:t>
            </a:r>
            <a:endParaRPr sz="1900"/>
          </a:p>
          <a:p>
            <a:pPr marL="3810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while there is some unmarked state R in </a:t>
            </a:r>
            <a:r>
              <a:rPr lang="en-US" sz="1700"/>
              <a:t>S</a:t>
            </a:r>
            <a:r>
              <a:rPr lang="en-US" sz="1650" baseline="-25000"/>
              <a:t>D</a:t>
            </a:r>
            <a:endParaRPr sz="1650" baseline="-25000"/>
          </a:p>
          <a:p>
            <a:pPr marL="371475" marR="3345815" lvl="0" indent="634" algn="l" rtl="0">
              <a:lnSpc>
                <a:spcPct val="144736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/>
              <a:t>mark state R  for all a in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do</a:t>
            </a:r>
            <a:endParaRPr/>
          </a:p>
          <a:p>
            <a:pPr marL="638175" lvl="0" indent="0" algn="l" rtl="0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/>
              <a:t>s =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/>
              <a:t>-closure(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lang="en-US" sz="1950" baseline="-25000">
                <a:latin typeface="Noto Sans Symbols"/>
                <a:ea typeface="Noto Sans Symbols"/>
                <a:cs typeface="Noto Sans Symbols"/>
                <a:sym typeface="Noto Sans Symbols"/>
              </a:rPr>
              <a:t>Ν</a:t>
            </a:r>
            <a:r>
              <a:rPr lang="en-US" sz="1900"/>
              <a:t>(R,a));</a:t>
            </a:r>
            <a:endParaRPr sz="19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638175" marR="30480" lvl="0" indent="634" algn="l" rtl="0">
              <a:lnSpc>
                <a:spcPct val="139487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/>
              <a:t>if s not already in </a:t>
            </a:r>
            <a:r>
              <a:rPr lang="en-US" sz="1700"/>
              <a:t>S</a:t>
            </a:r>
            <a:r>
              <a:rPr lang="en-US" sz="1650" baseline="-25000"/>
              <a:t>D </a:t>
            </a:r>
            <a:r>
              <a:rPr lang="en-US" sz="1900"/>
              <a:t>then add it (unmarked)  T</a:t>
            </a:r>
            <a:r>
              <a:rPr lang="en-US" sz="1950" baseline="-25000"/>
              <a:t>D</a:t>
            </a:r>
            <a:r>
              <a:rPr lang="en-US" sz="1900"/>
              <a:t>(R,a) = s;</a:t>
            </a:r>
            <a:endParaRPr sz="1900"/>
          </a:p>
          <a:p>
            <a:pPr marL="38100" marR="4121150" lvl="0" indent="400685" algn="l" rtl="0">
              <a:lnSpc>
                <a:spcPct val="143157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/>
              <a:t>end for  end while</a:t>
            </a:r>
            <a:endParaRPr/>
          </a:p>
          <a:p>
            <a:pPr marL="3810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1700"/>
              <a:t>F</a:t>
            </a:r>
            <a:r>
              <a:rPr lang="en-US" sz="1650" baseline="-25000"/>
              <a:t>D </a:t>
            </a:r>
            <a:r>
              <a:rPr lang="en-US" sz="1900"/>
              <a:t>= any element of </a:t>
            </a:r>
            <a:r>
              <a:rPr lang="en-US" sz="1700"/>
              <a:t>S</a:t>
            </a:r>
            <a:r>
              <a:rPr lang="en-US" sz="1650" baseline="-25000"/>
              <a:t>D </a:t>
            </a:r>
            <a:r>
              <a:rPr lang="en-US" sz="1900"/>
              <a:t>that contains a state in </a:t>
            </a:r>
            <a:r>
              <a:rPr lang="en-US" sz="1700"/>
              <a:t>F</a:t>
            </a:r>
            <a:r>
              <a:rPr lang="en-US" sz="1650" baseline="-25000"/>
              <a:t>N</a:t>
            </a:r>
            <a:endParaRPr sz="1650" baseline="-2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131127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</a:t>
            </a:r>
            <a:endParaRPr sz="2600"/>
          </a:p>
        </p:txBody>
      </p:sp>
      <p:sp>
        <p:nvSpPr>
          <p:cNvPr id="80" name="Google Shape;80;p11"/>
          <p:cNvSpPr txBox="1"/>
          <p:nvPr/>
        </p:nvSpPr>
        <p:spPr>
          <a:xfrm>
            <a:off x="914400" y="1392107"/>
            <a:ext cx="4614545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diagram for token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relop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139" y="2128196"/>
            <a:ext cx="5513578" cy="47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/>
        </p:nvSpPr>
        <p:spPr>
          <a:xfrm>
            <a:off x="6692708" y="2213540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3021392" y="2213540"/>
            <a:ext cx="20008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	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692708" y="2881813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789239" y="2015419"/>
            <a:ext cx="21564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	&lt;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5754534" y="2015419"/>
            <a:ext cx="1593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5691441" y="3325298"/>
            <a:ext cx="5969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014019" y="3383972"/>
            <a:ext cx="1187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6692708" y="3585140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4926392" y="4499540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6678993" y="5566340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4926392" y="5566340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5767641" y="2762942"/>
            <a:ext cx="1593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3938841" y="4348663"/>
            <a:ext cx="1593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4015033" y="5382690"/>
            <a:ext cx="1593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5691425" y="5453556"/>
            <a:ext cx="1593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5648746" y="6329848"/>
            <a:ext cx="5969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 txBox="1"/>
          <p:nvPr/>
        </p:nvSpPr>
        <p:spPr>
          <a:xfrm>
            <a:off x="6691693" y="6449498"/>
            <a:ext cx="228219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	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(relop, GT)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7063025" y="2182290"/>
            <a:ext cx="195516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(relop, LE)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7034062" y="2868090"/>
            <a:ext cx="198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(relop, NE)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7046762" y="3706298"/>
            <a:ext cx="191706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(relop, LT)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7015020" y="5535098"/>
            <a:ext cx="199326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(relop, GE)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5386633" y="4530012"/>
            <a:ext cx="199326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(relop, EQ)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6875334" y="6188892"/>
            <a:ext cx="1187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5684647" y="1163746"/>
            <a:ext cx="5029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69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 | &gt; | &lt;= | &gt;= | = | &lt;&gt;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6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75107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 1: Subset Construction</a:t>
            </a:r>
            <a:endParaRPr sz="2600"/>
          </a:p>
        </p:txBody>
      </p:sp>
      <p:sp>
        <p:nvSpPr>
          <p:cNvPr id="789" name="Google Shape;789;p56"/>
          <p:cNvSpPr txBox="1"/>
          <p:nvPr/>
        </p:nvSpPr>
        <p:spPr>
          <a:xfrm>
            <a:off x="1892300" y="2349500"/>
            <a:ext cx="6362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90" name="Google Shape;790;p56"/>
          <p:cNvGrpSpPr/>
          <p:nvPr/>
        </p:nvGrpSpPr>
        <p:grpSpPr>
          <a:xfrm>
            <a:off x="1843277" y="3448050"/>
            <a:ext cx="304800" cy="304800"/>
            <a:chOff x="1843277" y="3448050"/>
            <a:chExt cx="304800" cy="304800"/>
          </a:xfrm>
        </p:grpSpPr>
        <p:sp>
          <p:nvSpPr>
            <p:cNvPr id="791" name="Google Shape;791;p56"/>
            <p:cNvSpPr/>
            <p:nvPr/>
          </p:nvSpPr>
          <p:spPr>
            <a:xfrm>
              <a:off x="1843277" y="34480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56"/>
            <p:cNvSpPr/>
            <p:nvPr/>
          </p:nvSpPr>
          <p:spPr>
            <a:xfrm>
              <a:off x="1843277" y="34480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3" name="Google Shape;793;p56"/>
          <p:cNvSpPr txBox="1"/>
          <p:nvPr/>
        </p:nvSpPr>
        <p:spPr>
          <a:xfrm>
            <a:off x="1933448" y="346049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94" name="Google Shape;794;p56"/>
          <p:cNvGrpSpPr/>
          <p:nvPr/>
        </p:nvGrpSpPr>
        <p:grpSpPr>
          <a:xfrm>
            <a:off x="3900678" y="3981450"/>
            <a:ext cx="304800" cy="304800"/>
            <a:chOff x="3900678" y="3981450"/>
            <a:chExt cx="304800" cy="304800"/>
          </a:xfrm>
        </p:grpSpPr>
        <p:pic>
          <p:nvPicPr>
            <p:cNvPr id="795" name="Google Shape;795;p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00678" y="3981450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6" name="Google Shape;796;p56"/>
            <p:cNvSpPr/>
            <p:nvPr/>
          </p:nvSpPr>
          <p:spPr>
            <a:xfrm>
              <a:off x="3900678" y="39814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7" name="Google Shape;797;p56"/>
          <p:cNvSpPr txBox="1"/>
          <p:nvPr/>
        </p:nvSpPr>
        <p:spPr>
          <a:xfrm>
            <a:off x="3990847" y="399389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56"/>
          <p:cNvSpPr/>
          <p:nvPr/>
        </p:nvSpPr>
        <p:spPr>
          <a:xfrm>
            <a:off x="2910077" y="34480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802"/>
                </a:lnTo>
                <a:lnTo>
                  <a:pt x="62215" y="29504"/>
                </a:lnTo>
                <a:lnTo>
                  <a:pt x="29285" y="62544"/>
                </a:lnTo>
                <a:lnTo>
                  <a:pt x="7729" y="104363"/>
                </a:lnTo>
                <a:lnTo>
                  <a:pt x="0" y="152400"/>
                </a:lnTo>
                <a:lnTo>
                  <a:pt x="7729" y="200436"/>
                </a:lnTo>
                <a:lnTo>
                  <a:pt x="29285" y="242255"/>
                </a:lnTo>
                <a:lnTo>
                  <a:pt x="62215" y="275295"/>
                </a:lnTo>
                <a:lnTo>
                  <a:pt x="104070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56"/>
          <p:cNvSpPr txBox="1"/>
          <p:nvPr/>
        </p:nvSpPr>
        <p:spPr>
          <a:xfrm>
            <a:off x="3000248" y="346049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56"/>
          <p:cNvSpPr/>
          <p:nvPr/>
        </p:nvSpPr>
        <p:spPr>
          <a:xfrm>
            <a:off x="2910077" y="46672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802"/>
                </a:lnTo>
                <a:lnTo>
                  <a:pt x="62215" y="29504"/>
                </a:lnTo>
                <a:lnTo>
                  <a:pt x="29285" y="62544"/>
                </a:lnTo>
                <a:lnTo>
                  <a:pt x="7729" y="104363"/>
                </a:lnTo>
                <a:lnTo>
                  <a:pt x="0" y="152400"/>
                </a:lnTo>
                <a:lnTo>
                  <a:pt x="7729" y="200436"/>
                </a:lnTo>
                <a:lnTo>
                  <a:pt x="29285" y="242255"/>
                </a:lnTo>
                <a:lnTo>
                  <a:pt x="62215" y="275295"/>
                </a:lnTo>
                <a:lnTo>
                  <a:pt x="104070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56"/>
          <p:cNvSpPr txBox="1"/>
          <p:nvPr/>
        </p:nvSpPr>
        <p:spPr>
          <a:xfrm>
            <a:off x="3000248" y="467969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56"/>
          <p:cNvSpPr/>
          <p:nvPr/>
        </p:nvSpPr>
        <p:spPr>
          <a:xfrm>
            <a:off x="1843277" y="46672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802"/>
                </a:lnTo>
                <a:lnTo>
                  <a:pt x="62215" y="29504"/>
                </a:lnTo>
                <a:lnTo>
                  <a:pt x="29285" y="62544"/>
                </a:lnTo>
                <a:lnTo>
                  <a:pt x="7729" y="104363"/>
                </a:lnTo>
                <a:lnTo>
                  <a:pt x="0" y="152400"/>
                </a:lnTo>
                <a:lnTo>
                  <a:pt x="7729" y="200436"/>
                </a:lnTo>
                <a:lnTo>
                  <a:pt x="29285" y="242255"/>
                </a:lnTo>
                <a:lnTo>
                  <a:pt x="62215" y="275295"/>
                </a:lnTo>
                <a:lnTo>
                  <a:pt x="104070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56"/>
          <p:cNvSpPr txBox="1"/>
          <p:nvPr/>
        </p:nvSpPr>
        <p:spPr>
          <a:xfrm>
            <a:off x="1933448" y="467969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4" name="Google Shape;804;p56"/>
          <p:cNvSpPr/>
          <p:nvPr/>
        </p:nvSpPr>
        <p:spPr>
          <a:xfrm>
            <a:off x="1957578" y="3562349"/>
            <a:ext cx="1957070" cy="1295400"/>
          </a:xfrm>
          <a:custGeom>
            <a:avLst/>
            <a:gdLst/>
            <a:ahLst/>
            <a:cxnLst/>
            <a:rect l="l" t="t" r="r" b="b"/>
            <a:pathLst>
              <a:path w="1957070" h="1295400" extrusionOk="0">
                <a:moveTo>
                  <a:pt x="76200" y="1028700"/>
                </a:moveTo>
                <a:lnTo>
                  <a:pt x="42672" y="1028700"/>
                </a:lnTo>
                <a:lnTo>
                  <a:pt x="42672" y="190500"/>
                </a:lnTo>
                <a:lnTo>
                  <a:pt x="41148" y="187452"/>
                </a:lnTo>
                <a:lnTo>
                  <a:pt x="38100" y="185928"/>
                </a:lnTo>
                <a:lnTo>
                  <a:pt x="34290" y="187452"/>
                </a:lnTo>
                <a:lnTo>
                  <a:pt x="32766" y="190500"/>
                </a:lnTo>
                <a:lnTo>
                  <a:pt x="32766" y="1028700"/>
                </a:lnTo>
                <a:lnTo>
                  <a:pt x="0" y="1028700"/>
                </a:lnTo>
                <a:lnTo>
                  <a:pt x="32766" y="1094232"/>
                </a:lnTo>
                <a:lnTo>
                  <a:pt x="38100" y="1104900"/>
                </a:lnTo>
                <a:lnTo>
                  <a:pt x="42672" y="1095756"/>
                </a:lnTo>
                <a:lnTo>
                  <a:pt x="76200" y="1028700"/>
                </a:lnTo>
                <a:close/>
              </a:path>
              <a:path w="1957070" h="1295400" extrusionOk="0">
                <a:moveTo>
                  <a:pt x="952500" y="1257300"/>
                </a:moveTo>
                <a:lnTo>
                  <a:pt x="876300" y="1219200"/>
                </a:lnTo>
                <a:lnTo>
                  <a:pt x="876300" y="1252728"/>
                </a:lnTo>
                <a:lnTo>
                  <a:pt x="190500" y="1252728"/>
                </a:lnTo>
                <a:lnTo>
                  <a:pt x="186690" y="1254252"/>
                </a:lnTo>
                <a:lnTo>
                  <a:pt x="185166" y="1257300"/>
                </a:lnTo>
                <a:lnTo>
                  <a:pt x="186690" y="1260348"/>
                </a:lnTo>
                <a:lnTo>
                  <a:pt x="190500" y="1261872"/>
                </a:lnTo>
                <a:lnTo>
                  <a:pt x="876300" y="1261872"/>
                </a:lnTo>
                <a:lnTo>
                  <a:pt x="876300" y="1295400"/>
                </a:lnTo>
                <a:lnTo>
                  <a:pt x="893826" y="1286637"/>
                </a:lnTo>
                <a:lnTo>
                  <a:pt x="952500" y="1257300"/>
                </a:lnTo>
                <a:close/>
              </a:path>
              <a:path w="1957070" h="1295400" extrusionOk="0">
                <a:moveTo>
                  <a:pt x="952500" y="38100"/>
                </a:moveTo>
                <a:lnTo>
                  <a:pt x="876300" y="0"/>
                </a:lnTo>
                <a:lnTo>
                  <a:pt x="876300" y="33528"/>
                </a:lnTo>
                <a:lnTo>
                  <a:pt x="190500" y="33528"/>
                </a:lnTo>
                <a:lnTo>
                  <a:pt x="186690" y="35052"/>
                </a:lnTo>
                <a:lnTo>
                  <a:pt x="185166" y="38100"/>
                </a:lnTo>
                <a:lnTo>
                  <a:pt x="186690" y="41148"/>
                </a:lnTo>
                <a:lnTo>
                  <a:pt x="190500" y="42672"/>
                </a:lnTo>
                <a:lnTo>
                  <a:pt x="876300" y="42672"/>
                </a:lnTo>
                <a:lnTo>
                  <a:pt x="876300" y="76200"/>
                </a:lnTo>
                <a:lnTo>
                  <a:pt x="893826" y="67437"/>
                </a:lnTo>
                <a:lnTo>
                  <a:pt x="952500" y="38100"/>
                </a:lnTo>
                <a:close/>
              </a:path>
              <a:path w="1957070" h="1295400" extrusionOk="0">
                <a:moveTo>
                  <a:pt x="1143000" y="1028700"/>
                </a:moveTo>
                <a:lnTo>
                  <a:pt x="1109472" y="1028700"/>
                </a:lnTo>
                <a:lnTo>
                  <a:pt x="1109472" y="190500"/>
                </a:lnTo>
                <a:lnTo>
                  <a:pt x="1107948" y="187452"/>
                </a:lnTo>
                <a:lnTo>
                  <a:pt x="1104900" y="185928"/>
                </a:lnTo>
                <a:lnTo>
                  <a:pt x="1101090" y="187452"/>
                </a:lnTo>
                <a:lnTo>
                  <a:pt x="1099566" y="190500"/>
                </a:lnTo>
                <a:lnTo>
                  <a:pt x="1099566" y="1028700"/>
                </a:lnTo>
                <a:lnTo>
                  <a:pt x="1066800" y="1028700"/>
                </a:lnTo>
                <a:lnTo>
                  <a:pt x="1099566" y="1094232"/>
                </a:lnTo>
                <a:lnTo>
                  <a:pt x="1104900" y="1104900"/>
                </a:lnTo>
                <a:lnTo>
                  <a:pt x="1109472" y="1095756"/>
                </a:lnTo>
                <a:lnTo>
                  <a:pt x="1143000" y="1028700"/>
                </a:lnTo>
                <a:close/>
              </a:path>
              <a:path w="1957070" h="1295400" extrusionOk="0">
                <a:moveTo>
                  <a:pt x="1943100" y="495300"/>
                </a:moveTo>
                <a:lnTo>
                  <a:pt x="1900428" y="421386"/>
                </a:lnTo>
                <a:lnTo>
                  <a:pt x="1881974" y="449224"/>
                </a:lnTo>
                <a:lnTo>
                  <a:pt x="1259586" y="34290"/>
                </a:lnTo>
                <a:lnTo>
                  <a:pt x="1256538" y="33528"/>
                </a:lnTo>
                <a:lnTo>
                  <a:pt x="1253490" y="35814"/>
                </a:lnTo>
                <a:lnTo>
                  <a:pt x="1252728" y="38862"/>
                </a:lnTo>
                <a:lnTo>
                  <a:pt x="1254252" y="41910"/>
                </a:lnTo>
                <a:lnTo>
                  <a:pt x="1876844" y="456984"/>
                </a:lnTo>
                <a:lnTo>
                  <a:pt x="1858518" y="484632"/>
                </a:lnTo>
                <a:lnTo>
                  <a:pt x="1895094" y="489254"/>
                </a:lnTo>
                <a:lnTo>
                  <a:pt x="1943100" y="495300"/>
                </a:lnTo>
                <a:close/>
              </a:path>
              <a:path w="1957070" h="1295400" extrusionOk="0">
                <a:moveTo>
                  <a:pt x="1956816" y="675894"/>
                </a:moveTo>
                <a:lnTo>
                  <a:pt x="1872996" y="688848"/>
                </a:lnTo>
                <a:lnTo>
                  <a:pt x="1892223" y="716051"/>
                </a:lnTo>
                <a:lnTo>
                  <a:pt x="1254252" y="1165860"/>
                </a:lnTo>
                <a:lnTo>
                  <a:pt x="1252728" y="1168908"/>
                </a:lnTo>
                <a:lnTo>
                  <a:pt x="1253490" y="1172718"/>
                </a:lnTo>
                <a:lnTo>
                  <a:pt x="1256538" y="1175004"/>
                </a:lnTo>
                <a:lnTo>
                  <a:pt x="1259586" y="1174242"/>
                </a:lnTo>
                <a:lnTo>
                  <a:pt x="1897964" y="724154"/>
                </a:lnTo>
                <a:lnTo>
                  <a:pt x="1910334" y="741641"/>
                </a:lnTo>
                <a:lnTo>
                  <a:pt x="1917192" y="751332"/>
                </a:lnTo>
                <a:lnTo>
                  <a:pt x="1956816" y="6758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56"/>
          <p:cNvSpPr txBox="1"/>
          <p:nvPr/>
        </p:nvSpPr>
        <p:spPr>
          <a:xfrm>
            <a:off x="2395220" y="3308096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06" name="Google Shape;806;p56"/>
          <p:cNvSpPr txBox="1"/>
          <p:nvPr/>
        </p:nvSpPr>
        <p:spPr>
          <a:xfrm>
            <a:off x="2312922" y="4832088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7" name="Google Shape;807;p56"/>
          <p:cNvSpPr txBox="1"/>
          <p:nvPr/>
        </p:nvSpPr>
        <p:spPr>
          <a:xfrm>
            <a:off x="1709417" y="3993878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8" name="Google Shape;808;p56"/>
          <p:cNvSpPr txBox="1"/>
          <p:nvPr/>
        </p:nvSpPr>
        <p:spPr>
          <a:xfrm>
            <a:off x="2846318" y="3917684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56"/>
          <p:cNvSpPr txBox="1"/>
          <p:nvPr/>
        </p:nvSpPr>
        <p:spPr>
          <a:xfrm>
            <a:off x="3522965" y="3536676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0" name="Google Shape;810;p56"/>
          <p:cNvSpPr txBox="1"/>
          <p:nvPr/>
        </p:nvSpPr>
        <p:spPr>
          <a:xfrm>
            <a:off x="3522965" y="4464792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11" name="Google Shape;811;p56"/>
          <p:cNvGrpSpPr/>
          <p:nvPr/>
        </p:nvGrpSpPr>
        <p:grpSpPr>
          <a:xfrm>
            <a:off x="1062227" y="3590544"/>
            <a:ext cx="3117596" cy="670812"/>
            <a:chOff x="1062227" y="3590544"/>
            <a:chExt cx="3117596" cy="670812"/>
          </a:xfrm>
        </p:grpSpPr>
        <p:sp>
          <p:nvSpPr>
            <p:cNvPr id="812" name="Google Shape;812;p56"/>
            <p:cNvSpPr/>
            <p:nvPr/>
          </p:nvSpPr>
          <p:spPr>
            <a:xfrm>
              <a:off x="3933444" y="4014977"/>
              <a:ext cx="246379" cy="246379"/>
            </a:xfrm>
            <a:custGeom>
              <a:avLst/>
              <a:gdLst/>
              <a:ahLst/>
              <a:cxnLst/>
              <a:rect l="l" t="t" r="r" b="b"/>
              <a:pathLst>
                <a:path w="246379" h="246379" extrusionOk="0">
                  <a:moveTo>
                    <a:pt x="123443" y="0"/>
                  </a:moveTo>
                  <a:lnTo>
                    <a:pt x="75545" y="9632"/>
                  </a:lnTo>
                  <a:lnTo>
                    <a:pt x="36290" y="35909"/>
                  </a:lnTo>
                  <a:lnTo>
                    <a:pt x="9751" y="74902"/>
                  </a:lnTo>
                  <a:lnTo>
                    <a:pt x="0" y="122682"/>
                  </a:lnTo>
                  <a:lnTo>
                    <a:pt x="9751" y="170580"/>
                  </a:lnTo>
                  <a:lnTo>
                    <a:pt x="36290" y="209835"/>
                  </a:lnTo>
                  <a:lnTo>
                    <a:pt x="75545" y="236374"/>
                  </a:lnTo>
                  <a:lnTo>
                    <a:pt x="123443" y="246125"/>
                  </a:lnTo>
                  <a:lnTo>
                    <a:pt x="171223" y="236374"/>
                  </a:lnTo>
                  <a:lnTo>
                    <a:pt x="210216" y="209835"/>
                  </a:lnTo>
                  <a:lnTo>
                    <a:pt x="236493" y="170580"/>
                  </a:lnTo>
                  <a:lnTo>
                    <a:pt x="246125" y="122682"/>
                  </a:lnTo>
                  <a:lnTo>
                    <a:pt x="236493" y="74902"/>
                  </a:lnTo>
                  <a:lnTo>
                    <a:pt x="210216" y="35909"/>
                  </a:lnTo>
                  <a:lnTo>
                    <a:pt x="171223" y="9632"/>
                  </a:lnTo>
                  <a:lnTo>
                    <a:pt x="1234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1062227" y="3590544"/>
              <a:ext cx="767080" cy="76200"/>
            </a:xfrm>
            <a:custGeom>
              <a:avLst/>
              <a:gdLst/>
              <a:ahLst/>
              <a:cxnLst/>
              <a:rect l="l" t="t" r="r" b="b"/>
              <a:pathLst>
                <a:path w="767080" h="76200" extrusionOk="0">
                  <a:moveTo>
                    <a:pt x="707898" y="38100"/>
                  </a:moveTo>
                  <a:lnTo>
                    <a:pt x="706374" y="35051"/>
                  </a:lnTo>
                  <a:lnTo>
                    <a:pt x="703326" y="33527"/>
                  </a:lnTo>
                  <a:lnTo>
                    <a:pt x="4571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909"/>
                  </a:lnTo>
                  <a:lnTo>
                    <a:pt x="4571" y="43433"/>
                  </a:lnTo>
                  <a:lnTo>
                    <a:pt x="703326" y="43433"/>
                  </a:lnTo>
                  <a:lnTo>
                    <a:pt x="706374" y="41909"/>
                  </a:lnTo>
                  <a:lnTo>
                    <a:pt x="707898" y="38100"/>
                  </a:lnTo>
                  <a:close/>
                </a:path>
                <a:path w="767080" h="76200" extrusionOk="0">
                  <a:moveTo>
                    <a:pt x="766572" y="38100"/>
                  </a:moveTo>
                  <a:lnTo>
                    <a:pt x="690372" y="0"/>
                  </a:lnTo>
                  <a:lnTo>
                    <a:pt x="690372" y="33527"/>
                  </a:lnTo>
                  <a:lnTo>
                    <a:pt x="703326" y="33527"/>
                  </a:lnTo>
                  <a:lnTo>
                    <a:pt x="706374" y="35051"/>
                  </a:lnTo>
                  <a:lnTo>
                    <a:pt x="707898" y="38100"/>
                  </a:lnTo>
                  <a:lnTo>
                    <a:pt x="707898" y="67437"/>
                  </a:lnTo>
                  <a:lnTo>
                    <a:pt x="766572" y="38100"/>
                  </a:lnTo>
                  <a:close/>
                </a:path>
                <a:path w="767080" h="76200" extrusionOk="0">
                  <a:moveTo>
                    <a:pt x="707898" y="67437"/>
                  </a:moveTo>
                  <a:lnTo>
                    <a:pt x="707898" y="38100"/>
                  </a:lnTo>
                  <a:lnTo>
                    <a:pt x="706374" y="41909"/>
                  </a:lnTo>
                  <a:lnTo>
                    <a:pt x="703326" y="43433"/>
                  </a:lnTo>
                  <a:lnTo>
                    <a:pt x="690372" y="43433"/>
                  </a:lnTo>
                  <a:lnTo>
                    <a:pt x="690372" y="76200"/>
                  </a:lnTo>
                  <a:lnTo>
                    <a:pt x="707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4" name="Google Shape;814;p56"/>
          <p:cNvSpPr txBox="1"/>
          <p:nvPr/>
        </p:nvSpPr>
        <p:spPr>
          <a:xfrm>
            <a:off x="1220977" y="3337052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56"/>
          <p:cNvSpPr txBox="1"/>
          <p:nvPr/>
        </p:nvSpPr>
        <p:spPr>
          <a:xfrm>
            <a:off x="6445250" y="2629915"/>
            <a:ext cx="13589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6"/>
          <p:cNvSpPr txBox="1"/>
          <p:nvPr/>
        </p:nvSpPr>
        <p:spPr>
          <a:xfrm>
            <a:off x="4790955" y="2104897"/>
            <a:ext cx="315531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NFA N with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0" indent="-1428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set S	= {1,2,3,4,5},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6"/>
          <p:cNvSpPr txBox="1"/>
          <p:nvPr/>
        </p:nvSpPr>
        <p:spPr>
          <a:xfrm>
            <a:off x="5159479" y="2771648"/>
            <a:ext cx="4333240" cy="13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t" anchorCtr="0">
            <a:spAutoFit/>
          </a:bodyPr>
          <a:lstStyle/>
          <a:p>
            <a:pPr marL="180340" marR="0" lvl="0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Alphabet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{a,b}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340" marR="0" lvl="0" indent="-142875" algn="l" rtl="0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state s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340" marR="0" lvl="0" indent="-14287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states F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={5},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0340" marR="0" lvl="0" indent="-142875" algn="l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function T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{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8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8" name="Google Shape;818;p56"/>
          <p:cNvGraphicFramePr/>
          <p:nvPr/>
        </p:nvGraphicFramePr>
        <p:xfrm>
          <a:off x="5548312" y="46339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{B4CB98A3-0EB2-46BC-81EF-57D70FA5C14B}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4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206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 sz="21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25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2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4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054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4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5, 4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340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2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740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340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72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4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340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7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72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740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340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8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7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75107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 1: Subset Construction</a:t>
            </a:r>
            <a:endParaRPr sz="2600"/>
          </a:p>
        </p:txBody>
      </p:sp>
      <p:sp>
        <p:nvSpPr>
          <p:cNvPr id="824" name="Google Shape;824;p57"/>
          <p:cNvSpPr txBox="1"/>
          <p:nvPr/>
        </p:nvSpPr>
        <p:spPr>
          <a:xfrm>
            <a:off x="1892300" y="2349500"/>
            <a:ext cx="6362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5" name="Google Shape;825;p57"/>
          <p:cNvGrpSpPr/>
          <p:nvPr/>
        </p:nvGrpSpPr>
        <p:grpSpPr>
          <a:xfrm>
            <a:off x="5638800" y="2819400"/>
            <a:ext cx="304800" cy="304800"/>
            <a:chOff x="5638800" y="2819400"/>
            <a:chExt cx="304800" cy="304800"/>
          </a:xfrm>
        </p:grpSpPr>
        <p:sp>
          <p:nvSpPr>
            <p:cNvPr id="826" name="Google Shape;826;p57"/>
            <p:cNvSpPr/>
            <p:nvPr/>
          </p:nvSpPr>
          <p:spPr>
            <a:xfrm>
              <a:off x="56388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57"/>
            <p:cNvSpPr/>
            <p:nvPr/>
          </p:nvSpPr>
          <p:spPr>
            <a:xfrm>
              <a:off x="56388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8" name="Google Shape;828;p57"/>
          <p:cNvSpPr txBox="1"/>
          <p:nvPr/>
        </p:nvSpPr>
        <p:spPr>
          <a:xfrm>
            <a:off x="5652770" y="2831845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29" name="Google Shape;829;p57"/>
          <p:cNvGraphicFramePr/>
          <p:nvPr/>
        </p:nvGraphicFramePr>
        <p:xfrm>
          <a:off x="5395912" y="44815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{B4CB98A3-0EB2-46BC-81EF-57D70FA5C14B}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{1,2}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30" name="Google Shape;830;p57"/>
          <p:cNvGrpSpPr/>
          <p:nvPr/>
        </p:nvGrpSpPr>
        <p:grpSpPr>
          <a:xfrm>
            <a:off x="1843277" y="3219450"/>
            <a:ext cx="304800" cy="304800"/>
            <a:chOff x="1843277" y="3219450"/>
            <a:chExt cx="304800" cy="304800"/>
          </a:xfrm>
        </p:grpSpPr>
        <p:sp>
          <p:nvSpPr>
            <p:cNvPr id="831" name="Google Shape;831;p57"/>
            <p:cNvSpPr/>
            <p:nvPr/>
          </p:nvSpPr>
          <p:spPr>
            <a:xfrm>
              <a:off x="1843277" y="32194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57"/>
            <p:cNvSpPr/>
            <p:nvPr/>
          </p:nvSpPr>
          <p:spPr>
            <a:xfrm>
              <a:off x="1843277" y="32194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3" name="Google Shape;833;p57"/>
          <p:cNvSpPr txBox="1"/>
          <p:nvPr/>
        </p:nvSpPr>
        <p:spPr>
          <a:xfrm>
            <a:off x="1933448" y="323189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34" name="Google Shape;834;p57"/>
          <p:cNvGrpSpPr/>
          <p:nvPr/>
        </p:nvGrpSpPr>
        <p:grpSpPr>
          <a:xfrm>
            <a:off x="3900678" y="3752850"/>
            <a:ext cx="304800" cy="304800"/>
            <a:chOff x="3900678" y="3752850"/>
            <a:chExt cx="304800" cy="304800"/>
          </a:xfrm>
        </p:grpSpPr>
        <p:pic>
          <p:nvPicPr>
            <p:cNvPr id="835" name="Google Shape;835;p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00678" y="3752850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6" name="Google Shape;836;p57"/>
            <p:cNvSpPr/>
            <p:nvPr/>
          </p:nvSpPr>
          <p:spPr>
            <a:xfrm>
              <a:off x="3900678" y="37528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7" name="Google Shape;837;p57"/>
          <p:cNvSpPr txBox="1"/>
          <p:nvPr/>
        </p:nvSpPr>
        <p:spPr>
          <a:xfrm>
            <a:off x="3990847" y="376529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57"/>
          <p:cNvSpPr/>
          <p:nvPr/>
        </p:nvSpPr>
        <p:spPr>
          <a:xfrm>
            <a:off x="2910077" y="32194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802"/>
                </a:lnTo>
                <a:lnTo>
                  <a:pt x="62215" y="29504"/>
                </a:lnTo>
                <a:lnTo>
                  <a:pt x="29285" y="62544"/>
                </a:lnTo>
                <a:lnTo>
                  <a:pt x="7729" y="104363"/>
                </a:lnTo>
                <a:lnTo>
                  <a:pt x="0" y="152400"/>
                </a:lnTo>
                <a:lnTo>
                  <a:pt x="7729" y="200436"/>
                </a:lnTo>
                <a:lnTo>
                  <a:pt x="29285" y="242255"/>
                </a:lnTo>
                <a:lnTo>
                  <a:pt x="62215" y="275295"/>
                </a:lnTo>
                <a:lnTo>
                  <a:pt x="104070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57"/>
          <p:cNvSpPr txBox="1"/>
          <p:nvPr/>
        </p:nvSpPr>
        <p:spPr>
          <a:xfrm>
            <a:off x="3000248" y="323189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57"/>
          <p:cNvSpPr/>
          <p:nvPr/>
        </p:nvSpPr>
        <p:spPr>
          <a:xfrm>
            <a:off x="2910077" y="44386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802"/>
                </a:lnTo>
                <a:lnTo>
                  <a:pt x="62215" y="29504"/>
                </a:lnTo>
                <a:lnTo>
                  <a:pt x="29285" y="62544"/>
                </a:lnTo>
                <a:lnTo>
                  <a:pt x="7729" y="104363"/>
                </a:lnTo>
                <a:lnTo>
                  <a:pt x="0" y="152400"/>
                </a:lnTo>
                <a:lnTo>
                  <a:pt x="7729" y="200436"/>
                </a:lnTo>
                <a:lnTo>
                  <a:pt x="29285" y="242255"/>
                </a:lnTo>
                <a:lnTo>
                  <a:pt x="62215" y="275295"/>
                </a:lnTo>
                <a:lnTo>
                  <a:pt x="104070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57"/>
          <p:cNvSpPr txBox="1"/>
          <p:nvPr/>
        </p:nvSpPr>
        <p:spPr>
          <a:xfrm>
            <a:off x="3000248" y="445109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Google Shape;842;p57"/>
          <p:cNvSpPr/>
          <p:nvPr/>
        </p:nvSpPr>
        <p:spPr>
          <a:xfrm>
            <a:off x="1843277" y="44386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802"/>
                </a:lnTo>
                <a:lnTo>
                  <a:pt x="62215" y="29504"/>
                </a:lnTo>
                <a:lnTo>
                  <a:pt x="29285" y="62544"/>
                </a:lnTo>
                <a:lnTo>
                  <a:pt x="7729" y="104363"/>
                </a:lnTo>
                <a:lnTo>
                  <a:pt x="0" y="152400"/>
                </a:lnTo>
                <a:lnTo>
                  <a:pt x="7729" y="200436"/>
                </a:lnTo>
                <a:lnTo>
                  <a:pt x="29285" y="242255"/>
                </a:lnTo>
                <a:lnTo>
                  <a:pt x="62215" y="275295"/>
                </a:lnTo>
                <a:lnTo>
                  <a:pt x="104070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57"/>
          <p:cNvSpPr txBox="1"/>
          <p:nvPr/>
        </p:nvSpPr>
        <p:spPr>
          <a:xfrm>
            <a:off x="1933448" y="445109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57"/>
          <p:cNvSpPr/>
          <p:nvPr/>
        </p:nvSpPr>
        <p:spPr>
          <a:xfrm>
            <a:off x="1957578" y="3333749"/>
            <a:ext cx="1957070" cy="1295400"/>
          </a:xfrm>
          <a:custGeom>
            <a:avLst/>
            <a:gdLst/>
            <a:ahLst/>
            <a:cxnLst/>
            <a:rect l="l" t="t" r="r" b="b"/>
            <a:pathLst>
              <a:path w="1957070" h="1295400" extrusionOk="0">
                <a:moveTo>
                  <a:pt x="76200" y="1028700"/>
                </a:moveTo>
                <a:lnTo>
                  <a:pt x="42672" y="1028700"/>
                </a:lnTo>
                <a:lnTo>
                  <a:pt x="42672" y="190500"/>
                </a:lnTo>
                <a:lnTo>
                  <a:pt x="41148" y="187452"/>
                </a:lnTo>
                <a:lnTo>
                  <a:pt x="38100" y="185928"/>
                </a:lnTo>
                <a:lnTo>
                  <a:pt x="34290" y="187452"/>
                </a:lnTo>
                <a:lnTo>
                  <a:pt x="32766" y="190500"/>
                </a:lnTo>
                <a:lnTo>
                  <a:pt x="32766" y="1028700"/>
                </a:lnTo>
                <a:lnTo>
                  <a:pt x="0" y="1028700"/>
                </a:lnTo>
                <a:lnTo>
                  <a:pt x="32766" y="1094232"/>
                </a:lnTo>
                <a:lnTo>
                  <a:pt x="38100" y="1104900"/>
                </a:lnTo>
                <a:lnTo>
                  <a:pt x="42672" y="1095756"/>
                </a:lnTo>
                <a:lnTo>
                  <a:pt x="76200" y="1028700"/>
                </a:lnTo>
                <a:close/>
              </a:path>
              <a:path w="1957070" h="1295400" extrusionOk="0">
                <a:moveTo>
                  <a:pt x="952500" y="1257300"/>
                </a:moveTo>
                <a:lnTo>
                  <a:pt x="876300" y="1219200"/>
                </a:lnTo>
                <a:lnTo>
                  <a:pt x="876300" y="1252728"/>
                </a:lnTo>
                <a:lnTo>
                  <a:pt x="190500" y="1252728"/>
                </a:lnTo>
                <a:lnTo>
                  <a:pt x="186690" y="1254252"/>
                </a:lnTo>
                <a:lnTo>
                  <a:pt x="185166" y="1257300"/>
                </a:lnTo>
                <a:lnTo>
                  <a:pt x="186690" y="1260348"/>
                </a:lnTo>
                <a:lnTo>
                  <a:pt x="190500" y="1261872"/>
                </a:lnTo>
                <a:lnTo>
                  <a:pt x="876300" y="1261872"/>
                </a:lnTo>
                <a:lnTo>
                  <a:pt x="876300" y="1295400"/>
                </a:lnTo>
                <a:lnTo>
                  <a:pt x="893826" y="1286637"/>
                </a:lnTo>
                <a:lnTo>
                  <a:pt x="952500" y="1257300"/>
                </a:lnTo>
                <a:close/>
              </a:path>
              <a:path w="1957070" h="1295400" extrusionOk="0">
                <a:moveTo>
                  <a:pt x="952500" y="38100"/>
                </a:moveTo>
                <a:lnTo>
                  <a:pt x="876300" y="0"/>
                </a:lnTo>
                <a:lnTo>
                  <a:pt x="876300" y="33528"/>
                </a:lnTo>
                <a:lnTo>
                  <a:pt x="190500" y="33528"/>
                </a:lnTo>
                <a:lnTo>
                  <a:pt x="186690" y="35052"/>
                </a:lnTo>
                <a:lnTo>
                  <a:pt x="185166" y="38100"/>
                </a:lnTo>
                <a:lnTo>
                  <a:pt x="186690" y="41148"/>
                </a:lnTo>
                <a:lnTo>
                  <a:pt x="190500" y="42672"/>
                </a:lnTo>
                <a:lnTo>
                  <a:pt x="876300" y="42672"/>
                </a:lnTo>
                <a:lnTo>
                  <a:pt x="876300" y="76200"/>
                </a:lnTo>
                <a:lnTo>
                  <a:pt x="893826" y="67437"/>
                </a:lnTo>
                <a:lnTo>
                  <a:pt x="952500" y="38100"/>
                </a:lnTo>
                <a:close/>
              </a:path>
              <a:path w="1957070" h="1295400" extrusionOk="0">
                <a:moveTo>
                  <a:pt x="1143000" y="1028700"/>
                </a:moveTo>
                <a:lnTo>
                  <a:pt x="1109472" y="1028700"/>
                </a:lnTo>
                <a:lnTo>
                  <a:pt x="1109472" y="190500"/>
                </a:lnTo>
                <a:lnTo>
                  <a:pt x="1107948" y="187452"/>
                </a:lnTo>
                <a:lnTo>
                  <a:pt x="1104900" y="185928"/>
                </a:lnTo>
                <a:lnTo>
                  <a:pt x="1101090" y="187452"/>
                </a:lnTo>
                <a:lnTo>
                  <a:pt x="1099566" y="190500"/>
                </a:lnTo>
                <a:lnTo>
                  <a:pt x="1099566" y="1028700"/>
                </a:lnTo>
                <a:lnTo>
                  <a:pt x="1066800" y="1028700"/>
                </a:lnTo>
                <a:lnTo>
                  <a:pt x="1099566" y="1094232"/>
                </a:lnTo>
                <a:lnTo>
                  <a:pt x="1104900" y="1104900"/>
                </a:lnTo>
                <a:lnTo>
                  <a:pt x="1109472" y="1095756"/>
                </a:lnTo>
                <a:lnTo>
                  <a:pt x="1143000" y="1028700"/>
                </a:lnTo>
                <a:close/>
              </a:path>
              <a:path w="1957070" h="1295400" extrusionOk="0">
                <a:moveTo>
                  <a:pt x="1943100" y="495300"/>
                </a:moveTo>
                <a:lnTo>
                  <a:pt x="1900428" y="421386"/>
                </a:lnTo>
                <a:lnTo>
                  <a:pt x="1881974" y="449224"/>
                </a:lnTo>
                <a:lnTo>
                  <a:pt x="1259586" y="34290"/>
                </a:lnTo>
                <a:lnTo>
                  <a:pt x="1256538" y="33528"/>
                </a:lnTo>
                <a:lnTo>
                  <a:pt x="1253490" y="35814"/>
                </a:lnTo>
                <a:lnTo>
                  <a:pt x="1252728" y="38862"/>
                </a:lnTo>
                <a:lnTo>
                  <a:pt x="1254252" y="41910"/>
                </a:lnTo>
                <a:lnTo>
                  <a:pt x="1876844" y="456984"/>
                </a:lnTo>
                <a:lnTo>
                  <a:pt x="1858518" y="484632"/>
                </a:lnTo>
                <a:lnTo>
                  <a:pt x="1895094" y="489254"/>
                </a:lnTo>
                <a:lnTo>
                  <a:pt x="1943100" y="495300"/>
                </a:lnTo>
                <a:close/>
              </a:path>
              <a:path w="1957070" h="1295400" extrusionOk="0">
                <a:moveTo>
                  <a:pt x="1956816" y="675894"/>
                </a:moveTo>
                <a:lnTo>
                  <a:pt x="1872996" y="688848"/>
                </a:lnTo>
                <a:lnTo>
                  <a:pt x="1892223" y="716051"/>
                </a:lnTo>
                <a:lnTo>
                  <a:pt x="1254252" y="1165860"/>
                </a:lnTo>
                <a:lnTo>
                  <a:pt x="1252728" y="1168908"/>
                </a:lnTo>
                <a:lnTo>
                  <a:pt x="1253490" y="1172718"/>
                </a:lnTo>
                <a:lnTo>
                  <a:pt x="1256538" y="1175004"/>
                </a:lnTo>
                <a:lnTo>
                  <a:pt x="1259586" y="1174242"/>
                </a:lnTo>
                <a:lnTo>
                  <a:pt x="1897964" y="724154"/>
                </a:lnTo>
                <a:lnTo>
                  <a:pt x="1910334" y="741641"/>
                </a:lnTo>
                <a:lnTo>
                  <a:pt x="1917192" y="751332"/>
                </a:lnTo>
                <a:lnTo>
                  <a:pt x="1956816" y="6758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57"/>
          <p:cNvSpPr txBox="1"/>
          <p:nvPr/>
        </p:nvSpPr>
        <p:spPr>
          <a:xfrm>
            <a:off x="2395220" y="3079495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46" name="Google Shape;846;p57"/>
          <p:cNvSpPr txBox="1"/>
          <p:nvPr/>
        </p:nvSpPr>
        <p:spPr>
          <a:xfrm>
            <a:off x="2312922" y="4603488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57"/>
          <p:cNvSpPr txBox="1"/>
          <p:nvPr/>
        </p:nvSpPr>
        <p:spPr>
          <a:xfrm>
            <a:off x="1709417" y="3765278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57"/>
          <p:cNvSpPr txBox="1"/>
          <p:nvPr/>
        </p:nvSpPr>
        <p:spPr>
          <a:xfrm>
            <a:off x="2846318" y="3689084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57"/>
          <p:cNvSpPr txBox="1"/>
          <p:nvPr/>
        </p:nvSpPr>
        <p:spPr>
          <a:xfrm>
            <a:off x="3522965" y="3308076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57"/>
          <p:cNvSpPr txBox="1"/>
          <p:nvPr/>
        </p:nvSpPr>
        <p:spPr>
          <a:xfrm>
            <a:off x="3522965" y="4236192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51" name="Google Shape;851;p57"/>
          <p:cNvGrpSpPr/>
          <p:nvPr/>
        </p:nvGrpSpPr>
        <p:grpSpPr>
          <a:xfrm>
            <a:off x="1062227" y="3361944"/>
            <a:ext cx="3117596" cy="670812"/>
            <a:chOff x="1062227" y="3361944"/>
            <a:chExt cx="3117596" cy="670812"/>
          </a:xfrm>
        </p:grpSpPr>
        <p:sp>
          <p:nvSpPr>
            <p:cNvPr id="852" name="Google Shape;852;p57"/>
            <p:cNvSpPr/>
            <p:nvPr/>
          </p:nvSpPr>
          <p:spPr>
            <a:xfrm>
              <a:off x="3933444" y="3786377"/>
              <a:ext cx="246379" cy="246379"/>
            </a:xfrm>
            <a:custGeom>
              <a:avLst/>
              <a:gdLst/>
              <a:ahLst/>
              <a:cxnLst/>
              <a:rect l="l" t="t" r="r" b="b"/>
              <a:pathLst>
                <a:path w="246379" h="246379" extrusionOk="0">
                  <a:moveTo>
                    <a:pt x="123443" y="0"/>
                  </a:moveTo>
                  <a:lnTo>
                    <a:pt x="75545" y="9632"/>
                  </a:lnTo>
                  <a:lnTo>
                    <a:pt x="36290" y="35909"/>
                  </a:lnTo>
                  <a:lnTo>
                    <a:pt x="9751" y="74902"/>
                  </a:lnTo>
                  <a:lnTo>
                    <a:pt x="0" y="122682"/>
                  </a:lnTo>
                  <a:lnTo>
                    <a:pt x="9751" y="170580"/>
                  </a:lnTo>
                  <a:lnTo>
                    <a:pt x="36290" y="209835"/>
                  </a:lnTo>
                  <a:lnTo>
                    <a:pt x="75545" y="236374"/>
                  </a:lnTo>
                  <a:lnTo>
                    <a:pt x="123443" y="246125"/>
                  </a:lnTo>
                  <a:lnTo>
                    <a:pt x="171223" y="236374"/>
                  </a:lnTo>
                  <a:lnTo>
                    <a:pt x="210216" y="209835"/>
                  </a:lnTo>
                  <a:lnTo>
                    <a:pt x="236493" y="170580"/>
                  </a:lnTo>
                  <a:lnTo>
                    <a:pt x="246125" y="122682"/>
                  </a:lnTo>
                  <a:lnTo>
                    <a:pt x="236493" y="74902"/>
                  </a:lnTo>
                  <a:lnTo>
                    <a:pt x="210216" y="35909"/>
                  </a:lnTo>
                  <a:lnTo>
                    <a:pt x="171223" y="9632"/>
                  </a:lnTo>
                  <a:lnTo>
                    <a:pt x="1234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57"/>
            <p:cNvSpPr/>
            <p:nvPr/>
          </p:nvSpPr>
          <p:spPr>
            <a:xfrm>
              <a:off x="1062227" y="3361944"/>
              <a:ext cx="767080" cy="76200"/>
            </a:xfrm>
            <a:custGeom>
              <a:avLst/>
              <a:gdLst/>
              <a:ahLst/>
              <a:cxnLst/>
              <a:rect l="l" t="t" r="r" b="b"/>
              <a:pathLst>
                <a:path w="767080" h="76200" extrusionOk="0">
                  <a:moveTo>
                    <a:pt x="707898" y="38100"/>
                  </a:moveTo>
                  <a:lnTo>
                    <a:pt x="706374" y="35051"/>
                  </a:lnTo>
                  <a:lnTo>
                    <a:pt x="703326" y="33527"/>
                  </a:lnTo>
                  <a:lnTo>
                    <a:pt x="4571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909"/>
                  </a:lnTo>
                  <a:lnTo>
                    <a:pt x="4571" y="43433"/>
                  </a:lnTo>
                  <a:lnTo>
                    <a:pt x="703326" y="43433"/>
                  </a:lnTo>
                  <a:lnTo>
                    <a:pt x="706374" y="41909"/>
                  </a:lnTo>
                  <a:lnTo>
                    <a:pt x="707898" y="38100"/>
                  </a:lnTo>
                  <a:close/>
                </a:path>
                <a:path w="767080" h="76200" extrusionOk="0">
                  <a:moveTo>
                    <a:pt x="766572" y="38100"/>
                  </a:moveTo>
                  <a:lnTo>
                    <a:pt x="690372" y="0"/>
                  </a:lnTo>
                  <a:lnTo>
                    <a:pt x="690372" y="33527"/>
                  </a:lnTo>
                  <a:lnTo>
                    <a:pt x="703326" y="33527"/>
                  </a:lnTo>
                  <a:lnTo>
                    <a:pt x="706374" y="35051"/>
                  </a:lnTo>
                  <a:lnTo>
                    <a:pt x="707898" y="38100"/>
                  </a:lnTo>
                  <a:lnTo>
                    <a:pt x="707898" y="67437"/>
                  </a:lnTo>
                  <a:lnTo>
                    <a:pt x="766572" y="38100"/>
                  </a:lnTo>
                  <a:close/>
                </a:path>
                <a:path w="767080" h="76200" extrusionOk="0">
                  <a:moveTo>
                    <a:pt x="707898" y="67437"/>
                  </a:moveTo>
                  <a:lnTo>
                    <a:pt x="707898" y="38100"/>
                  </a:lnTo>
                  <a:lnTo>
                    <a:pt x="706374" y="41909"/>
                  </a:lnTo>
                  <a:lnTo>
                    <a:pt x="703326" y="43433"/>
                  </a:lnTo>
                  <a:lnTo>
                    <a:pt x="690372" y="43433"/>
                  </a:lnTo>
                  <a:lnTo>
                    <a:pt x="690372" y="76200"/>
                  </a:lnTo>
                  <a:lnTo>
                    <a:pt x="707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4" name="Google Shape;854;p57"/>
          <p:cNvSpPr txBox="1"/>
          <p:nvPr/>
        </p:nvSpPr>
        <p:spPr>
          <a:xfrm>
            <a:off x="1220977" y="3108452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57"/>
          <p:cNvSpPr/>
          <p:nvPr/>
        </p:nvSpPr>
        <p:spPr>
          <a:xfrm>
            <a:off x="4872228" y="2948177"/>
            <a:ext cx="767080" cy="76200"/>
          </a:xfrm>
          <a:custGeom>
            <a:avLst/>
            <a:gdLst/>
            <a:ahLst/>
            <a:cxnLst/>
            <a:rect l="l" t="t" r="r" b="b"/>
            <a:pathLst>
              <a:path w="767079" h="76200" extrusionOk="0">
                <a:moveTo>
                  <a:pt x="707898" y="38099"/>
                </a:moveTo>
                <a:lnTo>
                  <a:pt x="706374" y="34289"/>
                </a:lnTo>
                <a:lnTo>
                  <a:pt x="703326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703326" y="42671"/>
                </a:lnTo>
                <a:lnTo>
                  <a:pt x="706374" y="41147"/>
                </a:lnTo>
                <a:lnTo>
                  <a:pt x="707898" y="38099"/>
                </a:lnTo>
                <a:close/>
              </a:path>
              <a:path w="767079" h="76200" extrusionOk="0">
                <a:moveTo>
                  <a:pt x="766572" y="38099"/>
                </a:moveTo>
                <a:lnTo>
                  <a:pt x="690372" y="0"/>
                </a:lnTo>
                <a:lnTo>
                  <a:pt x="690372" y="32765"/>
                </a:lnTo>
                <a:lnTo>
                  <a:pt x="703326" y="32765"/>
                </a:lnTo>
                <a:lnTo>
                  <a:pt x="706374" y="34289"/>
                </a:lnTo>
                <a:lnTo>
                  <a:pt x="707898" y="38099"/>
                </a:lnTo>
                <a:lnTo>
                  <a:pt x="707898" y="67436"/>
                </a:lnTo>
                <a:lnTo>
                  <a:pt x="766572" y="38099"/>
                </a:lnTo>
                <a:close/>
              </a:path>
              <a:path w="767079" h="76200" extrusionOk="0">
                <a:moveTo>
                  <a:pt x="707898" y="67436"/>
                </a:moveTo>
                <a:lnTo>
                  <a:pt x="707898" y="38099"/>
                </a:lnTo>
                <a:lnTo>
                  <a:pt x="706374" y="41147"/>
                </a:lnTo>
                <a:lnTo>
                  <a:pt x="703326" y="42671"/>
                </a:lnTo>
                <a:lnTo>
                  <a:pt x="690372" y="42671"/>
                </a:lnTo>
                <a:lnTo>
                  <a:pt x="690372" y="76199"/>
                </a:lnTo>
                <a:lnTo>
                  <a:pt x="707898" y="674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57"/>
          <p:cNvSpPr txBox="1"/>
          <p:nvPr/>
        </p:nvSpPr>
        <p:spPr>
          <a:xfrm>
            <a:off x="5030978" y="2693923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8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75107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 1: Subset Construction</a:t>
            </a:r>
            <a:endParaRPr sz="2600"/>
          </a:p>
        </p:txBody>
      </p:sp>
      <p:sp>
        <p:nvSpPr>
          <p:cNvPr id="862" name="Google Shape;862;p58"/>
          <p:cNvSpPr txBox="1"/>
          <p:nvPr/>
        </p:nvSpPr>
        <p:spPr>
          <a:xfrm>
            <a:off x="1892300" y="2349500"/>
            <a:ext cx="6362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63" name="Google Shape;863;p58"/>
          <p:cNvGrpSpPr/>
          <p:nvPr/>
        </p:nvGrpSpPr>
        <p:grpSpPr>
          <a:xfrm>
            <a:off x="5638800" y="2819400"/>
            <a:ext cx="304800" cy="304800"/>
            <a:chOff x="5638800" y="2819400"/>
            <a:chExt cx="304800" cy="304800"/>
          </a:xfrm>
        </p:grpSpPr>
        <p:sp>
          <p:nvSpPr>
            <p:cNvPr id="864" name="Google Shape;864;p58"/>
            <p:cNvSpPr/>
            <p:nvPr/>
          </p:nvSpPr>
          <p:spPr>
            <a:xfrm>
              <a:off x="56388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58"/>
            <p:cNvSpPr/>
            <p:nvPr/>
          </p:nvSpPr>
          <p:spPr>
            <a:xfrm>
              <a:off x="56388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6" name="Google Shape;866;p58"/>
          <p:cNvSpPr txBox="1"/>
          <p:nvPr/>
        </p:nvSpPr>
        <p:spPr>
          <a:xfrm>
            <a:off x="5652770" y="2831845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67" name="Google Shape;867;p58"/>
          <p:cNvGrpSpPr/>
          <p:nvPr/>
        </p:nvGrpSpPr>
        <p:grpSpPr>
          <a:xfrm>
            <a:off x="5939028" y="2819400"/>
            <a:ext cx="1071372" cy="304800"/>
            <a:chOff x="5939028" y="2819400"/>
            <a:chExt cx="1071372" cy="304800"/>
          </a:xfrm>
        </p:grpSpPr>
        <p:sp>
          <p:nvSpPr>
            <p:cNvPr id="868" name="Google Shape;868;p58"/>
            <p:cNvSpPr/>
            <p:nvPr/>
          </p:nvSpPr>
          <p:spPr>
            <a:xfrm>
              <a:off x="5939028" y="2933700"/>
              <a:ext cx="767080" cy="76200"/>
            </a:xfrm>
            <a:custGeom>
              <a:avLst/>
              <a:gdLst/>
              <a:ahLst/>
              <a:cxnLst/>
              <a:rect l="l" t="t" r="r" b="b"/>
              <a:pathLst>
                <a:path w="767079" h="76200" extrusionOk="0">
                  <a:moveTo>
                    <a:pt x="707898" y="38099"/>
                  </a:moveTo>
                  <a:lnTo>
                    <a:pt x="706374" y="35051"/>
                  </a:lnTo>
                  <a:lnTo>
                    <a:pt x="703326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099"/>
                  </a:lnTo>
                  <a:lnTo>
                    <a:pt x="1524" y="41147"/>
                  </a:lnTo>
                  <a:lnTo>
                    <a:pt x="4572" y="42671"/>
                  </a:lnTo>
                  <a:lnTo>
                    <a:pt x="703326" y="42671"/>
                  </a:lnTo>
                  <a:lnTo>
                    <a:pt x="706374" y="41147"/>
                  </a:lnTo>
                  <a:lnTo>
                    <a:pt x="707898" y="38099"/>
                  </a:lnTo>
                  <a:close/>
                </a:path>
                <a:path w="767079" h="76200" extrusionOk="0">
                  <a:moveTo>
                    <a:pt x="766572" y="38099"/>
                  </a:moveTo>
                  <a:lnTo>
                    <a:pt x="690372" y="0"/>
                  </a:lnTo>
                  <a:lnTo>
                    <a:pt x="690372" y="33527"/>
                  </a:lnTo>
                  <a:lnTo>
                    <a:pt x="703326" y="33527"/>
                  </a:lnTo>
                  <a:lnTo>
                    <a:pt x="706374" y="35051"/>
                  </a:lnTo>
                  <a:lnTo>
                    <a:pt x="707898" y="38099"/>
                  </a:lnTo>
                  <a:lnTo>
                    <a:pt x="707898" y="67436"/>
                  </a:lnTo>
                  <a:lnTo>
                    <a:pt x="766572" y="38099"/>
                  </a:lnTo>
                  <a:close/>
                </a:path>
                <a:path w="767079" h="76200" extrusionOk="0">
                  <a:moveTo>
                    <a:pt x="707898" y="67436"/>
                  </a:moveTo>
                  <a:lnTo>
                    <a:pt x="707898" y="38099"/>
                  </a:lnTo>
                  <a:lnTo>
                    <a:pt x="706374" y="41147"/>
                  </a:lnTo>
                  <a:lnTo>
                    <a:pt x="703326" y="42671"/>
                  </a:lnTo>
                  <a:lnTo>
                    <a:pt x="690372" y="42671"/>
                  </a:lnTo>
                  <a:lnTo>
                    <a:pt x="690372" y="76199"/>
                  </a:lnTo>
                  <a:lnTo>
                    <a:pt x="707898" y="67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58"/>
            <p:cNvSpPr/>
            <p:nvPr/>
          </p:nvSpPr>
          <p:spPr>
            <a:xfrm>
              <a:off x="67056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0" name="Google Shape;870;p58"/>
          <p:cNvSpPr txBox="1"/>
          <p:nvPr/>
        </p:nvSpPr>
        <p:spPr>
          <a:xfrm>
            <a:off x="6719569" y="2831845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4,5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1" name="Google Shape;871;p58"/>
          <p:cNvSpPr/>
          <p:nvPr/>
        </p:nvSpPr>
        <p:spPr>
          <a:xfrm>
            <a:off x="5638800" y="3886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58"/>
          <p:cNvSpPr txBox="1"/>
          <p:nvPr/>
        </p:nvSpPr>
        <p:spPr>
          <a:xfrm>
            <a:off x="5652770" y="3898646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3" name="Google Shape;873;p58"/>
          <p:cNvSpPr/>
          <p:nvPr/>
        </p:nvSpPr>
        <p:spPr>
          <a:xfrm>
            <a:off x="4872228" y="2919221"/>
            <a:ext cx="957580" cy="967105"/>
          </a:xfrm>
          <a:custGeom>
            <a:avLst/>
            <a:gdLst/>
            <a:ahLst/>
            <a:cxnLst/>
            <a:rect l="l" t="t" r="r" b="b"/>
            <a:pathLst>
              <a:path w="957579" h="967104" extrusionOk="0">
                <a:moveTo>
                  <a:pt x="766572" y="38100"/>
                </a:moveTo>
                <a:lnTo>
                  <a:pt x="690372" y="0"/>
                </a:lnTo>
                <a:lnTo>
                  <a:pt x="69037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690372" y="42672"/>
                </a:lnTo>
                <a:lnTo>
                  <a:pt x="690372" y="76200"/>
                </a:lnTo>
                <a:lnTo>
                  <a:pt x="707898" y="67437"/>
                </a:lnTo>
                <a:lnTo>
                  <a:pt x="766572" y="38100"/>
                </a:lnTo>
                <a:close/>
              </a:path>
              <a:path w="957579" h="967104" extrusionOk="0">
                <a:moveTo>
                  <a:pt x="957072" y="890778"/>
                </a:moveTo>
                <a:lnTo>
                  <a:pt x="923544" y="890778"/>
                </a:lnTo>
                <a:lnTo>
                  <a:pt x="923544" y="204978"/>
                </a:lnTo>
                <a:lnTo>
                  <a:pt x="922020" y="201930"/>
                </a:lnTo>
                <a:lnTo>
                  <a:pt x="918972" y="200406"/>
                </a:lnTo>
                <a:lnTo>
                  <a:pt x="915924" y="201930"/>
                </a:lnTo>
                <a:lnTo>
                  <a:pt x="914400" y="204978"/>
                </a:lnTo>
                <a:lnTo>
                  <a:pt x="914400" y="890778"/>
                </a:lnTo>
                <a:lnTo>
                  <a:pt x="880872" y="890778"/>
                </a:lnTo>
                <a:lnTo>
                  <a:pt x="914400" y="957834"/>
                </a:lnTo>
                <a:lnTo>
                  <a:pt x="918972" y="966978"/>
                </a:lnTo>
                <a:lnTo>
                  <a:pt x="923544" y="957834"/>
                </a:lnTo>
                <a:lnTo>
                  <a:pt x="957072" y="8907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58"/>
          <p:cNvSpPr txBox="1"/>
          <p:nvPr/>
        </p:nvSpPr>
        <p:spPr>
          <a:xfrm>
            <a:off x="6122923" y="26931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5" name="Google Shape;875;p58"/>
          <p:cNvSpPr txBox="1"/>
          <p:nvPr/>
        </p:nvSpPr>
        <p:spPr>
          <a:xfrm>
            <a:off x="5870702" y="3347714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76" name="Google Shape;876;p58"/>
          <p:cNvGraphicFramePr/>
          <p:nvPr/>
        </p:nvGraphicFramePr>
        <p:xfrm>
          <a:off x="5395912" y="44815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{B4CB98A3-0EB2-46BC-81EF-57D70FA5C14B}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{1,2}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77" name="Google Shape;877;p58"/>
          <p:cNvGrpSpPr/>
          <p:nvPr/>
        </p:nvGrpSpPr>
        <p:grpSpPr>
          <a:xfrm>
            <a:off x="1828800" y="3429000"/>
            <a:ext cx="304800" cy="304800"/>
            <a:chOff x="1828800" y="3429000"/>
            <a:chExt cx="304800" cy="304800"/>
          </a:xfrm>
        </p:grpSpPr>
        <p:sp>
          <p:nvSpPr>
            <p:cNvPr id="878" name="Google Shape;878;p58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8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0" name="Google Shape;880;p58"/>
          <p:cNvSpPr txBox="1"/>
          <p:nvPr/>
        </p:nvSpPr>
        <p:spPr>
          <a:xfrm>
            <a:off x="19189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81" name="Google Shape;881;p58"/>
          <p:cNvGrpSpPr/>
          <p:nvPr/>
        </p:nvGrpSpPr>
        <p:grpSpPr>
          <a:xfrm>
            <a:off x="3886200" y="3962400"/>
            <a:ext cx="304800" cy="304800"/>
            <a:chOff x="3886200" y="3962400"/>
            <a:chExt cx="304800" cy="304800"/>
          </a:xfrm>
        </p:grpSpPr>
        <p:pic>
          <p:nvPicPr>
            <p:cNvPr id="882" name="Google Shape;882;p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86200" y="39624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3" name="Google Shape;883;p58"/>
            <p:cNvSpPr/>
            <p:nvPr/>
          </p:nvSpPr>
          <p:spPr>
            <a:xfrm>
              <a:off x="38862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4" name="Google Shape;884;p58"/>
          <p:cNvSpPr txBox="1"/>
          <p:nvPr/>
        </p:nvSpPr>
        <p:spPr>
          <a:xfrm>
            <a:off x="3976370" y="39748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5" name="Google Shape;885;p58"/>
          <p:cNvSpPr/>
          <p:nvPr/>
        </p:nvSpPr>
        <p:spPr>
          <a:xfrm>
            <a:off x="2895600" y="3429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58"/>
          <p:cNvSpPr txBox="1"/>
          <p:nvPr/>
        </p:nvSpPr>
        <p:spPr>
          <a:xfrm>
            <a:off x="29857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7" name="Google Shape;887;p58"/>
          <p:cNvSpPr/>
          <p:nvPr/>
        </p:nvSpPr>
        <p:spPr>
          <a:xfrm>
            <a:off x="28956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58"/>
          <p:cNvSpPr txBox="1"/>
          <p:nvPr/>
        </p:nvSpPr>
        <p:spPr>
          <a:xfrm>
            <a:off x="29857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9" name="Google Shape;889;p58"/>
          <p:cNvSpPr/>
          <p:nvPr/>
        </p:nvSpPr>
        <p:spPr>
          <a:xfrm>
            <a:off x="18288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58"/>
          <p:cNvSpPr txBox="1"/>
          <p:nvPr/>
        </p:nvSpPr>
        <p:spPr>
          <a:xfrm>
            <a:off x="19189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1" name="Google Shape;891;p58"/>
          <p:cNvSpPr/>
          <p:nvPr/>
        </p:nvSpPr>
        <p:spPr>
          <a:xfrm>
            <a:off x="1943100" y="3543299"/>
            <a:ext cx="2019300" cy="1295400"/>
          </a:xfrm>
          <a:custGeom>
            <a:avLst/>
            <a:gdLst/>
            <a:ahLst/>
            <a:cxnLst/>
            <a:rect l="l" t="t" r="r" b="b"/>
            <a:pathLst>
              <a:path w="2019300" h="1295400" extrusionOk="0">
                <a:moveTo>
                  <a:pt x="76200" y="1028700"/>
                </a:moveTo>
                <a:lnTo>
                  <a:pt x="42672" y="1028700"/>
                </a:lnTo>
                <a:lnTo>
                  <a:pt x="42672" y="190500"/>
                </a:lnTo>
                <a:lnTo>
                  <a:pt x="41148" y="187452"/>
                </a:lnTo>
                <a:lnTo>
                  <a:pt x="38100" y="185928"/>
                </a:lnTo>
                <a:lnTo>
                  <a:pt x="35052" y="187452"/>
                </a:lnTo>
                <a:lnTo>
                  <a:pt x="33528" y="190500"/>
                </a:lnTo>
                <a:lnTo>
                  <a:pt x="33528" y="1028700"/>
                </a:lnTo>
                <a:lnTo>
                  <a:pt x="0" y="1028700"/>
                </a:lnTo>
                <a:lnTo>
                  <a:pt x="33528" y="1095756"/>
                </a:lnTo>
                <a:lnTo>
                  <a:pt x="38100" y="1104900"/>
                </a:lnTo>
                <a:lnTo>
                  <a:pt x="42672" y="1095756"/>
                </a:lnTo>
                <a:lnTo>
                  <a:pt x="76200" y="1028700"/>
                </a:lnTo>
                <a:close/>
              </a:path>
              <a:path w="2019300" h="1295400" extrusionOk="0">
                <a:moveTo>
                  <a:pt x="952500" y="1257300"/>
                </a:moveTo>
                <a:lnTo>
                  <a:pt x="876300" y="1219200"/>
                </a:lnTo>
                <a:lnTo>
                  <a:pt x="876300" y="1252728"/>
                </a:lnTo>
                <a:lnTo>
                  <a:pt x="190500" y="1252728"/>
                </a:lnTo>
                <a:lnTo>
                  <a:pt x="187452" y="1254252"/>
                </a:lnTo>
                <a:lnTo>
                  <a:pt x="185928" y="1257300"/>
                </a:lnTo>
                <a:lnTo>
                  <a:pt x="187452" y="1260348"/>
                </a:lnTo>
                <a:lnTo>
                  <a:pt x="190500" y="1261872"/>
                </a:lnTo>
                <a:lnTo>
                  <a:pt x="876300" y="1261872"/>
                </a:lnTo>
                <a:lnTo>
                  <a:pt x="876300" y="1295400"/>
                </a:lnTo>
                <a:lnTo>
                  <a:pt x="893826" y="1286637"/>
                </a:lnTo>
                <a:lnTo>
                  <a:pt x="952500" y="1257300"/>
                </a:lnTo>
                <a:close/>
              </a:path>
              <a:path w="2019300" h="1295400" extrusionOk="0">
                <a:moveTo>
                  <a:pt x="952500" y="38100"/>
                </a:moveTo>
                <a:lnTo>
                  <a:pt x="876300" y="0"/>
                </a:lnTo>
                <a:lnTo>
                  <a:pt x="876300" y="33528"/>
                </a:lnTo>
                <a:lnTo>
                  <a:pt x="190500" y="33528"/>
                </a:lnTo>
                <a:lnTo>
                  <a:pt x="187452" y="35052"/>
                </a:lnTo>
                <a:lnTo>
                  <a:pt x="185928" y="38100"/>
                </a:lnTo>
                <a:lnTo>
                  <a:pt x="187452" y="41148"/>
                </a:lnTo>
                <a:lnTo>
                  <a:pt x="190500" y="42672"/>
                </a:lnTo>
                <a:lnTo>
                  <a:pt x="876300" y="42672"/>
                </a:lnTo>
                <a:lnTo>
                  <a:pt x="876300" y="76200"/>
                </a:lnTo>
                <a:lnTo>
                  <a:pt x="893826" y="67437"/>
                </a:lnTo>
                <a:lnTo>
                  <a:pt x="952500" y="38100"/>
                </a:lnTo>
                <a:close/>
              </a:path>
              <a:path w="2019300" h="1295400" extrusionOk="0">
                <a:moveTo>
                  <a:pt x="1143000" y="1028700"/>
                </a:moveTo>
                <a:lnTo>
                  <a:pt x="1109472" y="1028700"/>
                </a:lnTo>
                <a:lnTo>
                  <a:pt x="1109472" y="190500"/>
                </a:lnTo>
                <a:lnTo>
                  <a:pt x="1107948" y="187452"/>
                </a:lnTo>
                <a:lnTo>
                  <a:pt x="1104900" y="185928"/>
                </a:lnTo>
                <a:lnTo>
                  <a:pt x="1101852" y="187452"/>
                </a:lnTo>
                <a:lnTo>
                  <a:pt x="1100328" y="190500"/>
                </a:lnTo>
                <a:lnTo>
                  <a:pt x="1100328" y="1028700"/>
                </a:lnTo>
                <a:lnTo>
                  <a:pt x="1066800" y="1028700"/>
                </a:lnTo>
                <a:lnTo>
                  <a:pt x="1100328" y="1095756"/>
                </a:lnTo>
                <a:lnTo>
                  <a:pt x="1104900" y="1104900"/>
                </a:lnTo>
                <a:lnTo>
                  <a:pt x="1109472" y="1095756"/>
                </a:lnTo>
                <a:lnTo>
                  <a:pt x="1143000" y="1028700"/>
                </a:lnTo>
                <a:close/>
              </a:path>
              <a:path w="2019300" h="1295400" extrusionOk="0">
                <a:moveTo>
                  <a:pt x="1943100" y="495300"/>
                </a:moveTo>
                <a:lnTo>
                  <a:pt x="1901190" y="421386"/>
                </a:lnTo>
                <a:lnTo>
                  <a:pt x="1882267" y="449427"/>
                </a:lnTo>
                <a:lnTo>
                  <a:pt x="1259586" y="34290"/>
                </a:lnTo>
                <a:lnTo>
                  <a:pt x="1256538" y="33528"/>
                </a:lnTo>
                <a:lnTo>
                  <a:pt x="1253490" y="35814"/>
                </a:lnTo>
                <a:lnTo>
                  <a:pt x="1252728" y="38862"/>
                </a:lnTo>
                <a:lnTo>
                  <a:pt x="1255014" y="41910"/>
                </a:lnTo>
                <a:lnTo>
                  <a:pt x="1877072" y="457123"/>
                </a:lnTo>
                <a:lnTo>
                  <a:pt x="1858518" y="484632"/>
                </a:lnTo>
                <a:lnTo>
                  <a:pt x="1895094" y="489254"/>
                </a:lnTo>
                <a:lnTo>
                  <a:pt x="1943100" y="495300"/>
                </a:lnTo>
                <a:close/>
              </a:path>
              <a:path w="2019300" h="1295400" extrusionOk="0">
                <a:moveTo>
                  <a:pt x="2019300" y="647700"/>
                </a:moveTo>
                <a:lnTo>
                  <a:pt x="1936242" y="665226"/>
                </a:lnTo>
                <a:lnTo>
                  <a:pt x="1956803" y="691451"/>
                </a:lnTo>
                <a:lnTo>
                  <a:pt x="1254252" y="1253490"/>
                </a:lnTo>
                <a:lnTo>
                  <a:pt x="1252728" y="1256538"/>
                </a:lnTo>
                <a:lnTo>
                  <a:pt x="1253490" y="1260348"/>
                </a:lnTo>
                <a:lnTo>
                  <a:pt x="1256538" y="1261872"/>
                </a:lnTo>
                <a:lnTo>
                  <a:pt x="1260348" y="1261110"/>
                </a:lnTo>
                <a:lnTo>
                  <a:pt x="1962835" y="699122"/>
                </a:lnTo>
                <a:lnTo>
                  <a:pt x="1974342" y="713778"/>
                </a:lnTo>
                <a:lnTo>
                  <a:pt x="1983486" y="725424"/>
                </a:lnTo>
                <a:lnTo>
                  <a:pt x="2019300" y="647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58"/>
          <p:cNvSpPr txBox="1"/>
          <p:nvPr/>
        </p:nvSpPr>
        <p:spPr>
          <a:xfrm>
            <a:off x="2381504" y="3289046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93" name="Google Shape;893;p58"/>
          <p:cNvSpPr txBox="1"/>
          <p:nvPr/>
        </p:nvSpPr>
        <p:spPr>
          <a:xfrm>
            <a:off x="2298454" y="4813038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4" name="Google Shape;894;p58"/>
          <p:cNvSpPr txBox="1"/>
          <p:nvPr/>
        </p:nvSpPr>
        <p:spPr>
          <a:xfrm>
            <a:off x="1695721" y="3974828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5" name="Google Shape;895;p58"/>
          <p:cNvSpPr txBox="1"/>
          <p:nvPr/>
        </p:nvSpPr>
        <p:spPr>
          <a:xfrm>
            <a:off x="2831869" y="3898634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6" name="Google Shape;896;p58"/>
          <p:cNvSpPr txBox="1"/>
          <p:nvPr/>
        </p:nvSpPr>
        <p:spPr>
          <a:xfrm>
            <a:off x="3462048" y="3517626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7" name="Google Shape;897;p58"/>
          <p:cNvSpPr txBox="1"/>
          <p:nvPr/>
        </p:nvSpPr>
        <p:spPr>
          <a:xfrm>
            <a:off x="3508537" y="4445742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98" name="Google Shape;898;p58"/>
          <p:cNvGrpSpPr/>
          <p:nvPr/>
        </p:nvGrpSpPr>
        <p:grpSpPr>
          <a:xfrm>
            <a:off x="1062227" y="3276600"/>
            <a:ext cx="2366773" cy="609600"/>
            <a:chOff x="1062227" y="3276600"/>
            <a:chExt cx="2366773" cy="609600"/>
          </a:xfrm>
        </p:grpSpPr>
        <p:sp>
          <p:nvSpPr>
            <p:cNvPr id="899" name="Google Shape;899;p58"/>
            <p:cNvSpPr/>
            <p:nvPr/>
          </p:nvSpPr>
          <p:spPr>
            <a:xfrm>
              <a:off x="1676400" y="3276600"/>
              <a:ext cx="1752600" cy="609600"/>
            </a:xfrm>
            <a:custGeom>
              <a:avLst/>
              <a:gdLst/>
              <a:ahLst/>
              <a:cxnLst/>
              <a:rect l="l" t="t" r="r" b="b"/>
              <a:pathLst>
                <a:path w="1752600" h="609600" extrusionOk="0">
                  <a:moveTo>
                    <a:pt x="876300" y="0"/>
                  </a:moveTo>
                  <a:lnTo>
                    <a:pt x="807830" y="916"/>
                  </a:lnTo>
                  <a:lnTo>
                    <a:pt x="740799" y="3621"/>
                  </a:lnTo>
                  <a:lnTo>
                    <a:pt x="675403" y="8046"/>
                  </a:lnTo>
                  <a:lnTo>
                    <a:pt x="611835" y="14124"/>
                  </a:lnTo>
                  <a:lnTo>
                    <a:pt x="550292" y="21787"/>
                  </a:lnTo>
                  <a:lnTo>
                    <a:pt x="490967" y="30968"/>
                  </a:lnTo>
                  <a:lnTo>
                    <a:pt x="434057" y="41599"/>
                  </a:lnTo>
                  <a:lnTo>
                    <a:pt x="379756" y="53612"/>
                  </a:lnTo>
                  <a:lnTo>
                    <a:pt x="328259" y="66940"/>
                  </a:lnTo>
                  <a:lnTo>
                    <a:pt x="279762" y="81515"/>
                  </a:lnTo>
                  <a:lnTo>
                    <a:pt x="234458" y="97269"/>
                  </a:lnTo>
                  <a:lnTo>
                    <a:pt x="192543" y="114135"/>
                  </a:lnTo>
                  <a:lnTo>
                    <a:pt x="154213" y="132045"/>
                  </a:lnTo>
                  <a:lnTo>
                    <a:pt x="119662" y="150932"/>
                  </a:lnTo>
                  <a:lnTo>
                    <a:pt x="62677" y="191364"/>
                  </a:lnTo>
                  <a:lnTo>
                    <a:pt x="23148" y="234891"/>
                  </a:lnTo>
                  <a:lnTo>
                    <a:pt x="2637" y="280971"/>
                  </a:lnTo>
                  <a:lnTo>
                    <a:pt x="0" y="304800"/>
                  </a:lnTo>
                  <a:lnTo>
                    <a:pt x="2637" y="328628"/>
                  </a:lnTo>
                  <a:lnTo>
                    <a:pt x="23148" y="374708"/>
                  </a:lnTo>
                  <a:lnTo>
                    <a:pt x="62677" y="418235"/>
                  </a:lnTo>
                  <a:lnTo>
                    <a:pt x="119662" y="458667"/>
                  </a:lnTo>
                  <a:lnTo>
                    <a:pt x="154213" y="477554"/>
                  </a:lnTo>
                  <a:lnTo>
                    <a:pt x="192543" y="495464"/>
                  </a:lnTo>
                  <a:lnTo>
                    <a:pt x="234458" y="512330"/>
                  </a:lnTo>
                  <a:lnTo>
                    <a:pt x="279762" y="528084"/>
                  </a:lnTo>
                  <a:lnTo>
                    <a:pt x="328259" y="542659"/>
                  </a:lnTo>
                  <a:lnTo>
                    <a:pt x="379756" y="555987"/>
                  </a:lnTo>
                  <a:lnTo>
                    <a:pt x="434057" y="568000"/>
                  </a:lnTo>
                  <a:lnTo>
                    <a:pt x="490967" y="578631"/>
                  </a:lnTo>
                  <a:lnTo>
                    <a:pt x="550292" y="587812"/>
                  </a:lnTo>
                  <a:lnTo>
                    <a:pt x="611835" y="595475"/>
                  </a:lnTo>
                  <a:lnTo>
                    <a:pt x="675403" y="601553"/>
                  </a:lnTo>
                  <a:lnTo>
                    <a:pt x="740799" y="605978"/>
                  </a:lnTo>
                  <a:lnTo>
                    <a:pt x="807830" y="608683"/>
                  </a:lnTo>
                  <a:lnTo>
                    <a:pt x="876300" y="609600"/>
                  </a:lnTo>
                  <a:lnTo>
                    <a:pt x="944769" y="608683"/>
                  </a:lnTo>
                  <a:lnTo>
                    <a:pt x="1011800" y="605978"/>
                  </a:lnTo>
                  <a:lnTo>
                    <a:pt x="1077196" y="601553"/>
                  </a:lnTo>
                  <a:lnTo>
                    <a:pt x="1140764" y="595475"/>
                  </a:lnTo>
                  <a:lnTo>
                    <a:pt x="1202307" y="587812"/>
                  </a:lnTo>
                  <a:lnTo>
                    <a:pt x="1261632" y="578631"/>
                  </a:lnTo>
                  <a:lnTo>
                    <a:pt x="1318542" y="568000"/>
                  </a:lnTo>
                  <a:lnTo>
                    <a:pt x="1372843" y="555987"/>
                  </a:lnTo>
                  <a:lnTo>
                    <a:pt x="1424340" y="542659"/>
                  </a:lnTo>
                  <a:lnTo>
                    <a:pt x="1472837" y="528084"/>
                  </a:lnTo>
                  <a:lnTo>
                    <a:pt x="1518141" y="512330"/>
                  </a:lnTo>
                  <a:lnTo>
                    <a:pt x="1560056" y="495464"/>
                  </a:lnTo>
                  <a:lnTo>
                    <a:pt x="1598386" y="477554"/>
                  </a:lnTo>
                  <a:lnTo>
                    <a:pt x="1632937" y="458667"/>
                  </a:lnTo>
                  <a:lnTo>
                    <a:pt x="1689922" y="418235"/>
                  </a:lnTo>
                  <a:lnTo>
                    <a:pt x="1729451" y="374708"/>
                  </a:lnTo>
                  <a:lnTo>
                    <a:pt x="1749962" y="328628"/>
                  </a:lnTo>
                  <a:lnTo>
                    <a:pt x="1752599" y="304800"/>
                  </a:lnTo>
                  <a:lnTo>
                    <a:pt x="1749962" y="280971"/>
                  </a:lnTo>
                  <a:lnTo>
                    <a:pt x="1729451" y="234891"/>
                  </a:lnTo>
                  <a:lnTo>
                    <a:pt x="1689922" y="191364"/>
                  </a:lnTo>
                  <a:lnTo>
                    <a:pt x="1632937" y="150932"/>
                  </a:lnTo>
                  <a:lnTo>
                    <a:pt x="1598386" y="132045"/>
                  </a:lnTo>
                  <a:lnTo>
                    <a:pt x="1560056" y="114135"/>
                  </a:lnTo>
                  <a:lnTo>
                    <a:pt x="1518141" y="97269"/>
                  </a:lnTo>
                  <a:lnTo>
                    <a:pt x="1472837" y="81515"/>
                  </a:lnTo>
                  <a:lnTo>
                    <a:pt x="1424340" y="66940"/>
                  </a:lnTo>
                  <a:lnTo>
                    <a:pt x="1372843" y="53612"/>
                  </a:lnTo>
                  <a:lnTo>
                    <a:pt x="1318542" y="41599"/>
                  </a:lnTo>
                  <a:lnTo>
                    <a:pt x="1261632" y="30968"/>
                  </a:lnTo>
                  <a:lnTo>
                    <a:pt x="1202307" y="21787"/>
                  </a:lnTo>
                  <a:lnTo>
                    <a:pt x="1140764" y="14124"/>
                  </a:lnTo>
                  <a:lnTo>
                    <a:pt x="1077196" y="8046"/>
                  </a:lnTo>
                  <a:lnTo>
                    <a:pt x="1011800" y="3621"/>
                  </a:lnTo>
                  <a:lnTo>
                    <a:pt x="944769" y="916"/>
                  </a:lnTo>
                  <a:lnTo>
                    <a:pt x="8763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58"/>
            <p:cNvSpPr/>
            <p:nvPr/>
          </p:nvSpPr>
          <p:spPr>
            <a:xfrm>
              <a:off x="1062227" y="3557777"/>
              <a:ext cx="767080" cy="76200"/>
            </a:xfrm>
            <a:custGeom>
              <a:avLst/>
              <a:gdLst/>
              <a:ahLst/>
              <a:cxnLst/>
              <a:rect l="l" t="t" r="r" b="b"/>
              <a:pathLst>
                <a:path w="767080" h="76200" extrusionOk="0">
                  <a:moveTo>
                    <a:pt x="707898" y="38100"/>
                  </a:moveTo>
                  <a:lnTo>
                    <a:pt x="706374" y="34289"/>
                  </a:lnTo>
                  <a:lnTo>
                    <a:pt x="703326" y="32766"/>
                  </a:lnTo>
                  <a:lnTo>
                    <a:pt x="4571" y="32766"/>
                  </a:lnTo>
                  <a:lnTo>
                    <a:pt x="1524" y="34289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1" y="42672"/>
                  </a:lnTo>
                  <a:lnTo>
                    <a:pt x="703326" y="42672"/>
                  </a:lnTo>
                  <a:lnTo>
                    <a:pt x="706374" y="41148"/>
                  </a:lnTo>
                  <a:lnTo>
                    <a:pt x="707898" y="38100"/>
                  </a:lnTo>
                  <a:close/>
                </a:path>
                <a:path w="767080" h="76200" extrusionOk="0">
                  <a:moveTo>
                    <a:pt x="766572" y="38100"/>
                  </a:moveTo>
                  <a:lnTo>
                    <a:pt x="690372" y="0"/>
                  </a:lnTo>
                  <a:lnTo>
                    <a:pt x="690372" y="32766"/>
                  </a:lnTo>
                  <a:lnTo>
                    <a:pt x="703326" y="32766"/>
                  </a:lnTo>
                  <a:lnTo>
                    <a:pt x="706374" y="34289"/>
                  </a:lnTo>
                  <a:lnTo>
                    <a:pt x="707898" y="38100"/>
                  </a:lnTo>
                  <a:lnTo>
                    <a:pt x="707898" y="67437"/>
                  </a:lnTo>
                  <a:lnTo>
                    <a:pt x="766572" y="38100"/>
                  </a:lnTo>
                  <a:close/>
                </a:path>
                <a:path w="767080" h="76200" extrusionOk="0">
                  <a:moveTo>
                    <a:pt x="707898" y="67437"/>
                  </a:moveTo>
                  <a:lnTo>
                    <a:pt x="707898" y="38100"/>
                  </a:lnTo>
                  <a:lnTo>
                    <a:pt x="706374" y="41148"/>
                  </a:lnTo>
                  <a:lnTo>
                    <a:pt x="703326" y="42672"/>
                  </a:lnTo>
                  <a:lnTo>
                    <a:pt x="690372" y="42672"/>
                  </a:lnTo>
                  <a:lnTo>
                    <a:pt x="690372" y="76200"/>
                  </a:lnTo>
                  <a:lnTo>
                    <a:pt x="707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1" name="Google Shape;901;p58"/>
          <p:cNvSpPr txBox="1"/>
          <p:nvPr/>
        </p:nvSpPr>
        <p:spPr>
          <a:xfrm>
            <a:off x="1220977" y="3303523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58"/>
          <p:cNvSpPr txBox="1"/>
          <p:nvPr/>
        </p:nvSpPr>
        <p:spPr>
          <a:xfrm>
            <a:off x="5030978" y="2664967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58"/>
          <p:cNvSpPr/>
          <p:nvPr/>
        </p:nvSpPr>
        <p:spPr>
          <a:xfrm>
            <a:off x="3914394" y="3990594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 extrusionOk="0">
                <a:moveTo>
                  <a:pt x="123443" y="0"/>
                </a:moveTo>
                <a:lnTo>
                  <a:pt x="75545" y="9751"/>
                </a:lnTo>
                <a:lnTo>
                  <a:pt x="36290" y="36290"/>
                </a:lnTo>
                <a:lnTo>
                  <a:pt x="9751" y="75545"/>
                </a:lnTo>
                <a:lnTo>
                  <a:pt x="0" y="123443"/>
                </a:lnTo>
                <a:lnTo>
                  <a:pt x="9751" y="171223"/>
                </a:lnTo>
                <a:lnTo>
                  <a:pt x="36290" y="210216"/>
                </a:lnTo>
                <a:lnTo>
                  <a:pt x="75545" y="236493"/>
                </a:lnTo>
                <a:lnTo>
                  <a:pt x="123443" y="246125"/>
                </a:lnTo>
                <a:lnTo>
                  <a:pt x="171223" y="236493"/>
                </a:lnTo>
                <a:lnTo>
                  <a:pt x="210216" y="210216"/>
                </a:lnTo>
                <a:lnTo>
                  <a:pt x="236493" y="171223"/>
                </a:lnTo>
                <a:lnTo>
                  <a:pt x="246125" y="123443"/>
                </a:lnTo>
                <a:lnTo>
                  <a:pt x="236493" y="75545"/>
                </a:lnTo>
                <a:lnTo>
                  <a:pt x="210216" y="36290"/>
                </a:lnTo>
                <a:lnTo>
                  <a:pt x="171223" y="9751"/>
                </a:lnTo>
                <a:lnTo>
                  <a:pt x="123443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9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75107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 1: Subset Construction</a:t>
            </a:r>
            <a:endParaRPr sz="2600"/>
          </a:p>
        </p:txBody>
      </p:sp>
      <p:grpSp>
        <p:nvGrpSpPr>
          <p:cNvPr id="909" name="Google Shape;909;p59"/>
          <p:cNvGrpSpPr/>
          <p:nvPr/>
        </p:nvGrpSpPr>
        <p:grpSpPr>
          <a:xfrm>
            <a:off x="1828800" y="3429000"/>
            <a:ext cx="304800" cy="304800"/>
            <a:chOff x="1828800" y="3429000"/>
            <a:chExt cx="304800" cy="304800"/>
          </a:xfrm>
        </p:grpSpPr>
        <p:sp>
          <p:nvSpPr>
            <p:cNvPr id="910" name="Google Shape;910;p59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59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2" name="Google Shape;912;p59"/>
          <p:cNvSpPr txBox="1"/>
          <p:nvPr/>
        </p:nvSpPr>
        <p:spPr>
          <a:xfrm>
            <a:off x="19189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13" name="Google Shape;913;p59"/>
          <p:cNvGrpSpPr/>
          <p:nvPr/>
        </p:nvGrpSpPr>
        <p:grpSpPr>
          <a:xfrm>
            <a:off x="3886200" y="3962400"/>
            <a:ext cx="304800" cy="304800"/>
            <a:chOff x="3886200" y="3962400"/>
            <a:chExt cx="304800" cy="304800"/>
          </a:xfrm>
        </p:grpSpPr>
        <p:pic>
          <p:nvPicPr>
            <p:cNvPr id="914" name="Google Shape;914;p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86200" y="39624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5" name="Google Shape;915;p59"/>
            <p:cNvSpPr/>
            <p:nvPr/>
          </p:nvSpPr>
          <p:spPr>
            <a:xfrm>
              <a:off x="38862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6" name="Google Shape;916;p59"/>
          <p:cNvSpPr txBox="1"/>
          <p:nvPr/>
        </p:nvSpPr>
        <p:spPr>
          <a:xfrm>
            <a:off x="3976370" y="39748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7" name="Google Shape;917;p59"/>
          <p:cNvSpPr/>
          <p:nvPr/>
        </p:nvSpPr>
        <p:spPr>
          <a:xfrm>
            <a:off x="2895600" y="3429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59"/>
          <p:cNvSpPr txBox="1"/>
          <p:nvPr/>
        </p:nvSpPr>
        <p:spPr>
          <a:xfrm>
            <a:off x="29857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9" name="Google Shape;919;p59"/>
          <p:cNvSpPr/>
          <p:nvPr/>
        </p:nvSpPr>
        <p:spPr>
          <a:xfrm>
            <a:off x="28956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59"/>
          <p:cNvSpPr txBox="1"/>
          <p:nvPr/>
        </p:nvSpPr>
        <p:spPr>
          <a:xfrm>
            <a:off x="29857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59"/>
          <p:cNvSpPr/>
          <p:nvPr/>
        </p:nvSpPr>
        <p:spPr>
          <a:xfrm>
            <a:off x="18288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59"/>
          <p:cNvSpPr txBox="1"/>
          <p:nvPr/>
        </p:nvSpPr>
        <p:spPr>
          <a:xfrm>
            <a:off x="19189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3" name="Google Shape;923;p59"/>
          <p:cNvSpPr/>
          <p:nvPr/>
        </p:nvSpPr>
        <p:spPr>
          <a:xfrm>
            <a:off x="1943100" y="3543299"/>
            <a:ext cx="2019300" cy="1295400"/>
          </a:xfrm>
          <a:custGeom>
            <a:avLst/>
            <a:gdLst/>
            <a:ahLst/>
            <a:cxnLst/>
            <a:rect l="l" t="t" r="r" b="b"/>
            <a:pathLst>
              <a:path w="2019300" h="1295400" extrusionOk="0">
                <a:moveTo>
                  <a:pt x="76200" y="1028700"/>
                </a:moveTo>
                <a:lnTo>
                  <a:pt x="42672" y="1028700"/>
                </a:lnTo>
                <a:lnTo>
                  <a:pt x="42672" y="190500"/>
                </a:lnTo>
                <a:lnTo>
                  <a:pt x="41148" y="187452"/>
                </a:lnTo>
                <a:lnTo>
                  <a:pt x="38100" y="185928"/>
                </a:lnTo>
                <a:lnTo>
                  <a:pt x="35052" y="187452"/>
                </a:lnTo>
                <a:lnTo>
                  <a:pt x="33528" y="190500"/>
                </a:lnTo>
                <a:lnTo>
                  <a:pt x="33528" y="1028700"/>
                </a:lnTo>
                <a:lnTo>
                  <a:pt x="0" y="1028700"/>
                </a:lnTo>
                <a:lnTo>
                  <a:pt x="33528" y="1095756"/>
                </a:lnTo>
                <a:lnTo>
                  <a:pt x="38100" y="1104900"/>
                </a:lnTo>
                <a:lnTo>
                  <a:pt x="42672" y="1095756"/>
                </a:lnTo>
                <a:lnTo>
                  <a:pt x="76200" y="1028700"/>
                </a:lnTo>
                <a:close/>
              </a:path>
              <a:path w="2019300" h="1295400" extrusionOk="0">
                <a:moveTo>
                  <a:pt x="952500" y="1257300"/>
                </a:moveTo>
                <a:lnTo>
                  <a:pt x="876300" y="1219200"/>
                </a:lnTo>
                <a:lnTo>
                  <a:pt x="876300" y="1252728"/>
                </a:lnTo>
                <a:lnTo>
                  <a:pt x="190500" y="1252728"/>
                </a:lnTo>
                <a:lnTo>
                  <a:pt x="187452" y="1254252"/>
                </a:lnTo>
                <a:lnTo>
                  <a:pt x="185928" y="1257300"/>
                </a:lnTo>
                <a:lnTo>
                  <a:pt x="187452" y="1260348"/>
                </a:lnTo>
                <a:lnTo>
                  <a:pt x="190500" y="1261872"/>
                </a:lnTo>
                <a:lnTo>
                  <a:pt x="876300" y="1261872"/>
                </a:lnTo>
                <a:lnTo>
                  <a:pt x="876300" y="1295400"/>
                </a:lnTo>
                <a:lnTo>
                  <a:pt x="893826" y="1286637"/>
                </a:lnTo>
                <a:lnTo>
                  <a:pt x="952500" y="1257300"/>
                </a:lnTo>
                <a:close/>
              </a:path>
              <a:path w="2019300" h="1295400" extrusionOk="0">
                <a:moveTo>
                  <a:pt x="952500" y="38100"/>
                </a:moveTo>
                <a:lnTo>
                  <a:pt x="876300" y="0"/>
                </a:lnTo>
                <a:lnTo>
                  <a:pt x="876300" y="33528"/>
                </a:lnTo>
                <a:lnTo>
                  <a:pt x="190500" y="33528"/>
                </a:lnTo>
                <a:lnTo>
                  <a:pt x="187452" y="35052"/>
                </a:lnTo>
                <a:lnTo>
                  <a:pt x="185928" y="38100"/>
                </a:lnTo>
                <a:lnTo>
                  <a:pt x="187452" y="41148"/>
                </a:lnTo>
                <a:lnTo>
                  <a:pt x="190500" y="42672"/>
                </a:lnTo>
                <a:lnTo>
                  <a:pt x="876300" y="42672"/>
                </a:lnTo>
                <a:lnTo>
                  <a:pt x="876300" y="76200"/>
                </a:lnTo>
                <a:lnTo>
                  <a:pt x="893826" y="67437"/>
                </a:lnTo>
                <a:lnTo>
                  <a:pt x="952500" y="38100"/>
                </a:lnTo>
                <a:close/>
              </a:path>
              <a:path w="2019300" h="1295400" extrusionOk="0">
                <a:moveTo>
                  <a:pt x="1143000" y="1028700"/>
                </a:moveTo>
                <a:lnTo>
                  <a:pt x="1109472" y="1028700"/>
                </a:lnTo>
                <a:lnTo>
                  <a:pt x="1109472" y="190500"/>
                </a:lnTo>
                <a:lnTo>
                  <a:pt x="1107948" y="187452"/>
                </a:lnTo>
                <a:lnTo>
                  <a:pt x="1104900" y="185928"/>
                </a:lnTo>
                <a:lnTo>
                  <a:pt x="1101852" y="187452"/>
                </a:lnTo>
                <a:lnTo>
                  <a:pt x="1100328" y="190500"/>
                </a:lnTo>
                <a:lnTo>
                  <a:pt x="1100328" y="1028700"/>
                </a:lnTo>
                <a:lnTo>
                  <a:pt x="1066800" y="1028700"/>
                </a:lnTo>
                <a:lnTo>
                  <a:pt x="1100328" y="1095756"/>
                </a:lnTo>
                <a:lnTo>
                  <a:pt x="1104900" y="1104900"/>
                </a:lnTo>
                <a:lnTo>
                  <a:pt x="1109472" y="1095756"/>
                </a:lnTo>
                <a:lnTo>
                  <a:pt x="1143000" y="1028700"/>
                </a:lnTo>
                <a:close/>
              </a:path>
              <a:path w="2019300" h="1295400" extrusionOk="0">
                <a:moveTo>
                  <a:pt x="1943100" y="495300"/>
                </a:moveTo>
                <a:lnTo>
                  <a:pt x="1901190" y="421386"/>
                </a:lnTo>
                <a:lnTo>
                  <a:pt x="1882267" y="449427"/>
                </a:lnTo>
                <a:lnTo>
                  <a:pt x="1259586" y="34290"/>
                </a:lnTo>
                <a:lnTo>
                  <a:pt x="1256538" y="33528"/>
                </a:lnTo>
                <a:lnTo>
                  <a:pt x="1253490" y="35814"/>
                </a:lnTo>
                <a:lnTo>
                  <a:pt x="1252728" y="38862"/>
                </a:lnTo>
                <a:lnTo>
                  <a:pt x="1255014" y="41910"/>
                </a:lnTo>
                <a:lnTo>
                  <a:pt x="1877072" y="457123"/>
                </a:lnTo>
                <a:lnTo>
                  <a:pt x="1858518" y="484632"/>
                </a:lnTo>
                <a:lnTo>
                  <a:pt x="1895094" y="489254"/>
                </a:lnTo>
                <a:lnTo>
                  <a:pt x="1943100" y="495300"/>
                </a:lnTo>
                <a:close/>
              </a:path>
              <a:path w="2019300" h="1295400" extrusionOk="0">
                <a:moveTo>
                  <a:pt x="2019300" y="647700"/>
                </a:moveTo>
                <a:lnTo>
                  <a:pt x="1936242" y="665226"/>
                </a:lnTo>
                <a:lnTo>
                  <a:pt x="1956803" y="691451"/>
                </a:lnTo>
                <a:lnTo>
                  <a:pt x="1254252" y="1253490"/>
                </a:lnTo>
                <a:lnTo>
                  <a:pt x="1252728" y="1256538"/>
                </a:lnTo>
                <a:lnTo>
                  <a:pt x="1253490" y="1260348"/>
                </a:lnTo>
                <a:lnTo>
                  <a:pt x="1256538" y="1261872"/>
                </a:lnTo>
                <a:lnTo>
                  <a:pt x="1260348" y="1261110"/>
                </a:lnTo>
                <a:lnTo>
                  <a:pt x="1962835" y="699122"/>
                </a:lnTo>
                <a:lnTo>
                  <a:pt x="1974342" y="713778"/>
                </a:lnTo>
                <a:lnTo>
                  <a:pt x="1983486" y="725424"/>
                </a:lnTo>
                <a:lnTo>
                  <a:pt x="2019300" y="647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59"/>
          <p:cNvSpPr txBox="1"/>
          <p:nvPr/>
        </p:nvSpPr>
        <p:spPr>
          <a:xfrm>
            <a:off x="2381504" y="3289046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25" name="Google Shape;925;p59"/>
          <p:cNvSpPr txBox="1"/>
          <p:nvPr/>
        </p:nvSpPr>
        <p:spPr>
          <a:xfrm>
            <a:off x="2298454" y="4813038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6" name="Google Shape;926;p59"/>
          <p:cNvSpPr txBox="1"/>
          <p:nvPr/>
        </p:nvSpPr>
        <p:spPr>
          <a:xfrm>
            <a:off x="1695721" y="3974828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7" name="Google Shape;927;p59"/>
          <p:cNvSpPr txBox="1"/>
          <p:nvPr/>
        </p:nvSpPr>
        <p:spPr>
          <a:xfrm>
            <a:off x="2831869" y="3898634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8" name="Google Shape;928;p59"/>
          <p:cNvSpPr txBox="1"/>
          <p:nvPr/>
        </p:nvSpPr>
        <p:spPr>
          <a:xfrm>
            <a:off x="3372121" y="3517626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9" name="Google Shape;929;p59"/>
          <p:cNvSpPr txBox="1"/>
          <p:nvPr/>
        </p:nvSpPr>
        <p:spPr>
          <a:xfrm>
            <a:off x="3508517" y="4445742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0" name="Google Shape;930;p59"/>
          <p:cNvSpPr txBox="1"/>
          <p:nvPr/>
        </p:nvSpPr>
        <p:spPr>
          <a:xfrm>
            <a:off x="1892300" y="2349500"/>
            <a:ext cx="6362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31" name="Google Shape;931;p59"/>
          <p:cNvGrpSpPr/>
          <p:nvPr/>
        </p:nvGrpSpPr>
        <p:grpSpPr>
          <a:xfrm>
            <a:off x="5638800" y="2819400"/>
            <a:ext cx="304800" cy="304800"/>
            <a:chOff x="5638800" y="2819400"/>
            <a:chExt cx="304800" cy="304800"/>
          </a:xfrm>
        </p:grpSpPr>
        <p:sp>
          <p:nvSpPr>
            <p:cNvPr id="932" name="Google Shape;932;p59"/>
            <p:cNvSpPr/>
            <p:nvPr/>
          </p:nvSpPr>
          <p:spPr>
            <a:xfrm>
              <a:off x="56388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56388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4" name="Google Shape;934;p59"/>
          <p:cNvSpPr txBox="1"/>
          <p:nvPr/>
        </p:nvSpPr>
        <p:spPr>
          <a:xfrm>
            <a:off x="5652770" y="2831845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35" name="Google Shape;935;p59"/>
          <p:cNvGrpSpPr/>
          <p:nvPr/>
        </p:nvGrpSpPr>
        <p:grpSpPr>
          <a:xfrm>
            <a:off x="5939028" y="2819400"/>
            <a:ext cx="1071372" cy="304800"/>
            <a:chOff x="5939028" y="2819400"/>
            <a:chExt cx="1071372" cy="304800"/>
          </a:xfrm>
        </p:grpSpPr>
        <p:sp>
          <p:nvSpPr>
            <p:cNvPr id="936" name="Google Shape;936;p59"/>
            <p:cNvSpPr/>
            <p:nvPr/>
          </p:nvSpPr>
          <p:spPr>
            <a:xfrm>
              <a:off x="5939028" y="2933700"/>
              <a:ext cx="767080" cy="76200"/>
            </a:xfrm>
            <a:custGeom>
              <a:avLst/>
              <a:gdLst/>
              <a:ahLst/>
              <a:cxnLst/>
              <a:rect l="l" t="t" r="r" b="b"/>
              <a:pathLst>
                <a:path w="767079" h="76200" extrusionOk="0">
                  <a:moveTo>
                    <a:pt x="707898" y="38099"/>
                  </a:moveTo>
                  <a:lnTo>
                    <a:pt x="706374" y="35051"/>
                  </a:lnTo>
                  <a:lnTo>
                    <a:pt x="703326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099"/>
                  </a:lnTo>
                  <a:lnTo>
                    <a:pt x="1524" y="41147"/>
                  </a:lnTo>
                  <a:lnTo>
                    <a:pt x="4572" y="42671"/>
                  </a:lnTo>
                  <a:lnTo>
                    <a:pt x="703326" y="42671"/>
                  </a:lnTo>
                  <a:lnTo>
                    <a:pt x="706374" y="41147"/>
                  </a:lnTo>
                  <a:lnTo>
                    <a:pt x="707898" y="38099"/>
                  </a:lnTo>
                  <a:close/>
                </a:path>
                <a:path w="767079" h="76200" extrusionOk="0">
                  <a:moveTo>
                    <a:pt x="766572" y="38099"/>
                  </a:moveTo>
                  <a:lnTo>
                    <a:pt x="690372" y="0"/>
                  </a:lnTo>
                  <a:lnTo>
                    <a:pt x="690372" y="33527"/>
                  </a:lnTo>
                  <a:lnTo>
                    <a:pt x="703326" y="33527"/>
                  </a:lnTo>
                  <a:lnTo>
                    <a:pt x="706374" y="35051"/>
                  </a:lnTo>
                  <a:lnTo>
                    <a:pt x="707898" y="38099"/>
                  </a:lnTo>
                  <a:lnTo>
                    <a:pt x="707898" y="67436"/>
                  </a:lnTo>
                  <a:lnTo>
                    <a:pt x="766572" y="38099"/>
                  </a:lnTo>
                  <a:close/>
                </a:path>
                <a:path w="767079" h="76200" extrusionOk="0">
                  <a:moveTo>
                    <a:pt x="707898" y="67436"/>
                  </a:moveTo>
                  <a:lnTo>
                    <a:pt x="707898" y="38099"/>
                  </a:lnTo>
                  <a:lnTo>
                    <a:pt x="706374" y="41147"/>
                  </a:lnTo>
                  <a:lnTo>
                    <a:pt x="703326" y="42671"/>
                  </a:lnTo>
                  <a:lnTo>
                    <a:pt x="690372" y="42671"/>
                  </a:lnTo>
                  <a:lnTo>
                    <a:pt x="690372" y="76199"/>
                  </a:lnTo>
                  <a:lnTo>
                    <a:pt x="707898" y="67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67056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8" name="Google Shape;938;p59"/>
          <p:cNvSpPr txBox="1"/>
          <p:nvPr/>
        </p:nvSpPr>
        <p:spPr>
          <a:xfrm>
            <a:off x="6719569" y="2831845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4,5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9" name="Google Shape;939;p59"/>
          <p:cNvSpPr/>
          <p:nvPr/>
        </p:nvSpPr>
        <p:spPr>
          <a:xfrm>
            <a:off x="5638800" y="3886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59"/>
          <p:cNvSpPr txBox="1"/>
          <p:nvPr/>
        </p:nvSpPr>
        <p:spPr>
          <a:xfrm>
            <a:off x="5652770" y="3898646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1" name="Google Shape;941;p59"/>
          <p:cNvSpPr/>
          <p:nvPr/>
        </p:nvSpPr>
        <p:spPr>
          <a:xfrm>
            <a:off x="6705600" y="3886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59"/>
          <p:cNvSpPr txBox="1"/>
          <p:nvPr/>
        </p:nvSpPr>
        <p:spPr>
          <a:xfrm>
            <a:off x="6795769" y="3898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3" name="Google Shape;943;p59"/>
          <p:cNvSpPr/>
          <p:nvPr/>
        </p:nvSpPr>
        <p:spPr>
          <a:xfrm>
            <a:off x="5753100" y="3119627"/>
            <a:ext cx="952500" cy="957580"/>
          </a:xfrm>
          <a:custGeom>
            <a:avLst/>
            <a:gdLst/>
            <a:ahLst/>
            <a:cxnLst/>
            <a:rect l="l" t="t" r="r" b="b"/>
            <a:pathLst>
              <a:path w="952500" h="957579" extrusionOk="0">
                <a:moveTo>
                  <a:pt x="76200" y="690372"/>
                </a:moveTo>
                <a:lnTo>
                  <a:pt x="42672" y="690372"/>
                </a:ln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5052" y="1524"/>
                </a:lnTo>
                <a:lnTo>
                  <a:pt x="33528" y="4572"/>
                </a:lnTo>
                <a:lnTo>
                  <a:pt x="33528" y="690372"/>
                </a:lnTo>
                <a:lnTo>
                  <a:pt x="0" y="690372"/>
                </a:lnTo>
                <a:lnTo>
                  <a:pt x="33528" y="757428"/>
                </a:lnTo>
                <a:lnTo>
                  <a:pt x="38100" y="766572"/>
                </a:lnTo>
                <a:lnTo>
                  <a:pt x="42672" y="757428"/>
                </a:lnTo>
                <a:lnTo>
                  <a:pt x="76200" y="690372"/>
                </a:lnTo>
                <a:close/>
              </a:path>
              <a:path w="952500" h="957579" extrusionOk="0">
                <a:moveTo>
                  <a:pt x="952500" y="918972"/>
                </a:moveTo>
                <a:lnTo>
                  <a:pt x="876300" y="880872"/>
                </a:lnTo>
                <a:lnTo>
                  <a:pt x="876300" y="914400"/>
                </a:lnTo>
                <a:lnTo>
                  <a:pt x="190500" y="914400"/>
                </a:lnTo>
                <a:lnTo>
                  <a:pt x="187452" y="915924"/>
                </a:lnTo>
                <a:lnTo>
                  <a:pt x="185928" y="918972"/>
                </a:lnTo>
                <a:lnTo>
                  <a:pt x="187452" y="922020"/>
                </a:lnTo>
                <a:lnTo>
                  <a:pt x="190500" y="923544"/>
                </a:lnTo>
                <a:lnTo>
                  <a:pt x="876300" y="923544"/>
                </a:lnTo>
                <a:lnTo>
                  <a:pt x="876300" y="957072"/>
                </a:lnTo>
                <a:lnTo>
                  <a:pt x="893826" y="948309"/>
                </a:lnTo>
                <a:lnTo>
                  <a:pt x="952500" y="9189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59"/>
          <p:cNvSpPr txBox="1"/>
          <p:nvPr/>
        </p:nvSpPr>
        <p:spPr>
          <a:xfrm>
            <a:off x="6122923" y="26931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5" name="Google Shape;945;p59"/>
          <p:cNvSpPr txBox="1"/>
          <p:nvPr/>
        </p:nvSpPr>
        <p:spPr>
          <a:xfrm>
            <a:off x="5870702" y="3347714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6" name="Google Shape;946;p59"/>
          <p:cNvSpPr txBox="1"/>
          <p:nvPr/>
        </p:nvSpPr>
        <p:spPr>
          <a:xfrm>
            <a:off x="6169413" y="380491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47" name="Google Shape;947;p59"/>
          <p:cNvGraphicFramePr/>
          <p:nvPr/>
        </p:nvGraphicFramePr>
        <p:xfrm>
          <a:off x="5395912" y="44815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{B4CB98A3-0EB2-46BC-81EF-57D70FA5C14B}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{1,2}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275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48" name="Google Shape;948;p59"/>
          <p:cNvGrpSpPr/>
          <p:nvPr/>
        </p:nvGrpSpPr>
        <p:grpSpPr>
          <a:xfrm>
            <a:off x="1062227" y="3543300"/>
            <a:ext cx="3281173" cy="1866900"/>
            <a:chOff x="1062227" y="3543300"/>
            <a:chExt cx="3281173" cy="1866900"/>
          </a:xfrm>
        </p:grpSpPr>
        <p:sp>
          <p:nvSpPr>
            <p:cNvPr id="949" name="Google Shape;949;p59"/>
            <p:cNvSpPr/>
            <p:nvPr/>
          </p:nvSpPr>
          <p:spPr>
            <a:xfrm>
              <a:off x="1676400" y="3657600"/>
              <a:ext cx="2667000" cy="1752600"/>
            </a:xfrm>
            <a:custGeom>
              <a:avLst/>
              <a:gdLst/>
              <a:ahLst/>
              <a:cxnLst/>
              <a:rect l="l" t="t" r="r" b="b"/>
              <a:pathLst>
                <a:path w="2667000" h="1752600" extrusionOk="0">
                  <a:moveTo>
                    <a:pt x="266700" y="685800"/>
                  </a:moveTo>
                  <a:lnTo>
                    <a:pt x="205620" y="699871"/>
                  </a:lnTo>
                  <a:lnTo>
                    <a:pt x="149511" y="739961"/>
                  </a:lnTo>
                  <a:lnTo>
                    <a:pt x="123826" y="768768"/>
                  </a:lnTo>
                  <a:lnTo>
                    <a:pt x="99988" y="802885"/>
                  </a:lnTo>
                  <a:lnTo>
                    <a:pt x="78200" y="841914"/>
                  </a:lnTo>
                  <a:lnTo>
                    <a:pt x="58662" y="885457"/>
                  </a:lnTo>
                  <a:lnTo>
                    <a:pt x="41578" y="933115"/>
                  </a:lnTo>
                  <a:lnTo>
                    <a:pt x="27147" y="984490"/>
                  </a:lnTo>
                  <a:lnTo>
                    <a:pt x="15572" y="1039184"/>
                  </a:lnTo>
                  <a:lnTo>
                    <a:pt x="7055" y="1096800"/>
                  </a:lnTo>
                  <a:lnTo>
                    <a:pt x="1797" y="1156937"/>
                  </a:lnTo>
                  <a:lnTo>
                    <a:pt x="0" y="1219200"/>
                  </a:lnTo>
                  <a:lnTo>
                    <a:pt x="1797" y="1281462"/>
                  </a:lnTo>
                  <a:lnTo>
                    <a:pt x="7055" y="1341599"/>
                  </a:lnTo>
                  <a:lnTo>
                    <a:pt x="15572" y="1399215"/>
                  </a:lnTo>
                  <a:lnTo>
                    <a:pt x="27147" y="1453909"/>
                  </a:lnTo>
                  <a:lnTo>
                    <a:pt x="41578" y="1505284"/>
                  </a:lnTo>
                  <a:lnTo>
                    <a:pt x="58662" y="1552942"/>
                  </a:lnTo>
                  <a:lnTo>
                    <a:pt x="78200" y="1596485"/>
                  </a:lnTo>
                  <a:lnTo>
                    <a:pt x="99988" y="1635514"/>
                  </a:lnTo>
                  <a:lnTo>
                    <a:pt x="123826" y="1669631"/>
                  </a:lnTo>
                  <a:lnTo>
                    <a:pt x="149511" y="1698438"/>
                  </a:lnTo>
                  <a:lnTo>
                    <a:pt x="205620" y="1738528"/>
                  </a:lnTo>
                  <a:lnTo>
                    <a:pt x="266700" y="1752600"/>
                  </a:lnTo>
                  <a:lnTo>
                    <a:pt x="297760" y="1749015"/>
                  </a:lnTo>
                  <a:lnTo>
                    <a:pt x="356556" y="1721536"/>
                  </a:lnTo>
                  <a:lnTo>
                    <a:pt x="409573" y="1669631"/>
                  </a:lnTo>
                  <a:lnTo>
                    <a:pt x="433411" y="1635514"/>
                  </a:lnTo>
                  <a:lnTo>
                    <a:pt x="455199" y="1596485"/>
                  </a:lnTo>
                  <a:lnTo>
                    <a:pt x="474737" y="1552942"/>
                  </a:lnTo>
                  <a:lnTo>
                    <a:pt x="491821" y="1505284"/>
                  </a:lnTo>
                  <a:lnTo>
                    <a:pt x="506252" y="1453909"/>
                  </a:lnTo>
                  <a:lnTo>
                    <a:pt x="517827" y="1399215"/>
                  </a:lnTo>
                  <a:lnTo>
                    <a:pt x="526344" y="1341599"/>
                  </a:lnTo>
                  <a:lnTo>
                    <a:pt x="531602" y="1281462"/>
                  </a:lnTo>
                  <a:lnTo>
                    <a:pt x="533400" y="1219200"/>
                  </a:lnTo>
                  <a:lnTo>
                    <a:pt x="531602" y="1156937"/>
                  </a:lnTo>
                  <a:lnTo>
                    <a:pt x="526344" y="1096800"/>
                  </a:lnTo>
                  <a:lnTo>
                    <a:pt x="517827" y="1039184"/>
                  </a:lnTo>
                  <a:lnTo>
                    <a:pt x="506252" y="984490"/>
                  </a:lnTo>
                  <a:lnTo>
                    <a:pt x="491821" y="933115"/>
                  </a:lnTo>
                  <a:lnTo>
                    <a:pt x="474737" y="885457"/>
                  </a:lnTo>
                  <a:lnTo>
                    <a:pt x="455199" y="841914"/>
                  </a:lnTo>
                  <a:lnTo>
                    <a:pt x="433411" y="802885"/>
                  </a:lnTo>
                  <a:lnTo>
                    <a:pt x="409573" y="768768"/>
                  </a:lnTo>
                  <a:lnTo>
                    <a:pt x="383888" y="739961"/>
                  </a:lnTo>
                  <a:lnTo>
                    <a:pt x="327779" y="699871"/>
                  </a:lnTo>
                  <a:lnTo>
                    <a:pt x="266700" y="685800"/>
                  </a:lnTo>
                  <a:close/>
                </a:path>
                <a:path w="2667000" h="1752600" extrusionOk="0">
                  <a:moveTo>
                    <a:pt x="2400299" y="0"/>
                  </a:moveTo>
                  <a:lnTo>
                    <a:pt x="2339220" y="14071"/>
                  </a:lnTo>
                  <a:lnTo>
                    <a:pt x="2283111" y="54161"/>
                  </a:lnTo>
                  <a:lnTo>
                    <a:pt x="2257426" y="82968"/>
                  </a:lnTo>
                  <a:lnTo>
                    <a:pt x="2233588" y="117085"/>
                  </a:lnTo>
                  <a:lnTo>
                    <a:pt x="2211800" y="156114"/>
                  </a:lnTo>
                  <a:lnTo>
                    <a:pt x="2192262" y="199657"/>
                  </a:lnTo>
                  <a:lnTo>
                    <a:pt x="2175178" y="247315"/>
                  </a:lnTo>
                  <a:lnTo>
                    <a:pt x="2160747" y="298690"/>
                  </a:lnTo>
                  <a:lnTo>
                    <a:pt x="2149172" y="353384"/>
                  </a:lnTo>
                  <a:lnTo>
                    <a:pt x="2140655" y="411000"/>
                  </a:lnTo>
                  <a:lnTo>
                    <a:pt x="2135397" y="471137"/>
                  </a:lnTo>
                  <a:lnTo>
                    <a:pt x="2133599" y="533400"/>
                  </a:lnTo>
                  <a:lnTo>
                    <a:pt x="2135397" y="595662"/>
                  </a:lnTo>
                  <a:lnTo>
                    <a:pt x="2140655" y="655799"/>
                  </a:lnTo>
                  <a:lnTo>
                    <a:pt x="2149172" y="713415"/>
                  </a:lnTo>
                  <a:lnTo>
                    <a:pt x="2160747" y="768109"/>
                  </a:lnTo>
                  <a:lnTo>
                    <a:pt x="2175178" y="819484"/>
                  </a:lnTo>
                  <a:lnTo>
                    <a:pt x="2192262" y="867142"/>
                  </a:lnTo>
                  <a:lnTo>
                    <a:pt x="2211800" y="910685"/>
                  </a:lnTo>
                  <a:lnTo>
                    <a:pt x="2233588" y="949714"/>
                  </a:lnTo>
                  <a:lnTo>
                    <a:pt x="2257426" y="983831"/>
                  </a:lnTo>
                  <a:lnTo>
                    <a:pt x="2283111" y="1012638"/>
                  </a:lnTo>
                  <a:lnTo>
                    <a:pt x="2339220" y="1052728"/>
                  </a:lnTo>
                  <a:lnTo>
                    <a:pt x="2400299" y="1066800"/>
                  </a:lnTo>
                  <a:lnTo>
                    <a:pt x="2431360" y="1063215"/>
                  </a:lnTo>
                  <a:lnTo>
                    <a:pt x="2490156" y="1035736"/>
                  </a:lnTo>
                  <a:lnTo>
                    <a:pt x="2543173" y="983831"/>
                  </a:lnTo>
                  <a:lnTo>
                    <a:pt x="2567011" y="949714"/>
                  </a:lnTo>
                  <a:lnTo>
                    <a:pt x="2588799" y="910685"/>
                  </a:lnTo>
                  <a:lnTo>
                    <a:pt x="2608337" y="867142"/>
                  </a:lnTo>
                  <a:lnTo>
                    <a:pt x="2625421" y="819484"/>
                  </a:lnTo>
                  <a:lnTo>
                    <a:pt x="2639852" y="768109"/>
                  </a:lnTo>
                  <a:lnTo>
                    <a:pt x="2651427" y="713415"/>
                  </a:lnTo>
                  <a:lnTo>
                    <a:pt x="2659944" y="655799"/>
                  </a:lnTo>
                  <a:lnTo>
                    <a:pt x="2665202" y="595662"/>
                  </a:lnTo>
                  <a:lnTo>
                    <a:pt x="2666999" y="533400"/>
                  </a:lnTo>
                  <a:lnTo>
                    <a:pt x="2665202" y="471137"/>
                  </a:lnTo>
                  <a:lnTo>
                    <a:pt x="2659944" y="411000"/>
                  </a:lnTo>
                  <a:lnTo>
                    <a:pt x="2651427" y="353384"/>
                  </a:lnTo>
                  <a:lnTo>
                    <a:pt x="2639852" y="298690"/>
                  </a:lnTo>
                  <a:lnTo>
                    <a:pt x="2625421" y="247315"/>
                  </a:lnTo>
                  <a:lnTo>
                    <a:pt x="2608337" y="199657"/>
                  </a:lnTo>
                  <a:lnTo>
                    <a:pt x="2588799" y="156114"/>
                  </a:lnTo>
                  <a:lnTo>
                    <a:pt x="2567011" y="117085"/>
                  </a:lnTo>
                  <a:lnTo>
                    <a:pt x="2543173" y="82968"/>
                  </a:lnTo>
                  <a:lnTo>
                    <a:pt x="2517488" y="54161"/>
                  </a:lnTo>
                  <a:lnTo>
                    <a:pt x="2461379" y="14071"/>
                  </a:lnTo>
                  <a:lnTo>
                    <a:pt x="24002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59"/>
            <p:cNvSpPr/>
            <p:nvPr/>
          </p:nvSpPr>
          <p:spPr>
            <a:xfrm>
              <a:off x="1062227" y="3543300"/>
              <a:ext cx="767080" cy="76200"/>
            </a:xfrm>
            <a:custGeom>
              <a:avLst/>
              <a:gdLst/>
              <a:ahLst/>
              <a:cxnLst/>
              <a:rect l="l" t="t" r="r" b="b"/>
              <a:pathLst>
                <a:path w="767080" h="76200" extrusionOk="0">
                  <a:moveTo>
                    <a:pt x="707898" y="38100"/>
                  </a:moveTo>
                  <a:lnTo>
                    <a:pt x="706374" y="35051"/>
                  </a:lnTo>
                  <a:lnTo>
                    <a:pt x="703326" y="33527"/>
                  </a:lnTo>
                  <a:lnTo>
                    <a:pt x="4571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1" y="42672"/>
                  </a:lnTo>
                  <a:lnTo>
                    <a:pt x="703326" y="42672"/>
                  </a:lnTo>
                  <a:lnTo>
                    <a:pt x="706374" y="41148"/>
                  </a:lnTo>
                  <a:lnTo>
                    <a:pt x="707898" y="38100"/>
                  </a:lnTo>
                  <a:close/>
                </a:path>
                <a:path w="767080" h="76200" extrusionOk="0">
                  <a:moveTo>
                    <a:pt x="766572" y="38100"/>
                  </a:moveTo>
                  <a:lnTo>
                    <a:pt x="690372" y="0"/>
                  </a:lnTo>
                  <a:lnTo>
                    <a:pt x="690372" y="33527"/>
                  </a:lnTo>
                  <a:lnTo>
                    <a:pt x="703326" y="33527"/>
                  </a:lnTo>
                  <a:lnTo>
                    <a:pt x="706374" y="35051"/>
                  </a:lnTo>
                  <a:lnTo>
                    <a:pt x="707898" y="38100"/>
                  </a:lnTo>
                  <a:lnTo>
                    <a:pt x="707898" y="67437"/>
                  </a:lnTo>
                  <a:lnTo>
                    <a:pt x="766572" y="38100"/>
                  </a:lnTo>
                  <a:close/>
                </a:path>
                <a:path w="767080" h="76200" extrusionOk="0">
                  <a:moveTo>
                    <a:pt x="707898" y="67437"/>
                  </a:moveTo>
                  <a:lnTo>
                    <a:pt x="707898" y="38100"/>
                  </a:lnTo>
                  <a:lnTo>
                    <a:pt x="706374" y="41148"/>
                  </a:lnTo>
                  <a:lnTo>
                    <a:pt x="703326" y="42672"/>
                  </a:lnTo>
                  <a:lnTo>
                    <a:pt x="690372" y="42672"/>
                  </a:lnTo>
                  <a:lnTo>
                    <a:pt x="690372" y="76200"/>
                  </a:lnTo>
                  <a:lnTo>
                    <a:pt x="707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1" name="Google Shape;951;p59"/>
          <p:cNvSpPr txBox="1"/>
          <p:nvPr/>
        </p:nvSpPr>
        <p:spPr>
          <a:xfrm>
            <a:off x="1220977" y="3289046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59"/>
          <p:cNvSpPr/>
          <p:nvPr/>
        </p:nvSpPr>
        <p:spPr>
          <a:xfrm>
            <a:off x="4872228" y="2919222"/>
            <a:ext cx="767080" cy="76200"/>
          </a:xfrm>
          <a:custGeom>
            <a:avLst/>
            <a:gdLst/>
            <a:ahLst/>
            <a:cxnLst/>
            <a:rect l="l" t="t" r="r" b="b"/>
            <a:pathLst>
              <a:path w="767079" h="76200" extrusionOk="0">
                <a:moveTo>
                  <a:pt x="707898" y="38099"/>
                </a:moveTo>
                <a:lnTo>
                  <a:pt x="706374" y="35051"/>
                </a:lnTo>
                <a:lnTo>
                  <a:pt x="703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703326" y="42671"/>
                </a:lnTo>
                <a:lnTo>
                  <a:pt x="706374" y="41909"/>
                </a:lnTo>
                <a:lnTo>
                  <a:pt x="707898" y="38099"/>
                </a:lnTo>
                <a:close/>
              </a:path>
              <a:path w="767079" h="76200" extrusionOk="0">
                <a:moveTo>
                  <a:pt x="766572" y="38099"/>
                </a:moveTo>
                <a:lnTo>
                  <a:pt x="690372" y="0"/>
                </a:lnTo>
                <a:lnTo>
                  <a:pt x="690372" y="33527"/>
                </a:lnTo>
                <a:lnTo>
                  <a:pt x="703326" y="33527"/>
                </a:lnTo>
                <a:lnTo>
                  <a:pt x="706374" y="35051"/>
                </a:lnTo>
                <a:lnTo>
                  <a:pt x="707898" y="38099"/>
                </a:lnTo>
                <a:lnTo>
                  <a:pt x="707898" y="67436"/>
                </a:lnTo>
                <a:lnTo>
                  <a:pt x="766572" y="38099"/>
                </a:lnTo>
                <a:close/>
              </a:path>
              <a:path w="767079" h="76200" extrusionOk="0">
                <a:moveTo>
                  <a:pt x="707898" y="67436"/>
                </a:moveTo>
                <a:lnTo>
                  <a:pt x="707898" y="38099"/>
                </a:lnTo>
                <a:lnTo>
                  <a:pt x="706374" y="41909"/>
                </a:lnTo>
                <a:lnTo>
                  <a:pt x="703326" y="42671"/>
                </a:lnTo>
                <a:lnTo>
                  <a:pt x="690372" y="42671"/>
                </a:lnTo>
                <a:lnTo>
                  <a:pt x="690372" y="76199"/>
                </a:lnTo>
                <a:lnTo>
                  <a:pt x="707898" y="674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59"/>
          <p:cNvSpPr txBox="1"/>
          <p:nvPr/>
        </p:nvSpPr>
        <p:spPr>
          <a:xfrm>
            <a:off x="5030978" y="2664967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59"/>
          <p:cNvSpPr/>
          <p:nvPr/>
        </p:nvSpPr>
        <p:spPr>
          <a:xfrm>
            <a:off x="3914394" y="3990594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 extrusionOk="0">
                <a:moveTo>
                  <a:pt x="123443" y="0"/>
                </a:moveTo>
                <a:lnTo>
                  <a:pt x="75545" y="9751"/>
                </a:lnTo>
                <a:lnTo>
                  <a:pt x="36290" y="36290"/>
                </a:lnTo>
                <a:lnTo>
                  <a:pt x="9751" y="75545"/>
                </a:lnTo>
                <a:lnTo>
                  <a:pt x="0" y="123443"/>
                </a:lnTo>
                <a:lnTo>
                  <a:pt x="9751" y="171223"/>
                </a:lnTo>
                <a:lnTo>
                  <a:pt x="36290" y="210216"/>
                </a:lnTo>
                <a:lnTo>
                  <a:pt x="75545" y="236493"/>
                </a:lnTo>
                <a:lnTo>
                  <a:pt x="123443" y="246125"/>
                </a:lnTo>
                <a:lnTo>
                  <a:pt x="171223" y="236493"/>
                </a:lnTo>
                <a:lnTo>
                  <a:pt x="210216" y="210216"/>
                </a:lnTo>
                <a:lnTo>
                  <a:pt x="236493" y="171223"/>
                </a:lnTo>
                <a:lnTo>
                  <a:pt x="246125" y="123443"/>
                </a:lnTo>
                <a:lnTo>
                  <a:pt x="236493" y="75545"/>
                </a:lnTo>
                <a:lnTo>
                  <a:pt x="210216" y="36290"/>
                </a:lnTo>
                <a:lnTo>
                  <a:pt x="171223" y="9751"/>
                </a:lnTo>
                <a:lnTo>
                  <a:pt x="123443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0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75107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 1: Subset Construction</a:t>
            </a:r>
            <a:endParaRPr sz="2600"/>
          </a:p>
        </p:txBody>
      </p:sp>
      <p:grpSp>
        <p:nvGrpSpPr>
          <p:cNvPr id="960" name="Google Shape;960;p60"/>
          <p:cNvGrpSpPr/>
          <p:nvPr/>
        </p:nvGrpSpPr>
        <p:grpSpPr>
          <a:xfrm>
            <a:off x="1828800" y="3429000"/>
            <a:ext cx="304800" cy="304800"/>
            <a:chOff x="1828800" y="3429000"/>
            <a:chExt cx="304800" cy="304800"/>
          </a:xfrm>
        </p:grpSpPr>
        <p:sp>
          <p:nvSpPr>
            <p:cNvPr id="961" name="Google Shape;961;p60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60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3" name="Google Shape;963;p60"/>
          <p:cNvSpPr txBox="1"/>
          <p:nvPr/>
        </p:nvSpPr>
        <p:spPr>
          <a:xfrm>
            <a:off x="19189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64" name="Google Shape;964;p60"/>
          <p:cNvGrpSpPr/>
          <p:nvPr/>
        </p:nvGrpSpPr>
        <p:grpSpPr>
          <a:xfrm>
            <a:off x="3886200" y="3962400"/>
            <a:ext cx="304800" cy="304800"/>
            <a:chOff x="3886200" y="3962400"/>
            <a:chExt cx="304800" cy="304800"/>
          </a:xfrm>
        </p:grpSpPr>
        <p:pic>
          <p:nvPicPr>
            <p:cNvPr id="965" name="Google Shape;965;p6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86200" y="39624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6" name="Google Shape;966;p60"/>
            <p:cNvSpPr/>
            <p:nvPr/>
          </p:nvSpPr>
          <p:spPr>
            <a:xfrm>
              <a:off x="38862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7" name="Google Shape;967;p60"/>
          <p:cNvSpPr txBox="1"/>
          <p:nvPr/>
        </p:nvSpPr>
        <p:spPr>
          <a:xfrm>
            <a:off x="3976370" y="39748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8" name="Google Shape;968;p60"/>
          <p:cNvSpPr/>
          <p:nvPr/>
        </p:nvSpPr>
        <p:spPr>
          <a:xfrm>
            <a:off x="2895600" y="3429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60"/>
          <p:cNvSpPr txBox="1"/>
          <p:nvPr/>
        </p:nvSpPr>
        <p:spPr>
          <a:xfrm>
            <a:off x="29857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0" name="Google Shape;970;p60"/>
          <p:cNvSpPr/>
          <p:nvPr/>
        </p:nvSpPr>
        <p:spPr>
          <a:xfrm>
            <a:off x="28956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60"/>
          <p:cNvSpPr txBox="1"/>
          <p:nvPr/>
        </p:nvSpPr>
        <p:spPr>
          <a:xfrm>
            <a:off x="29857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2" name="Google Shape;972;p60"/>
          <p:cNvSpPr/>
          <p:nvPr/>
        </p:nvSpPr>
        <p:spPr>
          <a:xfrm>
            <a:off x="18288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60"/>
          <p:cNvSpPr txBox="1"/>
          <p:nvPr/>
        </p:nvSpPr>
        <p:spPr>
          <a:xfrm>
            <a:off x="19189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4" name="Google Shape;974;p60"/>
          <p:cNvSpPr/>
          <p:nvPr/>
        </p:nvSpPr>
        <p:spPr>
          <a:xfrm>
            <a:off x="1943100" y="3543299"/>
            <a:ext cx="2019300" cy="1295400"/>
          </a:xfrm>
          <a:custGeom>
            <a:avLst/>
            <a:gdLst/>
            <a:ahLst/>
            <a:cxnLst/>
            <a:rect l="l" t="t" r="r" b="b"/>
            <a:pathLst>
              <a:path w="2019300" h="1295400" extrusionOk="0">
                <a:moveTo>
                  <a:pt x="76200" y="1028700"/>
                </a:moveTo>
                <a:lnTo>
                  <a:pt x="42672" y="1028700"/>
                </a:lnTo>
                <a:lnTo>
                  <a:pt x="42672" y="190500"/>
                </a:lnTo>
                <a:lnTo>
                  <a:pt x="41148" y="187452"/>
                </a:lnTo>
                <a:lnTo>
                  <a:pt x="38100" y="185928"/>
                </a:lnTo>
                <a:lnTo>
                  <a:pt x="35052" y="187452"/>
                </a:lnTo>
                <a:lnTo>
                  <a:pt x="33528" y="190500"/>
                </a:lnTo>
                <a:lnTo>
                  <a:pt x="33528" y="1028700"/>
                </a:lnTo>
                <a:lnTo>
                  <a:pt x="0" y="1028700"/>
                </a:lnTo>
                <a:lnTo>
                  <a:pt x="33528" y="1095756"/>
                </a:lnTo>
                <a:lnTo>
                  <a:pt x="38100" y="1104900"/>
                </a:lnTo>
                <a:lnTo>
                  <a:pt x="42672" y="1095756"/>
                </a:lnTo>
                <a:lnTo>
                  <a:pt x="76200" y="1028700"/>
                </a:lnTo>
                <a:close/>
              </a:path>
              <a:path w="2019300" h="1295400" extrusionOk="0">
                <a:moveTo>
                  <a:pt x="952500" y="1257300"/>
                </a:moveTo>
                <a:lnTo>
                  <a:pt x="876300" y="1219200"/>
                </a:lnTo>
                <a:lnTo>
                  <a:pt x="876300" y="1252728"/>
                </a:lnTo>
                <a:lnTo>
                  <a:pt x="190500" y="1252728"/>
                </a:lnTo>
                <a:lnTo>
                  <a:pt x="187452" y="1254252"/>
                </a:lnTo>
                <a:lnTo>
                  <a:pt x="185928" y="1257300"/>
                </a:lnTo>
                <a:lnTo>
                  <a:pt x="187452" y="1260348"/>
                </a:lnTo>
                <a:lnTo>
                  <a:pt x="190500" y="1261872"/>
                </a:lnTo>
                <a:lnTo>
                  <a:pt x="876300" y="1261872"/>
                </a:lnTo>
                <a:lnTo>
                  <a:pt x="876300" y="1295400"/>
                </a:lnTo>
                <a:lnTo>
                  <a:pt x="893826" y="1286637"/>
                </a:lnTo>
                <a:lnTo>
                  <a:pt x="952500" y="1257300"/>
                </a:lnTo>
                <a:close/>
              </a:path>
              <a:path w="2019300" h="1295400" extrusionOk="0">
                <a:moveTo>
                  <a:pt x="952500" y="38100"/>
                </a:moveTo>
                <a:lnTo>
                  <a:pt x="876300" y="0"/>
                </a:lnTo>
                <a:lnTo>
                  <a:pt x="876300" y="33528"/>
                </a:lnTo>
                <a:lnTo>
                  <a:pt x="190500" y="33528"/>
                </a:lnTo>
                <a:lnTo>
                  <a:pt x="187452" y="35052"/>
                </a:lnTo>
                <a:lnTo>
                  <a:pt x="185928" y="38100"/>
                </a:lnTo>
                <a:lnTo>
                  <a:pt x="187452" y="41148"/>
                </a:lnTo>
                <a:lnTo>
                  <a:pt x="190500" y="42672"/>
                </a:lnTo>
                <a:lnTo>
                  <a:pt x="876300" y="42672"/>
                </a:lnTo>
                <a:lnTo>
                  <a:pt x="876300" y="76200"/>
                </a:lnTo>
                <a:lnTo>
                  <a:pt x="893826" y="67437"/>
                </a:lnTo>
                <a:lnTo>
                  <a:pt x="952500" y="38100"/>
                </a:lnTo>
                <a:close/>
              </a:path>
              <a:path w="2019300" h="1295400" extrusionOk="0">
                <a:moveTo>
                  <a:pt x="1143000" y="1028700"/>
                </a:moveTo>
                <a:lnTo>
                  <a:pt x="1109472" y="1028700"/>
                </a:lnTo>
                <a:lnTo>
                  <a:pt x="1109472" y="190500"/>
                </a:lnTo>
                <a:lnTo>
                  <a:pt x="1107948" y="187452"/>
                </a:lnTo>
                <a:lnTo>
                  <a:pt x="1104900" y="185928"/>
                </a:lnTo>
                <a:lnTo>
                  <a:pt x="1101852" y="187452"/>
                </a:lnTo>
                <a:lnTo>
                  <a:pt x="1100328" y="190500"/>
                </a:lnTo>
                <a:lnTo>
                  <a:pt x="1100328" y="1028700"/>
                </a:lnTo>
                <a:lnTo>
                  <a:pt x="1066800" y="1028700"/>
                </a:lnTo>
                <a:lnTo>
                  <a:pt x="1100328" y="1095756"/>
                </a:lnTo>
                <a:lnTo>
                  <a:pt x="1104900" y="1104900"/>
                </a:lnTo>
                <a:lnTo>
                  <a:pt x="1109472" y="1095756"/>
                </a:lnTo>
                <a:lnTo>
                  <a:pt x="1143000" y="1028700"/>
                </a:lnTo>
                <a:close/>
              </a:path>
              <a:path w="2019300" h="1295400" extrusionOk="0">
                <a:moveTo>
                  <a:pt x="1943100" y="495300"/>
                </a:moveTo>
                <a:lnTo>
                  <a:pt x="1901190" y="421386"/>
                </a:lnTo>
                <a:lnTo>
                  <a:pt x="1882267" y="449427"/>
                </a:lnTo>
                <a:lnTo>
                  <a:pt x="1259586" y="34290"/>
                </a:lnTo>
                <a:lnTo>
                  <a:pt x="1256538" y="33528"/>
                </a:lnTo>
                <a:lnTo>
                  <a:pt x="1253490" y="35814"/>
                </a:lnTo>
                <a:lnTo>
                  <a:pt x="1252728" y="38862"/>
                </a:lnTo>
                <a:lnTo>
                  <a:pt x="1255014" y="41910"/>
                </a:lnTo>
                <a:lnTo>
                  <a:pt x="1877072" y="457123"/>
                </a:lnTo>
                <a:lnTo>
                  <a:pt x="1858518" y="484632"/>
                </a:lnTo>
                <a:lnTo>
                  <a:pt x="1895094" y="489254"/>
                </a:lnTo>
                <a:lnTo>
                  <a:pt x="1943100" y="495300"/>
                </a:lnTo>
                <a:close/>
              </a:path>
              <a:path w="2019300" h="1295400" extrusionOk="0">
                <a:moveTo>
                  <a:pt x="2019300" y="647700"/>
                </a:moveTo>
                <a:lnTo>
                  <a:pt x="1936242" y="665226"/>
                </a:lnTo>
                <a:lnTo>
                  <a:pt x="1956803" y="691451"/>
                </a:lnTo>
                <a:lnTo>
                  <a:pt x="1254252" y="1253490"/>
                </a:lnTo>
                <a:lnTo>
                  <a:pt x="1252728" y="1256538"/>
                </a:lnTo>
                <a:lnTo>
                  <a:pt x="1253490" y="1260348"/>
                </a:lnTo>
                <a:lnTo>
                  <a:pt x="1256538" y="1261872"/>
                </a:lnTo>
                <a:lnTo>
                  <a:pt x="1260348" y="1261110"/>
                </a:lnTo>
                <a:lnTo>
                  <a:pt x="1962835" y="699122"/>
                </a:lnTo>
                <a:lnTo>
                  <a:pt x="1974342" y="713778"/>
                </a:lnTo>
                <a:lnTo>
                  <a:pt x="1983486" y="725424"/>
                </a:lnTo>
                <a:lnTo>
                  <a:pt x="2019300" y="647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60"/>
          <p:cNvSpPr txBox="1"/>
          <p:nvPr/>
        </p:nvSpPr>
        <p:spPr>
          <a:xfrm>
            <a:off x="2381504" y="3289046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76" name="Google Shape;976;p60"/>
          <p:cNvSpPr txBox="1"/>
          <p:nvPr/>
        </p:nvSpPr>
        <p:spPr>
          <a:xfrm>
            <a:off x="2298454" y="4813038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7" name="Google Shape;977;p60"/>
          <p:cNvSpPr txBox="1"/>
          <p:nvPr/>
        </p:nvSpPr>
        <p:spPr>
          <a:xfrm>
            <a:off x="1695721" y="3974828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8" name="Google Shape;978;p60"/>
          <p:cNvSpPr txBox="1"/>
          <p:nvPr/>
        </p:nvSpPr>
        <p:spPr>
          <a:xfrm>
            <a:off x="2831869" y="3898634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9" name="Google Shape;979;p60"/>
          <p:cNvSpPr txBox="1"/>
          <p:nvPr/>
        </p:nvSpPr>
        <p:spPr>
          <a:xfrm>
            <a:off x="3372121" y="3517626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0" name="Google Shape;980;p60"/>
          <p:cNvSpPr txBox="1"/>
          <p:nvPr/>
        </p:nvSpPr>
        <p:spPr>
          <a:xfrm>
            <a:off x="3508517" y="4445742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1" name="Google Shape;981;p60"/>
          <p:cNvSpPr txBox="1"/>
          <p:nvPr/>
        </p:nvSpPr>
        <p:spPr>
          <a:xfrm>
            <a:off x="1892300" y="2349500"/>
            <a:ext cx="6362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82" name="Google Shape;982;p60"/>
          <p:cNvGrpSpPr/>
          <p:nvPr/>
        </p:nvGrpSpPr>
        <p:grpSpPr>
          <a:xfrm>
            <a:off x="5638800" y="2819400"/>
            <a:ext cx="304800" cy="304800"/>
            <a:chOff x="5638800" y="2819400"/>
            <a:chExt cx="304800" cy="304800"/>
          </a:xfrm>
        </p:grpSpPr>
        <p:sp>
          <p:nvSpPr>
            <p:cNvPr id="983" name="Google Shape;983;p60"/>
            <p:cNvSpPr/>
            <p:nvPr/>
          </p:nvSpPr>
          <p:spPr>
            <a:xfrm>
              <a:off x="56388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60"/>
            <p:cNvSpPr/>
            <p:nvPr/>
          </p:nvSpPr>
          <p:spPr>
            <a:xfrm>
              <a:off x="56388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5" name="Google Shape;985;p60"/>
          <p:cNvSpPr txBox="1"/>
          <p:nvPr/>
        </p:nvSpPr>
        <p:spPr>
          <a:xfrm>
            <a:off x="5652770" y="2831845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86" name="Google Shape;986;p60"/>
          <p:cNvGrpSpPr/>
          <p:nvPr/>
        </p:nvGrpSpPr>
        <p:grpSpPr>
          <a:xfrm>
            <a:off x="5939028" y="2819400"/>
            <a:ext cx="1071372" cy="304800"/>
            <a:chOff x="5939028" y="2819400"/>
            <a:chExt cx="1071372" cy="304800"/>
          </a:xfrm>
        </p:grpSpPr>
        <p:sp>
          <p:nvSpPr>
            <p:cNvPr id="987" name="Google Shape;987;p60"/>
            <p:cNvSpPr/>
            <p:nvPr/>
          </p:nvSpPr>
          <p:spPr>
            <a:xfrm>
              <a:off x="5939028" y="2933700"/>
              <a:ext cx="767080" cy="76200"/>
            </a:xfrm>
            <a:custGeom>
              <a:avLst/>
              <a:gdLst/>
              <a:ahLst/>
              <a:cxnLst/>
              <a:rect l="l" t="t" r="r" b="b"/>
              <a:pathLst>
                <a:path w="767079" h="76200" extrusionOk="0">
                  <a:moveTo>
                    <a:pt x="707898" y="38099"/>
                  </a:moveTo>
                  <a:lnTo>
                    <a:pt x="706374" y="35051"/>
                  </a:lnTo>
                  <a:lnTo>
                    <a:pt x="703326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099"/>
                  </a:lnTo>
                  <a:lnTo>
                    <a:pt x="1524" y="41147"/>
                  </a:lnTo>
                  <a:lnTo>
                    <a:pt x="4572" y="42671"/>
                  </a:lnTo>
                  <a:lnTo>
                    <a:pt x="703326" y="42671"/>
                  </a:lnTo>
                  <a:lnTo>
                    <a:pt x="706374" y="41147"/>
                  </a:lnTo>
                  <a:lnTo>
                    <a:pt x="707898" y="38099"/>
                  </a:lnTo>
                  <a:close/>
                </a:path>
                <a:path w="767079" h="76200" extrusionOk="0">
                  <a:moveTo>
                    <a:pt x="766572" y="38099"/>
                  </a:moveTo>
                  <a:lnTo>
                    <a:pt x="690372" y="0"/>
                  </a:lnTo>
                  <a:lnTo>
                    <a:pt x="690372" y="33527"/>
                  </a:lnTo>
                  <a:lnTo>
                    <a:pt x="703326" y="33527"/>
                  </a:lnTo>
                  <a:lnTo>
                    <a:pt x="706374" y="35051"/>
                  </a:lnTo>
                  <a:lnTo>
                    <a:pt x="707898" y="38099"/>
                  </a:lnTo>
                  <a:lnTo>
                    <a:pt x="707898" y="67436"/>
                  </a:lnTo>
                  <a:lnTo>
                    <a:pt x="766572" y="38099"/>
                  </a:lnTo>
                  <a:close/>
                </a:path>
                <a:path w="767079" h="76200" extrusionOk="0">
                  <a:moveTo>
                    <a:pt x="707898" y="67436"/>
                  </a:moveTo>
                  <a:lnTo>
                    <a:pt x="707898" y="38099"/>
                  </a:lnTo>
                  <a:lnTo>
                    <a:pt x="706374" y="41147"/>
                  </a:lnTo>
                  <a:lnTo>
                    <a:pt x="703326" y="42671"/>
                  </a:lnTo>
                  <a:lnTo>
                    <a:pt x="690372" y="42671"/>
                  </a:lnTo>
                  <a:lnTo>
                    <a:pt x="690372" y="76199"/>
                  </a:lnTo>
                  <a:lnTo>
                    <a:pt x="707898" y="67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60"/>
            <p:cNvSpPr/>
            <p:nvPr/>
          </p:nvSpPr>
          <p:spPr>
            <a:xfrm>
              <a:off x="67056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9" name="Google Shape;989;p60"/>
          <p:cNvSpPr txBox="1"/>
          <p:nvPr/>
        </p:nvSpPr>
        <p:spPr>
          <a:xfrm>
            <a:off x="6719569" y="2831845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4,5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0" name="Google Shape;990;p60"/>
          <p:cNvSpPr/>
          <p:nvPr/>
        </p:nvSpPr>
        <p:spPr>
          <a:xfrm>
            <a:off x="7772400" y="2819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399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60"/>
          <p:cNvSpPr txBox="1"/>
          <p:nvPr/>
        </p:nvSpPr>
        <p:spPr>
          <a:xfrm>
            <a:off x="7862569" y="28318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2" name="Google Shape;992;p60"/>
          <p:cNvSpPr/>
          <p:nvPr/>
        </p:nvSpPr>
        <p:spPr>
          <a:xfrm>
            <a:off x="5638800" y="3886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60"/>
          <p:cNvSpPr txBox="1"/>
          <p:nvPr/>
        </p:nvSpPr>
        <p:spPr>
          <a:xfrm>
            <a:off x="5652770" y="3898646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4" name="Google Shape;994;p60"/>
          <p:cNvSpPr/>
          <p:nvPr/>
        </p:nvSpPr>
        <p:spPr>
          <a:xfrm>
            <a:off x="6705600" y="3886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60"/>
          <p:cNvSpPr txBox="1"/>
          <p:nvPr/>
        </p:nvSpPr>
        <p:spPr>
          <a:xfrm>
            <a:off x="6795769" y="3898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6" name="Google Shape;996;p60"/>
          <p:cNvSpPr/>
          <p:nvPr/>
        </p:nvSpPr>
        <p:spPr>
          <a:xfrm>
            <a:off x="5753100" y="2933699"/>
            <a:ext cx="2019300" cy="1143000"/>
          </a:xfrm>
          <a:custGeom>
            <a:avLst/>
            <a:gdLst/>
            <a:ahLst/>
            <a:cxnLst/>
            <a:rect l="l" t="t" r="r" b="b"/>
            <a:pathLst>
              <a:path w="2019300" h="1143000" extrusionOk="0">
                <a:moveTo>
                  <a:pt x="76200" y="876300"/>
                </a:moveTo>
                <a:lnTo>
                  <a:pt x="42672" y="876300"/>
                </a:lnTo>
                <a:lnTo>
                  <a:pt x="42672" y="190500"/>
                </a:lnTo>
                <a:lnTo>
                  <a:pt x="41148" y="187452"/>
                </a:lnTo>
                <a:lnTo>
                  <a:pt x="38100" y="185928"/>
                </a:lnTo>
                <a:lnTo>
                  <a:pt x="35052" y="187452"/>
                </a:lnTo>
                <a:lnTo>
                  <a:pt x="33528" y="190500"/>
                </a:lnTo>
                <a:lnTo>
                  <a:pt x="33528" y="876300"/>
                </a:lnTo>
                <a:lnTo>
                  <a:pt x="0" y="876300"/>
                </a:lnTo>
                <a:lnTo>
                  <a:pt x="33528" y="943356"/>
                </a:lnTo>
                <a:lnTo>
                  <a:pt x="38100" y="952500"/>
                </a:lnTo>
                <a:lnTo>
                  <a:pt x="42672" y="943356"/>
                </a:lnTo>
                <a:lnTo>
                  <a:pt x="76200" y="876300"/>
                </a:lnTo>
                <a:close/>
              </a:path>
              <a:path w="2019300" h="1143000" extrusionOk="0">
                <a:moveTo>
                  <a:pt x="952500" y="1104900"/>
                </a:moveTo>
                <a:lnTo>
                  <a:pt x="876300" y="1066800"/>
                </a:lnTo>
                <a:lnTo>
                  <a:pt x="876300" y="1100328"/>
                </a:lnTo>
                <a:lnTo>
                  <a:pt x="190500" y="1100328"/>
                </a:lnTo>
                <a:lnTo>
                  <a:pt x="187452" y="1101852"/>
                </a:lnTo>
                <a:lnTo>
                  <a:pt x="185928" y="1104900"/>
                </a:lnTo>
                <a:lnTo>
                  <a:pt x="187452" y="1107948"/>
                </a:lnTo>
                <a:lnTo>
                  <a:pt x="190500" y="1109472"/>
                </a:lnTo>
                <a:lnTo>
                  <a:pt x="876300" y="1109472"/>
                </a:lnTo>
                <a:lnTo>
                  <a:pt x="876300" y="1143000"/>
                </a:lnTo>
                <a:lnTo>
                  <a:pt x="893826" y="1134237"/>
                </a:lnTo>
                <a:lnTo>
                  <a:pt x="952500" y="1104900"/>
                </a:lnTo>
                <a:close/>
              </a:path>
              <a:path w="2019300" h="1143000" extrusionOk="0">
                <a:moveTo>
                  <a:pt x="2019300" y="38100"/>
                </a:moveTo>
                <a:lnTo>
                  <a:pt x="1943100" y="0"/>
                </a:lnTo>
                <a:lnTo>
                  <a:pt x="1943100" y="33528"/>
                </a:lnTo>
                <a:lnTo>
                  <a:pt x="1257300" y="33528"/>
                </a:lnTo>
                <a:lnTo>
                  <a:pt x="1254252" y="35052"/>
                </a:lnTo>
                <a:lnTo>
                  <a:pt x="1252728" y="38100"/>
                </a:lnTo>
                <a:lnTo>
                  <a:pt x="1254252" y="41148"/>
                </a:lnTo>
                <a:lnTo>
                  <a:pt x="1257300" y="42672"/>
                </a:lnTo>
                <a:lnTo>
                  <a:pt x="1943100" y="42672"/>
                </a:lnTo>
                <a:lnTo>
                  <a:pt x="1943100" y="76200"/>
                </a:lnTo>
                <a:lnTo>
                  <a:pt x="1960626" y="67437"/>
                </a:lnTo>
                <a:lnTo>
                  <a:pt x="2019300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60"/>
          <p:cNvSpPr txBox="1"/>
          <p:nvPr/>
        </p:nvSpPr>
        <p:spPr>
          <a:xfrm>
            <a:off x="7195819" y="2693161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8" name="Google Shape;998;p60"/>
          <p:cNvSpPr txBox="1"/>
          <p:nvPr/>
        </p:nvSpPr>
        <p:spPr>
          <a:xfrm>
            <a:off x="6122925" y="26931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9" name="Google Shape;999;p60"/>
          <p:cNvSpPr txBox="1"/>
          <p:nvPr/>
        </p:nvSpPr>
        <p:spPr>
          <a:xfrm>
            <a:off x="5870703" y="3347714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0" name="Google Shape;1000;p60"/>
          <p:cNvSpPr txBox="1"/>
          <p:nvPr/>
        </p:nvSpPr>
        <p:spPr>
          <a:xfrm>
            <a:off x="6169414" y="380491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01" name="Google Shape;1001;p60"/>
          <p:cNvGraphicFramePr/>
          <p:nvPr/>
        </p:nvGraphicFramePr>
        <p:xfrm>
          <a:off x="5395912" y="44815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{B4CB98A3-0EB2-46BC-81EF-57D70FA5C14B}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{1,2}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02" name="Google Shape;1002;p60"/>
          <p:cNvGrpSpPr/>
          <p:nvPr/>
        </p:nvGrpSpPr>
        <p:grpSpPr>
          <a:xfrm>
            <a:off x="1075944" y="3557778"/>
            <a:ext cx="3191256" cy="1623822"/>
            <a:chOff x="1075944" y="3557778"/>
            <a:chExt cx="3191256" cy="1623822"/>
          </a:xfrm>
        </p:grpSpPr>
        <p:sp>
          <p:nvSpPr>
            <p:cNvPr id="1003" name="Google Shape;1003;p60"/>
            <p:cNvSpPr/>
            <p:nvPr/>
          </p:nvSpPr>
          <p:spPr>
            <a:xfrm>
              <a:off x="2819400" y="373380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 extrusionOk="0">
                  <a:moveTo>
                    <a:pt x="228600" y="685800"/>
                  </a:moveTo>
                  <a:lnTo>
                    <a:pt x="162489" y="701939"/>
                  </a:lnTo>
                  <a:lnTo>
                    <a:pt x="104019" y="747208"/>
                  </a:lnTo>
                  <a:lnTo>
                    <a:pt x="78524" y="779289"/>
                  </a:lnTo>
                  <a:lnTo>
                    <a:pt x="55990" y="816880"/>
                  </a:lnTo>
                  <a:lnTo>
                    <a:pt x="36768" y="859389"/>
                  </a:lnTo>
                  <a:lnTo>
                    <a:pt x="21207" y="906226"/>
                  </a:lnTo>
                  <a:lnTo>
                    <a:pt x="9659" y="956801"/>
                  </a:lnTo>
                  <a:lnTo>
                    <a:pt x="2473" y="1010523"/>
                  </a:lnTo>
                  <a:lnTo>
                    <a:pt x="0" y="1066800"/>
                  </a:lnTo>
                  <a:lnTo>
                    <a:pt x="2473" y="1123076"/>
                  </a:lnTo>
                  <a:lnTo>
                    <a:pt x="9659" y="1176798"/>
                  </a:lnTo>
                  <a:lnTo>
                    <a:pt x="21207" y="1227373"/>
                  </a:lnTo>
                  <a:lnTo>
                    <a:pt x="36768" y="1274210"/>
                  </a:lnTo>
                  <a:lnTo>
                    <a:pt x="55990" y="1316719"/>
                  </a:lnTo>
                  <a:lnTo>
                    <a:pt x="78524" y="1354310"/>
                  </a:lnTo>
                  <a:lnTo>
                    <a:pt x="104019" y="1386391"/>
                  </a:lnTo>
                  <a:lnTo>
                    <a:pt x="132124" y="1412371"/>
                  </a:lnTo>
                  <a:lnTo>
                    <a:pt x="194765" y="1443666"/>
                  </a:lnTo>
                  <a:lnTo>
                    <a:pt x="228600" y="1447800"/>
                  </a:lnTo>
                  <a:lnTo>
                    <a:pt x="262434" y="1443666"/>
                  </a:lnTo>
                  <a:lnTo>
                    <a:pt x="325075" y="1412371"/>
                  </a:lnTo>
                  <a:lnTo>
                    <a:pt x="353180" y="1386391"/>
                  </a:lnTo>
                  <a:lnTo>
                    <a:pt x="378675" y="1354310"/>
                  </a:lnTo>
                  <a:lnTo>
                    <a:pt x="401209" y="1316719"/>
                  </a:lnTo>
                  <a:lnTo>
                    <a:pt x="420431" y="1274210"/>
                  </a:lnTo>
                  <a:lnTo>
                    <a:pt x="435992" y="1227373"/>
                  </a:lnTo>
                  <a:lnTo>
                    <a:pt x="447540" y="1176798"/>
                  </a:lnTo>
                  <a:lnTo>
                    <a:pt x="454726" y="1123076"/>
                  </a:lnTo>
                  <a:lnTo>
                    <a:pt x="457199" y="1066800"/>
                  </a:lnTo>
                  <a:lnTo>
                    <a:pt x="454726" y="1010523"/>
                  </a:lnTo>
                  <a:lnTo>
                    <a:pt x="447540" y="956801"/>
                  </a:lnTo>
                  <a:lnTo>
                    <a:pt x="435992" y="906226"/>
                  </a:lnTo>
                  <a:lnTo>
                    <a:pt x="420431" y="859389"/>
                  </a:lnTo>
                  <a:lnTo>
                    <a:pt x="401209" y="816880"/>
                  </a:lnTo>
                  <a:lnTo>
                    <a:pt x="378675" y="779289"/>
                  </a:lnTo>
                  <a:lnTo>
                    <a:pt x="353180" y="747208"/>
                  </a:lnTo>
                  <a:lnTo>
                    <a:pt x="325075" y="721228"/>
                  </a:lnTo>
                  <a:lnTo>
                    <a:pt x="262434" y="689933"/>
                  </a:lnTo>
                  <a:lnTo>
                    <a:pt x="228600" y="685800"/>
                  </a:lnTo>
                  <a:close/>
                </a:path>
                <a:path w="1447800" h="1447800" extrusionOk="0">
                  <a:moveTo>
                    <a:pt x="1219199" y="0"/>
                  </a:moveTo>
                  <a:lnTo>
                    <a:pt x="1153089" y="16139"/>
                  </a:lnTo>
                  <a:lnTo>
                    <a:pt x="1094619" y="61408"/>
                  </a:lnTo>
                  <a:lnTo>
                    <a:pt x="1069124" y="93489"/>
                  </a:lnTo>
                  <a:lnTo>
                    <a:pt x="1046590" y="131080"/>
                  </a:lnTo>
                  <a:lnTo>
                    <a:pt x="1027368" y="173589"/>
                  </a:lnTo>
                  <a:lnTo>
                    <a:pt x="1011807" y="220426"/>
                  </a:lnTo>
                  <a:lnTo>
                    <a:pt x="1000259" y="271001"/>
                  </a:lnTo>
                  <a:lnTo>
                    <a:pt x="993073" y="324723"/>
                  </a:lnTo>
                  <a:lnTo>
                    <a:pt x="990599" y="381000"/>
                  </a:lnTo>
                  <a:lnTo>
                    <a:pt x="993073" y="437276"/>
                  </a:lnTo>
                  <a:lnTo>
                    <a:pt x="1000259" y="490998"/>
                  </a:lnTo>
                  <a:lnTo>
                    <a:pt x="1011807" y="541573"/>
                  </a:lnTo>
                  <a:lnTo>
                    <a:pt x="1027368" y="588410"/>
                  </a:lnTo>
                  <a:lnTo>
                    <a:pt x="1046590" y="630919"/>
                  </a:lnTo>
                  <a:lnTo>
                    <a:pt x="1069124" y="668510"/>
                  </a:lnTo>
                  <a:lnTo>
                    <a:pt x="1094619" y="700591"/>
                  </a:lnTo>
                  <a:lnTo>
                    <a:pt x="1122724" y="726571"/>
                  </a:lnTo>
                  <a:lnTo>
                    <a:pt x="1185365" y="757866"/>
                  </a:lnTo>
                  <a:lnTo>
                    <a:pt x="1219199" y="762000"/>
                  </a:lnTo>
                  <a:lnTo>
                    <a:pt x="1253034" y="757866"/>
                  </a:lnTo>
                  <a:lnTo>
                    <a:pt x="1315675" y="726571"/>
                  </a:lnTo>
                  <a:lnTo>
                    <a:pt x="1343780" y="700591"/>
                  </a:lnTo>
                  <a:lnTo>
                    <a:pt x="1369275" y="668510"/>
                  </a:lnTo>
                  <a:lnTo>
                    <a:pt x="1391809" y="630919"/>
                  </a:lnTo>
                  <a:lnTo>
                    <a:pt x="1411031" y="588410"/>
                  </a:lnTo>
                  <a:lnTo>
                    <a:pt x="1426592" y="541573"/>
                  </a:lnTo>
                  <a:lnTo>
                    <a:pt x="1438140" y="490998"/>
                  </a:lnTo>
                  <a:lnTo>
                    <a:pt x="1445326" y="437276"/>
                  </a:lnTo>
                  <a:lnTo>
                    <a:pt x="1447799" y="381000"/>
                  </a:lnTo>
                  <a:lnTo>
                    <a:pt x="1445326" y="324723"/>
                  </a:lnTo>
                  <a:lnTo>
                    <a:pt x="1438140" y="271001"/>
                  </a:lnTo>
                  <a:lnTo>
                    <a:pt x="1426592" y="220426"/>
                  </a:lnTo>
                  <a:lnTo>
                    <a:pt x="1411031" y="173589"/>
                  </a:lnTo>
                  <a:lnTo>
                    <a:pt x="1391809" y="131080"/>
                  </a:lnTo>
                  <a:lnTo>
                    <a:pt x="1369275" y="93489"/>
                  </a:lnTo>
                  <a:lnTo>
                    <a:pt x="1343780" y="61408"/>
                  </a:lnTo>
                  <a:lnTo>
                    <a:pt x="1315675" y="35428"/>
                  </a:lnTo>
                  <a:lnTo>
                    <a:pt x="1253034" y="4133"/>
                  </a:lnTo>
                  <a:lnTo>
                    <a:pt x="12191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60"/>
            <p:cNvSpPr/>
            <p:nvPr/>
          </p:nvSpPr>
          <p:spPr>
            <a:xfrm>
              <a:off x="1075944" y="3557778"/>
              <a:ext cx="767715" cy="76200"/>
            </a:xfrm>
            <a:custGeom>
              <a:avLst/>
              <a:gdLst/>
              <a:ahLst/>
              <a:cxnLst/>
              <a:rect l="l" t="t" r="r" b="b"/>
              <a:pathLst>
                <a:path w="767714" h="76200" extrusionOk="0">
                  <a:moveTo>
                    <a:pt x="708660" y="38100"/>
                  </a:moveTo>
                  <a:lnTo>
                    <a:pt x="707136" y="34289"/>
                  </a:lnTo>
                  <a:lnTo>
                    <a:pt x="703326" y="32766"/>
                  </a:lnTo>
                  <a:lnTo>
                    <a:pt x="5334" y="32766"/>
                  </a:lnTo>
                  <a:lnTo>
                    <a:pt x="1524" y="34289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5334" y="42672"/>
                  </a:lnTo>
                  <a:lnTo>
                    <a:pt x="703326" y="42672"/>
                  </a:lnTo>
                  <a:lnTo>
                    <a:pt x="707136" y="41148"/>
                  </a:lnTo>
                  <a:lnTo>
                    <a:pt x="708660" y="38100"/>
                  </a:lnTo>
                  <a:close/>
                </a:path>
                <a:path w="767714" h="76200" extrusionOk="0">
                  <a:moveTo>
                    <a:pt x="767334" y="38100"/>
                  </a:moveTo>
                  <a:lnTo>
                    <a:pt x="691134" y="0"/>
                  </a:lnTo>
                  <a:lnTo>
                    <a:pt x="691134" y="32766"/>
                  </a:lnTo>
                  <a:lnTo>
                    <a:pt x="703326" y="32766"/>
                  </a:lnTo>
                  <a:lnTo>
                    <a:pt x="707136" y="34289"/>
                  </a:lnTo>
                  <a:lnTo>
                    <a:pt x="708660" y="38100"/>
                  </a:lnTo>
                  <a:lnTo>
                    <a:pt x="708660" y="67437"/>
                  </a:lnTo>
                  <a:lnTo>
                    <a:pt x="767334" y="38100"/>
                  </a:lnTo>
                  <a:close/>
                </a:path>
                <a:path w="767714" h="76200" extrusionOk="0">
                  <a:moveTo>
                    <a:pt x="708660" y="67437"/>
                  </a:moveTo>
                  <a:lnTo>
                    <a:pt x="708660" y="38100"/>
                  </a:lnTo>
                  <a:lnTo>
                    <a:pt x="707136" y="41148"/>
                  </a:lnTo>
                  <a:lnTo>
                    <a:pt x="703326" y="42672"/>
                  </a:lnTo>
                  <a:lnTo>
                    <a:pt x="691134" y="42672"/>
                  </a:lnTo>
                  <a:lnTo>
                    <a:pt x="691134" y="76200"/>
                  </a:lnTo>
                  <a:lnTo>
                    <a:pt x="708660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5" name="Google Shape;1005;p60"/>
          <p:cNvSpPr/>
          <p:nvPr/>
        </p:nvSpPr>
        <p:spPr>
          <a:xfrm>
            <a:off x="4872228" y="2904744"/>
            <a:ext cx="767080" cy="76200"/>
          </a:xfrm>
          <a:custGeom>
            <a:avLst/>
            <a:gdLst/>
            <a:ahLst/>
            <a:cxnLst/>
            <a:rect l="l" t="t" r="r" b="b"/>
            <a:pathLst>
              <a:path w="767079" h="76200" extrusionOk="0">
                <a:moveTo>
                  <a:pt x="707898" y="38100"/>
                </a:moveTo>
                <a:lnTo>
                  <a:pt x="706374" y="35051"/>
                </a:lnTo>
                <a:lnTo>
                  <a:pt x="703326" y="33528"/>
                </a:lnTo>
                <a:lnTo>
                  <a:pt x="4572" y="33528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3"/>
                </a:lnTo>
                <a:lnTo>
                  <a:pt x="703326" y="43433"/>
                </a:lnTo>
                <a:lnTo>
                  <a:pt x="706374" y="41910"/>
                </a:lnTo>
                <a:lnTo>
                  <a:pt x="707898" y="38100"/>
                </a:lnTo>
                <a:close/>
              </a:path>
              <a:path w="767079" h="76200" extrusionOk="0">
                <a:moveTo>
                  <a:pt x="766572" y="38100"/>
                </a:moveTo>
                <a:lnTo>
                  <a:pt x="690372" y="0"/>
                </a:lnTo>
                <a:lnTo>
                  <a:pt x="690372" y="33528"/>
                </a:lnTo>
                <a:lnTo>
                  <a:pt x="703326" y="33528"/>
                </a:lnTo>
                <a:lnTo>
                  <a:pt x="706374" y="35051"/>
                </a:lnTo>
                <a:lnTo>
                  <a:pt x="707898" y="38100"/>
                </a:lnTo>
                <a:lnTo>
                  <a:pt x="707898" y="67437"/>
                </a:lnTo>
                <a:lnTo>
                  <a:pt x="766572" y="38100"/>
                </a:lnTo>
                <a:close/>
              </a:path>
              <a:path w="767079" h="76200" extrusionOk="0">
                <a:moveTo>
                  <a:pt x="707898" y="67437"/>
                </a:moveTo>
                <a:lnTo>
                  <a:pt x="707898" y="38100"/>
                </a:lnTo>
                <a:lnTo>
                  <a:pt x="706374" y="41910"/>
                </a:lnTo>
                <a:lnTo>
                  <a:pt x="703326" y="43433"/>
                </a:lnTo>
                <a:lnTo>
                  <a:pt x="690372" y="43433"/>
                </a:lnTo>
                <a:lnTo>
                  <a:pt x="690372" y="76200"/>
                </a:lnTo>
                <a:lnTo>
                  <a:pt x="707898" y="674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60"/>
          <p:cNvSpPr txBox="1"/>
          <p:nvPr/>
        </p:nvSpPr>
        <p:spPr>
          <a:xfrm>
            <a:off x="5030978" y="2651252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60"/>
          <p:cNvSpPr txBox="1"/>
          <p:nvPr/>
        </p:nvSpPr>
        <p:spPr>
          <a:xfrm>
            <a:off x="1235455" y="3303523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60"/>
          <p:cNvSpPr/>
          <p:nvPr/>
        </p:nvSpPr>
        <p:spPr>
          <a:xfrm>
            <a:off x="3914394" y="3990594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 extrusionOk="0">
                <a:moveTo>
                  <a:pt x="123443" y="0"/>
                </a:moveTo>
                <a:lnTo>
                  <a:pt x="75545" y="9751"/>
                </a:lnTo>
                <a:lnTo>
                  <a:pt x="36290" y="36290"/>
                </a:lnTo>
                <a:lnTo>
                  <a:pt x="9751" y="75545"/>
                </a:lnTo>
                <a:lnTo>
                  <a:pt x="0" y="123443"/>
                </a:lnTo>
                <a:lnTo>
                  <a:pt x="9751" y="171223"/>
                </a:lnTo>
                <a:lnTo>
                  <a:pt x="36290" y="210216"/>
                </a:lnTo>
                <a:lnTo>
                  <a:pt x="75545" y="236493"/>
                </a:lnTo>
                <a:lnTo>
                  <a:pt x="123443" y="246125"/>
                </a:lnTo>
                <a:lnTo>
                  <a:pt x="171223" y="236493"/>
                </a:lnTo>
                <a:lnTo>
                  <a:pt x="210216" y="210216"/>
                </a:lnTo>
                <a:lnTo>
                  <a:pt x="236493" y="171223"/>
                </a:lnTo>
                <a:lnTo>
                  <a:pt x="246125" y="123443"/>
                </a:lnTo>
                <a:lnTo>
                  <a:pt x="236493" y="75545"/>
                </a:lnTo>
                <a:lnTo>
                  <a:pt x="210216" y="36290"/>
                </a:lnTo>
                <a:lnTo>
                  <a:pt x="171223" y="9751"/>
                </a:lnTo>
                <a:lnTo>
                  <a:pt x="123443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1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75107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 1: Subset Construction</a:t>
            </a:r>
            <a:endParaRPr sz="2600"/>
          </a:p>
        </p:txBody>
      </p:sp>
      <p:grpSp>
        <p:nvGrpSpPr>
          <p:cNvPr id="1014" name="Google Shape;1014;p61"/>
          <p:cNvGrpSpPr/>
          <p:nvPr/>
        </p:nvGrpSpPr>
        <p:grpSpPr>
          <a:xfrm>
            <a:off x="1828800" y="3429000"/>
            <a:ext cx="304800" cy="304800"/>
            <a:chOff x="1828800" y="3429000"/>
            <a:chExt cx="304800" cy="304800"/>
          </a:xfrm>
        </p:grpSpPr>
        <p:sp>
          <p:nvSpPr>
            <p:cNvPr id="1015" name="Google Shape;1015;p61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61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7" name="Google Shape;1017;p61"/>
          <p:cNvSpPr txBox="1"/>
          <p:nvPr/>
        </p:nvSpPr>
        <p:spPr>
          <a:xfrm>
            <a:off x="19189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18" name="Google Shape;1018;p61"/>
          <p:cNvGrpSpPr/>
          <p:nvPr/>
        </p:nvGrpSpPr>
        <p:grpSpPr>
          <a:xfrm>
            <a:off x="3886200" y="3962400"/>
            <a:ext cx="304800" cy="304800"/>
            <a:chOff x="3886200" y="3962400"/>
            <a:chExt cx="304800" cy="304800"/>
          </a:xfrm>
        </p:grpSpPr>
        <p:pic>
          <p:nvPicPr>
            <p:cNvPr id="1019" name="Google Shape;1019;p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86200" y="39624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0" name="Google Shape;1020;p61"/>
            <p:cNvSpPr/>
            <p:nvPr/>
          </p:nvSpPr>
          <p:spPr>
            <a:xfrm>
              <a:off x="38862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1" name="Google Shape;1021;p61"/>
          <p:cNvSpPr txBox="1"/>
          <p:nvPr/>
        </p:nvSpPr>
        <p:spPr>
          <a:xfrm>
            <a:off x="3976370" y="39748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2" name="Google Shape;1022;p61"/>
          <p:cNvSpPr/>
          <p:nvPr/>
        </p:nvSpPr>
        <p:spPr>
          <a:xfrm>
            <a:off x="2895600" y="3429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61"/>
          <p:cNvSpPr txBox="1"/>
          <p:nvPr/>
        </p:nvSpPr>
        <p:spPr>
          <a:xfrm>
            <a:off x="29857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4" name="Google Shape;1024;p61"/>
          <p:cNvSpPr/>
          <p:nvPr/>
        </p:nvSpPr>
        <p:spPr>
          <a:xfrm>
            <a:off x="28956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61"/>
          <p:cNvSpPr txBox="1"/>
          <p:nvPr/>
        </p:nvSpPr>
        <p:spPr>
          <a:xfrm>
            <a:off x="29857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6" name="Google Shape;1026;p61"/>
          <p:cNvSpPr/>
          <p:nvPr/>
        </p:nvSpPr>
        <p:spPr>
          <a:xfrm>
            <a:off x="18288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61"/>
          <p:cNvSpPr txBox="1"/>
          <p:nvPr/>
        </p:nvSpPr>
        <p:spPr>
          <a:xfrm>
            <a:off x="19189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8" name="Google Shape;1028;p61"/>
          <p:cNvSpPr/>
          <p:nvPr/>
        </p:nvSpPr>
        <p:spPr>
          <a:xfrm>
            <a:off x="1943100" y="3543299"/>
            <a:ext cx="2019300" cy="1295400"/>
          </a:xfrm>
          <a:custGeom>
            <a:avLst/>
            <a:gdLst/>
            <a:ahLst/>
            <a:cxnLst/>
            <a:rect l="l" t="t" r="r" b="b"/>
            <a:pathLst>
              <a:path w="2019300" h="1295400" extrusionOk="0">
                <a:moveTo>
                  <a:pt x="76200" y="1028700"/>
                </a:moveTo>
                <a:lnTo>
                  <a:pt x="42672" y="1028700"/>
                </a:lnTo>
                <a:lnTo>
                  <a:pt x="42672" y="190500"/>
                </a:lnTo>
                <a:lnTo>
                  <a:pt x="41148" y="187452"/>
                </a:lnTo>
                <a:lnTo>
                  <a:pt x="38100" y="185928"/>
                </a:lnTo>
                <a:lnTo>
                  <a:pt x="35052" y="187452"/>
                </a:lnTo>
                <a:lnTo>
                  <a:pt x="33528" y="190500"/>
                </a:lnTo>
                <a:lnTo>
                  <a:pt x="33528" y="1028700"/>
                </a:lnTo>
                <a:lnTo>
                  <a:pt x="0" y="1028700"/>
                </a:lnTo>
                <a:lnTo>
                  <a:pt x="33528" y="1095756"/>
                </a:lnTo>
                <a:lnTo>
                  <a:pt x="38100" y="1104900"/>
                </a:lnTo>
                <a:lnTo>
                  <a:pt x="42672" y="1095756"/>
                </a:lnTo>
                <a:lnTo>
                  <a:pt x="76200" y="1028700"/>
                </a:lnTo>
                <a:close/>
              </a:path>
              <a:path w="2019300" h="1295400" extrusionOk="0">
                <a:moveTo>
                  <a:pt x="952500" y="1257300"/>
                </a:moveTo>
                <a:lnTo>
                  <a:pt x="876300" y="1219200"/>
                </a:lnTo>
                <a:lnTo>
                  <a:pt x="876300" y="1252728"/>
                </a:lnTo>
                <a:lnTo>
                  <a:pt x="190500" y="1252728"/>
                </a:lnTo>
                <a:lnTo>
                  <a:pt x="187452" y="1254252"/>
                </a:lnTo>
                <a:lnTo>
                  <a:pt x="185928" y="1257300"/>
                </a:lnTo>
                <a:lnTo>
                  <a:pt x="187452" y="1260348"/>
                </a:lnTo>
                <a:lnTo>
                  <a:pt x="190500" y="1261872"/>
                </a:lnTo>
                <a:lnTo>
                  <a:pt x="876300" y="1261872"/>
                </a:lnTo>
                <a:lnTo>
                  <a:pt x="876300" y="1295400"/>
                </a:lnTo>
                <a:lnTo>
                  <a:pt x="893826" y="1286637"/>
                </a:lnTo>
                <a:lnTo>
                  <a:pt x="952500" y="1257300"/>
                </a:lnTo>
                <a:close/>
              </a:path>
              <a:path w="2019300" h="1295400" extrusionOk="0">
                <a:moveTo>
                  <a:pt x="952500" y="38100"/>
                </a:moveTo>
                <a:lnTo>
                  <a:pt x="876300" y="0"/>
                </a:lnTo>
                <a:lnTo>
                  <a:pt x="876300" y="33528"/>
                </a:lnTo>
                <a:lnTo>
                  <a:pt x="190500" y="33528"/>
                </a:lnTo>
                <a:lnTo>
                  <a:pt x="187452" y="35052"/>
                </a:lnTo>
                <a:lnTo>
                  <a:pt x="185928" y="38100"/>
                </a:lnTo>
                <a:lnTo>
                  <a:pt x="187452" y="41148"/>
                </a:lnTo>
                <a:lnTo>
                  <a:pt x="190500" y="42672"/>
                </a:lnTo>
                <a:lnTo>
                  <a:pt x="876300" y="42672"/>
                </a:lnTo>
                <a:lnTo>
                  <a:pt x="876300" y="76200"/>
                </a:lnTo>
                <a:lnTo>
                  <a:pt x="893826" y="67437"/>
                </a:lnTo>
                <a:lnTo>
                  <a:pt x="952500" y="38100"/>
                </a:lnTo>
                <a:close/>
              </a:path>
              <a:path w="2019300" h="1295400" extrusionOk="0">
                <a:moveTo>
                  <a:pt x="1143000" y="1028700"/>
                </a:moveTo>
                <a:lnTo>
                  <a:pt x="1109472" y="1028700"/>
                </a:lnTo>
                <a:lnTo>
                  <a:pt x="1109472" y="190500"/>
                </a:lnTo>
                <a:lnTo>
                  <a:pt x="1107948" y="187452"/>
                </a:lnTo>
                <a:lnTo>
                  <a:pt x="1104900" y="185928"/>
                </a:lnTo>
                <a:lnTo>
                  <a:pt x="1101852" y="187452"/>
                </a:lnTo>
                <a:lnTo>
                  <a:pt x="1100328" y="190500"/>
                </a:lnTo>
                <a:lnTo>
                  <a:pt x="1100328" y="1028700"/>
                </a:lnTo>
                <a:lnTo>
                  <a:pt x="1066800" y="1028700"/>
                </a:lnTo>
                <a:lnTo>
                  <a:pt x="1100328" y="1095756"/>
                </a:lnTo>
                <a:lnTo>
                  <a:pt x="1104900" y="1104900"/>
                </a:lnTo>
                <a:lnTo>
                  <a:pt x="1109472" y="1095756"/>
                </a:lnTo>
                <a:lnTo>
                  <a:pt x="1143000" y="1028700"/>
                </a:lnTo>
                <a:close/>
              </a:path>
              <a:path w="2019300" h="1295400" extrusionOk="0">
                <a:moveTo>
                  <a:pt x="1943100" y="495300"/>
                </a:moveTo>
                <a:lnTo>
                  <a:pt x="1901190" y="421386"/>
                </a:lnTo>
                <a:lnTo>
                  <a:pt x="1882267" y="449427"/>
                </a:lnTo>
                <a:lnTo>
                  <a:pt x="1259586" y="34290"/>
                </a:lnTo>
                <a:lnTo>
                  <a:pt x="1256538" y="33528"/>
                </a:lnTo>
                <a:lnTo>
                  <a:pt x="1253490" y="35814"/>
                </a:lnTo>
                <a:lnTo>
                  <a:pt x="1252728" y="38862"/>
                </a:lnTo>
                <a:lnTo>
                  <a:pt x="1255014" y="41910"/>
                </a:lnTo>
                <a:lnTo>
                  <a:pt x="1877072" y="457123"/>
                </a:lnTo>
                <a:lnTo>
                  <a:pt x="1858518" y="484632"/>
                </a:lnTo>
                <a:lnTo>
                  <a:pt x="1895094" y="489254"/>
                </a:lnTo>
                <a:lnTo>
                  <a:pt x="1943100" y="495300"/>
                </a:lnTo>
                <a:close/>
              </a:path>
              <a:path w="2019300" h="1295400" extrusionOk="0">
                <a:moveTo>
                  <a:pt x="2019300" y="647700"/>
                </a:moveTo>
                <a:lnTo>
                  <a:pt x="1936242" y="665226"/>
                </a:lnTo>
                <a:lnTo>
                  <a:pt x="1956803" y="691451"/>
                </a:lnTo>
                <a:lnTo>
                  <a:pt x="1254252" y="1253490"/>
                </a:lnTo>
                <a:lnTo>
                  <a:pt x="1252728" y="1256538"/>
                </a:lnTo>
                <a:lnTo>
                  <a:pt x="1253490" y="1260348"/>
                </a:lnTo>
                <a:lnTo>
                  <a:pt x="1256538" y="1261872"/>
                </a:lnTo>
                <a:lnTo>
                  <a:pt x="1260348" y="1261110"/>
                </a:lnTo>
                <a:lnTo>
                  <a:pt x="1962835" y="699122"/>
                </a:lnTo>
                <a:lnTo>
                  <a:pt x="1974342" y="713778"/>
                </a:lnTo>
                <a:lnTo>
                  <a:pt x="1983486" y="725424"/>
                </a:lnTo>
                <a:lnTo>
                  <a:pt x="2019300" y="647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61"/>
          <p:cNvSpPr txBox="1"/>
          <p:nvPr/>
        </p:nvSpPr>
        <p:spPr>
          <a:xfrm>
            <a:off x="2381504" y="3289046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30" name="Google Shape;1030;p61"/>
          <p:cNvSpPr txBox="1"/>
          <p:nvPr/>
        </p:nvSpPr>
        <p:spPr>
          <a:xfrm>
            <a:off x="2298454" y="4813038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1" name="Google Shape;1031;p61"/>
          <p:cNvSpPr txBox="1"/>
          <p:nvPr/>
        </p:nvSpPr>
        <p:spPr>
          <a:xfrm>
            <a:off x="1695721" y="3974828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2" name="Google Shape;1032;p61"/>
          <p:cNvSpPr txBox="1"/>
          <p:nvPr/>
        </p:nvSpPr>
        <p:spPr>
          <a:xfrm>
            <a:off x="2831869" y="3898634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3" name="Google Shape;1033;p61"/>
          <p:cNvSpPr txBox="1"/>
          <p:nvPr/>
        </p:nvSpPr>
        <p:spPr>
          <a:xfrm>
            <a:off x="3372121" y="3517626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4" name="Google Shape;1034;p61"/>
          <p:cNvSpPr txBox="1"/>
          <p:nvPr/>
        </p:nvSpPr>
        <p:spPr>
          <a:xfrm>
            <a:off x="3508517" y="4445742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5" name="Google Shape;1035;p61"/>
          <p:cNvSpPr txBox="1"/>
          <p:nvPr/>
        </p:nvSpPr>
        <p:spPr>
          <a:xfrm>
            <a:off x="1892300" y="2349500"/>
            <a:ext cx="6362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36" name="Google Shape;1036;p61"/>
          <p:cNvGrpSpPr/>
          <p:nvPr/>
        </p:nvGrpSpPr>
        <p:grpSpPr>
          <a:xfrm>
            <a:off x="5638800" y="2819400"/>
            <a:ext cx="304800" cy="304800"/>
            <a:chOff x="5638800" y="2819400"/>
            <a:chExt cx="304800" cy="304800"/>
          </a:xfrm>
        </p:grpSpPr>
        <p:sp>
          <p:nvSpPr>
            <p:cNvPr id="1037" name="Google Shape;1037;p61"/>
            <p:cNvSpPr/>
            <p:nvPr/>
          </p:nvSpPr>
          <p:spPr>
            <a:xfrm>
              <a:off x="56388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61"/>
            <p:cNvSpPr/>
            <p:nvPr/>
          </p:nvSpPr>
          <p:spPr>
            <a:xfrm>
              <a:off x="56388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9" name="Google Shape;1039;p61"/>
          <p:cNvSpPr txBox="1"/>
          <p:nvPr/>
        </p:nvSpPr>
        <p:spPr>
          <a:xfrm>
            <a:off x="5652770" y="2831845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40" name="Google Shape;1040;p61"/>
          <p:cNvGrpSpPr/>
          <p:nvPr/>
        </p:nvGrpSpPr>
        <p:grpSpPr>
          <a:xfrm>
            <a:off x="5939028" y="2819400"/>
            <a:ext cx="1071372" cy="304800"/>
            <a:chOff x="5939028" y="2819400"/>
            <a:chExt cx="1071372" cy="304800"/>
          </a:xfrm>
        </p:grpSpPr>
        <p:sp>
          <p:nvSpPr>
            <p:cNvPr id="1041" name="Google Shape;1041;p61"/>
            <p:cNvSpPr/>
            <p:nvPr/>
          </p:nvSpPr>
          <p:spPr>
            <a:xfrm>
              <a:off x="5939028" y="2933700"/>
              <a:ext cx="767080" cy="76200"/>
            </a:xfrm>
            <a:custGeom>
              <a:avLst/>
              <a:gdLst/>
              <a:ahLst/>
              <a:cxnLst/>
              <a:rect l="l" t="t" r="r" b="b"/>
              <a:pathLst>
                <a:path w="767079" h="76200" extrusionOk="0">
                  <a:moveTo>
                    <a:pt x="707898" y="38099"/>
                  </a:moveTo>
                  <a:lnTo>
                    <a:pt x="706374" y="35051"/>
                  </a:lnTo>
                  <a:lnTo>
                    <a:pt x="703326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099"/>
                  </a:lnTo>
                  <a:lnTo>
                    <a:pt x="1524" y="41147"/>
                  </a:lnTo>
                  <a:lnTo>
                    <a:pt x="4572" y="42671"/>
                  </a:lnTo>
                  <a:lnTo>
                    <a:pt x="703326" y="42671"/>
                  </a:lnTo>
                  <a:lnTo>
                    <a:pt x="706374" y="41147"/>
                  </a:lnTo>
                  <a:lnTo>
                    <a:pt x="707898" y="38099"/>
                  </a:lnTo>
                  <a:close/>
                </a:path>
                <a:path w="767079" h="76200" extrusionOk="0">
                  <a:moveTo>
                    <a:pt x="766572" y="38099"/>
                  </a:moveTo>
                  <a:lnTo>
                    <a:pt x="690372" y="0"/>
                  </a:lnTo>
                  <a:lnTo>
                    <a:pt x="690372" y="33527"/>
                  </a:lnTo>
                  <a:lnTo>
                    <a:pt x="703326" y="33527"/>
                  </a:lnTo>
                  <a:lnTo>
                    <a:pt x="706374" y="35051"/>
                  </a:lnTo>
                  <a:lnTo>
                    <a:pt x="707898" y="38099"/>
                  </a:lnTo>
                  <a:lnTo>
                    <a:pt x="707898" y="67436"/>
                  </a:lnTo>
                  <a:lnTo>
                    <a:pt x="766572" y="38099"/>
                  </a:lnTo>
                  <a:close/>
                </a:path>
                <a:path w="767079" h="76200" extrusionOk="0">
                  <a:moveTo>
                    <a:pt x="707898" y="67436"/>
                  </a:moveTo>
                  <a:lnTo>
                    <a:pt x="707898" y="38099"/>
                  </a:lnTo>
                  <a:lnTo>
                    <a:pt x="706374" y="41147"/>
                  </a:lnTo>
                  <a:lnTo>
                    <a:pt x="703326" y="42671"/>
                  </a:lnTo>
                  <a:lnTo>
                    <a:pt x="690372" y="42671"/>
                  </a:lnTo>
                  <a:lnTo>
                    <a:pt x="690372" y="76199"/>
                  </a:lnTo>
                  <a:lnTo>
                    <a:pt x="707898" y="67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61"/>
            <p:cNvSpPr/>
            <p:nvPr/>
          </p:nvSpPr>
          <p:spPr>
            <a:xfrm>
              <a:off x="6705600" y="2819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3" name="Google Shape;1043;p61"/>
          <p:cNvSpPr txBox="1"/>
          <p:nvPr/>
        </p:nvSpPr>
        <p:spPr>
          <a:xfrm>
            <a:off x="6719569" y="2831845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4,5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4" name="Google Shape;1044;p61"/>
          <p:cNvSpPr/>
          <p:nvPr/>
        </p:nvSpPr>
        <p:spPr>
          <a:xfrm>
            <a:off x="7772400" y="2819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399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61"/>
          <p:cNvSpPr txBox="1"/>
          <p:nvPr/>
        </p:nvSpPr>
        <p:spPr>
          <a:xfrm>
            <a:off x="7862569" y="28318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6" name="Google Shape;1046;p61"/>
          <p:cNvSpPr/>
          <p:nvPr/>
        </p:nvSpPr>
        <p:spPr>
          <a:xfrm>
            <a:off x="5638800" y="3886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61"/>
          <p:cNvSpPr txBox="1"/>
          <p:nvPr/>
        </p:nvSpPr>
        <p:spPr>
          <a:xfrm>
            <a:off x="5652770" y="3898646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" name="Google Shape;1048;p61"/>
          <p:cNvSpPr/>
          <p:nvPr/>
        </p:nvSpPr>
        <p:spPr>
          <a:xfrm>
            <a:off x="6705600" y="3886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61"/>
          <p:cNvSpPr txBox="1"/>
          <p:nvPr/>
        </p:nvSpPr>
        <p:spPr>
          <a:xfrm>
            <a:off x="6795769" y="3898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0" name="Google Shape;1050;p61"/>
          <p:cNvSpPr/>
          <p:nvPr/>
        </p:nvSpPr>
        <p:spPr>
          <a:xfrm>
            <a:off x="5753100" y="2933699"/>
            <a:ext cx="2095500" cy="1143000"/>
          </a:xfrm>
          <a:custGeom>
            <a:avLst/>
            <a:gdLst/>
            <a:ahLst/>
            <a:cxnLst/>
            <a:rect l="l" t="t" r="r" b="b"/>
            <a:pathLst>
              <a:path w="2095500" h="1143000" extrusionOk="0">
                <a:moveTo>
                  <a:pt x="76200" y="876300"/>
                </a:moveTo>
                <a:lnTo>
                  <a:pt x="42672" y="876300"/>
                </a:lnTo>
                <a:lnTo>
                  <a:pt x="42672" y="190500"/>
                </a:lnTo>
                <a:lnTo>
                  <a:pt x="41148" y="187452"/>
                </a:lnTo>
                <a:lnTo>
                  <a:pt x="38100" y="185928"/>
                </a:lnTo>
                <a:lnTo>
                  <a:pt x="35052" y="187452"/>
                </a:lnTo>
                <a:lnTo>
                  <a:pt x="33528" y="190500"/>
                </a:lnTo>
                <a:lnTo>
                  <a:pt x="33528" y="876300"/>
                </a:lnTo>
                <a:lnTo>
                  <a:pt x="0" y="876300"/>
                </a:lnTo>
                <a:lnTo>
                  <a:pt x="33528" y="943356"/>
                </a:lnTo>
                <a:lnTo>
                  <a:pt x="38100" y="952500"/>
                </a:lnTo>
                <a:lnTo>
                  <a:pt x="42672" y="943356"/>
                </a:lnTo>
                <a:lnTo>
                  <a:pt x="76200" y="876300"/>
                </a:lnTo>
                <a:close/>
              </a:path>
              <a:path w="2095500" h="1143000" extrusionOk="0">
                <a:moveTo>
                  <a:pt x="952500" y="1104900"/>
                </a:moveTo>
                <a:lnTo>
                  <a:pt x="876300" y="1066800"/>
                </a:lnTo>
                <a:lnTo>
                  <a:pt x="876300" y="1100328"/>
                </a:lnTo>
                <a:lnTo>
                  <a:pt x="190500" y="1100328"/>
                </a:lnTo>
                <a:lnTo>
                  <a:pt x="187452" y="1101852"/>
                </a:lnTo>
                <a:lnTo>
                  <a:pt x="185928" y="1104900"/>
                </a:lnTo>
                <a:lnTo>
                  <a:pt x="187452" y="1107948"/>
                </a:lnTo>
                <a:lnTo>
                  <a:pt x="190500" y="1109472"/>
                </a:lnTo>
                <a:lnTo>
                  <a:pt x="876300" y="1109472"/>
                </a:lnTo>
                <a:lnTo>
                  <a:pt x="876300" y="1143000"/>
                </a:lnTo>
                <a:lnTo>
                  <a:pt x="893826" y="1134237"/>
                </a:lnTo>
                <a:lnTo>
                  <a:pt x="952500" y="1104900"/>
                </a:lnTo>
                <a:close/>
              </a:path>
              <a:path w="2095500" h="1143000" extrusionOk="0">
                <a:moveTo>
                  <a:pt x="2019300" y="38100"/>
                </a:moveTo>
                <a:lnTo>
                  <a:pt x="1943100" y="0"/>
                </a:lnTo>
                <a:lnTo>
                  <a:pt x="1943100" y="33528"/>
                </a:lnTo>
                <a:lnTo>
                  <a:pt x="1257300" y="33528"/>
                </a:lnTo>
                <a:lnTo>
                  <a:pt x="1254252" y="35052"/>
                </a:lnTo>
                <a:lnTo>
                  <a:pt x="1252728" y="38100"/>
                </a:lnTo>
                <a:lnTo>
                  <a:pt x="1254252" y="41148"/>
                </a:lnTo>
                <a:lnTo>
                  <a:pt x="1257300" y="42672"/>
                </a:lnTo>
                <a:lnTo>
                  <a:pt x="1943100" y="42672"/>
                </a:lnTo>
                <a:lnTo>
                  <a:pt x="1943100" y="76200"/>
                </a:lnTo>
                <a:lnTo>
                  <a:pt x="1960626" y="67437"/>
                </a:lnTo>
                <a:lnTo>
                  <a:pt x="2019300" y="38100"/>
                </a:lnTo>
                <a:close/>
              </a:path>
              <a:path w="2095500" h="1143000" extrusionOk="0">
                <a:moveTo>
                  <a:pt x="2095500" y="190500"/>
                </a:moveTo>
                <a:lnTo>
                  <a:pt x="2014728" y="217170"/>
                </a:lnTo>
                <a:lnTo>
                  <a:pt x="2038350" y="240804"/>
                </a:lnTo>
                <a:lnTo>
                  <a:pt x="1254252" y="1025652"/>
                </a:lnTo>
                <a:lnTo>
                  <a:pt x="1252728" y="1028700"/>
                </a:lnTo>
                <a:lnTo>
                  <a:pt x="1254252" y="1031748"/>
                </a:lnTo>
                <a:lnTo>
                  <a:pt x="1257300" y="1033272"/>
                </a:lnTo>
                <a:lnTo>
                  <a:pt x="1260348" y="1031748"/>
                </a:lnTo>
                <a:lnTo>
                  <a:pt x="2044827" y="247269"/>
                </a:lnTo>
                <a:lnTo>
                  <a:pt x="2055114" y="257568"/>
                </a:lnTo>
                <a:lnTo>
                  <a:pt x="2068830" y="271272"/>
                </a:lnTo>
                <a:lnTo>
                  <a:pt x="2095500" y="190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61"/>
          <p:cNvSpPr txBox="1"/>
          <p:nvPr/>
        </p:nvSpPr>
        <p:spPr>
          <a:xfrm>
            <a:off x="7195819" y="2693161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2" name="Google Shape;1052;p61"/>
          <p:cNvSpPr txBox="1"/>
          <p:nvPr/>
        </p:nvSpPr>
        <p:spPr>
          <a:xfrm>
            <a:off x="7500614" y="3347714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3" name="Google Shape;1053;p61"/>
          <p:cNvSpPr txBox="1"/>
          <p:nvPr/>
        </p:nvSpPr>
        <p:spPr>
          <a:xfrm>
            <a:off x="6122925" y="26931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4" name="Google Shape;1054;p61"/>
          <p:cNvSpPr txBox="1"/>
          <p:nvPr/>
        </p:nvSpPr>
        <p:spPr>
          <a:xfrm>
            <a:off x="5870703" y="3347714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5" name="Google Shape;1055;p61"/>
          <p:cNvSpPr txBox="1"/>
          <p:nvPr/>
        </p:nvSpPr>
        <p:spPr>
          <a:xfrm>
            <a:off x="6169414" y="380491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56" name="Google Shape;1056;p61"/>
          <p:cNvGraphicFramePr/>
          <p:nvPr/>
        </p:nvGraphicFramePr>
        <p:xfrm>
          <a:off x="5395912" y="44815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{B4CB98A3-0EB2-46BC-81EF-57D70FA5C14B}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{1,2}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2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2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2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2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57" name="Google Shape;1057;p61"/>
          <p:cNvGrpSpPr/>
          <p:nvPr/>
        </p:nvGrpSpPr>
        <p:grpSpPr>
          <a:xfrm>
            <a:off x="1062227" y="3538728"/>
            <a:ext cx="2290573" cy="1719072"/>
            <a:chOff x="1062227" y="3538728"/>
            <a:chExt cx="2290573" cy="1719072"/>
          </a:xfrm>
        </p:grpSpPr>
        <p:sp>
          <p:nvSpPr>
            <p:cNvPr id="1058" name="Google Shape;1058;p61"/>
            <p:cNvSpPr/>
            <p:nvPr/>
          </p:nvSpPr>
          <p:spPr>
            <a:xfrm>
              <a:off x="2743200" y="4343400"/>
              <a:ext cx="609600" cy="914400"/>
            </a:xfrm>
            <a:custGeom>
              <a:avLst/>
              <a:gdLst/>
              <a:ahLst/>
              <a:cxnLst/>
              <a:rect l="l" t="t" r="r" b="b"/>
              <a:pathLst>
                <a:path w="609600" h="914400" extrusionOk="0">
                  <a:moveTo>
                    <a:pt x="304800" y="0"/>
                  </a:moveTo>
                  <a:lnTo>
                    <a:pt x="266553" y="3566"/>
                  </a:lnTo>
                  <a:lnTo>
                    <a:pt x="229728" y="13980"/>
                  </a:lnTo>
                  <a:lnTo>
                    <a:pt x="194610" y="30809"/>
                  </a:lnTo>
                  <a:lnTo>
                    <a:pt x="161482" y="53623"/>
                  </a:lnTo>
                  <a:lnTo>
                    <a:pt x="130632" y="81992"/>
                  </a:lnTo>
                  <a:lnTo>
                    <a:pt x="102343" y="115484"/>
                  </a:lnTo>
                  <a:lnTo>
                    <a:pt x="76901" y="153668"/>
                  </a:lnTo>
                  <a:lnTo>
                    <a:pt x="54592" y="196115"/>
                  </a:lnTo>
                  <a:lnTo>
                    <a:pt x="35699" y="242392"/>
                  </a:lnTo>
                  <a:lnTo>
                    <a:pt x="20508" y="292071"/>
                  </a:lnTo>
                  <a:lnTo>
                    <a:pt x="9304" y="344718"/>
                  </a:lnTo>
                  <a:lnTo>
                    <a:pt x="2373" y="399905"/>
                  </a:lnTo>
                  <a:lnTo>
                    <a:pt x="0" y="457200"/>
                  </a:lnTo>
                  <a:lnTo>
                    <a:pt x="2373" y="514494"/>
                  </a:lnTo>
                  <a:lnTo>
                    <a:pt x="9304" y="569681"/>
                  </a:lnTo>
                  <a:lnTo>
                    <a:pt x="20508" y="622328"/>
                  </a:lnTo>
                  <a:lnTo>
                    <a:pt x="35699" y="672007"/>
                  </a:lnTo>
                  <a:lnTo>
                    <a:pt x="54592" y="718284"/>
                  </a:lnTo>
                  <a:lnTo>
                    <a:pt x="76901" y="760731"/>
                  </a:lnTo>
                  <a:lnTo>
                    <a:pt x="102343" y="798915"/>
                  </a:lnTo>
                  <a:lnTo>
                    <a:pt x="130632" y="832407"/>
                  </a:lnTo>
                  <a:lnTo>
                    <a:pt x="161482" y="860776"/>
                  </a:lnTo>
                  <a:lnTo>
                    <a:pt x="194610" y="883590"/>
                  </a:lnTo>
                  <a:lnTo>
                    <a:pt x="229728" y="900419"/>
                  </a:lnTo>
                  <a:lnTo>
                    <a:pt x="266553" y="910833"/>
                  </a:lnTo>
                  <a:lnTo>
                    <a:pt x="304800" y="914400"/>
                  </a:lnTo>
                  <a:lnTo>
                    <a:pt x="343046" y="910833"/>
                  </a:lnTo>
                  <a:lnTo>
                    <a:pt x="379871" y="900419"/>
                  </a:lnTo>
                  <a:lnTo>
                    <a:pt x="414989" y="883590"/>
                  </a:lnTo>
                  <a:lnTo>
                    <a:pt x="448117" y="860776"/>
                  </a:lnTo>
                  <a:lnTo>
                    <a:pt x="478967" y="832407"/>
                  </a:lnTo>
                  <a:lnTo>
                    <a:pt x="507256" y="798915"/>
                  </a:lnTo>
                  <a:lnTo>
                    <a:pt x="532698" y="760731"/>
                  </a:lnTo>
                  <a:lnTo>
                    <a:pt x="555007" y="718284"/>
                  </a:lnTo>
                  <a:lnTo>
                    <a:pt x="573900" y="672007"/>
                  </a:lnTo>
                  <a:lnTo>
                    <a:pt x="589091" y="622328"/>
                  </a:lnTo>
                  <a:lnTo>
                    <a:pt x="600295" y="569681"/>
                  </a:lnTo>
                  <a:lnTo>
                    <a:pt x="607226" y="514494"/>
                  </a:lnTo>
                  <a:lnTo>
                    <a:pt x="609599" y="457200"/>
                  </a:lnTo>
                  <a:lnTo>
                    <a:pt x="607226" y="399905"/>
                  </a:lnTo>
                  <a:lnTo>
                    <a:pt x="600295" y="344718"/>
                  </a:lnTo>
                  <a:lnTo>
                    <a:pt x="589091" y="292071"/>
                  </a:lnTo>
                  <a:lnTo>
                    <a:pt x="573900" y="242392"/>
                  </a:lnTo>
                  <a:lnTo>
                    <a:pt x="555007" y="196115"/>
                  </a:lnTo>
                  <a:lnTo>
                    <a:pt x="532698" y="153668"/>
                  </a:lnTo>
                  <a:lnTo>
                    <a:pt x="507256" y="115484"/>
                  </a:lnTo>
                  <a:lnTo>
                    <a:pt x="478967" y="81992"/>
                  </a:lnTo>
                  <a:lnTo>
                    <a:pt x="448117" y="53623"/>
                  </a:lnTo>
                  <a:lnTo>
                    <a:pt x="414989" y="30809"/>
                  </a:lnTo>
                  <a:lnTo>
                    <a:pt x="379871" y="13980"/>
                  </a:lnTo>
                  <a:lnTo>
                    <a:pt x="343046" y="3566"/>
                  </a:lnTo>
                  <a:lnTo>
                    <a:pt x="3048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61"/>
            <p:cNvSpPr/>
            <p:nvPr/>
          </p:nvSpPr>
          <p:spPr>
            <a:xfrm>
              <a:off x="1062227" y="3538728"/>
              <a:ext cx="767080" cy="76200"/>
            </a:xfrm>
            <a:custGeom>
              <a:avLst/>
              <a:gdLst/>
              <a:ahLst/>
              <a:cxnLst/>
              <a:rect l="l" t="t" r="r" b="b"/>
              <a:pathLst>
                <a:path w="767080" h="76200" extrusionOk="0">
                  <a:moveTo>
                    <a:pt x="707898" y="38100"/>
                  </a:moveTo>
                  <a:lnTo>
                    <a:pt x="706374" y="34289"/>
                  </a:lnTo>
                  <a:lnTo>
                    <a:pt x="703326" y="32766"/>
                  </a:lnTo>
                  <a:lnTo>
                    <a:pt x="4571" y="32766"/>
                  </a:lnTo>
                  <a:lnTo>
                    <a:pt x="1524" y="34289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1" y="42672"/>
                  </a:lnTo>
                  <a:lnTo>
                    <a:pt x="703326" y="42672"/>
                  </a:lnTo>
                  <a:lnTo>
                    <a:pt x="706374" y="41148"/>
                  </a:lnTo>
                  <a:lnTo>
                    <a:pt x="707898" y="38100"/>
                  </a:lnTo>
                  <a:close/>
                </a:path>
                <a:path w="767080" h="76200" extrusionOk="0">
                  <a:moveTo>
                    <a:pt x="766572" y="38100"/>
                  </a:moveTo>
                  <a:lnTo>
                    <a:pt x="690372" y="0"/>
                  </a:lnTo>
                  <a:lnTo>
                    <a:pt x="690372" y="32766"/>
                  </a:lnTo>
                  <a:lnTo>
                    <a:pt x="703326" y="32766"/>
                  </a:lnTo>
                  <a:lnTo>
                    <a:pt x="706374" y="34289"/>
                  </a:lnTo>
                  <a:lnTo>
                    <a:pt x="707898" y="38100"/>
                  </a:lnTo>
                  <a:lnTo>
                    <a:pt x="707898" y="67437"/>
                  </a:lnTo>
                  <a:lnTo>
                    <a:pt x="766572" y="38100"/>
                  </a:lnTo>
                  <a:close/>
                </a:path>
                <a:path w="767080" h="76200" extrusionOk="0">
                  <a:moveTo>
                    <a:pt x="707898" y="67437"/>
                  </a:moveTo>
                  <a:lnTo>
                    <a:pt x="707898" y="38100"/>
                  </a:lnTo>
                  <a:lnTo>
                    <a:pt x="706374" y="41148"/>
                  </a:lnTo>
                  <a:lnTo>
                    <a:pt x="703326" y="42672"/>
                  </a:lnTo>
                  <a:lnTo>
                    <a:pt x="690372" y="42672"/>
                  </a:lnTo>
                  <a:lnTo>
                    <a:pt x="690372" y="76200"/>
                  </a:lnTo>
                  <a:lnTo>
                    <a:pt x="707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0" name="Google Shape;1060;p61"/>
          <p:cNvSpPr/>
          <p:nvPr/>
        </p:nvSpPr>
        <p:spPr>
          <a:xfrm>
            <a:off x="4872228" y="2919222"/>
            <a:ext cx="767080" cy="76200"/>
          </a:xfrm>
          <a:custGeom>
            <a:avLst/>
            <a:gdLst/>
            <a:ahLst/>
            <a:cxnLst/>
            <a:rect l="l" t="t" r="r" b="b"/>
            <a:pathLst>
              <a:path w="767079" h="76200" extrusionOk="0">
                <a:moveTo>
                  <a:pt x="707898" y="38099"/>
                </a:moveTo>
                <a:lnTo>
                  <a:pt x="706374" y="35051"/>
                </a:lnTo>
                <a:lnTo>
                  <a:pt x="703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703326" y="42671"/>
                </a:lnTo>
                <a:lnTo>
                  <a:pt x="706374" y="41909"/>
                </a:lnTo>
                <a:lnTo>
                  <a:pt x="707898" y="38099"/>
                </a:lnTo>
                <a:close/>
              </a:path>
              <a:path w="767079" h="76200" extrusionOk="0">
                <a:moveTo>
                  <a:pt x="766572" y="38099"/>
                </a:moveTo>
                <a:lnTo>
                  <a:pt x="690372" y="0"/>
                </a:lnTo>
                <a:lnTo>
                  <a:pt x="690372" y="33527"/>
                </a:lnTo>
                <a:lnTo>
                  <a:pt x="703326" y="33527"/>
                </a:lnTo>
                <a:lnTo>
                  <a:pt x="706374" y="35051"/>
                </a:lnTo>
                <a:lnTo>
                  <a:pt x="707898" y="38099"/>
                </a:lnTo>
                <a:lnTo>
                  <a:pt x="707898" y="67436"/>
                </a:lnTo>
                <a:lnTo>
                  <a:pt x="766572" y="38099"/>
                </a:lnTo>
                <a:close/>
              </a:path>
              <a:path w="767079" h="76200" extrusionOk="0">
                <a:moveTo>
                  <a:pt x="707898" y="67436"/>
                </a:moveTo>
                <a:lnTo>
                  <a:pt x="707898" y="38099"/>
                </a:lnTo>
                <a:lnTo>
                  <a:pt x="706374" y="41909"/>
                </a:lnTo>
                <a:lnTo>
                  <a:pt x="703326" y="42671"/>
                </a:lnTo>
                <a:lnTo>
                  <a:pt x="690372" y="42671"/>
                </a:lnTo>
                <a:lnTo>
                  <a:pt x="690372" y="76199"/>
                </a:lnTo>
                <a:lnTo>
                  <a:pt x="707898" y="674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61"/>
          <p:cNvSpPr txBox="1"/>
          <p:nvPr/>
        </p:nvSpPr>
        <p:spPr>
          <a:xfrm>
            <a:off x="5030978" y="2664967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61"/>
          <p:cNvSpPr txBox="1"/>
          <p:nvPr/>
        </p:nvSpPr>
        <p:spPr>
          <a:xfrm>
            <a:off x="1220977" y="3284473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61"/>
          <p:cNvSpPr/>
          <p:nvPr/>
        </p:nvSpPr>
        <p:spPr>
          <a:xfrm>
            <a:off x="3914394" y="3990594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 extrusionOk="0">
                <a:moveTo>
                  <a:pt x="123443" y="0"/>
                </a:moveTo>
                <a:lnTo>
                  <a:pt x="75545" y="9751"/>
                </a:lnTo>
                <a:lnTo>
                  <a:pt x="36290" y="36290"/>
                </a:lnTo>
                <a:lnTo>
                  <a:pt x="9751" y="75545"/>
                </a:lnTo>
                <a:lnTo>
                  <a:pt x="0" y="123443"/>
                </a:lnTo>
                <a:lnTo>
                  <a:pt x="9751" y="171223"/>
                </a:lnTo>
                <a:lnTo>
                  <a:pt x="36290" y="210216"/>
                </a:lnTo>
                <a:lnTo>
                  <a:pt x="75545" y="236493"/>
                </a:lnTo>
                <a:lnTo>
                  <a:pt x="123443" y="246125"/>
                </a:lnTo>
                <a:lnTo>
                  <a:pt x="171223" y="236493"/>
                </a:lnTo>
                <a:lnTo>
                  <a:pt x="210216" y="210216"/>
                </a:lnTo>
                <a:lnTo>
                  <a:pt x="236493" y="171223"/>
                </a:lnTo>
                <a:lnTo>
                  <a:pt x="246125" y="123443"/>
                </a:lnTo>
                <a:lnTo>
                  <a:pt x="236493" y="75545"/>
                </a:lnTo>
                <a:lnTo>
                  <a:pt x="210216" y="36290"/>
                </a:lnTo>
                <a:lnTo>
                  <a:pt x="171223" y="9751"/>
                </a:lnTo>
                <a:lnTo>
                  <a:pt x="123443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62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75107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 1: Subset Construction</a:t>
            </a:r>
            <a:endParaRPr sz="2600"/>
          </a:p>
        </p:txBody>
      </p:sp>
      <p:grpSp>
        <p:nvGrpSpPr>
          <p:cNvPr id="1069" name="Google Shape;1069;p62"/>
          <p:cNvGrpSpPr/>
          <p:nvPr/>
        </p:nvGrpSpPr>
        <p:grpSpPr>
          <a:xfrm>
            <a:off x="1828800" y="3429000"/>
            <a:ext cx="304800" cy="304800"/>
            <a:chOff x="1828800" y="3429000"/>
            <a:chExt cx="304800" cy="304800"/>
          </a:xfrm>
        </p:grpSpPr>
        <p:sp>
          <p:nvSpPr>
            <p:cNvPr id="1070" name="Google Shape;1070;p62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62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2" name="Google Shape;1072;p62"/>
          <p:cNvSpPr txBox="1"/>
          <p:nvPr/>
        </p:nvSpPr>
        <p:spPr>
          <a:xfrm>
            <a:off x="19189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73" name="Google Shape;1073;p62"/>
          <p:cNvGrpSpPr/>
          <p:nvPr/>
        </p:nvGrpSpPr>
        <p:grpSpPr>
          <a:xfrm>
            <a:off x="3886200" y="3962400"/>
            <a:ext cx="304800" cy="304800"/>
            <a:chOff x="3886200" y="3962400"/>
            <a:chExt cx="304800" cy="304800"/>
          </a:xfrm>
        </p:grpSpPr>
        <p:pic>
          <p:nvPicPr>
            <p:cNvPr id="1074" name="Google Shape;1074;p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86200" y="39624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5" name="Google Shape;1075;p62"/>
            <p:cNvSpPr/>
            <p:nvPr/>
          </p:nvSpPr>
          <p:spPr>
            <a:xfrm>
              <a:off x="3886200" y="3962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6" name="Google Shape;1076;p62"/>
          <p:cNvSpPr txBox="1"/>
          <p:nvPr/>
        </p:nvSpPr>
        <p:spPr>
          <a:xfrm>
            <a:off x="3976370" y="39748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7" name="Google Shape;1077;p62"/>
          <p:cNvSpPr/>
          <p:nvPr/>
        </p:nvSpPr>
        <p:spPr>
          <a:xfrm>
            <a:off x="2895600" y="3429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62"/>
          <p:cNvSpPr txBox="1"/>
          <p:nvPr/>
        </p:nvSpPr>
        <p:spPr>
          <a:xfrm>
            <a:off x="29857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9" name="Google Shape;1079;p62"/>
          <p:cNvSpPr/>
          <p:nvPr/>
        </p:nvSpPr>
        <p:spPr>
          <a:xfrm>
            <a:off x="28956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62"/>
          <p:cNvSpPr txBox="1"/>
          <p:nvPr/>
        </p:nvSpPr>
        <p:spPr>
          <a:xfrm>
            <a:off x="29857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1" name="Google Shape;1081;p62"/>
          <p:cNvSpPr/>
          <p:nvPr/>
        </p:nvSpPr>
        <p:spPr>
          <a:xfrm>
            <a:off x="18288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62"/>
          <p:cNvSpPr txBox="1"/>
          <p:nvPr/>
        </p:nvSpPr>
        <p:spPr>
          <a:xfrm>
            <a:off x="19189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3" name="Google Shape;1083;p62"/>
          <p:cNvSpPr/>
          <p:nvPr/>
        </p:nvSpPr>
        <p:spPr>
          <a:xfrm>
            <a:off x="1943100" y="3543299"/>
            <a:ext cx="2019300" cy="1295400"/>
          </a:xfrm>
          <a:custGeom>
            <a:avLst/>
            <a:gdLst/>
            <a:ahLst/>
            <a:cxnLst/>
            <a:rect l="l" t="t" r="r" b="b"/>
            <a:pathLst>
              <a:path w="2019300" h="1295400" extrusionOk="0">
                <a:moveTo>
                  <a:pt x="76200" y="1028700"/>
                </a:moveTo>
                <a:lnTo>
                  <a:pt x="42672" y="1028700"/>
                </a:lnTo>
                <a:lnTo>
                  <a:pt x="42672" y="190500"/>
                </a:lnTo>
                <a:lnTo>
                  <a:pt x="41148" y="187452"/>
                </a:lnTo>
                <a:lnTo>
                  <a:pt x="38100" y="185928"/>
                </a:lnTo>
                <a:lnTo>
                  <a:pt x="35052" y="187452"/>
                </a:lnTo>
                <a:lnTo>
                  <a:pt x="33528" y="190500"/>
                </a:lnTo>
                <a:lnTo>
                  <a:pt x="33528" y="1028700"/>
                </a:lnTo>
                <a:lnTo>
                  <a:pt x="0" y="1028700"/>
                </a:lnTo>
                <a:lnTo>
                  <a:pt x="33528" y="1095756"/>
                </a:lnTo>
                <a:lnTo>
                  <a:pt x="38100" y="1104900"/>
                </a:lnTo>
                <a:lnTo>
                  <a:pt x="42672" y="1095756"/>
                </a:lnTo>
                <a:lnTo>
                  <a:pt x="76200" y="1028700"/>
                </a:lnTo>
                <a:close/>
              </a:path>
              <a:path w="2019300" h="1295400" extrusionOk="0">
                <a:moveTo>
                  <a:pt x="952500" y="1257300"/>
                </a:moveTo>
                <a:lnTo>
                  <a:pt x="876300" y="1219200"/>
                </a:lnTo>
                <a:lnTo>
                  <a:pt x="876300" y="1252728"/>
                </a:lnTo>
                <a:lnTo>
                  <a:pt x="190500" y="1252728"/>
                </a:lnTo>
                <a:lnTo>
                  <a:pt x="187452" y="1254252"/>
                </a:lnTo>
                <a:lnTo>
                  <a:pt x="185928" y="1257300"/>
                </a:lnTo>
                <a:lnTo>
                  <a:pt x="187452" y="1260348"/>
                </a:lnTo>
                <a:lnTo>
                  <a:pt x="190500" y="1261872"/>
                </a:lnTo>
                <a:lnTo>
                  <a:pt x="876300" y="1261872"/>
                </a:lnTo>
                <a:lnTo>
                  <a:pt x="876300" y="1295400"/>
                </a:lnTo>
                <a:lnTo>
                  <a:pt x="893826" y="1286637"/>
                </a:lnTo>
                <a:lnTo>
                  <a:pt x="952500" y="1257300"/>
                </a:lnTo>
                <a:close/>
              </a:path>
              <a:path w="2019300" h="1295400" extrusionOk="0">
                <a:moveTo>
                  <a:pt x="952500" y="38100"/>
                </a:moveTo>
                <a:lnTo>
                  <a:pt x="876300" y="0"/>
                </a:lnTo>
                <a:lnTo>
                  <a:pt x="876300" y="33528"/>
                </a:lnTo>
                <a:lnTo>
                  <a:pt x="190500" y="33528"/>
                </a:lnTo>
                <a:lnTo>
                  <a:pt x="187452" y="35052"/>
                </a:lnTo>
                <a:lnTo>
                  <a:pt x="185928" y="38100"/>
                </a:lnTo>
                <a:lnTo>
                  <a:pt x="187452" y="41148"/>
                </a:lnTo>
                <a:lnTo>
                  <a:pt x="190500" y="42672"/>
                </a:lnTo>
                <a:lnTo>
                  <a:pt x="876300" y="42672"/>
                </a:lnTo>
                <a:lnTo>
                  <a:pt x="876300" y="76200"/>
                </a:lnTo>
                <a:lnTo>
                  <a:pt x="893826" y="67437"/>
                </a:lnTo>
                <a:lnTo>
                  <a:pt x="952500" y="38100"/>
                </a:lnTo>
                <a:close/>
              </a:path>
              <a:path w="2019300" h="1295400" extrusionOk="0">
                <a:moveTo>
                  <a:pt x="1143000" y="1028700"/>
                </a:moveTo>
                <a:lnTo>
                  <a:pt x="1109472" y="1028700"/>
                </a:lnTo>
                <a:lnTo>
                  <a:pt x="1109472" y="190500"/>
                </a:lnTo>
                <a:lnTo>
                  <a:pt x="1107948" y="187452"/>
                </a:lnTo>
                <a:lnTo>
                  <a:pt x="1104900" y="185928"/>
                </a:lnTo>
                <a:lnTo>
                  <a:pt x="1101852" y="187452"/>
                </a:lnTo>
                <a:lnTo>
                  <a:pt x="1100328" y="190500"/>
                </a:lnTo>
                <a:lnTo>
                  <a:pt x="1100328" y="1028700"/>
                </a:lnTo>
                <a:lnTo>
                  <a:pt x="1066800" y="1028700"/>
                </a:lnTo>
                <a:lnTo>
                  <a:pt x="1100328" y="1095756"/>
                </a:lnTo>
                <a:lnTo>
                  <a:pt x="1104900" y="1104900"/>
                </a:lnTo>
                <a:lnTo>
                  <a:pt x="1109472" y="1095756"/>
                </a:lnTo>
                <a:lnTo>
                  <a:pt x="1143000" y="1028700"/>
                </a:lnTo>
                <a:close/>
              </a:path>
              <a:path w="2019300" h="1295400" extrusionOk="0">
                <a:moveTo>
                  <a:pt x="1943100" y="495300"/>
                </a:moveTo>
                <a:lnTo>
                  <a:pt x="1901190" y="421386"/>
                </a:lnTo>
                <a:lnTo>
                  <a:pt x="1882267" y="449427"/>
                </a:lnTo>
                <a:lnTo>
                  <a:pt x="1259586" y="34290"/>
                </a:lnTo>
                <a:lnTo>
                  <a:pt x="1256538" y="33528"/>
                </a:lnTo>
                <a:lnTo>
                  <a:pt x="1253490" y="35814"/>
                </a:lnTo>
                <a:lnTo>
                  <a:pt x="1252728" y="38862"/>
                </a:lnTo>
                <a:lnTo>
                  <a:pt x="1255014" y="41910"/>
                </a:lnTo>
                <a:lnTo>
                  <a:pt x="1877072" y="457123"/>
                </a:lnTo>
                <a:lnTo>
                  <a:pt x="1858518" y="484632"/>
                </a:lnTo>
                <a:lnTo>
                  <a:pt x="1895094" y="489254"/>
                </a:lnTo>
                <a:lnTo>
                  <a:pt x="1943100" y="495300"/>
                </a:lnTo>
                <a:close/>
              </a:path>
              <a:path w="2019300" h="1295400" extrusionOk="0">
                <a:moveTo>
                  <a:pt x="2019300" y="647700"/>
                </a:moveTo>
                <a:lnTo>
                  <a:pt x="1936242" y="665226"/>
                </a:lnTo>
                <a:lnTo>
                  <a:pt x="1956803" y="691451"/>
                </a:lnTo>
                <a:lnTo>
                  <a:pt x="1254252" y="1253490"/>
                </a:lnTo>
                <a:lnTo>
                  <a:pt x="1252728" y="1256538"/>
                </a:lnTo>
                <a:lnTo>
                  <a:pt x="1253490" y="1260348"/>
                </a:lnTo>
                <a:lnTo>
                  <a:pt x="1256538" y="1261872"/>
                </a:lnTo>
                <a:lnTo>
                  <a:pt x="1260348" y="1261110"/>
                </a:lnTo>
                <a:lnTo>
                  <a:pt x="1962835" y="699122"/>
                </a:lnTo>
                <a:lnTo>
                  <a:pt x="1974342" y="713778"/>
                </a:lnTo>
                <a:lnTo>
                  <a:pt x="1983486" y="725424"/>
                </a:lnTo>
                <a:lnTo>
                  <a:pt x="2019300" y="647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62"/>
          <p:cNvSpPr txBox="1"/>
          <p:nvPr/>
        </p:nvSpPr>
        <p:spPr>
          <a:xfrm>
            <a:off x="2381504" y="3289046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85" name="Google Shape;1085;p62"/>
          <p:cNvSpPr txBox="1"/>
          <p:nvPr/>
        </p:nvSpPr>
        <p:spPr>
          <a:xfrm>
            <a:off x="2298454" y="4813038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6" name="Google Shape;1086;p62"/>
          <p:cNvSpPr txBox="1"/>
          <p:nvPr/>
        </p:nvSpPr>
        <p:spPr>
          <a:xfrm>
            <a:off x="1695721" y="3974828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7" name="Google Shape;1087;p62"/>
          <p:cNvSpPr txBox="1"/>
          <p:nvPr/>
        </p:nvSpPr>
        <p:spPr>
          <a:xfrm>
            <a:off x="2831869" y="3898634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8" name="Google Shape;1088;p62"/>
          <p:cNvSpPr txBox="1"/>
          <p:nvPr/>
        </p:nvSpPr>
        <p:spPr>
          <a:xfrm>
            <a:off x="3372121" y="3517626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9" name="Google Shape;1089;p62"/>
          <p:cNvSpPr txBox="1"/>
          <p:nvPr/>
        </p:nvSpPr>
        <p:spPr>
          <a:xfrm>
            <a:off x="3508517" y="4445742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0" name="Google Shape;1090;p62"/>
          <p:cNvSpPr txBox="1"/>
          <p:nvPr/>
        </p:nvSpPr>
        <p:spPr>
          <a:xfrm>
            <a:off x="1892300" y="2349500"/>
            <a:ext cx="6362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91" name="Google Shape;1091;p62"/>
          <p:cNvGraphicFramePr/>
          <p:nvPr/>
        </p:nvGraphicFramePr>
        <p:xfrm>
          <a:off x="5395912" y="44815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{B4CB98A3-0EB2-46BC-81EF-57D70FA5C14B}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{1,2}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{3,5}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{4,5}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{3,</a:t>
                      </a:r>
                      <a:r>
                        <a:rPr lang="en-US" sz="1500" u="none" strike="noStrike" cap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{4,</a:t>
                      </a:r>
                      <a:r>
                        <a:rPr lang="en-US" sz="1500" u="none" strike="noStrike" cap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{4}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{5}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r>
                        <a:rPr lang="en-US" sz="1500" u="none" strike="noStrike" cap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06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92" name="Google Shape;1092;p62"/>
          <p:cNvGrpSpPr/>
          <p:nvPr/>
        </p:nvGrpSpPr>
        <p:grpSpPr>
          <a:xfrm>
            <a:off x="1062227" y="3538728"/>
            <a:ext cx="2290573" cy="1719072"/>
            <a:chOff x="1062227" y="3538728"/>
            <a:chExt cx="2290573" cy="1719072"/>
          </a:xfrm>
        </p:grpSpPr>
        <p:sp>
          <p:nvSpPr>
            <p:cNvPr id="1093" name="Google Shape;1093;p62"/>
            <p:cNvSpPr/>
            <p:nvPr/>
          </p:nvSpPr>
          <p:spPr>
            <a:xfrm>
              <a:off x="2743200" y="4343400"/>
              <a:ext cx="609600" cy="914400"/>
            </a:xfrm>
            <a:custGeom>
              <a:avLst/>
              <a:gdLst/>
              <a:ahLst/>
              <a:cxnLst/>
              <a:rect l="l" t="t" r="r" b="b"/>
              <a:pathLst>
                <a:path w="609600" h="914400" extrusionOk="0">
                  <a:moveTo>
                    <a:pt x="304800" y="0"/>
                  </a:moveTo>
                  <a:lnTo>
                    <a:pt x="266553" y="3566"/>
                  </a:lnTo>
                  <a:lnTo>
                    <a:pt x="229728" y="13980"/>
                  </a:lnTo>
                  <a:lnTo>
                    <a:pt x="194610" y="30809"/>
                  </a:lnTo>
                  <a:lnTo>
                    <a:pt x="161482" y="53623"/>
                  </a:lnTo>
                  <a:lnTo>
                    <a:pt x="130632" y="81992"/>
                  </a:lnTo>
                  <a:lnTo>
                    <a:pt x="102343" y="115484"/>
                  </a:lnTo>
                  <a:lnTo>
                    <a:pt x="76901" y="153668"/>
                  </a:lnTo>
                  <a:lnTo>
                    <a:pt x="54592" y="196115"/>
                  </a:lnTo>
                  <a:lnTo>
                    <a:pt x="35699" y="242392"/>
                  </a:lnTo>
                  <a:lnTo>
                    <a:pt x="20508" y="292071"/>
                  </a:lnTo>
                  <a:lnTo>
                    <a:pt x="9304" y="344718"/>
                  </a:lnTo>
                  <a:lnTo>
                    <a:pt x="2373" y="399905"/>
                  </a:lnTo>
                  <a:lnTo>
                    <a:pt x="0" y="457200"/>
                  </a:lnTo>
                  <a:lnTo>
                    <a:pt x="2373" y="514494"/>
                  </a:lnTo>
                  <a:lnTo>
                    <a:pt x="9304" y="569681"/>
                  </a:lnTo>
                  <a:lnTo>
                    <a:pt x="20508" y="622328"/>
                  </a:lnTo>
                  <a:lnTo>
                    <a:pt x="35699" y="672007"/>
                  </a:lnTo>
                  <a:lnTo>
                    <a:pt x="54592" y="718284"/>
                  </a:lnTo>
                  <a:lnTo>
                    <a:pt x="76901" y="760731"/>
                  </a:lnTo>
                  <a:lnTo>
                    <a:pt x="102343" y="798915"/>
                  </a:lnTo>
                  <a:lnTo>
                    <a:pt x="130632" y="832407"/>
                  </a:lnTo>
                  <a:lnTo>
                    <a:pt x="161482" y="860776"/>
                  </a:lnTo>
                  <a:lnTo>
                    <a:pt x="194610" y="883590"/>
                  </a:lnTo>
                  <a:lnTo>
                    <a:pt x="229728" y="900419"/>
                  </a:lnTo>
                  <a:lnTo>
                    <a:pt x="266553" y="910833"/>
                  </a:lnTo>
                  <a:lnTo>
                    <a:pt x="304800" y="914400"/>
                  </a:lnTo>
                  <a:lnTo>
                    <a:pt x="343046" y="910833"/>
                  </a:lnTo>
                  <a:lnTo>
                    <a:pt x="379871" y="900419"/>
                  </a:lnTo>
                  <a:lnTo>
                    <a:pt x="414989" y="883590"/>
                  </a:lnTo>
                  <a:lnTo>
                    <a:pt x="448117" y="860776"/>
                  </a:lnTo>
                  <a:lnTo>
                    <a:pt x="478967" y="832407"/>
                  </a:lnTo>
                  <a:lnTo>
                    <a:pt x="507256" y="798915"/>
                  </a:lnTo>
                  <a:lnTo>
                    <a:pt x="532698" y="760731"/>
                  </a:lnTo>
                  <a:lnTo>
                    <a:pt x="555007" y="718284"/>
                  </a:lnTo>
                  <a:lnTo>
                    <a:pt x="573900" y="672007"/>
                  </a:lnTo>
                  <a:lnTo>
                    <a:pt x="589091" y="622328"/>
                  </a:lnTo>
                  <a:lnTo>
                    <a:pt x="600295" y="569681"/>
                  </a:lnTo>
                  <a:lnTo>
                    <a:pt x="607226" y="514494"/>
                  </a:lnTo>
                  <a:lnTo>
                    <a:pt x="609599" y="457200"/>
                  </a:lnTo>
                  <a:lnTo>
                    <a:pt x="607226" y="399905"/>
                  </a:lnTo>
                  <a:lnTo>
                    <a:pt x="600295" y="344718"/>
                  </a:lnTo>
                  <a:lnTo>
                    <a:pt x="589091" y="292071"/>
                  </a:lnTo>
                  <a:lnTo>
                    <a:pt x="573900" y="242392"/>
                  </a:lnTo>
                  <a:lnTo>
                    <a:pt x="555007" y="196115"/>
                  </a:lnTo>
                  <a:lnTo>
                    <a:pt x="532698" y="153668"/>
                  </a:lnTo>
                  <a:lnTo>
                    <a:pt x="507256" y="115484"/>
                  </a:lnTo>
                  <a:lnTo>
                    <a:pt x="478967" y="81992"/>
                  </a:lnTo>
                  <a:lnTo>
                    <a:pt x="448117" y="53623"/>
                  </a:lnTo>
                  <a:lnTo>
                    <a:pt x="414989" y="30809"/>
                  </a:lnTo>
                  <a:lnTo>
                    <a:pt x="379871" y="13980"/>
                  </a:lnTo>
                  <a:lnTo>
                    <a:pt x="343046" y="3566"/>
                  </a:lnTo>
                  <a:lnTo>
                    <a:pt x="3048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62"/>
            <p:cNvSpPr/>
            <p:nvPr/>
          </p:nvSpPr>
          <p:spPr>
            <a:xfrm>
              <a:off x="1062227" y="3538728"/>
              <a:ext cx="767080" cy="76200"/>
            </a:xfrm>
            <a:custGeom>
              <a:avLst/>
              <a:gdLst/>
              <a:ahLst/>
              <a:cxnLst/>
              <a:rect l="l" t="t" r="r" b="b"/>
              <a:pathLst>
                <a:path w="767080" h="76200" extrusionOk="0">
                  <a:moveTo>
                    <a:pt x="707898" y="38100"/>
                  </a:moveTo>
                  <a:lnTo>
                    <a:pt x="706374" y="34289"/>
                  </a:lnTo>
                  <a:lnTo>
                    <a:pt x="703326" y="32766"/>
                  </a:lnTo>
                  <a:lnTo>
                    <a:pt x="4571" y="32766"/>
                  </a:lnTo>
                  <a:lnTo>
                    <a:pt x="1524" y="34289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1" y="42672"/>
                  </a:lnTo>
                  <a:lnTo>
                    <a:pt x="703326" y="42672"/>
                  </a:lnTo>
                  <a:lnTo>
                    <a:pt x="706374" y="41148"/>
                  </a:lnTo>
                  <a:lnTo>
                    <a:pt x="707898" y="38100"/>
                  </a:lnTo>
                  <a:close/>
                </a:path>
                <a:path w="767080" h="76200" extrusionOk="0">
                  <a:moveTo>
                    <a:pt x="766572" y="38100"/>
                  </a:moveTo>
                  <a:lnTo>
                    <a:pt x="690372" y="0"/>
                  </a:lnTo>
                  <a:lnTo>
                    <a:pt x="690372" y="32766"/>
                  </a:lnTo>
                  <a:lnTo>
                    <a:pt x="703326" y="32766"/>
                  </a:lnTo>
                  <a:lnTo>
                    <a:pt x="706374" y="34289"/>
                  </a:lnTo>
                  <a:lnTo>
                    <a:pt x="707898" y="38100"/>
                  </a:lnTo>
                  <a:lnTo>
                    <a:pt x="707898" y="67437"/>
                  </a:lnTo>
                  <a:lnTo>
                    <a:pt x="766572" y="38100"/>
                  </a:lnTo>
                  <a:close/>
                </a:path>
                <a:path w="767080" h="76200" extrusionOk="0">
                  <a:moveTo>
                    <a:pt x="707898" y="67437"/>
                  </a:moveTo>
                  <a:lnTo>
                    <a:pt x="707898" y="38100"/>
                  </a:lnTo>
                  <a:lnTo>
                    <a:pt x="706374" y="41148"/>
                  </a:lnTo>
                  <a:lnTo>
                    <a:pt x="703326" y="42672"/>
                  </a:lnTo>
                  <a:lnTo>
                    <a:pt x="690372" y="42672"/>
                  </a:lnTo>
                  <a:lnTo>
                    <a:pt x="690372" y="76200"/>
                  </a:lnTo>
                  <a:lnTo>
                    <a:pt x="707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5" name="Google Shape;1095;p62"/>
          <p:cNvSpPr txBox="1"/>
          <p:nvPr/>
        </p:nvSpPr>
        <p:spPr>
          <a:xfrm>
            <a:off x="2349500" y="5803646"/>
            <a:ext cx="222123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final states since the  NFA final state is included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6" name="Google Shape;1096;p62"/>
          <p:cNvSpPr/>
          <p:nvPr/>
        </p:nvSpPr>
        <p:spPr>
          <a:xfrm>
            <a:off x="4415028" y="5410200"/>
            <a:ext cx="995680" cy="1143000"/>
          </a:xfrm>
          <a:custGeom>
            <a:avLst/>
            <a:gdLst/>
            <a:ahLst/>
            <a:cxnLst/>
            <a:rect l="l" t="t" r="r" b="b"/>
            <a:pathLst>
              <a:path w="995679" h="1143000" extrusionOk="0">
                <a:moveTo>
                  <a:pt x="995172" y="0"/>
                </a:moveTo>
                <a:lnTo>
                  <a:pt x="909828" y="2286"/>
                </a:lnTo>
                <a:lnTo>
                  <a:pt x="926007" y="31965"/>
                </a:lnTo>
                <a:lnTo>
                  <a:pt x="2286" y="528828"/>
                </a:lnTo>
                <a:lnTo>
                  <a:pt x="1371" y="530047"/>
                </a:lnTo>
                <a:lnTo>
                  <a:pt x="762" y="530352"/>
                </a:lnTo>
                <a:lnTo>
                  <a:pt x="622" y="531050"/>
                </a:lnTo>
                <a:lnTo>
                  <a:pt x="0" y="531876"/>
                </a:lnTo>
                <a:lnTo>
                  <a:pt x="0" y="534162"/>
                </a:lnTo>
                <a:lnTo>
                  <a:pt x="0" y="535686"/>
                </a:lnTo>
                <a:lnTo>
                  <a:pt x="1219" y="536600"/>
                </a:lnTo>
                <a:lnTo>
                  <a:pt x="1524" y="537210"/>
                </a:lnTo>
                <a:lnTo>
                  <a:pt x="2209" y="537349"/>
                </a:lnTo>
                <a:lnTo>
                  <a:pt x="3048" y="537972"/>
                </a:lnTo>
                <a:lnTo>
                  <a:pt x="3340" y="537921"/>
                </a:lnTo>
                <a:lnTo>
                  <a:pt x="852944" y="1104823"/>
                </a:lnTo>
                <a:lnTo>
                  <a:pt x="834390" y="1132332"/>
                </a:lnTo>
                <a:lnTo>
                  <a:pt x="870966" y="1136954"/>
                </a:lnTo>
                <a:lnTo>
                  <a:pt x="918972" y="1143000"/>
                </a:lnTo>
                <a:lnTo>
                  <a:pt x="877062" y="1069086"/>
                </a:lnTo>
                <a:lnTo>
                  <a:pt x="858139" y="1097127"/>
                </a:lnTo>
                <a:lnTo>
                  <a:pt x="16789" y="536219"/>
                </a:lnTo>
                <a:lnTo>
                  <a:pt x="920800" y="397421"/>
                </a:lnTo>
                <a:lnTo>
                  <a:pt x="925830" y="430530"/>
                </a:lnTo>
                <a:lnTo>
                  <a:pt x="937260" y="422376"/>
                </a:lnTo>
                <a:lnTo>
                  <a:pt x="995172" y="381000"/>
                </a:lnTo>
                <a:lnTo>
                  <a:pt x="914400" y="355092"/>
                </a:lnTo>
                <a:lnTo>
                  <a:pt x="919302" y="387527"/>
                </a:lnTo>
                <a:lnTo>
                  <a:pt x="29933" y="524802"/>
                </a:lnTo>
                <a:lnTo>
                  <a:pt x="930579" y="40347"/>
                </a:lnTo>
                <a:lnTo>
                  <a:pt x="944118" y="65151"/>
                </a:lnTo>
                <a:lnTo>
                  <a:pt x="946404" y="69342"/>
                </a:lnTo>
                <a:lnTo>
                  <a:pt x="9951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62"/>
          <p:cNvSpPr txBox="1"/>
          <p:nvPr/>
        </p:nvSpPr>
        <p:spPr>
          <a:xfrm>
            <a:off x="1220977" y="3284473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62"/>
          <p:cNvSpPr/>
          <p:nvPr/>
        </p:nvSpPr>
        <p:spPr>
          <a:xfrm>
            <a:off x="3914394" y="3990594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 extrusionOk="0">
                <a:moveTo>
                  <a:pt x="123443" y="0"/>
                </a:moveTo>
                <a:lnTo>
                  <a:pt x="75545" y="9751"/>
                </a:lnTo>
                <a:lnTo>
                  <a:pt x="36290" y="36290"/>
                </a:lnTo>
                <a:lnTo>
                  <a:pt x="9751" y="75545"/>
                </a:lnTo>
                <a:lnTo>
                  <a:pt x="0" y="123443"/>
                </a:lnTo>
                <a:lnTo>
                  <a:pt x="9751" y="171223"/>
                </a:lnTo>
                <a:lnTo>
                  <a:pt x="36290" y="210216"/>
                </a:lnTo>
                <a:lnTo>
                  <a:pt x="75545" y="236493"/>
                </a:lnTo>
                <a:lnTo>
                  <a:pt x="123443" y="246125"/>
                </a:lnTo>
                <a:lnTo>
                  <a:pt x="171223" y="236493"/>
                </a:lnTo>
                <a:lnTo>
                  <a:pt x="210216" y="210216"/>
                </a:lnTo>
                <a:lnTo>
                  <a:pt x="236493" y="171223"/>
                </a:lnTo>
                <a:lnTo>
                  <a:pt x="246125" y="123443"/>
                </a:lnTo>
                <a:lnTo>
                  <a:pt x="236493" y="75545"/>
                </a:lnTo>
                <a:lnTo>
                  <a:pt x="210216" y="36290"/>
                </a:lnTo>
                <a:lnTo>
                  <a:pt x="171223" y="9751"/>
                </a:lnTo>
                <a:lnTo>
                  <a:pt x="123443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9" name="Google Shape;1099;p62"/>
          <p:cNvGrpSpPr/>
          <p:nvPr/>
        </p:nvGrpSpPr>
        <p:grpSpPr>
          <a:xfrm>
            <a:off x="5697473" y="1943100"/>
            <a:ext cx="449580" cy="451484"/>
            <a:chOff x="5697473" y="1943100"/>
            <a:chExt cx="449580" cy="451484"/>
          </a:xfrm>
        </p:grpSpPr>
        <p:sp>
          <p:nvSpPr>
            <p:cNvPr id="1100" name="Google Shape;1100;p62"/>
            <p:cNvSpPr/>
            <p:nvPr/>
          </p:nvSpPr>
          <p:spPr>
            <a:xfrm>
              <a:off x="5697473" y="1943100"/>
              <a:ext cx="449580" cy="451484"/>
            </a:xfrm>
            <a:custGeom>
              <a:avLst/>
              <a:gdLst/>
              <a:ahLst/>
              <a:cxnLst/>
              <a:rect l="l" t="t" r="r" b="b"/>
              <a:pathLst>
                <a:path w="449579" h="451485" extrusionOk="0">
                  <a:moveTo>
                    <a:pt x="449579" y="225551"/>
                  </a:moveTo>
                  <a:lnTo>
                    <a:pt x="445015" y="179980"/>
                  </a:lnTo>
                  <a:lnTo>
                    <a:pt x="431923" y="137588"/>
                  </a:lnTo>
                  <a:lnTo>
                    <a:pt x="411204" y="99268"/>
                  </a:lnTo>
                  <a:lnTo>
                    <a:pt x="383762" y="65912"/>
                  </a:lnTo>
                  <a:lnTo>
                    <a:pt x="350497" y="38415"/>
                  </a:lnTo>
                  <a:lnTo>
                    <a:pt x="312312" y="17668"/>
                  </a:lnTo>
                  <a:lnTo>
                    <a:pt x="270109" y="4566"/>
                  </a:lnTo>
                  <a:lnTo>
                    <a:pt x="224789" y="0"/>
                  </a:lnTo>
                  <a:lnTo>
                    <a:pt x="179470" y="4566"/>
                  </a:lnTo>
                  <a:lnTo>
                    <a:pt x="137267" y="17668"/>
                  </a:lnTo>
                  <a:lnTo>
                    <a:pt x="99082" y="38415"/>
                  </a:lnTo>
                  <a:lnTo>
                    <a:pt x="65817" y="65912"/>
                  </a:lnTo>
                  <a:lnTo>
                    <a:pt x="38375" y="99268"/>
                  </a:lnTo>
                  <a:lnTo>
                    <a:pt x="17656" y="137588"/>
                  </a:lnTo>
                  <a:lnTo>
                    <a:pt x="4564" y="179980"/>
                  </a:lnTo>
                  <a:lnTo>
                    <a:pt x="0" y="225551"/>
                  </a:lnTo>
                  <a:lnTo>
                    <a:pt x="4564" y="270904"/>
                  </a:lnTo>
                  <a:lnTo>
                    <a:pt x="17656" y="313193"/>
                  </a:lnTo>
                  <a:lnTo>
                    <a:pt x="38375" y="351500"/>
                  </a:lnTo>
                  <a:lnTo>
                    <a:pt x="65817" y="384905"/>
                  </a:lnTo>
                  <a:lnTo>
                    <a:pt x="99082" y="412487"/>
                  </a:lnTo>
                  <a:lnTo>
                    <a:pt x="137267" y="433327"/>
                  </a:lnTo>
                  <a:lnTo>
                    <a:pt x="179470" y="446506"/>
                  </a:lnTo>
                  <a:lnTo>
                    <a:pt x="224789" y="451103"/>
                  </a:lnTo>
                  <a:lnTo>
                    <a:pt x="270109" y="446506"/>
                  </a:lnTo>
                  <a:lnTo>
                    <a:pt x="312312" y="433327"/>
                  </a:lnTo>
                  <a:lnTo>
                    <a:pt x="350497" y="412487"/>
                  </a:lnTo>
                  <a:lnTo>
                    <a:pt x="383762" y="384905"/>
                  </a:lnTo>
                  <a:lnTo>
                    <a:pt x="411204" y="351500"/>
                  </a:lnTo>
                  <a:lnTo>
                    <a:pt x="431923" y="313193"/>
                  </a:lnTo>
                  <a:lnTo>
                    <a:pt x="445015" y="270904"/>
                  </a:lnTo>
                  <a:lnTo>
                    <a:pt x="449579" y="225551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62"/>
            <p:cNvSpPr/>
            <p:nvPr/>
          </p:nvSpPr>
          <p:spPr>
            <a:xfrm>
              <a:off x="5697473" y="1943100"/>
              <a:ext cx="449580" cy="451484"/>
            </a:xfrm>
            <a:custGeom>
              <a:avLst/>
              <a:gdLst/>
              <a:ahLst/>
              <a:cxnLst/>
              <a:rect l="l" t="t" r="r" b="b"/>
              <a:pathLst>
                <a:path w="449579" h="451485" extrusionOk="0">
                  <a:moveTo>
                    <a:pt x="224789" y="0"/>
                  </a:moveTo>
                  <a:lnTo>
                    <a:pt x="179470" y="4566"/>
                  </a:lnTo>
                  <a:lnTo>
                    <a:pt x="137267" y="17668"/>
                  </a:lnTo>
                  <a:lnTo>
                    <a:pt x="99082" y="38415"/>
                  </a:lnTo>
                  <a:lnTo>
                    <a:pt x="65817" y="65912"/>
                  </a:lnTo>
                  <a:lnTo>
                    <a:pt x="38375" y="99268"/>
                  </a:lnTo>
                  <a:lnTo>
                    <a:pt x="17656" y="137588"/>
                  </a:lnTo>
                  <a:lnTo>
                    <a:pt x="4564" y="179980"/>
                  </a:lnTo>
                  <a:lnTo>
                    <a:pt x="0" y="225551"/>
                  </a:lnTo>
                  <a:lnTo>
                    <a:pt x="4564" y="270904"/>
                  </a:lnTo>
                  <a:lnTo>
                    <a:pt x="17656" y="313193"/>
                  </a:lnTo>
                  <a:lnTo>
                    <a:pt x="38375" y="351500"/>
                  </a:lnTo>
                  <a:lnTo>
                    <a:pt x="65817" y="384905"/>
                  </a:lnTo>
                  <a:lnTo>
                    <a:pt x="99082" y="412487"/>
                  </a:lnTo>
                  <a:lnTo>
                    <a:pt x="137267" y="433327"/>
                  </a:lnTo>
                  <a:lnTo>
                    <a:pt x="179470" y="446506"/>
                  </a:lnTo>
                  <a:lnTo>
                    <a:pt x="224789" y="451103"/>
                  </a:lnTo>
                  <a:lnTo>
                    <a:pt x="270109" y="446506"/>
                  </a:lnTo>
                  <a:lnTo>
                    <a:pt x="312312" y="433327"/>
                  </a:lnTo>
                  <a:lnTo>
                    <a:pt x="350497" y="412487"/>
                  </a:lnTo>
                  <a:lnTo>
                    <a:pt x="383762" y="384905"/>
                  </a:lnTo>
                  <a:lnTo>
                    <a:pt x="411204" y="351500"/>
                  </a:lnTo>
                  <a:lnTo>
                    <a:pt x="431923" y="313193"/>
                  </a:lnTo>
                  <a:lnTo>
                    <a:pt x="445015" y="270904"/>
                  </a:lnTo>
                  <a:lnTo>
                    <a:pt x="449579" y="225551"/>
                  </a:lnTo>
                  <a:lnTo>
                    <a:pt x="445015" y="179980"/>
                  </a:lnTo>
                  <a:lnTo>
                    <a:pt x="431923" y="137588"/>
                  </a:lnTo>
                  <a:lnTo>
                    <a:pt x="411204" y="99268"/>
                  </a:lnTo>
                  <a:lnTo>
                    <a:pt x="383762" y="65912"/>
                  </a:lnTo>
                  <a:lnTo>
                    <a:pt x="350497" y="38415"/>
                  </a:lnTo>
                  <a:lnTo>
                    <a:pt x="312312" y="17668"/>
                  </a:lnTo>
                  <a:lnTo>
                    <a:pt x="270109" y="4566"/>
                  </a:lnTo>
                  <a:lnTo>
                    <a:pt x="22478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2" name="Google Shape;1102;p62"/>
          <p:cNvSpPr txBox="1"/>
          <p:nvPr/>
        </p:nvSpPr>
        <p:spPr>
          <a:xfrm>
            <a:off x="5783071" y="2026411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03" name="Google Shape;1103;p62"/>
          <p:cNvGrpSpPr/>
          <p:nvPr/>
        </p:nvGrpSpPr>
        <p:grpSpPr>
          <a:xfrm>
            <a:off x="6141720" y="1943100"/>
            <a:ext cx="1579753" cy="451484"/>
            <a:chOff x="6141720" y="1943100"/>
            <a:chExt cx="1579753" cy="451484"/>
          </a:xfrm>
        </p:grpSpPr>
        <p:sp>
          <p:nvSpPr>
            <p:cNvPr id="1104" name="Google Shape;1104;p62"/>
            <p:cNvSpPr/>
            <p:nvPr/>
          </p:nvSpPr>
          <p:spPr>
            <a:xfrm>
              <a:off x="6141720" y="2130552"/>
              <a:ext cx="1130935" cy="76200"/>
            </a:xfrm>
            <a:custGeom>
              <a:avLst/>
              <a:gdLst/>
              <a:ahLst/>
              <a:cxnLst/>
              <a:rect l="l" t="t" r="r" b="b"/>
              <a:pathLst>
                <a:path w="1130934" h="76200" extrusionOk="0">
                  <a:moveTo>
                    <a:pt x="1072133" y="38099"/>
                  </a:moveTo>
                  <a:lnTo>
                    <a:pt x="1070609" y="34289"/>
                  </a:lnTo>
                  <a:lnTo>
                    <a:pt x="1066800" y="33527"/>
                  </a:lnTo>
                  <a:lnTo>
                    <a:pt x="5333" y="33527"/>
                  </a:lnTo>
                  <a:lnTo>
                    <a:pt x="1524" y="34289"/>
                  </a:lnTo>
                  <a:lnTo>
                    <a:pt x="0" y="38099"/>
                  </a:lnTo>
                  <a:lnTo>
                    <a:pt x="1524" y="41147"/>
                  </a:lnTo>
                  <a:lnTo>
                    <a:pt x="5333" y="42671"/>
                  </a:lnTo>
                  <a:lnTo>
                    <a:pt x="1066800" y="42671"/>
                  </a:lnTo>
                  <a:lnTo>
                    <a:pt x="1070609" y="41147"/>
                  </a:lnTo>
                  <a:lnTo>
                    <a:pt x="1072133" y="38099"/>
                  </a:lnTo>
                  <a:close/>
                </a:path>
                <a:path w="1130934" h="76200" extrusionOk="0">
                  <a:moveTo>
                    <a:pt x="1130807" y="38099"/>
                  </a:moveTo>
                  <a:lnTo>
                    <a:pt x="1054607" y="0"/>
                  </a:lnTo>
                  <a:lnTo>
                    <a:pt x="1054607" y="33527"/>
                  </a:lnTo>
                  <a:lnTo>
                    <a:pt x="1066800" y="33527"/>
                  </a:lnTo>
                  <a:lnTo>
                    <a:pt x="1070609" y="34289"/>
                  </a:lnTo>
                  <a:lnTo>
                    <a:pt x="1072133" y="38099"/>
                  </a:lnTo>
                  <a:lnTo>
                    <a:pt x="1072133" y="67436"/>
                  </a:lnTo>
                  <a:lnTo>
                    <a:pt x="1130807" y="38099"/>
                  </a:lnTo>
                  <a:close/>
                </a:path>
                <a:path w="1130934" h="76200" extrusionOk="0">
                  <a:moveTo>
                    <a:pt x="1072133" y="67436"/>
                  </a:moveTo>
                  <a:lnTo>
                    <a:pt x="1072133" y="38099"/>
                  </a:lnTo>
                  <a:lnTo>
                    <a:pt x="1070609" y="41147"/>
                  </a:lnTo>
                  <a:lnTo>
                    <a:pt x="1066800" y="42671"/>
                  </a:lnTo>
                  <a:lnTo>
                    <a:pt x="1054607" y="42671"/>
                  </a:lnTo>
                  <a:lnTo>
                    <a:pt x="1054607" y="76199"/>
                  </a:lnTo>
                  <a:lnTo>
                    <a:pt x="1072133" y="67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62"/>
            <p:cNvSpPr/>
            <p:nvPr/>
          </p:nvSpPr>
          <p:spPr>
            <a:xfrm>
              <a:off x="7272528" y="1943100"/>
              <a:ext cx="448945" cy="451484"/>
            </a:xfrm>
            <a:custGeom>
              <a:avLst/>
              <a:gdLst/>
              <a:ahLst/>
              <a:cxnLst/>
              <a:rect l="l" t="t" r="r" b="b"/>
              <a:pathLst>
                <a:path w="448945" h="451485" extrusionOk="0">
                  <a:moveTo>
                    <a:pt x="448818" y="225551"/>
                  </a:moveTo>
                  <a:lnTo>
                    <a:pt x="444254" y="179980"/>
                  </a:lnTo>
                  <a:lnTo>
                    <a:pt x="431172" y="137588"/>
                  </a:lnTo>
                  <a:lnTo>
                    <a:pt x="410482" y="99268"/>
                  </a:lnTo>
                  <a:lnTo>
                    <a:pt x="383095" y="65912"/>
                  </a:lnTo>
                  <a:lnTo>
                    <a:pt x="349921" y="38415"/>
                  </a:lnTo>
                  <a:lnTo>
                    <a:pt x="311872" y="17668"/>
                  </a:lnTo>
                  <a:lnTo>
                    <a:pt x="269858" y="4566"/>
                  </a:lnTo>
                  <a:lnTo>
                    <a:pt x="224790" y="0"/>
                  </a:lnTo>
                  <a:lnTo>
                    <a:pt x="179470" y="4566"/>
                  </a:lnTo>
                  <a:lnTo>
                    <a:pt x="137267" y="17668"/>
                  </a:lnTo>
                  <a:lnTo>
                    <a:pt x="99082" y="38415"/>
                  </a:lnTo>
                  <a:lnTo>
                    <a:pt x="65817" y="65912"/>
                  </a:lnTo>
                  <a:lnTo>
                    <a:pt x="38375" y="99268"/>
                  </a:lnTo>
                  <a:lnTo>
                    <a:pt x="17656" y="137588"/>
                  </a:lnTo>
                  <a:lnTo>
                    <a:pt x="4564" y="179980"/>
                  </a:lnTo>
                  <a:lnTo>
                    <a:pt x="0" y="225551"/>
                  </a:lnTo>
                  <a:lnTo>
                    <a:pt x="4564" y="270904"/>
                  </a:lnTo>
                  <a:lnTo>
                    <a:pt x="17656" y="313193"/>
                  </a:lnTo>
                  <a:lnTo>
                    <a:pt x="38375" y="351500"/>
                  </a:lnTo>
                  <a:lnTo>
                    <a:pt x="65817" y="384905"/>
                  </a:lnTo>
                  <a:lnTo>
                    <a:pt x="99082" y="412487"/>
                  </a:lnTo>
                  <a:lnTo>
                    <a:pt x="137267" y="433327"/>
                  </a:lnTo>
                  <a:lnTo>
                    <a:pt x="179470" y="446506"/>
                  </a:lnTo>
                  <a:lnTo>
                    <a:pt x="224790" y="451103"/>
                  </a:lnTo>
                  <a:lnTo>
                    <a:pt x="269858" y="446506"/>
                  </a:lnTo>
                  <a:lnTo>
                    <a:pt x="311872" y="433327"/>
                  </a:lnTo>
                  <a:lnTo>
                    <a:pt x="349921" y="412487"/>
                  </a:lnTo>
                  <a:lnTo>
                    <a:pt x="383095" y="384905"/>
                  </a:lnTo>
                  <a:lnTo>
                    <a:pt x="410482" y="351500"/>
                  </a:lnTo>
                  <a:lnTo>
                    <a:pt x="431172" y="313193"/>
                  </a:lnTo>
                  <a:lnTo>
                    <a:pt x="444254" y="270904"/>
                  </a:lnTo>
                  <a:lnTo>
                    <a:pt x="448818" y="225551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62"/>
            <p:cNvSpPr/>
            <p:nvPr/>
          </p:nvSpPr>
          <p:spPr>
            <a:xfrm>
              <a:off x="7272528" y="1943100"/>
              <a:ext cx="448945" cy="451484"/>
            </a:xfrm>
            <a:custGeom>
              <a:avLst/>
              <a:gdLst/>
              <a:ahLst/>
              <a:cxnLst/>
              <a:rect l="l" t="t" r="r" b="b"/>
              <a:pathLst>
                <a:path w="448945" h="451485" extrusionOk="0">
                  <a:moveTo>
                    <a:pt x="224790" y="0"/>
                  </a:moveTo>
                  <a:lnTo>
                    <a:pt x="179470" y="4566"/>
                  </a:lnTo>
                  <a:lnTo>
                    <a:pt x="137267" y="17668"/>
                  </a:lnTo>
                  <a:lnTo>
                    <a:pt x="99082" y="38415"/>
                  </a:lnTo>
                  <a:lnTo>
                    <a:pt x="65817" y="65912"/>
                  </a:lnTo>
                  <a:lnTo>
                    <a:pt x="38375" y="99268"/>
                  </a:lnTo>
                  <a:lnTo>
                    <a:pt x="17656" y="137588"/>
                  </a:lnTo>
                  <a:lnTo>
                    <a:pt x="4564" y="179980"/>
                  </a:lnTo>
                  <a:lnTo>
                    <a:pt x="0" y="225551"/>
                  </a:lnTo>
                  <a:lnTo>
                    <a:pt x="4564" y="270904"/>
                  </a:lnTo>
                  <a:lnTo>
                    <a:pt x="17656" y="313193"/>
                  </a:lnTo>
                  <a:lnTo>
                    <a:pt x="38375" y="351500"/>
                  </a:lnTo>
                  <a:lnTo>
                    <a:pt x="65817" y="384905"/>
                  </a:lnTo>
                  <a:lnTo>
                    <a:pt x="99082" y="412487"/>
                  </a:lnTo>
                  <a:lnTo>
                    <a:pt x="137267" y="433327"/>
                  </a:lnTo>
                  <a:lnTo>
                    <a:pt x="179470" y="446506"/>
                  </a:lnTo>
                  <a:lnTo>
                    <a:pt x="224790" y="451103"/>
                  </a:lnTo>
                  <a:lnTo>
                    <a:pt x="269858" y="446506"/>
                  </a:lnTo>
                  <a:lnTo>
                    <a:pt x="311872" y="433327"/>
                  </a:lnTo>
                  <a:lnTo>
                    <a:pt x="349921" y="412487"/>
                  </a:lnTo>
                  <a:lnTo>
                    <a:pt x="383095" y="384905"/>
                  </a:lnTo>
                  <a:lnTo>
                    <a:pt x="410482" y="351500"/>
                  </a:lnTo>
                  <a:lnTo>
                    <a:pt x="431172" y="313193"/>
                  </a:lnTo>
                  <a:lnTo>
                    <a:pt x="444254" y="270904"/>
                  </a:lnTo>
                  <a:lnTo>
                    <a:pt x="448818" y="225551"/>
                  </a:lnTo>
                  <a:lnTo>
                    <a:pt x="444254" y="179980"/>
                  </a:lnTo>
                  <a:lnTo>
                    <a:pt x="431172" y="137588"/>
                  </a:lnTo>
                  <a:lnTo>
                    <a:pt x="410482" y="99268"/>
                  </a:lnTo>
                  <a:lnTo>
                    <a:pt x="383095" y="65912"/>
                  </a:lnTo>
                  <a:lnTo>
                    <a:pt x="349921" y="38415"/>
                  </a:lnTo>
                  <a:lnTo>
                    <a:pt x="311872" y="17668"/>
                  </a:lnTo>
                  <a:lnTo>
                    <a:pt x="269858" y="4566"/>
                  </a:lnTo>
                  <a:lnTo>
                    <a:pt x="22479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7" name="Google Shape;1107;p62"/>
          <p:cNvSpPr txBox="1"/>
          <p:nvPr/>
        </p:nvSpPr>
        <p:spPr>
          <a:xfrm>
            <a:off x="7358126" y="2026411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4,5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08" name="Google Shape;1108;p62"/>
          <p:cNvGrpSpPr/>
          <p:nvPr/>
        </p:nvGrpSpPr>
        <p:grpSpPr>
          <a:xfrm>
            <a:off x="8846819" y="1943100"/>
            <a:ext cx="449580" cy="451484"/>
            <a:chOff x="8846819" y="1943100"/>
            <a:chExt cx="449580" cy="451484"/>
          </a:xfrm>
        </p:grpSpPr>
        <p:sp>
          <p:nvSpPr>
            <p:cNvPr id="1109" name="Google Shape;1109;p62"/>
            <p:cNvSpPr/>
            <p:nvPr/>
          </p:nvSpPr>
          <p:spPr>
            <a:xfrm>
              <a:off x="8846819" y="1943100"/>
              <a:ext cx="449580" cy="451484"/>
            </a:xfrm>
            <a:custGeom>
              <a:avLst/>
              <a:gdLst/>
              <a:ahLst/>
              <a:cxnLst/>
              <a:rect l="l" t="t" r="r" b="b"/>
              <a:pathLst>
                <a:path w="449579" h="451485" extrusionOk="0">
                  <a:moveTo>
                    <a:pt x="449579" y="225551"/>
                  </a:moveTo>
                  <a:lnTo>
                    <a:pt x="445015" y="179980"/>
                  </a:lnTo>
                  <a:lnTo>
                    <a:pt x="431923" y="137588"/>
                  </a:lnTo>
                  <a:lnTo>
                    <a:pt x="411204" y="99268"/>
                  </a:lnTo>
                  <a:lnTo>
                    <a:pt x="383762" y="65912"/>
                  </a:lnTo>
                  <a:lnTo>
                    <a:pt x="350497" y="38415"/>
                  </a:lnTo>
                  <a:lnTo>
                    <a:pt x="312312" y="17668"/>
                  </a:lnTo>
                  <a:lnTo>
                    <a:pt x="270109" y="4566"/>
                  </a:lnTo>
                  <a:lnTo>
                    <a:pt x="224789" y="0"/>
                  </a:lnTo>
                  <a:lnTo>
                    <a:pt x="179470" y="4566"/>
                  </a:lnTo>
                  <a:lnTo>
                    <a:pt x="137267" y="17668"/>
                  </a:lnTo>
                  <a:lnTo>
                    <a:pt x="99082" y="38415"/>
                  </a:lnTo>
                  <a:lnTo>
                    <a:pt x="65817" y="65912"/>
                  </a:lnTo>
                  <a:lnTo>
                    <a:pt x="38375" y="99268"/>
                  </a:lnTo>
                  <a:lnTo>
                    <a:pt x="17656" y="137588"/>
                  </a:lnTo>
                  <a:lnTo>
                    <a:pt x="4564" y="179980"/>
                  </a:lnTo>
                  <a:lnTo>
                    <a:pt x="0" y="225551"/>
                  </a:lnTo>
                  <a:lnTo>
                    <a:pt x="4564" y="270904"/>
                  </a:lnTo>
                  <a:lnTo>
                    <a:pt x="17656" y="313193"/>
                  </a:lnTo>
                  <a:lnTo>
                    <a:pt x="38375" y="351500"/>
                  </a:lnTo>
                  <a:lnTo>
                    <a:pt x="65817" y="384905"/>
                  </a:lnTo>
                  <a:lnTo>
                    <a:pt x="99082" y="412487"/>
                  </a:lnTo>
                  <a:lnTo>
                    <a:pt x="137267" y="433327"/>
                  </a:lnTo>
                  <a:lnTo>
                    <a:pt x="179470" y="446506"/>
                  </a:lnTo>
                  <a:lnTo>
                    <a:pt x="224789" y="451104"/>
                  </a:lnTo>
                  <a:lnTo>
                    <a:pt x="270109" y="446506"/>
                  </a:lnTo>
                  <a:lnTo>
                    <a:pt x="312312" y="433327"/>
                  </a:lnTo>
                  <a:lnTo>
                    <a:pt x="350497" y="412487"/>
                  </a:lnTo>
                  <a:lnTo>
                    <a:pt x="383762" y="384905"/>
                  </a:lnTo>
                  <a:lnTo>
                    <a:pt x="411204" y="351500"/>
                  </a:lnTo>
                  <a:lnTo>
                    <a:pt x="431923" y="313193"/>
                  </a:lnTo>
                  <a:lnTo>
                    <a:pt x="445015" y="270904"/>
                  </a:lnTo>
                  <a:lnTo>
                    <a:pt x="449579" y="225551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62"/>
            <p:cNvSpPr/>
            <p:nvPr/>
          </p:nvSpPr>
          <p:spPr>
            <a:xfrm>
              <a:off x="8846819" y="1943100"/>
              <a:ext cx="449580" cy="451484"/>
            </a:xfrm>
            <a:custGeom>
              <a:avLst/>
              <a:gdLst/>
              <a:ahLst/>
              <a:cxnLst/>
              <a:rect l="l" t="t" r="r" b="b"/>
              <a:pathLst>
                <a:path w="449579" h="451485" extrusionOk="0">
                  <a:moveTo>
                    <a:pt x="224789" y="0"/>
                  </a:moveTo>
                  <a:lnTo>
                    <a:pt x="179470" y="4566"/>
                  </a:lnTo>
                  <a:lnTo>
                    <a:pt x="137267" y="17668"/>
                  </a:lnTo>
                  <a:lnTo>
                    <a:pt x="99082" y="38415"/>
                  </a:lnTo>
                  <a:lnTo>
                    <a:pt x="65817" y="65912"/>
                  </a:lnTo>
                  <a:lnTo>
                    <a:pt x="38375" y="99268"/>
                  </a:lnTo>
                  <a:lnTo>
                    <a:pt x="17656" y="137588"/>
                  </a:lnTo>
                  <a:lnTo>
                    <a:pt x="4564" y="179980"/>
                  </a:lnTo>
                  <a:lnTo>
                    <a:pt x="0" y="225551"/>
                  </a:lnTo>
                  <a:lnTo>
                    <a:pt x="4564" y="270904"/>
                  </a:lnTo>
                  <a:lnTo>
                    <a:pt x="17656" y="313193"/>
                  </a:lnTo>
                  <a:lnTo>
                    <a:pt x="38375" y="351500"/>
                  </a:lnTo>
                  <a:lnTo>
                    <a:pt x="65817" y="384905"/>
                  </a:lnTo>
                  <a:lnTo>
                    <a:pt x="99082" y="412487"/>
                  </a:lnTo>
                  <a:lnTo>
                    <a:pt x="137267" y="433327"/>
                  </a:lnTo>
                  <a:lnTo>
                    <a:pt x="179470" y="446506"/>
                  </a:lnTo>
                  <a:lnTo>
                    <a:pt x="224789" y="451104"/>
                  </a:lnTo>
                  <a:lnTo>
                    <a:pt x="270109" y="446506"/>
                  </a:lnTo>
                  <a:lnTo>
                    <a:pt x="312312" y="433327"/>
                  </a:lnTo>
                  <a:lnTo>
                    <a:pt x="350497" y="412487"/>
                  </a:lnTo>
                  <a:lnTo>
                    <a:pt x="383762" y="384905"/>
                  </a:lnTo>
                  <a:lnTo>
                    <a:pt x="411204" y="351500"/>
                  </a:lnTo>
                  <a:lnTo>
                    <a:pt x="431923" y="313193"/>
                  </a:lnTo>
                  <a:lnTo>
                    <a:pt x="445015" y="270904"/>
                  </a:lnTo>
                  <a:lnTo>
                    <a:pt x="449579" y="225551"/>
                  </a:lnTo>
                  <a:lnTo>
                    <a:pt x="445015" y="179980"/>
                  </a:lnTo>
                  <a:lnTo>
                    <a:pt x="431923" y="137588"/>
                  </a:lnTo>
                  <a:lnTo>
                    <a:pt x="411204" y="99268"/>
                  </a:lnTo>
                  <a:lnTo>
                    <a:pt x="383762" y="65912"/>
                  </a:lnTo>
                  <a:lnTo>
                    <a:pt x="350497" y="38415"/>
                  </a:lnTo>
                  <a:lnTo>
                    <a:pt x="312312" y="17668"/>
                  </a:lnTo>
                  <a:lnTo>
                    <a:pt x="270109" y="4566"/>
                  </a:lnTo>
                  <a:lnTo>
                    <a:pt x="22478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1" name="Google Shape;1111;p62"/>
          <p:cNvSpPr txBox="1"/>
          <p:nvPr/>
        </p:nvSpPr>
        <p:spPr>
          <a:xfrm>
            <a:off x="9009380" y="202641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12" name="Google Shape;1112;p62"/>
          <p:cNvGrpSpPr/>
          <p:nvPr/>
        </p:nvGrpSpPr>
        <p:grpSpPr>
          <a:xfrm>
            <a:off x="5697473" y="3519678"/>
            <a:ext cx="449580" cy="448945"/>
            <a:chOff x="5697473" y="3519678"/>
            <a:chExt cx="449580" cy="448945"/>
          </a:xfrm>
        </p:grpSpPr>
        <p:sp>
          <p:nvSpPr>
            <p:cNvPr id="1113" name="Google Shape;1113;p62"/>
            <p:cNvSpPr/>
            <p:nvPr/>
          </p:nvSpPr>
          <p:spPr>
            <a:xfrm>
              <a:off x="5697473" y="3519678"/>
              <a:ext cx="449580" cy="448945"/>
            </a:xfrm>
            <a:custGeom>
              <a:avLst/>
              <a:gdLst/>
              <a:ahLst/>
              <a:cxnLst/>
              <a:rect l="l" t="t" r="r" b="b"/>
              <a:pathLst>
                <a:path w="449579" h="448945" extrusionOk="0">
                  <a:moveTo>
                    <a:pt x="449579" y="224789"/>
                  </a:moveTo>
                  <a:lnTo>
                    <a:pt x="445015" y="179470"/>
                  </a:lnTo>
                  <a:lnTo>
                    <a:pt x="431923" y="137267"/>
                  </a:lnTo>
                  <a:lnTo>
                    <a:pt x="411204" y="99082"/>
                  </a:lnTo>
                  <a:lnTo>
                    <a:pt x="383762" y="65817"/>
                  </a:lnTo>
                  <a:lnTo>
                    <a:pt x="350497" y="38375"/>
                  </a:lnTo>
                  <a:lnTo>
                    <a:pt x="312312" y="17656"/>
                  </a:lnTo>
                  <a:lnTo>
                    <a:pt x="270109" y="4564"/>
                  </a:lnTo>
                  <a:lnTo>
                    <a:pt x="224789" y="0"/>
                  </a:lnTo>
                  <a:lnTo>
                    <a:pt x="179470" y="4564"/>
                  </a:lnTo>
                  <a:lnTo>
                    <a:pt x="137267" y="17656"/>
                  </a:lnTo>
                  <a:lnTo>
                    <a:pt x="99082" y="38375"/>
                  </a:lnTo>
                  <a:lnTo>
                    <a:pt x="65817" y="65817"/>
                  </a:lnTo>
                  <a:lnTo>
                    <a:pt x="38375" y="99082"/>
                  </a:lnTo>
                  <a:lnTo>
                    <a:pt x="17656" y="137267"/>
                  </a:lnTo>
                  <a:lnTo>
                    <a:pt x="4564" y="179470"/>
                  </a:lnTo>
                  <a:lnTo>
                    <a:pt x="0" y="224790"/>
                  </a:lnTo>
                  <a:lnTo>
                    <a:pt x="4564" y="269858"/>
                  </a:lnTo>
                  <a:lnTo>
                    <a:pt x="17656" y="311872"/>
                  </a:lnTo>
                  <a:lnTo>
                    <a:pt x="38375" y="349921"/>
                  </a:lnTo>
                  <a:lnTo>
                    <a:pt x="65817" y="383095"/>
                  </a:lnTo>
                  <a:lnTo>
                    <a:pt x="99082" y="410482"/>
                  </a:lnTo>
                  <a:lnTo>
                    <a:pt x="137267" y="431172"/>
                  </a:lnTo>
                  <a:lnTo>
                    <a:pt x="179470" y="444254"/>
                  </a:lnTo>
                  <a:lnTo>
                    <a:pt x="224789" y="448818"/>
                  </a:lnTo>
                  <a:lnTo>
                    <a:pt x="270109" y="444254"/>
                  </a:lnTo>
                  <a:lnTo>
                    <a:pt x="312312" y="431172"/>
                  </a:lnTo>
                  <a:lnTo>
                    <a:pt x="350497" y="410482"/>
                  </a:lnTo>
                  <a:lnTo>
                    <a:pt x="383762" y="383095"/>
                  </a:lnTo>
                  <a:lnTo>
                    <a:pt x="411204" y="349921"/>
                  </a:lnTo>
                  <a:lnTo>
                    <a:pt x="431923" y="311872"/>
                  </a:lnTo>
                  <a:lnTo>
                    <a:pt x="445015" y="269858"/>
                  </a:lnTo>
                  <a:lnTo>
                    <a:pt x="449579" y="224789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62"/>
            <p:cNvSpPr/>
            <p:nvPr/>
          </p:nvSpPr>
          <p:spPr>
            <a:xfrm>
              <a:off x="5697473" y="3519678"/>
              <a:ext cx="449580" cy="448945"/>
            </a:xfrm>
            <a:custGeom>
              <a:avLst/>
              <a:gdLst/>
              <a:ahLst/>
              <a:cxnLst/>
              <a:rect l="l" t="t" r="r" b="b"/>
              <a:pathLst>
                <a:path w="449579" h="448945" extrusionOk="0">
                  <a:moveTo>
                    <a:pt x="224789" y="0"/>
                  </a:moveTo>
                  <a:lnTo>
                    <a:pt x="179470" y="4564"/>
                  </a:lnTo>
                  <a:lnTo>
                    <a:pt x="137267" y="17656"/>
                  </a:lnTo>
                  <a:lnTo>
                    <a:pt x="99082" y="38375"/>
                  </a:lnTo>
                  <a:lnTo>
                    <a:pt x="65817" y="65817"/>
                  </a:lnTo>
                  <a:lnTo>
                    <a:pt x="38375" y="99082"/>
                  </a:lnTo>
                  <a:lnTo>
                    <a:pt x="17656" y="137267"/>
                  </a:lnTo>
                  <a:lnTo>
                    <a:pt x="4564" y="179470"/>
                  </a:lnTo>
                  <a:lnTo>
                    <a:pt x="0" y="224790"/>
                  </a:lnTo>
                  <a:lnTo>
                    <a:pt x="4564" y="269858"/>
                  </a:lnTo>
                  <a:lnTo>
                    <a:pt x="17656" y="311872"/>
                  </a:lnTo>
                  <a:lnTo>
                    <a:pt x="38375" y="349921"/>
                  </a:lnTo>
                  <a:lnTo>
                    <a:pt x="65817" y="383095"/>
                  </a:lnTo>
                  <a:lnTo>
                    <a:pt x="99082" y="410482"/>
                  </a:lnTo>
                  <a:lnTo>
                    <a:pt x="137267" y="431172"/>
                  </a:lnTo>
                  <a:lnTo>
                    <a:pt x="179470" y="444254"/>
                  </a:lnTo>
                  <a:lnTo>
                    <a:pt x="224789" y="448818"/>
                  </a:lnTo>
                  <a:lnTo>
                    <a:pt x="270109" y="444254"/>
                  </a:lnTo>
                  <a:lnTo>
                    <a:pt x="312312" y="431172"/>
                  </a:lnTo>
                  <a:lnTo>
                    <a:pt x="350497" y="410482"/>
                  </a:lnTo>
                  <a:lnTo>
                    <a:pt x="383762" y="383095"/>
                  </a:lnTo>
                  <a:lnTo>
                    <a:pt x="411204" y="349921"/>
                  </a:lnTo>
                  <a:lnTo>
                    <a:pt x="431923" y="311872"/>
                  </a:lnTo>
                  <a:lnTo>
                    <a:pt x="445015" y="269858"/>
                  </a:lnTo>
                  <a:lnTo>
                    <a:pt x="449579" y="224789"/>
                  </a:lnTo>
                  <a:lnTo>
                    <a:pt x="445015" y="179470"/>
                  </a:lnTo>
                  <a:lnTo>
                    <a:pt x="431923" y="137267"/>
                  </a:lnTo>
                  <a:lnTo>
                    <a:pt x="411204" y="99082"/>
                  </a:lnTo>
                  <a:lnTo>
                    <a:pt x="383762" y="65817"/>
                  </a:lnTo>
                  <a:lnTo>
                    <a:pt x="350497" y="38375"/>
                  </a:lnTo>
                  <a:lnTo>
                    <a:pt x="312312" y="17656"/>
                  </a:lnTo>
                  <a:lnTo>
                    <a:pt x="270109" y="4564"/>
                  </a:lnTo>
                  <a:lnTo>
                    <a:pt x="22478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5" name="Google Shape;1115;p62"/>
          <p:cNvSpPr txBox="1"/>
          <p:nvPr/>
        </p:nvSpPr>
        <p:spPr>
          <a:xfrm>
            <a:off x="5783071" y="3601466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6" name="Google Shape;1116;p62"/>
          <p:cNvSpPr/>
          <p:nvPr/>
        </p:nvSpPr>
        <p:spPr>
          <a:xfrm>
            <a:off x="7272528" y="3519678"/>
            <a:ext cx="448945" cy="448945"/>
          </a:xfrm>
          <a:custGeom>
            <a:avLst/>
            <a:gdLst/>
            <a:ahLst/>
            <a:cxnLst/>
            <a:rect l="l" t="t" r="r" b="b"/>
            <a:pathLst>
              <a:path w="448945" h="448945" extrusionOk="0">
                <a:moveTo>
                  <a:pt x="224790" y="0"/>
                </a:moveTo>
                <a:lnTo>
                  <a:pt x="179470" y="4564"/>
                </a:lnTo>
                <a:lnTo>
                  <a:pt x="137267" y="17656"/>
                </a:lnTo>
                <a:lnTo>
                  <a:pt x="99082" y="38375"/>
                </a:lnTo>
                <a:lnTo>
                  <a:pt x="65817" y="65817"/>
                </a:lnTo>
                <a:lnTo>
                  <a:pt x="38375" y="99082"/>
                </a:lnTo>
                <a:lnTo>
                  <a:pt x="17656" y="137267"/>
                </a:lnTo>
                <a:lnTo>
                  <a:pt x="4564" y="179470"/>
                </a:lnTo>
                <a:lnTo>
                  <a:pt x="0" y="224789"/>
                </a:lnTo>
                <a:lnTo>
                  <a:pt x="4564" y="269858"/>
                </a:lnTo>
                <a:lnTo>
                  <a:pt x="17656" y="311872"/>
                </a:lnTo>
                <a:lnTo>
                  <a:pt x="38375" y="349921"/>
                </a:lnTo>
                <a:lnTo>
                  <a:pt x="65817" y="383095"/>
                </a:lnTo>
                <a:lnTo>
                  <a:pt x="99082" y="410482"/>
                </a:lnTo>
                <a:lnTo>
                  <a:pt x="137267" y="431172"/>
                </a:lnTo>
                <a:lnTo>
                  <a:pt x="179470" y="444254"/>
                </a:lnTo>
                <a:lnTo>
                  <a:pt x="224790" y="448818"/>
                </a:lnTo>
                <a:lnTo>
                  <a:pt x="269858" y="444254"/>
                </a:lnTo>
                <a:lnTo>
                  <a:pt x="311872" y="431172"/>
                </a:lnTo>
                <a:lnTo>
                  <a:pt x="349921" y="410482"/>
                </a:lnTo>
                <a:lnTo>
                  <a:pt x="383095" y="383095"/>
                </a:lnTo>
                <a:lnTo>
                  <a:pt x="410482" y="349921"/>
                </a:lnTo>
                <a:lnTo>
                  <a:pt x="431172" y="311872"/>
                </a:lnTo>
                <a:lnTo>
                  <a:pt x="444254" y="269858"/>
                </a:lnTo>
                <a:lnTo>
                  <a:pt x="448818" y="224789"/>
                </a:lnTo>
                <a:lnTo>
                  <a:pt x="444254" y="179470"/>
                </a:lnTo>
                <a:lnTo>
                  <a:pt x="431172" y="137267"/>
                </a:lnTo>
                <a:lnTo>
                  <a:pt x="410482" y="99082"/>
                </a:lnTo>
                <a:lnTo>
                  <a:pt x="383095" y="65817"/>
                </a:lnTo>
                <a:lnTo>
                  <a:pt x="349921" y="38375"/>
                </a:lnTo>
                <a:lnTo>
                  <a:pt x="311872" y="17656"/>
                </a:lnTo>
                <a:lnTo>
                  <a:pt x="269858" y="4564"/>
                </a:lnTo>
                <a:lnTo>
                  <a:pt x="22479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62"/>
          <p:cNvSpPr txBox="1"/>
          <p:nvPr/>
        </p:nvSpPr>
        <p:spPr>
          <a:xfrm>
            <a:off x="7434326" y="360146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8" name="Google Shape;1118;p62"/>
          <p:cNvSpPr/>
          <p:nvPr/>
        </p:nvSpPr>
        <p:spPr>
          <a:xfrm>
            <a:off x="5883402" y="2130551"/>
            <a:ext cx="3074670" cy="1651000"/>
          </a:xfrm>
          <a:custGeom>
            <a:avLst/>
            <a:gdLst/>
            <a:ahLst/>
            <a:cxnLst/>
            <a:rect l="l" t="t" r="r" b="b"/>
            <a:pathLst>
              <a:path w="3074670" h="1651000" extrusionOk="0">
                <a:moveTo>
                  <a:pt x="76200" y="1312926"/>
                </a:moveTo>
                <a:lnTo>
                  <a:pt x="42672" y="1312926"/>
                </a:lnTo>
                <a:lnTo>
                  <a:pt x="42672" y="263652"/>
                </a:lnTo>
                <a:lnTo>
                  <a:pt x="41148" y="259842"/>
                </a:lnTo>
                <a:lnTo>
                  <a:pt x="38100" y="258318"/>
                </a:lnTo>
                <a:lnTo>
                  <a:pt x="34290" y="259842"/>
                </a:lnTo>
                <a:lnTo>
                  <a:pt x="33528" y="263652"/>
                </a:lnTo>
                <a:lnTo>
                  <a:pt x="33528" y="1312926"/>
                </a:lnTo>
                <a:lnTo>
                  <a:pt x="0" y="1312926"/>
                </a:lnTo>
                <a:lnTo>
                  <a:pt x="33528" y="1379982"/>
                </a:lnTo>
                <a:lnTo>
                  <a:pt x="38100" y="1389126"/>
                </a:lnTo>
                <a:lnTo>
                  <a:pt x="42672" y="1379982"/>
                </a:lnTo>
                <a:lnTo>
                  <a:pt x="76200" y="1312926"/>
                </a:lnTo>
                <a:close/>
              </a:path>
              <a:path w="3074670" h="1651000" extrusionOk="0">
                <a:moveTo>
                  <a:pt x="1389126" y="1612392"/>
                </a:moveTo>
                <a:lnTo>
                  <a:pt x="1312926" y="1574292"/>
                </a:lnTo>
                <a:lnTo>
                  <a:pt x="1312926" y="1607820"/>
                </a:lnTo>
                <a:lnTo>
                  <a:pt x="263652" y="1607820"/>
                </a:lnTo>
                <a:lnTo>
                  <a:pt x="259842" y="1609344"/>
                </a:lnTo>
                <a:lnTo>
                  <a:pt x="258318" y="1612392"/>
                </a:lnTo>
                <a:lnTo>
                  <a:pt x="259842" y="1616202"/>
                </a:lnTo>
                <a:lnTo>
                  <a:pt x="263652" y="1617726"/>
                </a:lnTo>
                <a:lnTo>
                  <a:pt x="1312926" y="1617726"/>
                </a:lnTo>
                <a:lnTo>
                  <a:pt x="1312926" y="1650492"/>
                </a:lnTo>
                <a:lnTo>
                  <a:pt x="1330452" y="1641729"/>
                </a:lnTo>
                <a:lnTo>
                  <a:pt x="1389126" y="1612392"/>
                </a:lnTo>
                <a:close/>
              </a:path>
              <a:path w="3074670" h="1651000" extrusionOk="0">
                <a:moveTo>
                  <a:pt x="2963418" y="38100"/>
                </a:moveTo>
                <a:lnTo>
                  <a:pt x="2887218" y="0"/>
                </a:lnTo>
                <a:lnTo>
                  <a:pt x="2887218" y="33528"/>
                </a:lnTo>
                <a:lnTo>
                  <a:pt x="1837944" y="33528"/>
                </a:lnTo>
                <a:lnTo>
                  <a:pt x="1834896" y="34290"/>
                </a:lnTo>
                <a:lnTo>
                  <a:pt x="1833372" y="38100"/>
                </a:lnTo>
                <a:lnTo>
                  <a:pt x="1834896" y="41148"/>
                </a:lnTo>
                <a:lnTo>
                  <a:pt x="1837944" y="42672"/>
                </a:lnTo>
                <a:lnTo>
                  <a:pt x="2887218" y="42672"/>
                </a:lnTo>
                <a:lnTo>
                  <a:pt x="2887218" y="76200"/>
                </a:lnTo>
                <a:lnTo>
                  <a:pt x="2904744" y="67437"/>
                </a:lnTo>
                <a:lnTo>
                  <a:pt x="2963418" y="38100"/>
                </a:lnTo>
                <a:close/>
              </a:path>
              <a:path w="3074670" h="1651000" extrusionOk="0">
                <a:moveTo>
                  <a:pt x="3074670" y="263652"/>
                </a:moveTo>
                <a:lnTo>
                  <a:pt x="2993898" y="290322"/>
                </a:lnTo>
                <a:lnTo>
                  <a:pt x="3017520" y="313944"/>
                </a:lnTo>
                <a:lnTo>
                  <a:pt x="1834896" y="1496568"/>
                </a:lnTo>
                <a:lnTo>
                  <a:pt x="1833372" y="1500378"/>
                </a:lnTo>
                <a:lnTo>
                  <a:pt x="1834896" y="1503426"/>
                </a:lnTo>
                <a:lnTo>
                  <a:pt x="1837944" y="1504950"/>
                </a:lnTo>
                <a:lnTo>
                  <a:pt x="1841754" y="1503426"/>
                </a:lnTo>
                <a:lnTo>
                  <a:pt x="3024378" y="320802"/>
                </a:lnTo>
                <a:lnTo>
                  <a:pt x="3035046" y="331470"/>
                </a:lnTo>
                <a:lnTo>
                  <a:pt x="3048000" y="344424"/>
                </a:lnTo>
                <a:lnTo>
                  <a:pt x="3074670" y="2636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62"/>
          <p:cNvSpPr txBox="1"/>
          <p:nvPr/>
        </p:nvSpPr>
        <p:spPr>
          <a:xfrm>
            <a:off x="8059928" y="1854961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0" name="Google Shape;1120;p62"/>
          <p:cNvSpPr txBox="1"/>
          <p:nvPr/>
        </p:nvSpPr>
        <p:spPr>
          <a:xfrm>
            <a:off x="8508747" y="2812802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1" name="Google Shape;1121;p62"/>
          <p:cNvSpPr txBox="1"/>
          <p:nvPr/>
        </p:nvSpPr>
        <p:spPr>
          <a:xfrm>
            <a:off x="6442204" y="1746012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2" name="Google Shape;1122;p62"/>
          <p:cNvSpPr txBox="1"/>
          <p:nvPr/>
        </p:nvSpPr>
        <p:spPr>
          <a:xfrm>
            <a:off x="6067299" y="2710709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3" name="Google Shape;1123;p62"/>
          <p:cNvSpPr txBox="1"/>
          <p:nvPr/>
        </p:nvSpPr>
        <p:spPr>
          <a:xfrm>
            <a:off x="6510015" y="338585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24" name="Google Shape;1124;p62"/>
          <p:cNvGrpSpPr/>
          <p:nvPr/>
        </p:nvGrpSpPr>
        <p:grpSpPr>
          <a:xfrm>
            <a:off x="4567428" y="1985772"/>
            <a:ext cx="4686554" cy="1948180"/>
            <a:chOff x="4567428" y="1985772"/>
            <a:chExt cx="4686554" cy="1948180"/>
          </a:xfrm>
        </p:grpSpPr>
        <p:sp>
          <p:nvSpPr>
            <p:cNvPr id="1125" name="Google Shape;1125;p62"/>
            <p:cNvSpPr/>
            <p:nvPr/>
          </p:nvSpPr>
          <p:spPr>
            <a:xfrm>
              <a:off x="4567428" y="2109978"/>
              <a:ext cx="1130300" cy="76200"/>
            </a:xfrm>
            <a:custGeom>
              <a:avLst/>
              <a:gdLst/>
              <a:ahLst/>
              <a:cxnLst/>
              <a:rect l="l" t="t" r="r" b="b"/>
              <a:pathLst>
                <a:path w="1130300" h="76200" extrusionOk="0">
                  <a:moveTo>
                    <a:pt x="1071372" y="38099"/>
                  </a:moveTo>
                  <a:lnTo>
                    <a:pt x="1069848" y="34289"/>
                  </a:lnTo>
                  <a:lnTo>
                    <a:pt x="1066800" y="32765"/>
                  </a:lnTo>
                  <a:lnTo>
                    <a:pt x="4572" y="32765"/>
                  </a:lnTo>
                  <a:lnTo>
                    <a:pt x="1524" y="34289"/>
                  </a:lnTo>
                  <a:lnTo>
                    <a:pt x="0" y="38099"/>
                  </a:lnTo>
                  <a:lnTo>
                    <a:pt x="1524" y="41147"/>
                  </a:lnTo>
                  <a:lnTo>
                    <a:pt x="4572" y="42671"/>
                  </a:lnTo>
                  <a:lnTo>
                    <a:pt x="1066800" y="42671"/>
                  </a:lnTo>
                  <a:lnTo>
                    <a:pt x="1069848" y="41147"/>
                  </a:lnTo>
                  <a:lnTo>
                    <a:pt x="1071372" y="38099"/>
                  </a:lnTo>
                  <a:close/>
                </a:path>
                <a:path w="1130300" h="76200" extrusionOk="0">
                  <a:moveTo>
                    <a:pt x="1130046" y="38099"/>
                  </a:moveTo>
                  <a:lnTo>
                    <a:pt x="1053846" y="0"/>
                  </a:lnTo>
                  <a:lnTo>
                    <a:pt x="1053846" y="32765"/>
                  </a:lnTo>
                  <a:lnTo>
                    <a:pt x="1066800" y="32765"/>
                  </a:lnTo>
                  <a:lnTo>
                    <a:pt x="1069848" y="34289"/>
                  </a:lnTo>
                  <a:lnTo>
                    <a:pt x="1071372" y="38099"/>
                  </a:lnTo>
                  <a:lnTo>
                    <a:pt x="1071372" y="67436"/>
                  </a:lnTo>
                  <a:lnTo>
                    <a:pt x="1130046" y="38099"/>
                  </a:lnTo>
                  <a:close/>
                </a:path>
                <a:path w="1130300" h="76200" extrusionOk="0">
                  <a:moveTo>
                    <a:pt x="1071372" y="67436"/>
                  </a:moveTo>
                  <a:lnTo>
                    <a:pt x="1071372" y="38099"/>
                  </a:lnTo>
                  <a:lnTo>
                    <a:pt x="1069848" y="41147"/>
                  </a:lnTo>
                  <a:lnTo>
                    <a:pt x="1066800" y="42671"/>
                  </a:lnTo>
                  <a:lnTo>
                    <a:pt x="1053846" y="42671"/>
                  </a:lnTo>
                  <a:lnTo>
                    <a:pt x="1053846" y="76199"/>
                  </a:lnTo>
                  <a:lnTo>
                    <a:pt x="1071372" y="67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62"/>
            <p:cNvSpPr/>
            <p:nvPr/>
          </p:nvSpPr>
          <p:spPr>
            <a:xfrm>
              <a:off x="5738622" y="1985772"/>
              <a:ext cx="3515360" cy="1948180"/>
            </a:xfrm>
            <a:custGeom>
              <a:avLst/>
              <a:gdLst/>
              <a:ahLst/>
              <a:cxnLst/>
              <a:rect l="l" t="t" r="r" b="b"/>
              <a:pathLst>
                <a:path w="3515359" h="1948179" extrusionOk="0">
                  <a:moveTo>
                    <a:pt x="3333750" y="0"/>
                  </a:moveTo>
                  <a:lnTo>
                    <a:pt x="3285712" y="6505"/>
                  </a:lnTo>
                  <a:lnTo>
                    <a:pt x="3242563" y="24863"/>
                  </a:lnTo>
                  <a:lnTo>
                    <a:pt x="3206019" y="53339"/>
                  </a:lnTo>
                  <a:lnTo>
                    <a:pt x="3177793" y="90198"/>
                  </a:lnTo>
                  <a:lnTo>
                    <a:pt x="3159601" y="133702"/>
                  </a:lnTo>
                  <a:lnTo>
                    <a:pt x="3153155" y="182117"/>
                  </a:lnTo>
                  <a:lnTo>
                    <a:pt x="3159601" y="230476"/>
                  </a:lnTo>
                  <a:lnTo>
                    <a:pt x="3177794" y="273840"/>
                  </a:lnTo>
                  <a:lnTo>
                    <a:pt x="3206019" y="310514"/>
                  </a:lnTo>
                  <a:lnTo>
                    <a:pt x="3242564" y="338807"/>
                  </a:lnTo>
                  <a:lnTo>
                    <a:pt x="3285712" y="357025"/>
                  </a:lnTo>
                  <a:lnTo>
                    <a:pt x="3333750" y="363473"/>
                  </a:lnTo>
                  <a:lnTo>
                    <a:pt x="3381844" y="357025"/>
                  </a:lnTo>
                  <a:lnTo>
                    <a:pt x="3425133" y="338807"/>
                  </a:lnTo>
                  <a:lnTo>
                    <a:pt x="3461861" y="310514"/>
                  </a:lnTo>
                  <a:lnTo>
                    <a:pt x="3490270" y="273840"/>
                  </a:lnTo>
                  <a:lnTo>
                    <a:pt x="3508604" y="230476"/>
                  </a:lnTo>
                  <a:lnTo>
                    <a:pt x="3515105" y="182117"/>
                  </a:lnTo>
                  <a:lnTo>
                    <a:pt x="3508604" y="133702"/>
                  </a:lnTo>
                  <a:lnTo>
                    <a:pt x="3490270" y="90198"/>
                  </a:lnTo>
                  <a:lnTo>
                    <a:pt x="3461861" y="53340"/>
                  </a:lnTo>
                  <a:lnTo>
                    <a:pt x="3425133" y="24863"/>
                  </a:lnTo>
                  <a:lnTo>
                    <a:pt x="3381844" y="6505"/>
                  </a:lnTo>
                  <a:lnTo>
                    <a:pt x="3333750" y="0"/>
                  </a:lnTo>
                  <a:close/>
                </a:path>
                <a:path w="3515359" h="1948179" extrusionOk="0">
                  <a:moveTo>
                    <a:pt x="1757172" y="4572"/>
                  </a:moveTo>
                  <a:lnTo>
                    <a:pt x="1709134" y="11077"/>
                  </a:lnTo>
                  <a:lnTo>
                    <a:pt x="1665985" y="29435"/>
                  </a:lnTo>
                  <a:lnTo>
                    <a:pt x="1629441" y="57912"/>
                  </a:lnTo>
                  <a:lnTo>
                    <a:pt x="1601215" y="94770"/>
                  </a:lnTo>
                  <a:lnTo>
                    <a:pt x="1583023" y="138274"/>
                  </a:lnTo>
                  <a:lnTo>
                    <a:pt x="1576577" y="186690"/>
                  </a:lnTo>
                  <a:lnTo>
                    <a:pt x="1583023" y="235105"/>
                  </a:lnTo>
                  <a:lnTo>
                    <a:pt x="1601216" y="278609"/>
                  </a:lnTo>
                  <a:lnTo>
                    <a:pt x="1629441" y="315468"/>
                  </a:lnTo>
                  <a:lnTo>
                    <a:pt x="1665986" y="343944"/>
                  </a:lnTo>
                  <a:lnTo>
                    <a:pt x="1709134" y="362302"/>
                  </a:lnTo>
                  <a:lnTo>
                    <a:pt x="1757172" y="368808"/>
                  </a:lnTo>
                  <a:lnTo>
                    <a:pt x="1805530" y="362302"/>
                  </a:lnTo>
                  <a:lnTo>
                    <a:pt x="1848894" y="343944"/>
                  </a:lnTo>
                  <a:lnTo>
                    <a:pt x="1885569" y="315468"/>
                  </a:lnTo>
                  <a:lnTo>
                    <a:pt x="1913861" y="278609"/>
                  </a:lnTo>
                  <a:lnTo>
                    <a:pt x="1932079" y="235105"/>
                  </a:lnTo>
                  <a:lnTo>
                    <a:pt x="1938527" y="186690"/>
                  </a:lnTo>
                  <a:lnTo>
                    <a:pt x="1932079" y="138274"/>
                  </a:lnTo>
                  <a:lnTo>
                    <a:pt x="1913861" y="94770"/>
                  </a:lnTo>
                  <a:lnTo>
                    <a:pt x="1885569" y="57912"/>
                  </a:lnTo>
                  <a:lnTo>
                    <a:pt x="1848894" y="29435"/>
                  </a:lnTo>
                  <a:lnTo>
                    <a:pt x="1805530" y="11077"/>
                  </a:lnTo>
                  <a:lnTo>
                    <a:pt x="1757172" y="4572"/>
                  </a:lnTo>
                  <a:close/>
                </a:path>
                <a:path w="3515359" h="1948179" extrusionOk="0">
                  <a:moveTo>
                    <a:pt x="181355" y="1584198"/>
                  </a:moveTo>
                  <a:lnTo>
                    <a:pt x="133261" y="1590703"/>
                  </a:lnTo>
                  <a:lnTo>
                    <a:pt x="89972" y="1609061"/>
                  </a:lnTo>
                  <a:lnTo>
                    <a:pt x="53244" y="1637538"/>
                  </a:lnTo>
                  <a:lnTo>
                    <a:pt x="24835" y="1674396"/>
                  </a:lnTo>
                  <a:lnTo>
                    <a:pt x="6501" y="1717900"/>
                  </a:lnTo>
                  <a:lnTo>
                    <a:pt x="0" y="1766316"/>
                  </a:lnTo>
                  <a:lnTo>
                    <a:pt x="6501" y="1814674"/>
                  </a:lnTo>
                  <a:lnTo>
                    <a:pt x="24835" y="1858038"/>
                  </a:lnTo>
                  <a:lnTo>
                    <a:pt x="53244" y="1894713"/>
                  </a:lnTo>
                  <a:lnTo>
                    <a:pt x="89972" y="1923005"/>
                  </a:lnTo>
                  <a:lnTo>
                    <a:pt x="133261" y="1941223"/>
                  </a:lnTo>
                  <a:lnTo>
                    <a:pt x="181355" y="1947672"/>
                  </a:lnTo>
                  <a:lnTo>
                    <a:pt x="229393" y="1941223"/>
                  </a:lnTo>
                  <a:lnTo>
                    <a:pt x="272541" y="1923005"/>
                  </a:lnTo>
                  <a:lnTo>
                    <a:pt x="309086" y="1894713"/>
                  </a:lnTo>
                  <a:lnTo>
                    <a:pt x="337312" y="1858038"/>
                  </a:lnTo>
                  <a:lnTo>
                    <a:pt x="355504" y="1814674"/>
                  </a:lnTo>
                  <a:lnTo>
                    <a:pt x="361950" y="1766315"/>
                  </a:lnTo>
                  <a:lnTo>
                    <a:pt x="355504" y="1717900"/>
                  </a:lnTo>
                  <a:lnTo>
                    <a:pt x="337312" y="1674396"/>
                  </a:lnTo>
                  <a:lnTo>
                    <a:pt x="309086" y="1637538"/>
                  </a:lnTo>
                  <a:lnTo>
                    <a:pt x="272541" y="1609061"/>
                  </a:lnTo>
                  <a:lnTo>
                    <a:pt x="229393" y="1590703"/>
                  </a:lnTo>
                  <a:lnTo>
                    <a:pt x="181355" y="1584198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7" name="Google Shape;1127;p62"/>
          <p:cNvSpPr txBox="1"/>
          <p:nvPr/>
        </p:nvSpPr>
        <p:spPr>
          <a:xfrm>
            <a:off x="4761229" y="1703323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63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75107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 2: Subset Construction</a:t>
            </a:r>
            <a:endParaRPr sz="2600"/>
          </a:p>
        </p:txBody>
      </p:sp>
      <p:grpSp>
        <p:nvGrpSpPr>
          <p:cNvPr id="1133" name="Google Shape;1133;p63"/>
          <p:cNvGrpSpPr/>
          <p:nvPr/>
        </p:nvGrpSpPr>
        <p:grpSpPr>
          <a:xfrm>
            <a:off x="1828800" y="3429000"/>
            <a:ext cx="304800" cy="304800"/>
            <a:chOff x="1828800" y="3429000"/>
            <a:chExt cx="304800" cy="304800"/>
          </a:xfrm>
        </p:grpSpPr>
        <p:sp>
          <p:nvSpPr>
            <p:cNvPr id="1134" name="Google Shape;1134;p63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63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6" name="Google Shape;1136;p63"/>
          <p:cNvSpPr txBox="1"/>
          <p:nvPr/>
        </p:nvSpPr>
        <p:spPr>
          <a:xfrm>
            <a:off x="19189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37" name="Google Shape;1137;p63"/>
          <p:cNvGrpSpPr/>
          <p:nvPr/>
        </p:nvGrpSpPr>
        <p:grpSpPr>
          <a:xfrm>
            <a:off x="3900678" y="3900678"/>
            <a:ext cx="304800" cy="304800"/>
            <a:chOff x="3900678" y="3900678"/>
            <a:chExt cx="304800" cy="304800"/>
          </a:xfrm>
        </p:grpSpPr>
        <p:pic>
          <p:nvPicPr>
            <p:cNvPr id="1138" name="Google Shape;1138;p6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00678" y="3900678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9" name="Google Shape;1139;p63"/>
            <p:cNvSpPr/>
            <p:nvPr/>
          </p:nvSpPr>
          <p:spPr>
            <a:xfrm>
              <a:off x="3900678" y="390067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0" name="Google Shape;1140;p63"/>
          <p:cNvSpPr txBox="1"/>
          <p:nvPr/>
        </p:nvSpPr>
        <p:spPr>
          <a:xfrm>
            <a:off x="3990847" y="39123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1" name="Google Shape;1141;p63"/>
          <p:cNvSpPr/>
          <p:nvPr/>
        </p:nvSpPr>
        <p:spPr>
          <a:xfrm>
            <a:off x="2895600" y="3429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63"/>
          <p:cNvSpPr txBox="1"/>
          <p:nvPr/>
        </p:nvSpPr>
        <p:spPr>
          <a:xfrm>
            <a:off x="29857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3" name="Google Shape;1143;p63"/>
          <p:cNvSpPr/>
          <p:nvPr/>
        </p:nvSpPr>
        <p:spPr>
          <a:xfrm>
            <a:off x="28956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63"/>
          <p:cNvSpPr txBox="1"/>
          <p:nvPr/>
        </p:nvSpPr>
        <p:spPr>
          <a:xfrm>
            <a:off x="29857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5" name="Google Shape;1145;p63"/>
          <p:cNvSpPr/>
          <p:nvPr/>
        </p:nvSpPr>
        <p:spPr>
          <a:xfrm>
            <a:off x="18288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63"/>
          <p:cNvSpPr txBox="1"/>
          <p:nvPr/>
        </p:nvSpPr>
        <p:spPr>
          <a:xfrm>
            <a:off x="19189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7" name="Google Shape;1147;p63"/>
          <p:cNvSpPr/>
          <p:nvPr/>
        </p:nvSpPr>
        <p:spPr>
          <a:xfrm>
            <a:off x="1943100" y="3543299"/>
            <a:ext cx="2019300" cy="1295400"/>
          </a:xfrm>
          <a:custGeom>
            <a:avLst/>
            <a:gdLst/>
            <a:ahLst/>
            <a:cxnLst/>
            <a:rect l="l" t="t" r="r" b="b"/>
            <a:pathLst>
              <a:path w="2019300" h="1295400" extrusionOk="0">
                <a:moveTo>
                  <a:pt x="76200" y="1028700"/>
                </a:moveTo>
                <a:lnTo>
                  <a:pt x="42672" y="1028700"/>
                </a:lnTo>
                <a:lnTo>
                  <a:pt x="42672" y="190500"/>
                </a:lnTo>
                <a:lnTo>
                  <a:pt x="41148" y="187452"/>
                </a:lnTo>
                <a:lnTo>
                  <a:pt x="38100" y="185928"/>
                </a:lnTo>
                <a:lnTo>
                  <a:pt x="35052" y="187452"/>
                </a:lnTo>
                <a:lnTo>
                  <a:pt x="33528" y="190500"/>
                </a:lnTo>
                <a:lnTo>
                  <a:pt x="33528" y="1028700"/>
                </a:lnTo>
                <a:lnTo>
                  <a:pt x="0" y="1028700"/>
                </a:lnTo>
                <a:lnTo>
                  <a:pt x="33528" y="1095756"/>
                </a:lnTo>
                <a:lnTo>
                  <a:pt x="38100" y="1104900"/>
                </a:lnTo>
                <a:lnTo>
                  <a:pt x="42672" y="1095756"/>
                </a:lnTo>
                <a:lnTo>
                  <a:pt x="76200" y="1028700"/>
                </a:lnTo>
                <a:close/>
              </a:path>
              <a:path w="2019300" h="1295400" extrusionOk="0">
                <a:moveTo>
                  <a:pt x="952500" y="1257300"/>
                </a:moveTo>
                <a:lnTo>
                  <a:pt x="876300" y="1219200"/>
                </a:lnTo>
                <a:lnTo>
                  <a:pt x="876300" y="1252728"/>
                </a:lnTo>
                <a:lnTo>
                  <a:pt x="190500" y="1252728"/>
                </a:lnTo>
                <a:lnTo>
                  <a:pt x="187452" y="1254252"/>
                </a:lnTo>
                <a:lnTo>
                  <a:pt x="185928" y="1257300"/>
                </a:lnTo>
                <a:lnTo>
                  <a:pt x="187452" y="1260348"/>
                </a:lnTo>
                <a:lnTo>
                  <a:pt x="190500" y="1261872"/>
                </a:lnTo>
                <a:lnTo>
                  <a:pt x="876300" y="1261872"/>
                </a:lnTo>
                <a:lnTo>
                  <a:pt x="876300" y="1295400"/>
                </a:lnTo>
                <a:lnTo>
                  <a:pt x="893826" y="1286637"/>
                </a:lnTo>
                <a:lnTo>
                  <a:pt x="952500" y="1257300"/>
                </a:lnTo>
                <a:close/>
              </a:path>
              <a:path w="2019300" h="1295400" extrusionOk="0">
                <a:moveTo>
                  <a:pt x="952500" y="38100"/>
                </a:moveTo>
                <a:lnTo>
                  <a:pt x="876300" y="0"/>
                </a:lnTo>
                <a:lnTo>
                  <a:pt x="876300" y="33528"/>
                </a:lnTo>
                <a:lnTo>
                  <a:pt x="190500" y="33528"/>
                </a:lnTo>
                <a:lnTo>
                  <a:pt x="187452" y="35052"/>
                </a:lnTo>
                <a:lnTo>
                  <a:pt x="185928" y="38100"/>
                </a:lnTo>
                <a:lnTo>
                  <a:pt x="187452" y="41148"/>
                </a:lnTo>
                <a:lnTo>
                  <a:pt x="190500" y="42672"/>
                </a:lnTo>
                <a:lnTo>
                  <a:pt x="876300" y="42672"/>
                </a:lnTo>
                <a:lnTo>
                  <a:pt x="876300" y="76200"/>
                </a:lnTo>
                <a:lnTo>
                  <a:pt x="893826" y="67437"/>
                </a:lnTo>
                <a:lnTo>
                  <a:pt x="952500" y="38100"/>
                </a:lnTo>
                <a:close/>
              </a:path>
              <a:path w="2019300" h="1295400" extrusionOk="0">
                <a:moveTo>
                  <a:pt x="1143000" y="1028700"/>
                </a:moveTo>
                <a:lnTo>
                  <a:pt x="1109472" y="1028700"/>
                </a:lnTo>
                <a:lnTo>
                  <a:pt x="1109472" y="190500"/>
                </a:lnTo>
                <a:lnTo>
                  <a:pt x="1107948" y="187452"/>
                </a:lnTo>
                <a:lnTo>
                  <a:pt x="1104900" y="185928"/>
                </a:lnTo>
                <a:lnTo>
                  <a:pt x="1101852" y="187452"/>
                </a:lnTo>
                <a:lnTo>
                  <a:pt x="1100328" y="190500"/>
                </a:lnTo>
                <a:lnTo>
                  <a:pt x="1100328" y="1028700"/>
                </a:lnTo>
                <a:lnTo>
                  <a:pt x="1066800" y="1028700"/>
                </a:lnTo>
                <a:lnTo>
                  <a:pt x="1100328" y="1095756"/>
                </a:lnTo>
                <a:lnTo>
                  <a:pt x="1104900" y="1104900"/>
                </a:lnTo>
                <a:lnTo>
                  <a:pt x="1109472" y="1095756"/>
                </a:lnTo>
                <a:lnTo>
                  <a:pt x="1143000" y="1028700"/>
                </a:lnTo>
                <a:close/>
              </a:path>
              <a:path w="2019300" h="1295400" extrusionOk="0">
                <a:moveTo>
                  <a:pt x="1943100" y="495300"/>
                </a:moveTo>
                <a:lnTo>
                  <a:pt x="1901190" y="421386"/>
                </a:lnTo>
                <a:lnTo>
                  <a:pt x="1882267" y="449427"/>
                </a:lnTo>
                <a:lnTo>
                  <a:pt x="1259586" y="34290"/>
                </a:lnTo>
                <a:lnTo>
                  <a:pt x="1256538" y="33528"/>
                </a:lnTo>
                <a:lnTo>
                  <a:pt x="1253490" y="35814"/>
                </a:lnTo>
                <a:lnTo>
                  <a:pt x="1252728" y="38862"/>
                </a:lnTo>
                <a:lnTo>
                  <a:pt x="1255014" y="41910"/>
                </a:lnTo>
                <a:lnTo>
                  <a:pt x="1877072" y="457123"/>
                </a:lnTo>
                <a:lnTo>
                  <a:pt x="1858518" y="484632"/>
                </a:lnTo>
                <a:lnTo>
                  <a:pt x="1895094" y="489254"/>
                </a:lnTo>
                <a:lnTo>
                  <a:pt x="1943100" y="495300"/>
                </a:lnTo>
                <a:close/>
              </a:path>
              <a:path w="2019300" h="1295400" extrusionOk="0">
                <a:moveTo>
                  <a:pt x="2019300" y="647700"/>
                </a:moveTo>
                <a:lnTo>
                  <a:pt x="1936242" y="665226"/>
                </a:lnTo>
                <a:lnTo>
                  <a:pt x="1956803" y="691451"/>
                </a:lnTo>
                <a:lnTo>
                  <a:pt x="1254252" y="1253490"/>
                </a:lnTo>
                <a:lnTo>
                  <a:pt x="1252728" y="1256538"/>
                </a:lnTo>
                <a:lnTo>
                  <a:pt x="1253490" y="1260348"/>
                </a:lnTo>
                <a:lnTo>
                  <a:pt x="1256538" y="1261872"/>
                </a:lnTo>
                <a:lnTo>
                  <a:pt x="1260348" y="1261110"/>
                </a:lnTo>
                <a:lnTo>
                  <a:pt x="1962835" y="699122"/>
                </a:lnTo>
                <a:lnTo>
                  <a:pt x="1974342" y="713778"/>
                </a:lnTo>
                <a:lnTo>
                  <a:pt x="1983486" y="725424"/>
                </a:lnTo>
                <a:lnTo>
                  <a:pt x="2019300" y="647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63"/>
          <p:cNvSpPr txBox="1"/>
          <p:nvPr/>
        </p:nvSpPr>
        <p:spPr>
          <a:xfrm>
            <a:off x="2374645" y="32890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9" name="Google Shape;1149;p63"/>
          <p:cNvSpPr txBox="1"/>
          <p:nvPr/>
        </p:nvSpPr>
        <p:spPr>
          <a:xfrm>
            <a:off x="2305308" y="4813038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50" name="Google Shape;1150;p63"/>
          <p:cNvSpPr txBox="1"/>
          <p:nvPr/>
        </p:nvSpPr>
        <p:spPr>
          <a:xfrm>
            <a:off x="1695699" y="3974828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1" name="Google Shape;1151;p63"/>
          <p:cNvSpPr txBox="1"/>
          <p:nvPr/>
        </p:nvSpPr>
        <p:spPr>
          <a:xfrm>
            <a:off x="3441456" y="351762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2" name="Google Shape;1152;p63"/>
          <p:cNvSpPr txBox="1"/>
          <p:nvPr/>
        </p:nvSpPr>
        <p:spPr>
          <a:xfrm>
            <a:off x="3584709" y="4445742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3" name="Google Shape;1153;p63"/>
          <p:cNvSpPr txBox="1"/>
          <p:nvPr/>
        </p:nvSpPr>
        <p:spPr>
          <a:xfrm>
            <a:off x="1892300" y="2349500"/>
            <a:ext cx="6362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4" name="Google Shape;1154;p63"/>
          <p:cNvSpPr/>
          <p:nvPr/>
        </p:nvSpPr>
        <p:spPr>
          <a:xfrm>
            <a:off x="2057400" y="3733800"/>
            <a:ext cx="919480" cy="995680"/>
          </a:xfrm>
          <a:custGeom>
            <a:avLst/>
            <a:gdLst/>
            <a:ahLst/>
            <a:cxnLst/>
            <a:rect l="l" t="t" r="r" b="b"/>
            <a:pathLst>
              <a:path w="919480" h="995679" extrusionOk="0">
                <a:moveTo>
                  <a:pt x="80010" y="30479"/>
                </a:moveTo>
                <a:lnTo>
                  <a:pt x="0" y="0"/>
                </a:lnTo>
                <a:lnTo>
                  <a:pt x="23622" y="81534"/>
                </a:lnTo>
                <a:lnTo>
                  <a:pt x="38100" y="68425"/>
                </a:lnTo>
                <a:lnTo>
                  <a:pt x="38100" y="46482"/>
                </a:lnTo>
                <a:lnTo>
                  <a:pt x="39624" y="43434"/>
                </a:lnTo>
                <a:lnTo>
                  <a:pt x="43433" y="41910"/>
                </a:lnTo>
                <a:lnTo>
                  <a:pt x="46481" y="43434"/>
                </a:lnTo>
                <a:lnTo>
                  <a:pt x="55233" y="52912"/>
                </a:lnTo>
                <a:lnTo>
                  <a:pt x="80010" y="30479"/>
                </a:lnTo>
                <a:close/>
              </a:path>
              <a:path w="919480" h="995679" extrusionOk="0">
                <a:moveTo>
                  <a:pt x="55233" y="52912"/>
                </a:moveTo>
                <a:lnTo>
                  <a:pt x="46481" y="43434"/>
                </a:lnTo>
                <a:lnTo>
                  <a:pt x="43433" y="41910"/>
                </a:lnTo>
                <a:lnTo>
                  <a:pt x="39624" y="43434"/>
                </a:lnTo>
                <a:lnTo>
                  <a:pt x="38100" y="46482"/>
                </a:lnTo>
                <a:lnTo>
                  <a:pt x="39624" y="49529"/>
                </a:lnTo>
                <a:lnTo>
                  <a:pt x="48428" y="59074"/>
                </a:lnTo>
                <a:lnTo>
                  <a:pt x="55233" y="52912"/>
                </a:lnTo>
                <a:close/>
              </a:path>
              <a:path w="919480" h="995679" extrusionOk="0">
                <a:moveTo>
                  <a:pt x="48428" y="59074"/>
                </a:moveTo>
                <a:lnTo>
                  <a:pt x="39624" y="49529"/>
                </a:lnTo>
                <a:lnTo>
                  <a:pt x="38100" y="46482"/>
                </a:lnTo>
                <a:lnTo>
                  <a:pt x="38100" y="68425"/>
                </a:lnTo>
                <a:lnTo>
                  <a:pt x="48428" y="59074"/>
                </a:lnTo>
                <a:close/>
              </a:path>
              <a:path w="919480" h="995679" extrusionOk="0">
                <a:moveTo>
                  <a:pt x="918972" y="990600"/>
                </a:moveTo>
                <a:lnTo>
                  <a:pt x="918210" y="987551"/>
                </a:lnTo>
                <a:lnTo>
                  <a:pt x="55233" y="52912"/>
                </a:lnTo>
                <a:lnTo>
                  <a:pt x="48428" y="59074"/>
                </a:lnTo>
                <a:lnTo>
                  <a:pt x="910589" y="993648"/>
                </a:lnTo>
                <a:lnTo>
                  <a:pt x="914400" y="995172"/>
                </a:lnTo>
                <a:lnTo>
                  <a:pt x="917448" y="994410"/>
                </a:lnTo>
                <a:lnTo>
                  <a:pt x="918972" y="990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63"/>
          <p:cNvSpPr txBox="1"/>
          <p:nvPr/>
        </p:nvSpPr>
        <p:spPr>
          <a:xfrm>
            <a:off x="2425700" y="3898646"/>
            <a:ext cx="53340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56" name="Google Shape;1156;p63"/>
          <p:cNvGrpSpPr/>
          <p:nvPr/>
        </p:nvGrpSpPr>
        <p:grpSpPr>
          <a:xfrm>
            <a:off x="1214627" y="3543300"/>
            <a:ext cx="2965196" cy="636522"/>
            <a:chOff x="1214627" y="3543300"/>
            <a:chExt cx="2965196" cy="636522"/>
          </a:xfrm>
        </p:grpSpPr>
        <p:sp>
          <p:nvSpPr>
            <p:cNvPr id="1157" name="Google Shape;1157;p63"/>
            <p:cNvSpPr/>
            <p:nvPr/>
          </p:nvSpPr>
          <p:spPr>
            <a:xfrm>
              <a:off x="3933444" y="3933443"/>
              <a:ext cx="246379" cy="246379"/>
            </a:xfrm>
            <a:custGeom>
              <a:avLst/>
              <a:gdLst/>
              <a:ahLst/>
              <a:cxnLst/>
              <a:rect l="l" t="t" r="r" b="b"/>
              <a:pathLst>
                <a:path w="246379" h="246379" extrusionOk="0">
                  <a:moveTo>
                    <a:pt x="123443" y="0"/>
                  </a:moveTo>
                  <a:lnTo>
                    <a:pt x="75545" y="9751"/>
                  </a:lnTo>
                  <a:lnTo>
                    <a:pt x="36290" y="36290"/>
                  </a:lnTo>
                  <a:lnTo>
                    <a:pt x="9751" y="75545"/>
                  </a:lnTo>
                  <a:lnTo>
                    <a:pt x="0" y="123443"/>
                  </a:lnTo>
                  <a:lnTo>
                    <a:pt x="9751" y="171223"/>
                  </a:lnTo>
                  <a:lnTo>
                    <a:pt x="36290" y="210216"/>
                  </a:lnTo>
                  <a:lnTo>
                    <a:pt x="75545" y="236493"/>
                  </a:lnTo>
                  <a:lnTo>
                    <a:pt x="123443" y="246125"/>
                  </a:lnTo>
                  <a:lnTo>
                    <a:pt x="171223" y="236493"/>
                  </a:lnTo>
                  <a:lnTo>
                    <a:pt x="210216" y="210216"/>
                  </a:lnTo>
                  <a:lnTo>
                    <a:pt x="236493" y="171223"/>
                  </a:lnTo>
                  <a:lnTo>
                    <a:pt x="246125" y="123443"/>
                  </a:lnTo>
                  <a:lnTo>
                    <a:pt x="236493" y="75545"/>
                  </a:lnTo>
                  <a:lnTo>
                    <a:pt x="210216" y="36290"/>
                  </a:lnTo>
                  <a:lnTo>
                    <a:pt x="171223" y="9751"/>
                  </a:lnTo>
                  <a:lnTo>
                    <a:pt x="1234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63"/>
            <p:cNvSpPr/>
            <p:nvPr/>
          </p:nvSpPr>
          <p:spPr>
            <a:xfrm>
              <a:off x="1214627" y="3543300"/>
              <a:ext cx="614680" cy="76200"/>
            </a:xfrm>
            <a:custGeom>
              <a:avLst/>
              <a:gdLst/>
              <a:ahLst/>
              <a:cxnLst/>
              <a:rect l="l" t="t" r="r" b="b"/>
              <a:pathLst>
                <a:path w="614680" h="76200" extrusionOk="0">
                  <a:moveTo>
                    <a:pt x="555498" y="38100"/>
                  </a:moveTo>
                  <a:lnTo>
                    <a:pt x="553974" y="35051"/>
                  </a:lnTo>
                  <a:lnTo>
                    <a:pt x="550926" y="33527"/>
                  </a:lnTo>
                  <a:lnTo>
                    <a:pt x="4571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1" y="42672"/>
                  </a:lnTo>
                  <a:lnTo>
                    <a:pt x="550926" y="42672"/>
                  </a:lnTo>
                  <a:lnTo>
                    <a:pt x="553974" y="41148"/>
                  </a:lnTo>
                  <a:lnTo>
                    <a:pt x="555498" y="38100"/>
                  </a:lnTo>
                  <a:close/>
                </a:path>
                <a:path w="614680" h="76200" extrusionOk="0">
                  <a:moveTo>
                    <a:pt x="614172" y="38100"/>
                  </a:moveTo>
                  <a:lnTo>
                    <a:pt x="537972" y="0"/>
                  </a:lnTo>
                  <a:lnTo>
                    <a:pt x="537972" y="33527"/>
                  </a:lnTo>
                  <a:lnTo>
                    <a:pt x="550926" y="33527"/>
                  </a:lnTo>
                  <a:lnTo>
                    <a:pt x="553974" y="35051"/>
                  </a:lnTo>
                  <a:lnTo>
                    <a:pt x="555498" y="38100"/>
                  </a:lnTo>
                  <a:lnTo>
                    <a:pt x="555498" y="67437"/>
                  </a:lnTo>
                  <a:lnTo>
                    <a:pt x="614172" y="38100"/>
                  </a:lnTo>
                  <a:close/>
                </a:path>
                <a:path w="614680" h="76200" extrusionOk="0">
                  <a:moveTo>
                    <a:pt x="555498" y="67437"/>
                  </a:moveTo>
                  <a:lnTo>
                    <a:pt x="555498" y="38100"/>
                  </a:lnTo>
                  <a:lnTo>
                    <a:pt x="553974" y="41148"/>
                  </a:lnTo>
                  <a:lnTo>
                    <a:pt x="550926" y="42672"/>
                  </a:lnTo>
                  <a:lnTo>
                    <a:pt x="537972" y="42672"/>
                  </a:lnTo>
                  <a:lnTo>
                    <a:pt x="537972" y="76200"/>
                  </a:lnTo>
                  <a:lnTo>
                    <a:pt x="5554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9" name="Google Shape;1159;p63"/>
          <p:cNvSpPr txBox="1"/>
          <p:nvPr/>
        </p:nvSpPr>
        <p:spPr>
          <a:xfrm>
            <a:off x="1282700" y="3263900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64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75107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 2: Subset Construction</a:t>
            </a:r>
            <a:endParaRPr sz="2600"/>
          </a:p>
        </p:txBody>
      </p:sp>
      <p:grpSp>
        <p:nvGrpSpPr>
          <p:cNvPr id="1165" name="Google Shape;1165;p64"/>
          <p:cNvGrpSpPr/>
          <p:nvPr/>
        </p:nvGrpSpPr>
        <p:grpSpPr>
          <a:xfrm>
            <a:off x="1828800" y="3429000"/>
            <a:ext cx="304800" cy="304800"/>
            <a:chOff x="1828800" y="3429000"/>
            <a:chExt cx="304800" cy="304800"/>
          </a:xfrm>
        </p:grpSpPr>
        <p:sp>
          <p:nvSpPr>
            <p:cNvPr id="1166" name="Google Shape;1166;p64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64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8" name="Google Shape;1168;p64"/>
          <p:cNvSpPr txBox="1"/>
          <p:nvPr/>
        </p:nvSpPr>
        <p:spPr>
          <a:xfrm>
            <a:off x="19189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69" name="Google Shape;1169;p64"/>
          <p:cNvGrpSpPr/>
          <p:nvPr/>
        </p:nvGrpSpPr>
        <p:grpSpPr>
          <a:xfrm>
            <a:off x="3900678" y="3919728"/>
            <a:ext cx="304800" cy="304800"/>
            <a:chOff x="3900678" y="3919728"/>
            <a:chExt cx="304800" cy="304800"/>
          </a:xfrm>
        </p:grpSpPr>
        <p:pic>
          <p:nvPicPr>
            <p:cNvPr id="1170" name="Google Shape;1170;p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00678" y="3919728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1" name="Google Shape;1171;p64"/>
            <p:cNvSpPr/>
            <p:nvPr/>
          </p:nvSpPr>
          <p:spPr>
            <a:xfrm>
              <a:off x="3900678" y="39197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2" name="Google Shape;1172;p64"/>
          <p:cNvSpPr txBox="1"/>
          <p:nvPr/>
        </p:nvSpPr>
        <p:spPr>
          <a:xfrm>
            <a:off x="3990847" y="393141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3" name="Google Shape;1173;p64"/>
          <p:cNvSpPr/>
          <p:nvPr/>
        </p:nvSpPr>
        <p:spPr>
          <a:xfrm>
            <a:off x="2895600" y="3429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64"/>
          <p:cNvSpPr txBox="1"/>
          <p:nvPr/>
        </p:nvSpPr>
        <p:spPr>
          <a:xfrm>
            <a:off x="29857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5" name="Google Shape;1175;p64"/>
          <p:cNvSpPr/>
          <p:nvPr/>
        </p:nvSpPr>
        <p:spPr>
          <a:xfrm>
            <a:off x="28956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64"/>
          <p:cNvSpPr txBox="1"/>
          <p:nvPr/>
        </p:nvSpPr>
        <p:spPr>
          <a:xfrm>
            <a:off x="29857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7" name="Google Shape;1177;p64"/>
          <p:cNvSpPr/>
          <p:nvPr/>
        </p:nvSpPr>
        <p:spPr>
          <a:xfrm>
            <a:off x="18288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64"/>
          <p:cNvSpPr txBox="1"/>
          <p:nvPr/>
        </p:nvSpPr>
        <p:spPr>
          <a:xfrm>
            <a:off x="19189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9" name="Google Shape;1179;p64"/>
          <p:cNvSpPr/>
          <p:nvPr/>
        </p:nvSpPr>
        <p:spPr>
          <a:xfrm>
            <a:off x="1943100" y="3543299"/>
            <a:ext cx="2019300" cy="1295400"/>
          </a:xfrm>
          <a:custGeom>
            <a:avLst/>
            <a:gdLst/>
            <a:ahLst/>
            <a:cxnLst/>
            <a:rect l="l" t="t" r="r" b="b"/>
            <a:pathLst>
              <a:path w="2019300" h="1295400" extrusionOk="0">
                <a:moveTo>
                  <a:pt x="76200" y="1028700"/>
                </a:moveTo>
                <a:lnTo>
                  <a:pt x="42672" y="1028700"/>
                </a:lnTo>
                <a:lnTo>
                  <a:pt x="42672" y="190500"/>
                </a:lnTo>
                <a:lnTo>
                  <a:pt x="41148" y="187452"/>
                </a:lnTo>
                <a:lnTo>
                  <a:pt x="38100" y="185928"/>
                </a:lnTo>
                <a:lnTo>
                  <a:pt x="35052" y="187452"/>
                </a:lnTo>
                <a:lnTo>
                  <a:pt x="33528" y="190500"/>
                </a:lnTo>
                <a:lnTo>
                  <a:pt x="33528" y="1028700"/>
                </a:lnTo>
                <a:lnTo>
                  <a:pt x="0" y="1028700"/>
                </a:lnTo>
                <a:lnTo>
                  <a:pt x="33528" y="1095756"/>
                </a:lnTo>
                <a:lnTo>
                  <a:pt x="38100" y="1104900"/>
                </a:lnTo>
                <a:lnTo>
                  <a:pt x="42672" y="1095756"/>
                </a:lnTo>
                <a:lnTo>
                  <a:pt x="76200" y="1028700"/>
                </a:lnTo>
                <a:close/>
              </a:path>
              <a:path w="2019300" h="1295400" extrusionOk="0">
                <a:moveTo>
                  <a:pt x="952500" y="1257300"/>
                </a:moveTo>
                <a:lnTo>
                  <a:pt x="876300" y="1219200"/>
                </a:lnTo>
                <a:lnTo>
                  <a:pt x="876300" y="1252728"/>
                </a:lnTo>
                <a:lnTo>
                  <a:pt x="190500" y="1252728"/>
                </a:lnTo>
                <a:lnTo>
                  <a:pt x="187452" y="1254252"/>
                </a:lnTo>
                <a:lnTo>
                  <a:pt x="185928" y="1257300"/>
                </a:lnTo>
                <a:lnTo>
                  <a:pt x="187452" y="1260348"/>
                </a:lnTo>
                <a:lnTo>
                  <a:pt x="190500" y="1261872"/>
                </a:lnTo>
                <a:lnTo>
                  <a:pt x="876300" y="1261872"/>
                </a:lnTo>
                <a:lnTo>
                  <a:pt x="876300" y="1295400"/>
                </a:lnTo>
                <a:lnTo>
                  <a:pt x="893826" y="1286637"/>
                </a:lnTo>
                <a:lnTo>
                  <a:pt x="952500" y="1257300"/>
                </a:lnTo>
                <a:close/>
              </a:path>
              <a:path w="2019300" h="1295400" extrusionOk="0">
                <a:moveTo>
                  <a:pt x="952500" y="38100"/>
                </a:moveTo>
                <a:lnTo>
                  <a:pt x="876300" y="0"/>
                </a:lnTo>
                <a:lnTo>
                  <a:pt x="876300" y="33528"/>
                </a:lnTo>
                <a:lnTo>
                  <a:pt x="190500" y="33528"/>
                </a:lnTo>
                <a:lnTo>
                  <a:pt x="187452" y="35052"/>
                </a:lnTo>
                <a:lnTo>
                  <a:pt x="185928" y="38100"/>
                </a:lnTo>
                <a:lnTo>
                  <a:pt x="187452" y="41148"/>
                </a:lnTo>
                <a:lnTo>
                  <a:pt x="190500" y="42672"/>
                </a:lnTo>
                <a:lnTo>
                  <a:pt x="876300" y="42672"/>
                </a:lnTo>
                <a:lnTo>
                  <a:pt x="876300" y="76200"/>
                </a:lnTo>
                <a:lnTo>
                  <a:pt x="893826" y="67437"/>
                </a:lnTo>
                <a:lnTo>
                  <a:pt x="952500" y="38100"/>
                </a:lnTo>
                <a:close/>
              </a:path>
              <a:path w="2019300" h="1295400" extrusionOk="0">
                <a:moveTo>
                  <a:pt x="1143000" y="1028700"/>
                </a:moveTo>
                <a:lnTo>
                  <a:pt x="1109472" y="1028700"/>
                </a:lnTo>
                <a:lnTo>
                  <a:pt x="1109472" y="190500"/>
                </a:lnTo>
                <a:lnTo>
                  <a:pt x="1107948" y="187452"/>
                </a:lnTo>
                <a:lnTo>
                  <a:pt x="1104900" y="185928"/>
                </a:lnTo>
                <a:lnTo>
                  <a:pt x="1101852" y="187452"/>
                </a:lnTo>
                <a:lnTo>
                  <a:pt x="1100328" y="190500"/>
                </a:lnTo>
                <a:lnTo>
                  <a:pt x="1100328" y="1028700"/>
                </a:lnTo>
                <a:lnTo>
                  <a:pt x="1066800" y="1028700"/>
                </a:lnTo>
                <a:lnTo>
                  <a:pt x="1100328" y="1095756"/>
                </a:lnTo>
                <a:lnTo>
                  <a:pt x="1104900" y="1104900"/>
                </a:lnTo>
                <a:lnTo>
                  <a:pt x="1109472" y="1095756"/>
                </a:lnTo>
                <a:lnTo>
                  <a:pt x="1143000" y="1028700"/>
                </a:lnTo>
                <a:close/>
              </a:path>
              <a:path w="2019300" h="1295400" extrusionOk="0">
                <a:moveTo>
                  <a:pt x="1943100" y="495300"/>
                </a:moveTo>
                <a:lnTo>
                  <a:pt x="1901190" y="421386"/>
                </a:lnTo>
                <a:lnTo>
                  <a:pt x="1882267" y="449427"/>
                </a:lnTo>
                <a:lnTo>
                  <a:pt x="1259586" y="34290"/>
                </a:lnTo>
                <a:lnTo>
                  <a:pt x="1256538" y="33528"/>
                </a:lnTo>
                <a:lnTo>
                  <a:pt x="1253490" y="35814"/>
                </a:lnTo>
                <a:lnTo>
                  <a:pt x="1252728" y="38862"/>
                </a:lnTo>
                <a:lnTo>
                  <a:pt x="1255014" y="41910"/>
                </a:lnTo>
                <a:lnTo>
                  <a:pt x="1877072" y="457123"/>
                </a:lnTo>
                <a:lnTo>
                  <a:pt x="1858518" y="484632"/>
                </a:lnTo>
                <a:lnTo>
                  <a:pt x="1895094" y="489254"/>
                </a:lnTo>
                <a:lnTo>
                  <a:pt x="1943100" y="495300"/>
                </a:lnTo>
                <a:close/>
              </a:path>
              <a:path w="2019300" h="1295400" extrusionOk="0">
                <a:moveTo>
                  <a:pt x="2019300" y="647700"/>
                </a:moveTo>
                <a:lnTo>
                  <a:pt x="1936242" y="665226"/>
                </a:lnTo>
                <a:lnTo>
                  <a:pt x="1956803" y="691451"/>
                </a:lnTo>
                <a:lnTo>
                  <a:pt x="1254252" y="1253490"/>
                </a:lnTo>
                <a:lnTo>
                  <a:pt x="1252728" y="1256538"/>
                </a:lnTo>
                <a:lnTo>
                  <a:pt x="1253490" y="1260348"/>
                </a:lnTo>
                <a:lnTo>
                  <a:pt x="1256538" y="1261872"/>
                </a:lnTo>
                <a:lnTo>
                  <a:pt x="1260348" y="1261110"/>
                </a:lnTo>
                <a:lnTo>
                  <a:pt x="1962835" y="699122"/>
                </a:lnTo>
                <a:lnTo>
                  <a:pt x="1974342" y="713778"/>
                </a:lnTo>
                <a:lnTo>
                  <a:pt x="1983486" y="725424"/>
                </a:lnTo>
                <a:lnTo>
                  <a:pt x="2019300" y="6477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64"/>
          <p:cNvSpPr txBox="1"/>
          <p:nvPr/>
        </p:nvSpPr>
        <p:spPr>
          <a:xfrm>
            <a:off x="2374645" y="32890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1" name="Google Shape;1181;p64"/>
          <p:cNvSpPr txBox="1"/>
          <p:nvPr/>
        </p:nvSpPr>
        <p:spPr>
          <a:xfrm>
            <a:off x="2305308" y="4813038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82" name="Google Shape;1182;p64"/>
          <p:cNvSpPr txBox="1"/>
          <p:nvPr/>
        </p:nvSpPr>
        <p:spPr>
          <a:xfrm>
            <a:off x="1695699" y="3974828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3" name="Google Shape;1183;p64"/>
          <p:cNvSpPr txBox="1"/>
          <p:nvPr/>
        </p:nvSpPr>
        <p:spPr>
          <a:xfrm>
            <a:off x="3441456" y="351762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4" name="Google Shape;1184;p64"/>
          <p:cNvSpPr txBox="1"/>
          <p:nvPr/>
        </p:nvSpPr>
        <p:spPr>
          <a:xfrm>
            <a:off x="3584709" y="4445742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85" name="Google Shape;1185;p64"/>
          <p:cNvGrpSpPr/>
          <p:nvPr/>
        </p:nvGrpSpPr>
        <p:grpSpPr>
          <a:xfrm>
            <a:off x="5638800" y="3429000"/>
            <a:ext cx="304800" cy="304800"/>
            <a:chOff x="5638800" y="3429000"/>
            <a:chExt cx="304800" cy="304800"/>
          </a:xfrm>
        </p:grpSpPr>
        <p:sp>
          <p:nvSpPr>
            <p:cNvPr id="1186" name="Google Shape;1186;p64"/>
            <p:cNvSpPr/>
            <p:nvPr/>
          </p:nvSpPr>
          <p:spPr>
            <a:xfrm>
              <a:off x="563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64"/>
            <p:cNvSpPr/>
            <p:nvPr/>
          </p:nvSpPr>
          <p:spPr>
            <a:xfrm>
              <a:off x="563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8" name="Google Shape;1188;p64"/>
          <p:cNvSpPr txBox="1"/>
          <p:nvPr/>
        </p:nvSpPr>
        <p:spPr>
          <a:xfrm>
            <a:off x="57289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89" name="Google Shape;1189;p64"/>
          <p:cNvGrpSpPr/>
          <p:nvPr/>
        </p:nvGrpSpPr>
        <p:grpSpPr>
          <a:xfrm>
            <a:off x="7239000" y="3429000"/>
            <a:ext cx="483870" cy="483870"/>
            <a:chOff x="7239000" y="3429000"/>
            <a:chExt cx="483870" cy="483870"/>
          </a:xfrm>
        </p:grpSpPr>
        <p:pic>
          <p:nvPicPr>
            <p:cNvPr id="1190" name="Google Shape;1190;p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39000" y="3429000"/>
              <a:ext cx="483870" cy="4838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1" name="Google Shape;1191;p64"/>
            <p:cNvSpPr/>
            <p:nvPr/>
          </p:nvSpPr>
          <p:spPr>
            <a:xfrm>
              <a:off x="7239000" y="3429000"/>
              <a:ext cx="483870" cy="483870"/>
            </a:xfrm>
            <a:custGeom>
              <a:avLst/>
              <a:gdLst/>
              <a:ahLst/>
              <a:cxnLst/>
              <a:rect l="l" t="t" r="r" b="b"/>
              <a:pathLst>
                <a:path w="483870" h="483870" extrusionOk="0">
                  <a:moveTo>
                    <a:pt x="242316" y="0"/>
                  </a:moveTo>
                  <a:lnTo>
                    <a:pt x="193399" y="4911"/>
                  </a:lnTo>
                  <a:lnTo>
                    <a:pt x="147875" y="19002"/>
                  </a:lnTo>
                  <a:lnTo>
                    <a:pt x="106709" y="41308"/>
                  </a:lnTo>
                  <a:lnTo>
                    <a:pt x="70866" y="70865"/>
                  </a:lnTo>
                  <a:lnTo>
                    <a:pt x="41308" y="106709"/>
                  </a:lnTo>
                  <a:lnTo>
                    <a:pt x="19002" y="147875"/>
                  </a:lnTo>
                  <a:lnTo>
                    <a:pt x="4911" y="193399"/>
                  </a:lnTo>
                  <a:lnTo>
                    <a:pt x="0" y="242315"/>
                  </a:lnTo>
                  <a:lnTo>
                    <a:pt x="4911" y="290981"/>
                  </a:lnTo>
                  <a:lnTo>
                    <a:pt x="19002" y="336315"/>
                  </a:lnTo>
                  <a:lnTo>
                    <a:pt x="41308" y="377346"/>
                  </a:lnTo>
                  <a:lnTo>
                    <a:pt x="70866" y="413099"/>
                  </a:lnTo>
                  <a:lnTo>
                    <a:pt x="106709" y="442601"/>
                  </a:lnTo>
                  <a:lnTo>
                    <a:pt x="147875" y="464879"/>
                  </a:lnTo>
                  <a:lnTo>
                    <a:pt x="193399" y="478960"/>
                  </a:lnTo>
                  <a:lnTo>
                    <a:pt x="242316" y="483870"/>
                  </a:lnTo>
                  <a:lnTo>
                    <a:pt x="290981" y="478960"/>
                  </a:lnTo>
                  <a:lnTo>
                    <a:pt x="336315" y="464879"/>
                  </a:lnTo>
                  <a:lnTo>
                    <a:pt x="377346" y="442601"/>
                  </a:lnTo>
                  <a:lnTo>
                    <a:pt x="413099" y="413099"/>
                  </a:lnTo>
                  <a:lnTo>
                    <a:pt x="442601" y="377346"/>
                  </a:lnTo>
                  <a:lnTo>
                    <a:pt x="464879" y="336315"/>
                  </a:lnTo>
                  <a:lnTo>
                    <a:pt x="478960" y="290981"/>
                  </a:lnTo>
                  <a:lnTo>
                    <a:pt x="483870" y="242315"/>
                  </a:lnTo>
                  <a:lnTo>
                    <a:pt x="478960" y="193399"/>
                  </a:lnTo>
                  <a:lnTo>
                    <a:pt x="464879" y="147875"/>
                  </a:lnTo>
                  <a:lnTo>
                    <a:pt x="442601" y="106709"/>
                  </a:lnTo>
                  <a:lnTo>
                    <a:pt x="413099" y="70865"/>
                  </a:lnTo>
                  <a:lnTo>
                    <a:pt x="377346" y="41308"/>
                  </a:lnTo>
                  <a:lnTo>
                    <a:pt x="336315" y="19002"/>
                  </a:lnTo>
                  <a:lnTo>
                    <a:pt x="290981" y="4911"/>
                  </a:lnTo>
                  <a:lnTo>
                    <a:pt x="24231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2" name="Google Shape;1192;p64"/>
          <p:cNvSpPr txBox="1"/>
          <p:nvPr/>
        </p:nvSpPr>
        <p:spPr>
          <a:xfrm>
            <a:off x="7265923" y="3529838"/>
            <a:ext cx="43180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1,3,4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93" name="Google Shape;1193;p64"/>
          <p:cNvGrpSpPr/>
          <p:nvPr/>
        </p:nvGrpSpPr>
        <p:grpSpPr>
          <a:xfrm>
            <a:off x="5638800" y="3543300"/>
            <a:ext cx="1600707" cy="1104900"/>
            <a:chOff x="5638800" y="3543300"/>
            <a:chExt cx="1600707" cy="1104900"/>
          </a:xfrm>
        </p:grpSpPr>
        <p:sp>
          <p:nvSpPr>
            <p:cNvPr id="1194" name="Google Shape;1194;p64"/>
            <p:cNvSpPr/>
            <p:nvPr/>
          </p:nvSpPr>
          <p:spPr>
            <a:xfrm>
              <a:off x="5939027" y="3543300"/>
              <a:ext cx="1300480" cy="76200"/>
            </a:xfrm>
            <a:custGeom>
              <a:avLst/>
              <a:gdLst/>
              <a:ahLst/>
              <a:cxnLst/>
              <a:rect l="l" t="t" r="r" b="b"/>
              <a:pathLst>
                <a:path w="1300479" h="76200" extrusionOk="0">
                  <a:moveTo>
                    <a:pt x="1241298" y="38100"/>
                  </a:moveTo>
                  <a:lnTo>
                    <a:pt x="1239774" y="35051"/>
                  </a:lnTo>
                  <a:lnTo>
                    <a:pt x="1236726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1236726" y="42672"/>
                  </a:lnTo>
                  <a:lnTo>
                    <a:pt x="1239774" y="41148"/>
                  </a:lnTo>
                  <a:lnTo>
                    <a:pt x="1241298" y="38100"/>
                  </a:lnTo>
                  <a:close/>
                </a:path>
                <a:path w="1300479" h="76200" extrusionOk="0">
                  <a:moveTo>
                    <a:pt x="1299972" y="38100"/>
                  </a:moveTo>
                  <a:lnTo>
                    <a:pt x="1223772" y="0"/>
                  </a:lnTo>
                  <a:lnTo>
                    <a:pt x="1223772" y="33527"/>
                  </a:lnTo>
                  <a:lnTo>
                    <a:pt x="1236726" y="33527"/>
                  </a:lnTo>
                  <a:lnTo>
                    <a:pt x="1239774" y="35051"/>
                  </a:lnTo>
                  <a:lnTo>
                    <a:pt x="1241298" y="38100"/>
                  </a:lnTo>
                  <a:lnTo>
                    <a:pt x="1241298" y="67437"/>
                  </a:lnTo>
                  <a:lnTo>
                    <a:pt x="1299972" y="38100"/>
                  </a:lnTo>
                  <a:close/>
                </a:path>
                <a:path w="1300479" h="76200" extrusionOk="0">
                  <a:moveTo>
                    <a:pt x="1241298" y="67437"/>
                  </a:moveTo>
                  <a:lnTo>
                    <a:pt x="1241298" y="38100"/>
                  </a:lnTo>
                  <a:lnTo>
                    <a:pt x="1239774" y="41148"/>
                  </a:lnTo>
                  <a:lnTo>
                    <a:pt x="1236726" y="42672"/>
                  </a:lnTo>
                  <a:lnTo>
                    <a:pt x="1223772" y="42672"/>
                  </a:lnTo>
                  <a:lnTo>
                    <a:pt x="1223772" y="76200"/>
                  </a:lnTo>
                  <a:lnTo>
                    <a:pt x="12412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64"/>
            <p:cNvSpPr/>
            <p:nvPr/>
          </p:nvSpPr>
          <p:spPr>
            <a:xfrm>
              <a:off x="5638800" y="4343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6" name="Google Shape;1196;p64"/>
          <p:cNvSpPr txBox="1"/>
          <p:nvPr/>
        </p:nvSpPr>
        <p:spPr>
          <a:xfrm>
            <a:off x="5728970" y="43558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97" name="Google Shape;1197;p64"/>
          <p:cNvGrpSpPr/>
          <p:nvPr/>
        </p:nvGrpSpPr>
        <p:grpSpPr>
          <a:xfrm>
            <a:off x="5638800" y="5334000"/>
            <a:ext cx="483870" cy="483870"/>
            <a:chOff x="5638800" y="5334000"/>
            <a:chExt cx="483870" cy="483870"/>
          </a:xfrm>
        </p:grpSpPr>
        <p:pic>
          <p:nvPicPr>
            <p:cNvPr id="1198" name="Google Shape;1198;p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38800" y="5334000"/>
              <a:ext cx="483870" cy="4838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9" name="Google Shape;1199;p64"/>
            <p:cNvSpPr/>
            <p:nvPr/>
          </p:nvSpPr>
          <p:spPr>
            <a:xfrm>
              <a:off x="5638800" y="5334000"/>
              <a:ext cx="483870" cy="483870"/>
            </a:xfrm>
            <a:custGeom>
              <a:avLst/>
              <a:gdLst/>
              <a:ahLst/>
              <a:cxnLst/>
              <a:rect l="l" t="t" r="r" b="b"/>
              <a:pathLst>
                <a:path w="483870" h="483870" extrusionOk="0">
                  <a:moveTo>
                    <a:pt x="242315" y="0"/>
                  </a:moveTo>
                  <a:lnTo>
                    <a:pt x="193399" y="4911"/>
                  </a:lnTo>
                  <a:lnTo>
                    <a:pt x="147875" y="19002"/>
                  </a:lnTo>
                  <a:lnTo>
                    <a:pt x="106709" y="41308"/>
                  </a:lnTo>
                  <a:lnTo>
                    <a:pt x="70865" y="70865"/>
                  </a:lnTo>
                  <a:lnTo>
                    <a:pt x="41308" y="106709"/>
                  </a:lnTo>
                  <a:lnTo>
                    <a:pt x="19002" y="147875"/>
                  </a:lnTo>
                  <a:lnTo>
                    <a:pt x="4911" y="193399"/>
                  </a:lnTo>
                  <a:lnTo>
                    <a:pt x="0" y="242315"/>
                  </a:lnTo>
                  <a:lnTo>
                    <a:pt x="4911" y="290981"/>
                  </a:lnTo>
                  <a:lnTo>
                    <a:pt x="19002" y="336315"/>
                  </a:lnTo>
                  <a:lnTo>
                    <a:pt x="41308" y="377346"/>
                  </a:lnTo>
                  <a:lnTo>
                    <a:pt x="70865" y="413099"/>
                  </a:lnTo>
                  <a:lnTo>
                    <a:pt x="106709" y="442601"/>
                  </a:lnTo>
                  <a:lnTo>
                    <a:pt x="147875" y="464879"/>
                  </a:lnTo>
                  <a:lnTo>
                    <a:pt x="193399" y="478960"/>
                  </a:lnTo>
                  <a:lnTo>
                    <a:pt x="242315" y="483870"/>
                  </a:lnTo>
                  <a:lnTo>
                    <a:pt x="290981" y="478960"/>
                  </a:lnTo>
                  <a:lnTo>
                    <a:pt x="336315" y="464879"/>
                  </a:lnTo>
                  <a:lnTo>
                    <a:pt x="377346" y="442601"/>
                  </a:lnTo>
                  <a:lnTo>
                    <a:pt x="413099" y="413099"/>
                  </a:lnTo>
                  <a:lnTo>
                    <a:pt x="442601" y="377346"/>
                  </a:lnTo>
                  <a:lnTo>
                    <a:pt x="464879" y="336315"/>
                  </a:lnTo>
                  <a:lnTo>
                    <a:pt x="478960" y="290981"/>
                  </a:lnTo>
                  <a:lnTo>
                    <a:pt x="483870" y="242315"/>
                  </a:lnTo>
                  <a:lnTo>
                    <a:pt x="478960" y="193399"/>
                  </a:lnTo>
                  <a:lnTo>
                    <a:pt x="464879" y="147875"/>
                  </a:lnTo>
                  <a:lnTo>
                    <a:pt x="442601" y="106709"/>
                  </a:lnTo>
                  <a:lnTo>
                    <a:pt x="413099" y="70865"/>
                  </a:lnTo>
                  <a:lnTo>
                    <a:pt x="377346" y="41308"/>
                  </a:lnTo>
                  <a:lnTo>
                    <a:pt x="336315" y="19002"/>
                  </a:lnTo>
                  <a:lnTo>
                    <a:pt x="290981" y="4911"/>
                  </a:lnTo>
                  <a:lnTo>
                    <a:pt x="2423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0" name="Google Shape;1200;p64"/>
          <p:cNvSpPr txBox="1"/>
          <p:nvPr/>
        </p:nvSpPr>
        <p:spPr>
          <a:xfrm>
            <a:off x="5665723" y="5434838"/>
            <a:ext cx="43180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1,4,5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1" name="Google Shape;1201;p64"/>
          <p:cNvSpPr/>
          <p:nvPr/>
        </p:nvSpPr>
        <p:spPr>
          <a:xfrm>
            <a:off x="5753100" y="3653027"/>
            <a:ext cx="1490980" cy="767080"/>
          </a:xfrm>
          <a:custGeom>
            <a:avLst/>
            <a:gdLst/>
            <a:ahLst/>
            <a:cxnLst/>
            <a:rect l="l" t="t" r="r" b="b"/>
            <a:pathLst>
              <a:path w="1490979" h="767079" extrusionOk="0">
                <a:moveTo>
                  <a:pt x="76200" y="614172"/>
                </a:moveTo>
                <a:lnTo>
                  <a:pt x="42672" y="614172"/>
                </a:lnTo>
                <a:lnTo>
                  <a:pt x="42672" y="80772"/>
                </a:lnTo>
                <a:lnTo>
                  <a:pt x="41148" y="77724"/>
                </a:lnTo>
                <a:lnTo>
                  <a:pt x="38100" y="76200"/>
                </a:lnTo>
                <a:lnTo>
                  <a:pt x="35052" y="77724"/>
                </a:lnTo>
                <a:lnTo>
                  <a:pt x="33528" y="80772"/>
                </a:lnTo>
                <a:lnTo>
                  <a:pt x="33528" y="614172"/>
                </a:lnTo>
                <a:lnTo>
                  <a:pt x="0" y="614172"/>
                </a:lnTo>
                <a:lnTo>
                  <a:pt x="33528" y="681228"/>
                </a:lnTo>
                <a:lnTo>
                  <a:pt x="38100" y="690372"/>
                </a:lnTo>
                <a:lnTo>
                  <a:pt x="42672" y="681228"/>
                </a:lnTo>
                <a:lnTo>
                  <a:pt x="76200" y="614172"/>
                </a:lnTo>
                <a:close/>
              </a:path>
              <a:path w="1490979" h="767079" extrusionOk="0">
                <a:moveTo>
                  <a:pt x="1490472" y="6096"/>
                </a:moveTo>
                <a:lnTo>
                  <a:pt x="1489710" y="2286"/>
                </a:lnTo>
                <a:lnTo>
                  <a:pt x="1487424" y="0"/>
                </a:lnTo>
                <a:lnTo>
                  <a:pt x="1483614" y="762"/>
                </a:lnTo>
                <a:lnTo>
                  <a:pt x="253961" y="723595"/>
                </a:lnTo>
                <a:lnTo>
                  <a:pt x="236982" y="694944"/>
                </a:lnTo>
                <a:lnTo>
                  <a:pt x="190500" y="766572"/>
                </a:lnTo>
                <a:lnTo>
                  <a:pt x="240792" y="762990"/>
                </a:lnTo>
                <a:lnTo>
                  <a:pt x="275844" y="760476"/>
                </a:lnTo>
                <a:lnTo>
                  <a:pt x="258826" y="731799"/>
                </a:lnTo>
                <a:lnTo>
                  <a:pt x="1488186" y="8382"/>
                </a:lnTo>
                <a:lnTo>
                  <a:pt x="1490472" y="60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64"/>
          <p:cNvSpPr txBox="1"/>
          <p:nvPr/>
        </p:nvSpPr>
        <p:spPr>
          <a:xfrm>
            <a:off x="6311900" y="3289046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3" name="Google Shape;1203;p64"/>
          <p:cNvSpPr txBox="1"/>
          <p:nvPr/>
        </p:nvSpPr>
        <p:spPr>
          <a:xfrm>
            <a:off x="5626097" y="382244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4" name="Google Shape;1204;p64"/>
          <p:cNvSpPr txBox="1"/>
          <p:nvPr/>
        </p:nvSpPr>
        <p:spPr>
          <a:xfrm>
            <a:off x="6692887" y="395731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5" name="Google Shape;1205;p64"/>
          <p:cNvSpPr txBox="1"/>
          <p:nvPr/>
        </p:nvSpPr>
        <p:spPr>
          <a:xfrm>
            <a:off x="1892300" y="2349500"/>
            <a:ext cx="63500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6" name="Google Shape;1206;p64"/>
          <p:cNvSpPr txBox="1"/>
          <p:nvPr/>
        </p:nvSpPr>
        <p:spPr>
          <a:xfrm>
            <a:off x="5625307" y="2349500"/>
            <a:ext cx="6362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7" name="Google Shape;1207;p64"/>
          <p:cNvSpPr/>
          <p:nvPr/>
        </p:nvSpPr>
        <p:spPr>
          <a:xfrm>
            <a:off x="2057400" y="3733800"/>
            <a:ext cx="919480" cy="995680"/>
          </a:xfrm>
          <a:custGeom>
            <a:avLst/>
            <a:gdLst/>
            <a:ahLst/>
            <a:cxnLst/>
            <a:rect l="l" t="t" r="r" b="b"/>
            <a:pathLst>
              <a:path w="919480" h="995679" extrusionOk="0">
                <a:moveTo>
                  <a:pt x="80010" y="30479"/>
                </a:moveTo>
                <a:lnTo>
                  <a:pt x="0" y="0"/>
                </a:lnTo>
                <a:lnTo>
                  <a:pt x="23622" y="81534"/>
                </a:lnTo>
                <a:lnTo>
                  <a:pt x="38100" y="68425"/>
                </a:lnTo>
                <a:lnTo>
                  <a:pt x="38100" y="46482"/>
                </a:lnTo>
                <a:lnTo>
                  <a:pt x="39624" y="43434"/>
                </a:lnTo>
                <a:lnTo>
                  <a:pt x="43433" y="41910"/>
                </a:lnTo>
                <a:lnTo>
                  <a:pt x="46481" y="43434"/>
                </a:lnTo>
                <a:lnTo>
                  <a:pt x="55233" y="52912"/>
                </a:lnTo>
                <a:lnTo>
                  <a:pt x="80010" y="30479"/>
                </a:lnTo>
                <a:close/>
              </a:path>
              <a:path w="919480" h="995679" extrusionOk="0">
                <a:moveTo>
                  <a:pt x="55233" y="52912"/>
                </a:moveTo>
                <a:lnTo>
                  <a:pt x="46481" y="43434"/>
                </a:lnTo>
                <a:lnTo>
                  <a:pt x="43433" y="41910"/>
                </a:lnTo>
                <a:lnTo>
                  <a:pt x="39624" y="43434"/>
                </a:lnTo>
                <a:lnTo>
                  <a:pt x="38100" y="46482"/>
                </a:lnTo>
                <a:lnTo>
                  <a:pt x="39624" y="49529"/>
                </a:lnTo>
                <a:lnTo>
                  <a:pt x="48428" y="59074"/>
                </a:lnTo>
                <a:lnTo>
                  <a:pt x="55233" y="52912"/>
                </a:lnTo>
                <a:close/>
              </a:path>
              <a:path w="919480" h="995679" extrusionOk="0">
                <a:moveTo>
                  <a:pt x="48428" y="59074"/>
                </a:moveTo>
                <a:lnTo>
                  <a:pt x="39624" y="49529"/>
                </a:lnTo>
                <a:lnTo>
                  <a:pt x="38100" y="46482"/>
                </a:lnTo>
                <a:lnTo>
                  <a:pt x="38100" y="68425"/>
                </a:lnTo>
                <a:lnTo>
                  <a:pt x="48428" y="59074"/>
                </a:lnTo>
                <a:close/>
              </a:path>
              <a:path w="919480" h="995679" extrusionOk="0">
                <a:moveTo>
                  <a:pt x="918972" y="990600"/>
                </a:moveTo>
                <a:lnTo>
                  <a:pt x="918210" y="987551"/>
                </a:lnTo>
                <a:lnTo>
                  <a:pt x="55233" y="52912"/>
                </a:lnTo>
                <a:lnTo>
                  <a:pt x="48428" y="59074"/>
                </a:lnTo>
                <a:lnTo>
                  <a:pt x="910589" y="993648"/>
                </a:lnTo>
                <a:lnTo>
                  <a:pt x="914400" y="995172"/>
                </a:lnTo>
                <a:lnTo>
                  <a:pt x="917448" y="994410"/>
                </a:lnTo>
                <a:lnTo>
                  <a:pt x="918972" y="990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64"/>
          <p:cNvSpPr txBox="1"/>
          <p:nvPr/>
        </p:nvSpPr>
        <p:spPr>
          <a:xfrm>
            <a:off x="2425700" y="3898646"/>
            <a:ext cx="53340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09" name="Google Shape;1209;p64"/>
          <p:cNvGrpSpPr/>
          <p:nvPr/>
        </p:nvGrpSpPr>
        <p:grpSpPr>
          <a:xfrm>
            <a:off x="7239000" y="4572000"/>
            <a:ext cx="593725" cy="593725"/>
            <a:chOff x="7239000" y="4572000"/>
            <a:chExt cx="593725" cy="593725"/>
          </a:xfrm>
        </p:grpSpPr>
        <p:pic>
          <p:nvPicPr>
            <p:cNvPr id="1210" name="Google Shape;1210;p6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239000" y="4572000"/>
              <a:ext cx="593598" cy="5935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1" name="Google Shape;1211;p64"/>
            <p:cNvSpPr/>
            <p:nvPr/>
          </p:nvSpPr>
          <p:spPr>
            <a:xfrm>
              <a:off x="7239000" y="4572000"/>
              <a:ext cx="593725" cy="593725"/>
            </a:xfrm>
            <a:custGeom>
              <a:avLst/>
              <a:gdLst/>
              <a:ahLst/>
              <a:cxnLst/>
              <a:rect l="l" t="t" r="r" b="b"/>
              <a:pathLst>
                <a:path w="593725" h="593725" extrusionOk="0">
                  <a:moveTo>
                    <a:pt x="297179" y="0"/>
                  </a:moveTo>
                  <a:lnTo>
                    <a:pt x="248863" y="3877"/>
                  </a:lnTo>
                  <a:lnTo>
                    <a:pt x="203069" y="15105"/>
                  </a:lnTo>
                  <a:lnTo>
                    <a:pt x="160404" y="33082"/>
                  </a:lnTo>
                  <a:lnTo>
                    <a:pt x="121468" y="57204"/>
                  </a:lnTo>
                  <a:lnTo>
                    <a:pt x="86868" y="86868"/>
                  </a:lnTo>
                  <a:lnTo>
                    <a:pt x="57204" y="121468"/>
                  </a:lnTo>
                  <a:lnTo>
                    <a:pt x="33082" y="160404"/>
                  </a:lnTo>
                  <a:lnTo>
                    <a:pt x="15105" y="203069"/>
                  </a:lnTo>
                  <a:lnTo>
                    <a:pt x="3877" y="248863"/>
                  </a:lnTo>
                  <a:lnTo>
                    <a:pt x="0" y="297179"/>
                  </a:lnTo>
                  <a:lnTo>
                    <a:pt x="3877" y="345290"/>
                  </a:lnTo>
                  <a:lnTo>
                    <a:pt x="15105" y="390918"/>
                  </a:lnTo>
                  <a:lnTo>
                    <a:pt x="33082" y="433455"/>
                  </a:lnTo>
                  <a:lnTo>
                    <a:pt x="57204" y="472293"/>
                  </a:lnTo>
                  <a:lnTo>
                    <a:pt x="86868" y="506825"/>
                  </a:lnTo>
                  <a:lnTo>
                    <a:pt x="121468" y="536441"/>
                  </a:lnTo>
                  <a:lnTo>
                    <a:pt x="160404" y="560535"/>
                  </a:lnTo>
                  <a:lnTo>
                    <a:pt x="203069" y="578498"/>
                  </a:lnTo>
                  <a:lnTo>
                    <a:pt x="248863" y="589721"/>
                  </a:lnTo>
                  <a:lnTo>
                    <a:pt x="297179" y="593598"/>
                  </a:lnTo>
                  <a:lnTo>
                    <a:pt x="345290" y="589721"/>
                  </a:lnTo>
                  <a:lnTo>
                    <a:pt x="390918" y="578498"/>
                  </a:lnTo>
                  <a:lnTo>
                    <a:pt x="433455" y="560535"/>
                  </a:lnTo>
                  <a:lnTo>
                    <a:pt x="472293" y="536441"/>
                  </a:lnTo>
                  <a:lnTo>
                    <a:pt x="506825" y="506825"/>
                  </a:lnTo>
                  <a:lnTo>
                    <a:pt x="536441" y="472293"/>
                  </a:lnTo>
                  <a:lnTo>
                    <a:pt x="560535" y="433455"/>
                  </a:lnTo>
                  <a:lnTo>
                    <a:pt x="578498" y="390918"/>
                  </a:lnTo>
                  <a:lnTo>
                    <a:pt x="589721" y="345290"/>
                  </a:lnTo>
                  <a:lnTo>
                    <a:pt x="593598" y="297179"/>
                  </a:lnTo>
                  <a:lnTo>
                    <a:pt x="589721" y="248863"/>
                  </a:lnTo>
                  <a:lnTo>
                    <a:pt x="578498" y="203069"/>
                  </a:lnTo>
                  <a:lnTo>
                    <a:pt x="560535" y="160404"/>
                  </a:lnTo>
                  <a:lnTo>
                    <a:pt x="536441" y="121468"/>
                  </a:lnTo>
                  <a:lnTo>
                    <a:pt x="506825" y="86868"/>
                  </a:lnTo>
                  <a:lnTo>
                    <a:pt x="472293" y="57204"/>
                  </a:lnTo>
                  <a:lnTo>
                    <a:pt x="433455" y="33082"/>
                  </a:lnTo>
                  <a:lnTo>
                    <a:pt x="390918" y="15105"/>
                  </a:lnTo>
                  <a:lnTo>
                    <a:pt x="345290" y="3877"/>
                  </a:lnTo>
                  <a:lnTo>
                    <a:pt x="29717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2" name="Google Shape;1212;p64"/>
          <p:cNvSpPr txBox="1"/>
          <p:nvPr/>
        </p:nvSpPr>
        <p:spPr>
          <a:xfrm>
            <a:off x="7371080" y="4606544"/>
            <a:ext cx="33147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1,3,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46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4,5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3" name="Google Shape;1213;p64"/>
          <p:cNvSpPr/>
          <p:nvPr/>
        </p:nvSpPr>
        <p:spPr>
          <a:xfrm>
            <a:off x="5943600" y="3881627"/>
            <a:ext cx="2122170" cy="1609725"/>
          </a:xfrm>
          <a:custGeom>
            <a:avLst/>
            <a:gdLst/>
            <a:ahLst/>
            <a:cxnLst/>
            <a:rect l="l" t="t" r="r" b="b"/>
            <a:pathLst>
              <a:path w="2122170" h="1609725" extrusionOk="0">
                <a:moveTo>
                  <a:pt x="1295400" y="1071372"/>
                </a:moveTo>
                <a:lnTo>
                  <a:pt x="1210056" y="1069086"/>
                </a:lnTo>
                <a:lnTo>
                  <a:pt x="1224457" y="1099591"/>
                </a:lnTo>
                <a:lnTo>
                  <a:pt x="150114" y="1600200"/>
                </a:lnTo>
                <a:lnTo>
                  <a:pt x="147828" y="1603248"/>
                </a:lnTo>
                <a:lnTo>
                  <a:pt x="147828" y="1607058"/>
                </a:lnTo>
                <a:lnTo>
                  <a:pt x="150876" y="1609344"/>
                </a:lnTo>
                <a:lnTo>
                  <a:pt x="154686" y="1609344"/>
                </a:lnTo>
                <a:lnTo>
                  <a:pt x="1228394" y="1107922"/>
                </a:lnTo>
                <a:lnTo>
                  <a:pt x="1242060" y="1136827"/>
                </a:lnTo>
                <a:lnTo>
                  <a:pt x="1242822" y="1138428"/>
                </a:lnTo>
                <a:lnTo>
                  <a:pt x="1295400" y="1071372"/>
                </a:lnTo>
                <a:close/>
              </a:path>
              <a:path w="2122170" h="1609725" extrusionOk="0">
                <a:moveTo>
                  <a:pt x="1299972" y="843534"/>
                </a:moveTo>
                <a:lnTo>
                  <a:pt x="1299210" y="839724"/>
                </a:lnTo>
                <a:lnTo>
                  <a:pt x="1296162" y="838200"/>
                </a:lnTo>
                <a:lnTo>
                  <a:pt x="75946" y="694918"/>
                </a:lnTo>
                <a:lnTo>
                  <a:pt x="80010" y="661416"/>
                </a:lnTo>
                <a:lnTo>
                  <a:pt x="0" y="690372"/>
                </a:lnTo>
                <a:lnTo>
                  <a:pt x="58674" y="728865"/>
                </a:lnTo>
                <a:lnTo>
                  <a:pt x="70866" y="736854"/>
                </a:lnTo>
                <a:lnTo>
                  <a:pt x="74841" y="704024"/>
                </a:lnTo>
                <a:lnTo>
                  <a:pt x="1294638" y="847344"/>
                </a:lnTo>
                <a:lnTo>
                  <a:pt x="1298448" y="846582"/>
                </a:lnTo>
                <a:lnTo>
                  <a:pt x="1299972" y="843534"/>
                </a:lnTo>
                <a:close/>
              </a:path>
              <a:path w="2122170" h="1609725" extrusionOk="0">
                <a:moveTo>
                  <a:pt x="1562100" y="614172"/>
                </a:moveTo>
                <a:lnTo>
                  <a:pt x="1528572" y="614172"/>
                </a:lnTo>
                <a:lnTo>
                  <a:pt x="1528572" y="4572"/>
                </a:lnTo>
                <a:lnTo>
                  <a:pt x="1527048" y="1524"/>
                </a:lnTo>
                <a:lnTo>
                  <a:pt x="1524000" y="0"/>
                </a:lnTo>
                <a:lnTo>
                  <a:pt x="1520952" y="1524"/>
                </a:lnTo>
                <a:lnTo>
                  <a:pt x="1519428" y="4572"/>
                </a:lnTo>
                <a:lnTo>
                  <a:pt x="1519428" y="614172"/>
                </a:lnTo>
                <a:lnTo>
                  <a:pt x="1485900" y="614172"/>
                </a:lnTo>
                <a:lnTo>
                  <a:pt x="1519428" y="681228"/>
                </a:lnTo>
                <a:lnTo>
                  <a:pt x="1524000" y="690372"/>
                </a:lnTo>
                <a:lnTo>
                  <a:pt x="1528572" y="681228"/>
                </a:lnTo>
                <a:lnTo>
                  <a:pt x="1562100" y="614172"/>
                </a:lnTo>
                <a:close/>
              </a:path>
              <a:path w="2122170" h="1609725" extrusionOk="0">
                <a:moveTo>
                  <a:pt x="2122170" y="711708"/>
                </a:moveTo>
                <a:lnTo>
                  <a:pt x="2116836" y="662178"/>
                </a:lnTo>
                <a:lnTo>
                  <a:pt x="2105406" y="614934"/>
                </a:lnTo>
                <a:lnTo>
                  <a:pt x="2097024" y="592836"/>
                </a:lnTo>
                <a:lnTo>
                  <a:pt x="2093214" y="581406"/>
                </a:lnTo>
                <a:lnTo>
                  <a:pt x="2087880" y="571500"/>
                </a:lnTo>
                <a:lnTo>
                  <a:pt x="2083308" y="560832"/>
                </a:lnTo>
                <a:lnTo>
                  <a:pt x="2072640" y="541020"/>
                </a:lnTo>
                <a:lnTo>
                  <a:pt x="2048256" y="506730"/>
                </a:lnTo>
                <a:lnTo>
                  <a:pt x="2013204" y="475488"/>
                </a:lnTo>
                <a:lnTo>
                  <a:pt x="2005584" y="470916"/>
                </a:lnTo>
                <a:lnTo>
                  <a:pt x="1998726" y="466344"/>
                </a:lnTo>
                <a:lnTo>
                  <a:pt x="1991106" y="463296"/>
                </a:lnTo>
                <a:lnTo>
                  <a:pt x="1982724" y="460248"/>
                </a:lnTo>
                <a:lnTo>
                  <a:pt x="1967484" y="457200"/>
                </a:lnTo>
                <a:lnTo>
                  <a:pt x="1951482" y="457200"/>
                </a:lnTo>
                <a:lnTo>
                  <a:pt x="1912620" y="473964"/>
                </a:lnTo>
                <a:lnTo>
                  <a:pt x="1884426" y="499872"/>
                </a:lnTo>
                <a:lnTo>
                  <a:pt x="1871472" y="517398"/>
                </a:lnTo>
                <a:lnTo>
                  <a:pt x="1864614" y="526542"/>
                </a:lnTo>
                <a:lnTo>
                  <a:pt x="1858518" y="537210"/>
                </a:lnTo>
                <a:lnTo>
                  <a:pt x="1852422" y="547116"/>
                </a:lnTo>
                <a:lnTo>
                  <a:pt x="1841754" y="569976"/>
                </a:lnTo>
                <a:lnTo>
                  <a:pt x="1826514" y="606552"/>
                </a:lnTo>
                <a:lnTo>
                  <a:pt x="1810512" y="660654"/>
                </a:lnTo>
                <a:lnTo>
                  <a:pt x="1800606" y="718566"/>
                </a:lnTo>
                <a:lnTo>
                  <a:pt x="1796796" y="778002"/>
                </a:lnTo>
                <a:lnTo>
                  <a:pt x="1798320" y="781050"/>
                </a:lnTo>
                <a:lnTo>
                  <a:pt x="1802130" y="782574"/>
                </a:lnTo>
                <a:lnTo>
                  <a:pt x="1805178" y="781050"/>
                </a:lnTo>
                <a:lnTo>
                  <a:pt x="1806702" y="778002"/>
                </a:lnTo>
                <a:lnTo>
                  <a:pt x="1806702" y="762762"/>
                </a:lnTo>
                <a:lnTo>
                  <a:pt x="1808226" y="733806"/>
                </a:lnTo>
                <a:lnTo>
                  <a:pt x="1814322" y="690372"/>
                </a:lnTo>
                <a:lnTo>
                  <a:pt x="1823466" y="649224"/>
                </a:lnTo>
                <a:lnTo>
                  <a:pt x="1835658" y="609600"/>
                </a:lnTo>
                <a:lnTo>
                  <a:pt x="1855470" y="562356"/>
                </a:lnTo>
                <a:lnTo>
                  <a:pt x="1879092" y="522732"/>
                </a:lnTo>
                <a:lnTo>
                  <a:pt x="1905000" y="492252"/>
                </a:lnTo>
                <a:lnTo>
                  <a:pt x="1939290" y="470154"/>
                </a:lnTo>
                <a:lnTo>
                  <a:pt x="1959864" y="466344"/>
                </a:lnTo>
                <a:lnTo>
                  <a:pt x="1973580" y="467868"/>
                </a:lnTo>
                <a:lnTo>
                  <a:pt x="1980438" y="469392"/>
                </a:lnTo>
                <a:lnTo>
                  <a:pt x="1987296" y="472440"/>
                </a:lnTo>
                <a:lnTo>
                  <a:pt x="1994916" y="475488"/>
                </a:lnTo>
                <a:lnTo>
                  <a:pt x="2028444" y="499872"/>
                </a:lnTo>
                <a:lnTo>
                  <a:pt x="2058924" y="537210"/>
                </a:lnTo>
                <a:lnTo>
                  <a:pt x="2084070" y="585216"/>
                </a:lnTo>
                <a:lnTo>
                  <a:pt x="2092452" y="607314"/>
                </a:lnTo>
                <a:lnTo>
                  <a:pt x="2096262" y="617982"/>
                </a:lnTo>
                <a:lnTo>
                  <a:pt x="2105406" y="652272"/>
                </a:lnTo>
                <a:lnTo>
                  <a:pt x="2107692" y="664464"/>
                </a:lnTo>
                <a:lnTo>
                  <a:pt x="2112264" y="700278"/>
                </a:lnTo>
                <a:lnTo>
                  <a:pt x="2113026" y="712470"/>
                </a:lnTo>
                <a:lnTo>
                  <a:pt x="2113026" y="724662"/>
                </a:lnTo>
                <a:lnTo>
                  <a:pt x="2105406" y="784860"/>
                </a:lnTo>
                <a:lnTo>
                  <a:pt x="2088642" y="830580"/>
                </a:lnTo>
                <a:lnTo>
                  <a:pt x="2083308" y="841248"/>
                </a:lnTo>
                <a:lnTo>
                  <a:pt x="2077974" y="852678"/>
                </a:lnTo>
                <a:lnTo>
                  <a:pt x="2071116" y="863346"/>
                </a:lnTo>
                <a:lnTo>
                  <a:pt x="2065020" y="873252"/>
                </a:lnTo>
                <a:lnTo>
                  <a:pt x="2058162" y="883158"/>
                </a:lnTo>
                <a:lnTo>
                  <a:pt x="2026158" y="919734"/>
                </a:lnTo>
                <a:lnTo>
                  <a:pt x="1990344" y="948690"/>
                </a:lnTo>
                <a:lnTo>
                  <a:pt x="1970532" y="960882"/>
                </a:lnTo>
                <a:lnTo>
                  <a:pt x="1971294" y="960120"/>
                </a:lnTo>
                <a:lnTo>
                  <a:pt x="1961807" y="963396"/>
                </a:lnTo>
                <a:lnTo>
                  <a:pt x="1954530" y="932688"/>
                </a:lnTo>
                <a:lnTo>
                  <a:pt x="1888998" y="987552"/>
                </a:lnTo>
                <a:lnTo>
                  <a:pt x="1946148" y="1000671"/>
                </a:lnTo>
                <a:lnTo>
                  <a:pt x="1972056" y="1006602"/>
                </a:lnTo>
                <a:lnTo>
                  <a:pt x="1964042" y="972820"/>
                </a:lnTo>
                <a:lnTo>
                  <a:pt x="1970532" y="970584"/>
                </a:lnTo>
                <a:lnTo>
                  <a:pt x="1974342" y="969264"/>
                </a:lnTo>
                <a:lnTo>
                  <a:pt x="1975104" y="968502"/>
                </a:lnTo>
                <a:lnTo>
                  <a:pt x="1985772" y="963168"/>
                </a:lnTo>
                <a:lnTo>
                  <a:pt x="2033016" y="925830"/>
                </a:lnTo>
                <a:lnTo>
                  <a:pt x="2065782" y="888492"/>
                </a:lnTo>
                <a:lnTo>
                  <a:pt x="2091690" y="845820"/>
                </a:lnTo>
                <a:lnTo>
                  <a:pt x="2097786" y="834390"/>
                </a:lnTo>
                <a:lnTo>
                  <a:pt x="2102358" y="822960"/>
                </a:lnTo>
                <a:lnTo>
                  <a:pt x="2106930" y="810768"/>
                </a:lnTo>
                <a:lnTo>
                  <a:pt x="2113026" y="791260"/>
                </a:lnTo>
                <a:lnTo>
                  <a:pt x="2114550" y="786384"/>
                </a:lnTo>
                <a:lnTo>
                  <a:pt x="2117598" y="774192"/>
                </a:lnTo>
                <a:lnTo>
                  <a:pt x="2119884" y="762000"/>
                </a:lnTo>
                <a:lnTo>
                  <a:pt x="2121408" y="749808"/>
                </a:lnTo>
                <a:lnTo>
                  <a:pt x="2122170" y="736854"/>
                </a:lnTo>
                <a:lnTo>
                  <a:pt x="2122170" y="7117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64"/>
          <p:cNvSpPr txBox="1"/>
          <p:nvPr/>
        </p:nvSpPr>
        <p:spPr>
          <a:xfrm>
            <a:off x="7531100" y="4051046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5" name="Google Shape;1215;p64"/>
          <p:cNvSpPr txBox="1"/>
          <p:nvPr/>
        </p:nvSpPr>
        <p:spPr>
          <a:xfrm>
            <a:off x="8064495" y="4355840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6" name="Google Shape;1216;p64"/>
          <p:cNvSpPr txBox="1"/>
          <p:nvPr/>
        </p:nvSpPr>
        <p:spPr>
          <a:xfrm>
            <a:off x="6464288" y="5041643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7" name="Google Shape;1217;p64"/>
          <p:cNvSpPr txBox="1"/>
          <p:nvPr/>
        </p:nvSpPr>
        <p:spPr>
          <a:xfrm>
            <a:off x="6388095" y="4355840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8" name="Google Shape;1218;p64"/>
          <p:cNvSpPr txBox="1"/>
          <p:nvPr/>
        </p:nvSpPr>
        <p:spPr>
          <a:xfrm>
            <a:off x="5337296" y="4871718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9" name="Google Shape;1219;p64"/>
          <p:cNvSpPr txBox="1"/>
          <p:nvPr/>
        </p:nvSpPr>
        <p:spPr>
          <a:xfrm>
            <a:off x="5975083" y="4795524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20" name="Google Shape;1220;p64"/>
          <p:cNvGrpSpPr/>
          <p:nvPr/>
        </p:nvGrpSpPr>
        <p:grpSpPr>
          <a:xfrm>
            <a:off x="5021580" y="3554729"/>
            <a:ext cx="2766821" cy="2292223"/>
            <a:chOff x="5021580" y="3554729"/>
            <a:chExt cx="2766821" cy="2292223"/>
          </a:xfrm>
        </p:grpSpPr>
        <p:sp>
          <p:nvSpPr>
            <p:cNvPr id="1221" name="Google Shape;1221;p64"/>
            <p:cNvSpPr/>
            <p:nvPr/>
          </p:nvSpPr>
          <p:spPr>
            <a:xfrm>
              <a:off x="5605271" y="4605527"/>
              <a:ext cx="2183130" cy="1241425"/>
            </a:xfrm>
            <a:custGeom>
              <a:avLst/>
              <a:gdLst/>
              <a:ahLst/>
              <a:cxnLst/>
              <a:rect l="l" t="t" r="r" b="b"/>
              <a:pathLst>
                <a:path w="2183129" h="1241425" extrusionOk="0">
                  <a:moveTo>
                    <a:pt x="274319" y="693420"/>
                  </a:moveTo>
                  <a:lnTo>
                    <a:pt x="224975" y="697835"/>
                  </a:lnTo>
                  <a:lnTo>
                    <a:pt x="178546" y="710566"/>
                  </a:lnTo>
                  <a:lnTo>
                    <a:pt x="135805" y="730842"/>
                  </a:lnTo>
                  <a:lnTo>
                    <a:pt x="97523" y="757892"/>
                  </a:lnTo>
                  <a:lnTo>
                    <a:pt x="64472" y="790943"/>
                  </a:lnTo>
                  <a:lnTo>
                    <a:pt x="37422" y="829225"/>
                  </a:lnTo>
                  <a:lnTo>
                    <a:pt x="17146" y="871966"/>
                  </a:lnTo>
                  <a:lnTo>
                    <a:pt x="4415" y="918395"/>
                  </a:lnTo>
                  <a:lnTo>
                    <a:pt x="0" y="967740"/>
                  </a:lnTo>
                  <a:lnTo>
                    <a:pt x="4415" y="1016858"/>
                  </a:lnTo>
                  <a:lnTo>
                    <a:pt x="17146" y="1063110"/>
                  </a:lnTo>
                  <a:lnTo>
                    <a:pt x="37422" y="1105718"/>
                  </a:lnTo>
                  <a:lnTo>
                    <a:pt x="64472" y="1143905"/>
                  </a:lnTo>
                  <a:lnTo>
                    <a:pt x="97523" y="1176892"/>
                  </a:lnTo>
                  <a:lnTo>
                    <a:pt x="135805" y="1203903"/>
                  </a:lnTo>
                  <a:lnTo>
                    <a:pt x="178546" y="1224159"/>
                  </a:lnTo>
                  <a:lnTo>
                    <a:pt x="224975" y="1236883"/>
                  </a:lnTo>
                  <a:lnTo>
                    <a:pt x="274319" y="1241298"/>
                  </a:lnTo>
                  <a:lnTo>
                    <a:pt x="323438" y="1236883"/>
                  </a:lnTo>
                  <a:lnTo>
                    <a:pt x="369690" y="1224159"/>
                  </a:lnTo>
                  <a:lnTo>
                    <a:pt x="412298" y="1203903"/>
                  </a:lnTo>
                  <a:lnTo>
                    <a:pt x="450485" y="1176892"/>
                  </a:lnTo>
                  <a:lnTo>
                    <a:pt x="483472" y="1143905"/>
                  </a:lnTo>
                  <a:lnTo>
                    <a:pt x="510483" y="1105718"/>
                  </a:lnTo>
                  <a:lnTo>
                    <a:pt x="530739" y="1063110"/>
                  </a:lnTo>
                  <a:lnTo>
                    <a:pt x="543463" y="1016858"/>
                  </a:lnTo>
                  <a:lnTo>
                    <a:pt x="547877" y="967739"/>
                  </a:lnTo>
                  <a:lnTo>
                    <a:pt x="543463" y="918395"/>
                  </a:lnTo>
                  <a:lnTo>
                    <a:pt x="530739" y="871966"/>
                  </a:lnTo>
                  <a:lnTo>
                    <a:pt x="510483" y="829225"/>
                  </a:lnTo>
                  <a:lnTo>
                    <a:pt x="483472" y="790943"/>
                  </a:lnTo>
                  <a:lnTo>
                    <a:pt x="450485" y="757892"/>
                  </a:lnTo>
                  <a:lnTo>
                    <a:pt x="412298" y="730842"/>
                  </a:lnTo>
                  <a:lnTo>
                    <a:pt x="369690" y="710566"/>
                  </a:lnTo>
                  <a:lnTo>
                    <a:pt x="323438" y="697835"/>
                  </a:lnTo>
                  <a:lnTo>
                    <a:pt x="274319" y="693420"/>
                  </a:lnTo>
                  <a:close/>
                </a:path>
                <a:path w="2183129" h="1241425" extrusionOk="0">
                  <a:moveTo>
                    <a:pt x="1922526" y="0"/>
                  </a:moveTo>
                  <a:lnTo>
                    <a:pt x="1875658" y="4194"/>
                  </a:lnTo>
                  <a:lnTo>
                    <a:pt x="1831556" y="16285"/>
                  </a:lnTo>
                  <a:lnTo>
                    <a:pt x="1790953" y="35531"/>
                  </a:lnTo>
                  <a:lnTo>
                    <a:pt x="1754584" y="61194"/>
                  </a:lnTo>
                  <a:lnTo>
                    <a:pt x="1723183" y="92532"/>
                  </a:lnTo>
                  <a:lnTo>
                    <a:pt x="1697481" y="128806"/>
                  </a:lnTo>
                  <a:lnTo>
                    <a:pt x="1678215" y="169275"/>
                  </a:lnTo>
                  <a:lnTo>
                    <a:pt x="1666117" y="213201"/>
                  </a:lnTo>
                  <a:lnTo>
                    <a:pt x="1661922" y="259842"/>
                  </a:lnTo>
                  <a:lnTo>
                    <a:pt x="1666117" y="306709"/>
                  </a:lnTo>
                  <a:lnTo>
                    <a:pt x="1678215" y="350811"/>
                  </a:lnTo>
                  <a:lnTo>
                    <a:pt x="1697482" y="391414"/>
                  </a:lnTo>
                  <a:lnTo>
                    <a:pt x="1723183" y="427783"/>
                  </a:lnTo>
                  <a:lnTo>
                    <a:pt x="1754584" y="459184"/>
                  </a:lnTo>
                  <a:lnTo>
                    <a:pt x="1790954" y="484886"/>
                  </a:lnTo>
                  <a:lnTo>
                    <a:pt x="1831556" y="504152"/>
                  </a:lnTo>
                  <a:lnTo>
                    <a:pt x="1875658" y="516250"/>
                  </a:lnTo>
                  <a:lnTo>
                    <a:pt x="1922526" y="520446"/>
                  </a:lnTo>
                  <a:lnTo>
                    <a:pt x="1969393" y="516250"/>
                  </a:lnTo>
                  <a:lnTo>
                    <a:pt x="2013495" y="504152"/>
                  </a:lnTo>
                  <a:lnTo>
                    <a:pt x="2054098" y="484886"/>
                  </a:lnTo>
                  <a:lnTo>
                    <a:pt x="2090467" y="459184"/>
                  </a:lnTo>
                  <a:lnTo>
                    <a:pt x="2121868" y="427783"/>
                  </a:lnTo>
                  <a:lnTo>
                    <a:pt x="2147570" y="391414"/>
                  </a:lnTo>
                  <a:lnTo>
                    <a:pt x="2166836" y="350811"/>
                  </a:lnTo>
                  <a:lnTo>
                    <a:pt x="2178934" y="306709"/>
                  </a:lnTo>
                  <a:lnTo>
                    <a:pt x="2183129" y="259842"/>
                  </a:lnTo>
                  <a:lnTo>
                    <a:pt x="2178934" y="213201"/>
                  </a:lnTo>
                  <a:lnTo>
                    <a:pt x="2166836" y="169275"/>
                  </a:lnTo>
                  <a:lnTo>
                    <a:pt x="2147569" y="128806"/>
                  </a:lnTo>
                  <a:lnTo>
                    <a:pt x="2121868" y="92532"/>
                  </a:lnTo>
                  <a:lnTo>
                    <a:pt x="2090467" y="61194"/>
                  </a:lnTo>
                  <a:lnTo>
                    <a:pt x="2054097" y="35531"/>
                  </a:lnTo>
                  <a:lnTo>
                    <a:pt x="2013495" y="16285"/>
                  </a:lnTo>
                  <a:lnTo>
                    <a:pt x="1969393" y="4194"/>
                  </a:lnTo>
                  <a:lnTo>
                    <a:pt x="192252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64"/>
            <p:cNvSpPr/>
            <p:nvPr/>
          </p:nvSpPr>
          <p:spPr>
            <a:xfrm>
              <a:off x="5021580" y="3554729"/>
              <a:ext cx="1150620" cy="1784350"/>
            </a:xfrm>
            <a:custGeom>
              <a:avLst/>
              <a:gdLst/>
              <a:ahLst/>
              <a:cxnLst/>
              <a:rect l="l" t="t" r="r" b="b"/>
              <a:pathLst>
                <a:path w="1150620" h="1784350" extrusionOk="0">
                  <a:moveTo>
                    <a:pt x="614172" y="38100"/>
                  </a:moveTo>
                  <a:lnTo>
                    <a:pt x="537972" y="0"/>
                  </a:lnTo>
                  <a:lnTo>
                    <a:pt x="537972" y="32766"/>
                  </a:lnTo>
                  <a:lnTo>
                    <a:pt x="4572" y="32766"/>
                  </a:lnTo>
                  <a:lnTo>
                    <a:pt x="762" y="34290"/>
                  </a:lnTo>
                  <a:lnTo>
                    <a:pt x="0" y="38100"/>
                  </a:lnTo>
                  <a:lnTo>
                    <a:pt x="762" y="41148"/>
                  </a:lnTo>
                  <a:lnTo>
                    <a:pt x="4572" y="42672"/>
                  </a:lnTo>
                  <a:lnTo>
                    <a:pt x="537972" y="42672"/>
                  </a:lnTo>
                  <a:lnTo>
                    <a:pt x="537972" y="76200"/>
                  </a:lnTo>
                  <a:lnTo>
                    <a:pt x="555498" y="67437"/>
                  </a:lnTo>
                  <a:lnTo>
                    <a:pt x="614172" y="38100"/>
                  </a:lnTo>
                  <a:close/>
                </a:path>
                <a:path w="1150620" h="1784350" extrusionOk="0">
                  <a:moveTo>
                    <a:pt x="745998" y="1778508"/>
                  </a:moveTo>
                  <a:lnTo>
                    <a:pt x="743712" y="1775460"/>
                  </a:lnTo>
                  <a:lnTo>
                    <a:pt x="717804" y="1757172"/>
                  </a:lnTo>
                  <a:lnTo>
                    <a:pt x="691896" y="1739646"/>
                  </a:lnTo>
                  <a:lnTo>
                    <a:pt x="666750" y="1721358"/>
                  </a:lnTo>
                  <a:lnTo>
                    <a:pt x="618744" y="1685544"/>
                  </a:lnTo>
                  <a:lnTo>
                    <a:pt x="574548" y="1648968"/>
                  </a:lnTo>
                  <a:lnTo>
                    <a:pt x="544830" y="1621536"/>
                  </a:lnTo>
                  <a:lnTo>
                    <a:pt x="536448" y="1611630"/>
                  </a:lnTo>
                  <a:lnTo>
                    <a:pt x="527304" y="1602486"/>
                  </a:lnTo>
                  <a:lnTo>
                    <a:pt x="498348" y="1564386"/>
                  </a:lnTo>
                  <a:lnTo>
                    <a:pt x="478536" y="1525524"/>
                  </a:lnTo>
                  <a:lnTo>
                    <a:pt x="473202" y="1504950"/>
                  </a:lnTo>
                  <a:lnTo>
                    <a:pt x="470916" y="1495044"/>
                  </a:lnTo>
                  <a:lnTo>
                    <a:pt x="469392" y="1474470"/>
                  </a:lnTo>
                  <a:lnTo>
                    <a:pt x="470916" y="1453896"/>
                  </a:lnTo>
                  <a:lnTo>
                    <a:pt x="473202" y="1443228"/>
                  </a:lnTo>
                  <a:lnTo>
                    <a:pt x="475488" y="1431798"/>
                  </a:lnTo>
                  <a:lnTo>
                    <a:pt x="478536" y="1421130"/>
                  </a:lnTo>
                  <a:lnTo>
                    <a:pt x="483108" y="1410462"/>
                  </a:lnTo>
                  <a:lnTo>
                    <a:pt x="487680" y="1399032"/>
                  </a:lnTo>
                  <a:lnTo>
                    <a:pt x="512064" y="1353312"/>
                  </a:lnTo>
                  <a:lnTo>
                    <a:pt x="536448" y="1318260"/>
                  </a:lnTo>
                  <a:lnTo>
                    <a:pt x="575310" y="1270254"/>
                  </a:lnTo>
                  <a:lnTo>
                    <a:pt x="585216" y="1258062"/>
                  </a:lnTo>
                  <a:lnTo>
                    <a:pt x="596646" y="1245870"/>
                  </a:lnTo>
                  <a:lnTo>
                    <a:pt x="607314" y="1233678"/>
                  </a:lnTo>
                  <a:lnTo>
                    <a:pt x="619506" y="1221486"/>
                  </a:lnTo>
                  <a:lnTo>
                    <a:pt x="643128" y="1196340"/>
                  </a:lnTo>
                  <a:lnTo>
                    <a:pt x="689559" y="1149908"/>
                  </a:lnTo>
                  <a:lnTo>
                    <a:pt x="700278" y="1160919"/>
                  </a:lnTo>
                  <a:lnTo>
                    <a:pt x="713232" y="1174242"/>
                  </a:lnTo>
                  <a:lnTo>
                    <a:pt x="740664" y="1093470"/>
                  </a:lnTo>
                  <a:lnTo>
                    <a:pt x="659892" y="1119378"/>
                  </a:lnTo>
                  <a:lnTo>
                    <a:pt x="683069" y="1143228"/>
                  </a:lnTo>
                  <a:lnTo>
                    <a:pt x="660654" y="1165098"/>
                  </a:lnTo>
                  <a:lnTo>
                    <a:pt x="636270" y="1189482"/>
                  </a:lnTo>
                  <a:lnTo>
                    <a:pt x="612648" y="1214628"/>
                  </a:lnTo>
                  <a:lnTo>
                    <a:pt x="600456" y="1226820"/>
                  </a:lnTo>
                  <a:lnTo>
                    <a:pt x="589788" y="1239012"/>
                  </a:lnTo>
                  <a:lnTo>
                    <a:pt x="578358" y="1251204"/>
                  </a:lnTo>
                  <a:lnTo>
                    <a:pt x="567690" y="1264158"/>
                  </a:lnTo>
                  <a:lnTo>
                    <a:pt x="519684" y="1324356"/>
                  </a:lnTo>
                  <a:lnTo>
                    <a:pt x="496824" y="1360170"/>
                  </a:lnTo>
                  <a:lnTo>
                    <a:pt x="478536" y="1395222"/>
                  </a:lnTo>
                  <a:lnTo>
                    <a:pt x="464058" y="1440942"/>
                  </a:lnTo>
                  <a:lnTo>
                    <a:pt x="461772" y="1451610"/>
                  </a:lnTo>
                  <a:lnTo>
                    <a:pt x="460248" y="1463040"/>
                  </a:lnTo>
                  <a:lnTo>
                    <a:pt x="460248" y="1485138"/>
                  </a:lnTo>
                  <a:lnTo>
                    <a:pt x="463296" y="1507236"/>
                  </a:lnTo>
                  <a:lnTo>
                    <a:pt x="466344" y="1517904"/>
                  </a:lnTo>
                  <a:lnTo>
                    <a:pt x="469392" y="1526438"/>
                  </a:lnTo>
                  <a:lnTo>
                    <a:pt x="470154" y="1528572"/>
                  </a:lnTo>
                  <a:lnTo>
                    <a:pt x="473964" y="1538478"/>
                  </a:lnTo>
                  <a:lnTo>
                    <a:pt x="478536" y="1549146"/>
                  </a:lnTo>
                  <a:lnTo>
                    <a:pt x="490728" y="1568958"/>
                  </a:lnTo>
                  <a:lnTo>
                    <a:pt x="496824" y="1579626"/>
                  </a:lnTo>
                  <a:lnTo>
                    <a:pt x="504444" y="1588770"/>
                  </a:lnTo>
                  <a:lnTo>
                    <a:pt x="512064" y="1598676"/>
                  </a:lnTo>
                  <a:lnTo>
                    <a:pt x="528828" y="1618488"/>
                  </a:lnTo>
                  <a:lnTo>
                    <a:pt x="547878" y="1637538"/>
                  </a:lnTo>
                  <a:lnTo>
                    <a:pt x="557784" y="1646682"/>
                  </a:lnTo>
                  <a:lnTo>
                    <a:pt x="568452" y="1655826"/>
                  </a:lnTo>
                  <a:lnTo>
                    <a:pt x="579120" y="1665732"/>
                  </a:lnTo>
                  <a:lnTo>
                    <a:pt x="589788" y="1674876"/>
                  </a:lnTo>
                  <a:lnTo>
                    <a:pt x="612648" y="1693164"/>
                  </a:lnTo>
                  <a:lnTo>
                    <a:pt x="661416" y="1729740"/>
                  </a:lnTo>
                  <a:lnTo>
                    <a:pt x="686562" y="1747266"/>
                  </a:lnTo>
                  <a:lnTo>
                    <a:pt x="712470" y="1765554"/>
                  </a:lnTo>
                  <a:lnTo>
                    <a:pt x="738378" y="1783080"/>
                  </a:lnTo>
                  <a:lnTo>
                    <a:pt x="742188" y="1783842"/>
                  </a:lnTo>
                  <a:lnTo>
                    <a:pt x="745236" y="1782318"/>
                  </a:lnTo>
                  <a:lnTo>
                    <a:pt x="745998" y="1778508"/>
                  </a:lnTo>
                  <a:close/>
                </a:path>
                <a:path w="1150620" h="1784350" extrusionOk="0">
                  <a:moveTo>
                    <a:pt x="1150620" y="1445514"/>
                  </a:moveTo>
                  <a:lnTo>
                    <a:pt x="1144524" y="1400556"/>
                  </a:lnTo>
                  <a:lnTo>
                    <a:pt x="1126236" y="1354836"/>
                  </a:lnTo>
                  <a:lnTo>
                    <a:pt x="1106424" y="1319784"/>
                  </a:lnTo>
                  <a:lnTo>
                    <a:pt x="1098804" y="1307592"/>
                  </a:lnTo>
                  <a:lnTo>
                    <a:pt x="1072896" y="1271778"/>
                  </a:lnTo>
                  <a:lnTo>
                    <a:pt x="1043178" y="1235202"/>
                  </a:lnTo>
                  <a:lnTo>
                    <a:pt x="1009650" y="1198626"/>
                  </a:lnTo>
                  <a:lnTo>
                    <a:pt x="998220" y="1185672"/>
                  </a:lnTo>
                  <a:lnTo>
                    <a:pt x="974598" y="1161288"/>
                  </a:lnTo>
                  <a:lnTo>
                    <a:pt x="949452" y="1136142"/>
                  </a:lnTo>
                  <a:lnTo>
                    <a:pt x="924306" y="1111758"/>
                  </a:lnTo>
                  <a:lnTo>
                    <a:pt x="899160" y="1086612"/>
                  </a:lnTo>
                  <a:lnTo>
                    <a:pt x="873252" y="1061466"/>
                  </a:lnTo>
                  <a:lnTo>
                    <a:pt x="869442" y="1059942"/>
                  </a:lnTo>
                  <a:lnTo>
                    <a:pt x="866394" y="1061466"/>
                  </a:lnTo>
                  <a:lnTo>
                    <a:pt x="864870" y="1065276"/>
                  </a:lnTo>
                  <a:lnTo>
                    <a:pt x="866394" y="1068324"/>
                  </a:lnTo>
                  <a:lnTo>
                    <a:pt x="943356" y="1143000"/>
                  </a:lnTo>
                  <a:lnTo>
                    <a:pt x="991362" y="1192530"/>
                  </a:lnTo>
                  <a:lnTo>
                    <a:pt x="1014222" y="1216914"/>
                  </a:lnTo>
                  <a:lnTo>
                    <a:pt x="1046226" y="1253490"/>
                  </a:lnTo>
                  <a:lnTo>
                    <a:pt x="1056132" y="1265682"/>
                  </a:lnTo>
                  <a:lnTo>
                    <a:pt x="1065276" y="1277874"/>
                  </a:lnTo>
                  <a:lnTo>
                    <a:pt x="1074420" y="1289304"/>
                  </a:lnTo>
                  <a:lnTo>
                    <a:pt x="1082802" y="1301496"/>
                  </a:lnTo>
                  <a:lnTo>
                    <a:pt x="1091184" y="1312926"/>
                  </a:lnTo>
                  <a:lnTo>
                    <a:pt x="1098804" y="1324356"/>
                  </a:lnTo>
                  <a:lnTo>
                    <a:pt x="1117854" y="1359408"/>
                  </a:lnTo>
                  <a:lnTo>
                    <a:pt x="1131570" y="1392936"/>
                  </a:lnTo>
                  <a:lnTo>
                    <a:pt x="1135380" y="1403604"/>
                  </a:lnTo>
                  <a:lnTo>
                    <a:pt x="1139952" y="1424940"/>
                  </a:lnTo>
                  <a:lnTo>
                    <a:pt x="1140714" y="1435608"/>
                  </a:lnTo>
                  <a:lnTo>
                    <a:pt x="1140714" y="1456182"/>
                  </a:lnTo>
                  <a:lnTo>
                    <a:pt x="1127760" y="1506474"/>
                  </a:lnTo>
                  <a:lnTo>
                    <a:pt x="1111758" y="1535430"/>
                  </a:lnTo>
                  <a:lnTo>
                    <a:pt x="1105662" y="1545336"/>
                  </a:lnTo>
                  <a:lnTo>
                    <a:pt x="1074420" y="1583436"/>
                  </a:lnTo>
                  <a:lnTo>
                    <a:pt x="1046226" y="1611630"/>
                  </a:lnTo>
                  <a:lnTo>
                    <a:pt x="1014984" y="1639062"/>
                  </a:lnTo>
                  <a:lnTo>
                    <a:pt x="968502" y="1674876"/>
                  </a:lnTo>
                  <a:lnTo>
                    <a:pt x="929627" y="1703031"/>
                  </a:lnTo>
                  <a:lnTo>
                    <a:pt x="910590" y="1675638"/>
                  </a:lnTo>
                  <a:lnTo>
                    <a:pt x="869442" y="1750314"/>
                  </a:lnTo>
                  <a:lnTo>
                    <a:pt x="916686" y="1743506"/>
                  </a:lnTo>
                  <a:lnTo>
                    <a:pt x="954024" y="1738122"/>
                  </a:lnTo>
                  <a:lnTo>
                    <a:pt x="935037" y="1710829"/>
                  </a:lnTo>
                  <a:lnTo>
                    <a:pt x="949452" y="1700784"/>
                  </a:lnTo>
                  <a:lnTo>
                    <a:pt x="973836" y="1682496"/>
                  </a:lnTo>
                  <a:lnTo>
                    <a:pt x="997458" y="1664208"/>
                  </a:lnTo>
                  <a:lnTo>
                    <a:pt x="1009650" y="1655064"/>
                  </a:lnTo>
                  <a:lnTo>
                    <a:pt x="1053084" y="1618488"/>
                  </a:lnTo>
                  <a:lnTo>
                    <a:pt x="1082040" y="1589532"/>
                  </a:lnTo>
                  <a:lnTo>
                    <a:pt x="1120140" y="1540764"/>
                  </a:lnTo>
                  <a:lnTo>
                    <a:pt x="1131570" y="1520190"/>
                  </a:lnTo>
                  <a:lnTo>
                    <a:pt x="1136904" y="1510284"/>
                  </a:lnTo>
                  <a:lnTo>
                    <a:pt x="1140714" y="1499616"/>
                  </a:lnTo>
                  <a:lnTo>
                    <a:pt x="1144524" y="1488948"/>
                  </a:lnTo>
                  <a:lnTo>
                    <a:pt x="1149096" y="1467612"/>
                  </a:lnTo>
                  <a:lnTo>
                    <a:pt x="1150620" y="14455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3" name="Google Shape;1223;p64"/>
          <p:cNvSpPr/>
          <p:nvPr/>
        </p:nvSpPr>
        <p:spPr>
          <a:xfrm>
            <a:off x="1214627" y="3543300"/>
            <a:ext cx="614680" cy="76200"/>
          </a:xfrm>
          <a:custGeom>
            <a:avLst/>
            <a:gdLst/>
            <a:ahLst/>
            <a:cxnLst/>
            <a:rect l="l" t="t" r="r" b="b"/>
            <a:pathLst>
              <a:path w="614680" h="76200" extrusionOk="0">
                <a:moveTo>
                  <a:pt x="555498" y="38100"/>
                </a:moveTo>
                <a:lnTo>
                  <a:pt x="553974" y="35051"/>
                </a:lnTo>
                <a:lnTo>
                  <a:pt x="550926" y="33527"/>
                </a:lnTo>
                <a:lnTo>
                  <a:pt x="4571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1" y="42672"/>
                </a:lnTo>
                <a:lnTo>
                  <a:pt x="550926" y="42672"/>
                </a:lnTo>
                <a:lnTo>
                  <a:pt x="553974" y="41148"/>
                </a:lnTo>
                <a:lnTo>
                  <a:pt x="555498" y="38100"/>
                </a:lnTo>
                <a:close/>
              </a:path>
              <a:path w="614680" h="76200" extrusionOk="0">
                <a:moveTo>
                  <a:pt x="614172" y="38100"/>
                </a:moveTo>
                <a:lnTo>
                  <a:pt x="537972" y="0"/>
                </a:lnTo>
                <a:lnTo>
                  <a:pt x="537972" y="33527"/>
                </a:lnTo>
                <a:lnTo>
                  <a:pt x="550926" y="33527"/>
                </a:lnTo>
                <a:lnTo>
                  <a:pt x="553974" y="35051"/>
                </a:lnTo>
                <a:lnTo>
                  <a:pt x="555498" y="38100"/>
                </a:lnTo>
                <a:lnTo>
                  <a:pt x="555498" y="67437"/>
                </a:lnTo>
                <a:lnTo>
                  <a:pt x="614172" y="38100"/>
                </a:lnTo>
                <a:close/>
              </a:path>
              <a:path w="614680" h="76200" extrusionOk="0">
                <a:moveTo>
                  <a:pt x="555498" y="67437"/>
                </a:moveTo>
                <a:lnTo>
                  <a:pt x="555498" y="38100"/>
                </a:lnTo>
                <a:lnTo>
                  <a:pt x="553974" y="41148"/>
                </a:lnTo>
                <a:lnTo>
                  <a:pt x="550926" y="42672"/>
                </a:lnTo>
                <a:lnTo>
                  <a:pt x="537972" y="42672"/>
                </a:lnTo>
                <a:lnTo>
                  <a:pt x="537972" y="76200"/>
                </a:lnTo>
                <a:lnTo>
                  <a:pt x="555498" y="674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64"/>
          <p:cNvSpPr txBox="1"/>
          <p:nvPr/>
        </p:nvSpPr>
        <p:spPr>
          <a:xfrm>
            <a:off x="1282700" y="3263900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64"/>
          <p:cNvSpPr txBox="1"/>
          <p:nvPr/>
        </p:nvSpPr>
        <p:spPr>
          <a:xfrm>
            <a:off x="5089652" y="3274567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64"/>
          <p:cNvSpPr/>
          <p:nvPr/>
        </p:nvSpPr>
        <p:spPr>
          <a:xfrm>
            <a:off x="3933444" y="3947921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 extrusionOk="0">
                <a:moveTo>
                  <a:pt x="123443" y="0"/>
                </a:moveTo>
                <a:lnTo>
                  <a:pt x="75545" y="9751"/>
                </a:lnTo>
                <a:lnTo>
                  <a:pt x="36290" y="36290"/>
                </a:lnTo>
                <a:lnTo>
                  <a:pt x="9751" y="75545"/>
                </a:lnTo>
                <a:lnTo>
                  <a:pt x="0" y="123443"/>
                </a:lnTo>
                <a:lnTo>
                  <a:pt x="9751" y="171223"/>
                </a:lnTo>
                <a:lnTo>
                  <a:pt x="36290" y="210216"/>
                </a:lnTo>
                <a:lnTo>
                  <a:pt x="75545" y="236493"/>
                </a:lnTo>
                <a:lnTo>
                  <a:pt x="123443" y="246125"/>
                </a:lnTo>
                <a:lnTo>
                  <a:pt x="171223" y="236493"/>
                </a:lnTo>
                <a:lnTo>
                  <a:pt x="210216" y="210216"/>
                </a:lnTo>
                <a:lnTo>
                  <a:pt x="236493" y="171223"/>
                </a:lnTo>
                <a:lnTo>
                  <a:pt x="246125" y="123443"/>
                </a:lnTo>
                <a:lnTo>
                  <a:pt x="236493" y="75545"/>
                </a:lnTo>
                <a:lnTo>
                  <a:pt x="210216" y="36290"/>
                </a:lnTo>
                <a:lnTo>
                  <a:pt x="171223" y="9751"/>
                </a:lnTo>
                <a:lnTo>
                  <a:pt x="123443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5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75107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 3: Subset Construction</a:t>
            </a:r>
            <a:endParaRPr sz="2600"/>
          </a:p>
        </p:txBody>
      </p:sp>
      <p:grpSp>
        <p:nvGrpSpPr>
          <p:cNvPr id="1232" name="Google Shape;1232;p65"/>
          <p:cNvGrpSpPr/>
          <p:nvPr/>
        </p:nvGrpSpPr>
        <p:grpSpPr>
          <a:xfrm>
            <a:off x="1828800" y="3429000"/>
            <a:ext cx="304800" cy="304800"/>
            <a:chOff x="1828800" y="3429000"/>
            <a:chExt cx="304800" cy="304800"/>
          </a:xfrm>
        </p:grpSpPr>
        <p:sp>
          <p:nvSpPr>
            <p:cNvPr id="1233" name="Google Shape;1233;p65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65"/>
            <p:cNvSpPr/>
            <p:nvPr/>
          </p:nvSpPr>
          <p:spPr>
            <a:xfrm>
              <a:off x="18288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5" name="Google Shape;1235;p65"/>
          <p:cNvSpPr txBox="1"/>
          <p:nvPr/>
        </p:nvSpPr>
        <p:spPr>
          <a:xfrm>
            <a:off x="19189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6" name="Google Shape;1236;p65"/>
          <p:cNvSpPr/>
          <p:nvPr/>
        </p:nvSpPr>
        <p:spPr>
          <a:xfrm>
            <a:off x="2895600" y="3429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65"/>
          <p:cNvSpPr txBox="1"/>
          <p:nvPr/>
        </p:nvSpPr>
        <p:spPr>
          <a:xfrm>
            <a:off x="2985770" y="34414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38" name="Google Shape;1238;p65"/>
          <p:cNvGrpSpPr/>
          <p:nvPr/>
        </p:nvGrpSpPr>
        <p:grpSpPr>
          <a:xfrm>
            <a:off x="2895600" y="4648200"/>
            <a:ext cx="304800" cy="304800"/>
            <a:chOff x="2895600" y="4648200"/>
            <a:chExt cx="304800" cy="304800"/>
          </a:xfrm>
        </p:grpSpPr>
        <p:pic>
          <p:nvPicPr>
            <p:cNvPr id="1239" name="Google Shape;1239;p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95600" y="4648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0" name="Google Shape;1240;p65"/>
            <p:cNvSpPr/>
            <p:nvPr/>
          </p:nvSpPr>
          <p:spPr>
            <a:xfrm>
              <a:off x="2895600" y="4648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1" name="Google Shape;1241;p65"/>
          <p:cNvSpPr txBox="1"/>
          <p:nvPr/>
        </p:nvSpPr>
        <p:spPr>
          <a:xfrm>
            <a:off x="29857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2" name="Google Shape;1242;p65"/>
          <p:cNvSpPr/>
          <p:nvPr/>
        </p:nvSpPr>
        <p:spPr>
          <a:xfrm>
            <a:off x="18288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65"/>
          <p:cNvSpPr txBox="1"/>
          <p:nvPr/>
        </p:nvSpPr>
        <p:spPr>
          <a:xfrm>
            <a:off x="1918970" y="4660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4" name="Google Shape;1244;p65"/>
          <p:cNvSpPr/>
          <p:nvPr/>
        </p:nvSpPr>
        <p:spPr>
          <a:xfrm>
            <a:off x="1943100" y="3543299"/>
            <a:ext cx="952500" cy="1295400"/>
          </a:xfrm>
          <a:custGeom>
            <a:avLst/>
            <a:gdLst/>
            <a:ahLst/>
            <a:cxnLst/>
            <a:rect l="l" t="t" r="r" b="b"/>
            <a:pathLst>
              <a:path w="952500" h="1295400" extrusionOk="0">
                <a:moveTo>
                  <a:pt x="76200" y="1028700"/>
                </a:moveTo>
                <a:lnTo>
                  <a:pt x="42672" y="1028700"/>
                </a:lnTo>
                <a:lnTo>
                  <a:pt x="42672" y="190500"/>
                </a:lnTo>
                <a:lnTo>
                  <a:pt x="41148" y="187452"/>
                </a:lnTo>
                <a:lnTo>
                  <a:pt x="38100" y="185928"/>
                </a:lnTo>
                <a:lnTo>
                  <a:pt x="35052" y="187452"/>
                </a:lnTo>
                <a:lnTo>
                  <a:pt x="33528" y="190500"/>
                </a:lnTo>
                <a:lnTo>
                  <a:pt x="33528" y="1028700"/>
                </a:lnTo>
                <a:lnTo>
                  <a:pt x="0" y="1028700"/>
                </a:lnTo>
                <a:lnTo>
                  <a:pt x="33528" y="1095756"/>
                </a:lnTo>
                <a:lnTo>
                  <a:pt x="38100" y="1104900"/>
                </a:lnTo>
                <a:lnTo>
                  <a:pt x="42672" y="1095756"/>
                </a:lnTo>
                <a:lnTo>
                  <a:pt x="76200" y="1028700"/>
                </a:lnTo>
                <a:close/>
              </a:path>
              <a:path w="952500" h="1295400" extrusionOk="0">
                <a:moveTo>
                  <a:pt x="952500" y="1257300"/>
                </a:moveTo>
                <a:lnTo>
                  <a:pt x="876300" y="1219200"/>
                </a:lnTo>
                <a:lnTo>
                  <a:pt x="876300" y="1252728"/>
                </a:lnTo>
                <a:lnTo>
                  <a:pt x="190500" y="1252728"/>
                </a:lnTo>
                <a:lnTo>
                  <a:pt x="187452" y="1254252"/>
                </a:lnTo>
                <a:lnTo>
                  <a:pt x="185928" y="1257300"/>
                </a:lnTo>
                <a:lnTo>
                  <a:pt x="187452" y="1260348"/>
                </a:lnTo>
                <a:lnTo>
                  <a:pt x="190500" y="1261872"/>
                </a:lnTo>
                <a:lnTo>
                  <a:pt x="876300" y="1261872"/>
                </a:lnTo>
                <a:lnTo>
                  <a:pt x="876300" y="1295400"/>
                </a:lnTo>
                <a:lnTo>
                  <a:pt x="893826" y="1286637"/>
                </a:lnTo>
                <a:lnTo>
                  <a:pt x="952500" y="1257300"/>
                </a:lnTo>
                <a:close/>
              </a:path>
              <a:path w="952500" h="1295400" extrusionOk="0">
                <a:moveTo>
                  <a:pt x="952500" y="38100"/>
                </a:moveTo>
                <a:lnTo>
                  <a:pt x="876300" y="0"/>
                </a:lnTo>
                <a:lnTo>
                  <a:pt x="876300" y="33528"/>
                </a:lnTo>
                <a:lnTo>
                  <a:pt x="190500" y="33528"/>
                </a:lnTo>
                <a:lnTo>
                  <a:pt x="187452" y="35052"/>
                </a:lnTo>
                <a:lnTo>
                  <a:pt x="185928" y="38100"/>
                </a:lnTo>
                <a:lnTo>
                  <a:pt x="187452" y="41148"/>
                </a:lnTo>
                <a:lnTo>
                  <a:pt x="190500" y="42672"/>
                </a:lnTo>
                <a:lnTo>
                  <a:pt x="876300" y="42672"/>
                </a:lnTo>
                <a:lnTo>
                  <a:pt x="876300" y="76200"/>
                </a:lnTo>
                <a:lnTo>
                  <a:pt x="893826" y="67437"/>
                </a:lnTo>
                <a:lnTo>
                  <a:pt x="952500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65"/>
          <p:cNvSpPr txBox="1"/>
          <p:nvPr/>
        </p:nvSpPr>
        <p:spPr>
          <a:xfrm>
            <a:off x="2381504" y="3289046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46" name="Google Shape;1246;p65"/>
          <p:cNvSpPr txBox="1"/>
          <p:nvPr/>
        </p:nvSpPr>
        <p:spPr>
          <a:xfrm>
            <a:off x="2298454" y="4813038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7" name="Google Shape;1247;p65"/>
          <p:cNvSpPr txBox="1"/>
          <p:nvPr/>
        </p:nvSpPr>
        <p:spPr>
          <a:xfrm>
            <a:off x="1695721" y="3974828"/>
            <a:ext cx="1149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1248" name="Google Shape;1248;p65"/>
          <p:cNvGrpSpPr/>
          <p:nvPr/>
        </p:nvGrpSpPr>
        <p:grpSpPr>
          <a:xfrm>
            <a:off x="6172200" y="3429000"/>
            <a:ext cx="483870" cy="483870"/>
            <a:chOff x="6172200" y="3429000"/>
            <a:chExt cx="483870" cy="483870"/>
          </a:xfrm>
        </p:grpSpPr>
        <p:sp>
          <p:nvSpPr>
            <p:cNvPr id="1249" name="Google Shape;1249;p65"/>
            <p:cNvSpPr/>
            <p:nvPr/>
          </p:nvSpPr>
          <p:spPr>
            <a:xfrm>
              <a:off x="6172200" y="3429000"/>
              <a:ext cx="483870" cy="483870"/>
            </a:xfrm>
            <a:custGeom>
              <a:avLst/>
              <a:gdLst/>
              <a:ahLst/>
              <a:cxnLst/>
              <a:rect l="l" t="t" r="r" b="b"/>
              <a:pathLst>
                <a:path w="483870" h="483870" extrusionOk="0">
                  <a:moveTo>
                    <a:pt x="483870" y="242315"/>
                  </a:moveTo>
                  <a:lnTo>
                    <a:pt x="478960" y="193399"/>
                  </a:lnTo>
                  <a:lnTo>
                    <a:pt x="464879" y="147875"/>
                  </a:lnTo>
                  <a:lnTo>
                    <a:pt x="442601" y="106709"/>
                  </a:lnTo>
                  <a:lnTo>
                    <a:pt x="413099" y="70865"/>
                  </a:lnTo>
                  <a:lnTo>
                    <a:pt x="377346" y="41308"/>
                  </a:lnTo>
                  <a:lnTo>
                    <a:pt x="336315" y="19002"/>
                  </a:lnTo>
                  <a:lnTo>
                    <a:pt x="290981" y="4911"/>
                  </a:lnTo>
                  <a:lnTo>
                    <a:pt x="242315" y="0"/>
                  </a:lnTo>
                  <a:lnTo>
                    <a:pt x="193399" y="4911"/>
                  </a:lnTo>
                  <a:lnTo>
                    <a:pt x="147875" y="19002"/>
                  </a:lnTo>
                  <a:lnTo>
                    <a:pt x="106709" y="41308"/>
                  </a:lnTo>
                  <a:lnTo>
                    <a:pt x="70865" y="70865"/>
                  </a:lnTo>
                  <a:lnTo>
                    <a:pt x="41308" y="106709"/>
                  </a:lnTo>
                  <a:lnTo>
                    <a:pt x="19002" y="147875"/>
                  </a:lnTo>
                  <a:lnTo>
                    <a:pt x="4911" y="193399"/>
                  </a:lnTo>
                  <a:lnTo>
                    <a:pt x="0" y="242315"/>
                  </a:lnTo>
                  <a:lnTo>
                    <a:pt x="4911" y="290981"/>
                  </a:lnTo>
                  <a:lnTo>
                    <a:pt x="19002" y="336315"/>
                  </a:lnTo>
                  <a:lnTo>
                    <a:pt x="41308" y="377346"/>
                  </a:lnTo>
                  <a:lnTo>
                    <a:pt x="70865" y="413099"/>
                  </a:lnTo>
                  <a:lnTo>
                    <a:pt x="106709" y="442601"/>
                  </a:lnTo>
                  <a:lnTo>
                    <a:pt x="147875" y="464879"/>
                  </a:lnTo>
                  <a:lnTo>
                    <a:pt x="193399" y="478960"/>
                  </a:lnTo>
                  <a:lnTo>
                    <a:pt x="242315" y="483870"/>
                  </a:lnTo>
                  <a:lnTo>
                    <a:pt x="290981" y="478960"/>
                  </a:lnTo>
                  <a:lnTo>
                    <a:pt x="336315" y="464879"/>
                  </a:lnTo>
                  <a:lnTo>
                    <a:pt x="377346" y="442601"/>
                  </a:lnTo>
                  <a:lnTo>
                    <a:pt x="413099" y="413099"/>
                  </a:lnTo>
                  <a:lnTo>
                    <a:pt x="442601" y="377346"/>
                  </a:lnTo>
                  <a:lnTo>
                    <a:pt x="464879" y="336315"/>
                  </a:lnTo>
                  <a:lnTo>
                    <a:pt x="478960" y="290981"/>
                  </a:lnTo>
                  <a:lnTo>
                    <a:pt x="483870" y="242315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65"/>
            <p:cNvSpPr/>
            <p:nvPr/>
          </p:nvSpPr>
          <p:spPr>
            <a:xfrm>
              <a:off x="6172200" y="3429000"/>
              <a:ext cx="483870" cy="483870"/>
            </a:xfrm>
            <a:custGeom>
              <a:avLst/>
              <a:gdLst/>
              <a:ahLst/>
              <a:cxnLst/>
              <a:rect l="l" t="t" r="r" b="b"/>
              <a:pathLst>
                <a:path w="483870" h="483870" extrusionOk="0">
                  <a:moveTo>
                    <a:pt x="242315" y="0"/>
                  </a:moveTo>
                  <a:lnTo>
                    <a:pt x="193399" y="4911"/>
                  </a:lnTo>
                  <a:lnTo>
                    <a:pt x="147875" y="19002"/>
                  </a:lnTo>
                  <a:lnTo>
                    <a:pt x="106709" y="41308"/>
                  </a:lnTo>
                  <a:lnTo>
                    <a:pt x="70865" y="70865"/>
                  </a:lnTo>
                  <a:lnTo>
                    <a:pt x="41308" y="106709"/>
                  </a:lnTo>
                  <a:lnTo>
                    <a:pt x="19002" y="147875"/>
                  </a:lnTo>
                  <a:lnTo>
                    <a:pt x="4911" y="193399"/>
                  </a:lnTo>
                  <a:lnTo>
                    <a:pt x="0" y="242315"/>
                  </a:lnTo>
                  <a:lnTo>
                    <a:pt x="4911" y="290981"/>
                  </a:lnTo>
                  <a:lnTo>
                    <a:pt x="19002" y="336315"/>
                  </a:lnTo>
                  <a:lnTo>
                    <a:pt x="41308" y="377346"/>
                  </a:lnTo>
                  <a:lnTo>
                    <a:pt x="70865" y="413099"/>
                  </a:lnTo>
                  <a:lnTo>
                    <a:pt x="106709" y="442601"/>
                  </a:lnTo>
                  <a:lnTo>
                    <a:pt x="147875" y="464879"/>
                  </a:lnTo>
                  <a:lnTo>
                    <a:pt x="193399" y="478960"/>
                  </a:lnTo>
                  <a:lnTo>
                    <a:pt x="242315" y="483870"/>
                  </a:lnTo>
                  <a:lnTo>
                    <a:pt x="290981" y="478960"/>
                  </a:lnTo>
                  <a:lnTo>
                    <a:pt x="336315" y="464879"/>
                  </a:lnTo>
                  <a:lnTo>
                    <a:pt x="377346" y="442601"/>
                  </a:lnTo>
                  <a:lnTo>
                    <a:pt x="413099" y="413099"/>
                  </a:lnTo>
                  <a:lnTo>
                    <a:pt x="442601" y="377346"/>
                  </a:lnTo>
                  <a:lnTo>
                    <a:pt x="464879" y="336315"/>
                  </a:lnTo>
                  <a:lnTo>
                    <a:pt x="478960" y="290981"/>
                  </a:lnTo>
                  <a:lnTo>
                    <a:pt x="483870" y="242315"/>
                  </a:lnTo>
                  <a:lnTo>
                    <a:pt x="478960" y="193399"/>
                  </a:lnTo>
                  <a:lnTo>
                    <a:pt x="464879" y="147875"/>
                  </a:lnTo>
                  <a:lnTo>
                    <a:pt x="442601" y="106709"/>
                  </a:lnTo>
                  <a:lnTo>
                    <a:pt x="413099" y="70865"/>
                  </a:lnTo>
                  <a:lnTo>
                    <a:pt x="377346" y="41308"/>
                  </a:lnTo>
                  <a:lnTo>
                    <a:pt x="336315" y="19002"/>
                  </a:lnTo>
                  <a:lnTo>
                    <a:pt x="290981" y="4911"/>
                  </a:lnTo>
                  <a:lnTo>
                    <a:pt x="2423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1" name="Google Shape;1251;p65"/>
          <p:cNvSpPr txBox="1"/>
          <p:nvPr/>
        </p:nvSpPr>
        <p:spPr>
          <a:xfrm>
            <a:off x="6199123" y="3529838"/>
            <a:ext cx="43180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1,2,4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2" name="Google Shape;1252;p65"/>
          <p:cNvSpPr txBox="1"/>
          <p:nvPr/>
        </p:nvSpPr>
        <p:spPr>
          <a:xfrm>
            <a:off x="1892300" y="2349500"/>
            <a:ext cx="63500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3" name="Google Shape;1253;p65"/>
          <p:cNvSpPr txBox="1"/>
          <p:nvPr/>
        </p:nvSpPr>
        <p:spPr>
          <a:xfrm>
            <a:off x="5625307" y="2349500"/>
            <a:ext cx="63627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4" name="Google Shape;1254;p65"/>
          <p:cNvSpPr/>
          <p:nvPr/>
        </p:nvSpPr>
        <p:spPr>
          <a:xfrm>
            <a:off x="1595628" y="3195827"/>
            <a:ext cx="2555875" cy="1629410"/>
          </a:xfrm>
          <a:custGeom>
            <a:avLst/>
            <a:gdLst/>
            <a:ahLst/>
            <a:cxnLst/>
            <a:rect l="l" t="t" r="r" b="b"/>
            <a:pathLst>
              <a:path w="2555875" h="1629410" extrusionOk="0">
                <a:moveTo>
                  <a:pt x="282702" y="1496568"/>
                </a:moveTo>
                <a:lnTo>
                  <a:pt x="281940" y="1483614"/>
                </a:lnTo>
                <a:lnTo>
                  <a:pt x="281940" y="1471422"/>
                </a:lnTo>
                <a:lnTo>
                  <a:pt x="280416" y="1458468"/>
                </a:lnTo>
                <a:lnTo>
                  <a:pt x="279654" y="1445514"/>
                </a:lnTo>
                <a:lnTo>
                  <a:pt x="277368" y="1432560"/>
                </a:lnTo>
                <a:lnTo>
                  <a:pt x="275844" y="1420368"/>
                </a:lnTo>
                <a:lnTo>
                  <a:pt x="273558" y="1408176"/>
                </a:lnTo>
                <a:lnTo>
                  <a:pt x="270510" y="1395222"/>
                </a:lnTo>
                <a:lnTo>
                  <a:pt x="267462" y="1383792"/>
                </a:lnTo>
                <a:lnTo>
                  <a:pt x="264414" y="1371600"/>
                </a:lnTo>
                <a:lnTo>
                  <a:pt x="243840" y="1316736"/>
                </a:lnTo>
                <a:lnTo>
                  <a:pt x="233934" y="1297686"/>
                </a:lnTo>
                <a:lnTo>
                  <a:pt x="229362" y="1288542"/>
                </a:lnTo>
                <a:lnTo>
                  <a:pt x="224028" y="1279398"/>
                </a:lnTo>
                <a:lnTo>
                  <a:pt x="217932" y="1271778"/>
                </a:lnTo>
                <a:lnTo>
                  <a:pt x="212598" y="1264158"/>
                </a:lnTo>
                <a:lnTo>
                  <a:pt x="182118" y="1233678"/>
                </a:lnTo>
                <a:lnTo>
                  <a:pt x="168402" y="1226058"/>
                </a:lnTo>
                <a:lnTo>
                  <a:pt x="162306" y="1223010"/>
                </a:lnTo>
                <a:lnTo>
                  <a:pt x="155448" y="1220724"/>
                </a:lnTo>
                <a:lnTo>
                  <a:pt x="148590" y="1219200"/>
                </a:lnTo>
                <a:lnTo>
                  <a:pt x="134874" y="1219200"/>
                </a:lnTo>
                <a:lnTo>
                  <a:pt x="128016" y="1219962"/>
                </a:lnTo>
                <a:lnTo>
                  <a:pt x="121158" y="1221486"/>
                </a:lnTo>
                <a:lnTo>
                  <a:pt x="107442" y="1226058"/>
                </a:lnTo>
                <a:lnTo>
                  <a:pt x="101346" y="1229106"/>
                </a:lnTo>
                <a:lnTo>
                  <a:pt x="94488" y="1232154"/>
                </a:lnTo>
                <a:lnTo>
                  <a:pt x="88392" y="1235964"/>
                </a:lnTo>
                <a:lnTo>
                  <a:pt x="76200" y="1245108"/>
                </a:lnTo>
                <a:lnTo>
                  <a:pt x="70104" y="1250442"/>
                </a:lnTo>
                <a:lnTo>
                  <a:pt x="64770" y="1255776"/>
                </a:lnTo>
                <a:lnTo>
                  <a:pt x="58674" y="1261110"/>
                </a:lnTo>
                <a:lnTo>
                  <a:pt x="53340" y="1267206"/>
                </a:lnTo>
                <a:lnTo>
                  <a:pt x="48768" y="1274064"/>
                </a:lnTo>
                <a:lnTo>
                  <a:pt x="43434" y="1280160"/>
                </a:lnTo>
                <a:lnTo>
                  <a:pt x="18288" y="1325880"/>
                </a:lnTo>
                <a:lnTo>
                  <a:pt x="6858" y="1360170"/>
                </a:lnTo>
                <a:lnTo>
                  <a:pt x="4572" y="1368552"/>
                </a:lnTo>
                <a:lnTo>
                  <a:pt x="1524" y="1386840"/>
                </a:lnTo>
                <a:lnTo>
                  <a:pt x="0" y="1405128"/>
                </a:lnTo>
                <a:lnTo>
                  <a:pt x="0" y="1423416"/>
                </a:lnTo>
                <a:lnTo>
                  <a:pt x="9144" y="1463662"/>
                </a:lnTo>
                <a:lnTo>
                  <a:pt x="30480" y="1503426"/>
                </a:lnTo>
                <a:lnTo>
                  <a:pt x="57150" y="1534668"/>
                </a:lnTo>
                <a:lnTo>
                  <a:pt x="64770" y="1541526"/>
                </a:lnTo>
                <a:lnTo>
                  <a:pt x="73152" y="1549146"/>
                </a:lnTo>
                <a:lnTo>
                  <a:pt x="81534" y="1555242"/>
                </a:lnTo>
                <a:lnTo>
                  <a:pt x="89916" y="1562100"/>
                </a:lnTo>
                <a:lnTo>
                  <a:pt x="99060" y="1568196"/>
                </a:lnTo>
                <a:lnTo>
                  <a:pt x="137160" y="1588770"/>
                </a:lnTo>
                <a:lnTo>
                  <a:pt x="157480" y="1595462"/>
                </a:lnTo>
                <a:lnTo>
                  <a:pt x="151638" y="1629156"/>
                </a:lnTo>
                <a:lnTo>
                  <a:pt x="175260" y="1622094"/>
                </a:lnTo>
                <a:lnTo>
                  <a:pt x="233172" y="1604772"/>
                </a:lnTo>
                <a:lnTo>
                  <a:pt x="164592" y="1554480"/>
                </a:lnTo>
                <a:lnTo>
                  <a:pt x="159067" y="1586331"/>
                </a:lnTo>
                <a:lnTo>
                  <a:pt x="150876" y="1584198"/>
                </a:lnTo>
                <a:lnTo>
                  <a:pt x="140970" y="1579626"/>
                </a:lnTo>
                <a:lnTo>
                  <a:pt x="131826" y="1575816"/>
                </a:lnTo>
                <a:lnTo>
                  <a:pt x="121920" y="1570482"/>
                </a:lnTo>
                <a:lnTo>
                  <a:pt x="112776" y="1565910"/>
                </a:lnTo>
                <a:lnTo>
                  <a:pt x="104394" y="1559814"/>
                </a:lnTo>
                <a:lnTo>
                  <a:pt x="95250" y="1554480"/>
                </a:lnTo>
                <a:lnTo>
                  <a:pt x="64008" y="1527810"/>
                </a:lnTo>
                <a:lnTo>
                  <a:pt x="38862" y="1498092"/>
                </a:lnTo>
                <a:lnTo>
                  <a:pt x="33528" y="1489710"/>
                </a:lnTo>
                <a:lnTo>
                  <a:pt x="28194" y="1482090"/>
                </a:lnTo>
                <a:lnTo>
                  <a:pt x="16764" y="1456944"/>
                </a:lnTo>
                <a:lnTo>
                  <a:pt x="12192" y="1440180"/>
                </a:lnTo>
                <a:lnTo>
                  <a:pt x="10668" y="1431798"/>
                </a:lnTo>
                <a:lnTo>
                  <a:pt x="9144" y="1414272"/>
                </a:lnTo>
                <a:lnTo>
                  <a:pt x="9144" y="1405890"/>
                </a:lnTo>
                <a:lnTo>
                  <a:pt x="10668" y="1388364"/>
                </a:lnTo>
                <a:lnTo>
                  <a:pt x="12192" y="1379982"/>
                </a:lnTo>
                <a:lnTo>
                  <a:pt x="13716" y="1370838"/>
                </a:lnTo>
                <a:lnTo>
                  <a:pt x="20574" y="1345692"/>
                </a:lnTo>
                <a:lnTo>
                  <a:pt x="23622" y="1338072"/>
                </a:lnTo>
                <a:lnTo>
                  <a:pt x="26670" y="1329690"/>
                </a:lnTo>
                <a:lnTo>
                  <a:pt x="51054" y="1286256"/>
                </a:lnTo>
                <a:lnTo>
                  <a:pt x="76962" y="1257300"/>
                </a:lnTo>
                <a:lnTo>
                  <a:pt x="93726" y="1244346"/>
                </a:lnTo>
                <a:lnTo>
                  <a:pt x="99060" y="1240536"/>
                </a:lnTo>
                <a:lnTo>
                  <a:pt x="105156" y="1237488"/>
                </a:lnTo>
                <a:lnTo>
                  <a:pt x="117348" y="1232916"/>
                </a:lnTo>
                <a:lnTo>
                  <a:pt x="122682" y="1230630"/>
                </a:lnTo>
                <a:lnTo>
                  <a:pt x="140970" y="1228344"/>
                </a:lnTo>
                <a:lnTo>
                  <a:pt x="147066" y="1229207"/>
                </a:lnTo>
                <a:lnTo>
                  <a:pt x="152400" y="1229868"/>
                </a:lnTo>
                <a:lnTo>
                  <a:pt x="188214" y="1250442"/>
                </a:lnTo>
                <a:lnTo>
                  <a:pt x="193548" y="1256538"/>
                </a:lnTo>
                <a:lnTo>
                  <a:pt x="199644" y="1262634"/>
                </a:lnTo>
                <a:lnTo>
                  <a:pt x="204978" y="1269492"/>
                </a:lnTo>
                <a:lnTo>
                  <a:pt x="215646" y="1284732"/>
                </a:lnTo>
                <a:lnTo>
                  <a:pt x="220980" y="1293114"/>
                </a:lnTo>
                <a:lnTo>
                  <a:pt x="225552" y="1302258"/>
                </a:lnTo>
                <a:lnTo>
                  <a:pt x="230886" y="1311402"/>
                </a:lnTo>
                <a:lnTo>
                  <a:pt x="247650" y="1351788"/>
                </a:lnTo>
                <a:lnTo>
                  <a:pt x="261366" y="1397508"/>
                </a:lnTo>
                <a:lnTo>
                  <a:pt x="271272" y="1459230"/>
                </a:lnTo>
                <a:lnTo>
                  <a:pt x="272796" y="1484376"/>
                </a:lnTo>
                <a:lnTo>
                  <a:pt x="272796" y="1496568"/>
                </a:lnTo>
                <a:lnTo>
                  <a:pt x="274320" y="1500378"/>
                </a:lnTo>
                <a:lnTo>
                  <a:pt x="277368" y="1501902"/>
                </a:lnTo>
                <a:lnTo>
                  <a:pt x="281178" y="1500378"/>
                </a:lnTo>
                <a:lnTo>
                  <a:pt x="282702" y="1496568"/>
                </a:lnTo>
                <a:close/>
              </a:path>
              <a:path w="2555875" h="1629410" extrusionOk="0">
                <a:moveTo>
                  <a:pt x="2290572" y="385572"/>
                </a:moveTo>
                <a:lnTo>
                  <a:pt x="2214372" y="347472"/>
                </a:lnTo>
                <a:lnTo>
                  <a:pt x="2214372" y="381000"/>
                </a:lnTo>
                <a:lnTo>
                  <a:pt x="1604772" y="381000"/>
                </a:lnTo>
                <a:lnTo>
                  <a:pt x="1601724" y="382524"/>
                </a:lnTo>
                <a:lnTo>
                  <a:pt x="1600200" y="385572"/>
                </a:lnTo>
                <a:lnTo>
                  <a:pt x="1601724" y="388620"/>
                </a:lnTo>
                <a:lnTo>
                  <a:pt x="1604772" y="390144"/>
                </a:lnTo>
                <a:lnTo>
                  <a:pt x="2214372" y="390144"/>
                </a:lnTo>
                <a:lnTo>
                  <a:pt x="2214372" y="423672"/>
                </a:lnTo>
                <a:lnTo>
                  <a:pt x="2231898" y="414909"/>
                </a:lnTo>
                <a:lnTo>
                  <a:pt x="2290572" y="385572"/>
                </a:lnTo>
                <a:close/>
              </a:path>
              <a:path w="2555875" h="1629410" extrusionOk="0">
                <a:moveTo>
                  <a:pt x="2334768" y="202704"/>
                </a:moveTo>
                <a:lnTo>
                  <a:pt x="2302002" y="200406"/>
                </a:lnTo>
                <a:lnTo>
                  <a:pt x="2334768" y="278892"/>
                </a:lnTo>
                <a:lnTo>
                  <a:pt x="2334768" y="215646"/>
                </a:lnTo>
                <a:lnTo>
                  <a:pt x="2334768" y="202704"/>
                </a:lnTo>
                <a:close/>
              </a:path>
              <a:path w="2555875" h="1629410" extrusionOk="0">
                <a:moveTo>
                  <a:pt x="2555748" y="264414"/>
                </a:moveTo>
                <a:lnTo>
                  <a:pt x="2553462" y="226314"/>
                </a:lnTo>
                <a:lnTo>
                  <a:pt x="2546604" y="176784"/>
                </a:lnTo>
                <a:lnTo>
                  <a:pt x="2538222" y="140970"/>
                </a:lnTo>
                <a:lnTo>
                  <a:pt x="2535936" y="130302"/>
                </a:lnTo>
                <a:lnTo>
                  <a:pt x="2532126" y="118872"/>
                </a:lnTo>
                <a:lnTo>
                  <a:pt x="2529078" y="108204"/>
                </a:lnTo>
                <a:lnTo>
                  <a:pt x="2517648" y="78486"/>
                </a:lnTo>
                <a:lnTo>
                  <a:pt x="2513838" y="69342"/>
                </a:lnTo>
                <a:lnTo>
                  <a:pt x="2509266" y="60960"/>
                </a:lnTo>
                <a:lnTo>
                  <a:pt x="2505456" y="52578"/>
                </a:lnTo>
                <a:lnTo>
                  <a:pt x="2500884" y="44958"/>
                </a:lnTo>
                <a:lnTo>
                  <a:pt x="2496312" y="38100"/>
                </a:lnTo>
                <a:lnTo>
                  <a:pt x="2490978" y="31242"/>
                </a:lnTo>
                <a:lnTo>
                  <a:pt x="2486406" y="25146"/>
                </a:lnTo>
                <a:lnTo>
                  <a:pt x="2481072" y="19812"/>
                </a:lnTo>
                <a:lnTo>
                  <a:pt x="2476500" y="14478"/>
                </a:lnTo>
                <a:lnTo>
                  <a:pt x="2465832" y="6858"/>
                </a:lnTo>
                <a:lnTo>
                  <a:pt x="2460498" y="3810"/>
                </a:lnTo>
                <a:lnTo>
                  <a:pt x="2454402" y="1524"/>
                </a:lnTo>
                <a:lnTo>
                  <a:pt x="2449068" y="0"/>
                </a:lnTo>
                <a:lnTo>
                  <a:pt x="2436876" y="0"/>
                </a:lnTo>
                <a:lnTo>
                  <a:pt x="2399538" y="25146"/>
                </a:lnTo>
                <a:lnTo>
                  <a:pt x="2376678" y="60960"/>
                </a:lnTo>
                <a:lnTo>
                  <a:pt x="2360676" y="98298"/>
                </a:lnTo>
                <a:lnTo>
                  <a:pt x="2353818" y="119634"/>
                </a:lnTo>
                <a:lnTo>
                  <a:pt x="2350008" y="130302"/>
                </a:lnTo>
                <a:lnTo>
                  <a:pt x="2347722" y="141732"/>
                </a:lnTo>
                <a:lnTo>
                  <a:pt x="2344674" y="153924"/>
                </a:lnTo>
                <a:lnTo>
                  <a:pt x="2339340" y="177546"/>
                </a:lnTo>
                <a:lnTo>
                  <a:pt x="2335530" y="201930"/>
                </a:lnTo>
                <a:lnTo>
                  <a:pt x="2335479" y="202755"/>
                </a:lnTo>
                <a:lnTo>
                  <a:pt x="2335479" y="218490"/>
                </a:lnTo>
                <a:lnTo>
                  <a:pt x="2335479" y="277685"/>
                </a:lnTo>
                <a:lnTo>
                  <a:pt x="2378202" y="205740"/>
                </a:lnTo>
                <a:lnTo>
                  <a:pt x="2345436" y="203454"/>
                </a:lnTo>
                <a:lnTo>
                  <a:pt x="2349246" y="179070"/>
                </a:lnTo>
                <a:lnTo>
                  <a:pt x="2353818" y="155448"/>
                </a:lnTo>
                <a:lnTo>
                  <a:pt x="2356866" y="144780"/>
                </a:lnTo>
                <a:lnTo>
                  <a:pt x="2359152" y="133350"/>
                </a:lnTo>
                <a:lnTo>
                  <a:pt x="2362962" y="122682"/>
                </a:lnTo>
                <a:lnTo>
                  <a:pt x="2366010" y="112014"/>
                </a:lnTo>
                <a:lnTo>
                  <a:pt x="2369820" y="102108"/>
                </a:lnTo>
                <a:lnTo>
                  <a:pt x="2372868" y="92202"/>
                </a:lnTo>
                <a:lnTo>
                  <a:pt x="2376678" y="83058"/>
                </a:lnTo>
                <a:lnTo>
                  <a:pt x="2381250" y="73914"/>
                </a:lnTo>
                <a:lnTo>
                  <a:pt x="2385060" y="65532"/>
                </a:lnTo>
                <a:lnTo>
                  <a:pt x="2407158" y="31242"/>
                </a:lnTo>
                <a:lnTo>
                  <a:pt x="2438400" y="10020"/>
                </a:lnTo>
                <a:lnTo>
                  <a:pt x="2439162" y="9906"/>
                </a:lnTo>
                <a:lnTo>
                  <a:pt x="2438400" y="9906"/>
                </a:lnTo>
                <a:lnTo>
                  <a:pt x="2442972" y="9144"/>
                </a:lnTo>
                <a:lnTo>
                  <a:pt x="2447544" y="9906"/>
                </a:lnTo>
                <a:lnTo>
                  <a:pt x="2446782" y="9906"/>
                </a:lnTo>
                <a:lnTo>
                  <a:pt x="2447544" y="10033"/>
                </a:lnTo>
                <a:lnTo>
                  <a:pt x="2483358" y="36576"/>
                </a:lnTo>
                <a:lnTo>
                  <a:pt x="2496312" y="57150"/>
                </a:lnTo>
                <a:lnTo>
                  <a:pt x="2500884" y="64770"/>
                </a:lnTo>
                <a:lnTo>
                  <a:pt x="2504694" y="73152"/>
                </a:lnTo>
                <a:lnTo>
                  <a:pt x="2509266" y="82296"/>
                </a:lnTo>
                <a:lnTo>
                  <a:pt x="2513076" y="91440"/>
                </a:lnTo>
                <a:lnTo>
                  <a:pt x="2516124" y="101346"/>
                </a:lnTo>
                <a:lnTo>
                  <a:pt x="2519934" y="111252"/>
                </a:lnTo>
                <a:lnTo>
                  <a:pt x="2522982" y="121920"/>
                </a:lnTo>
                <a:lnTo>
                  <a:pt x="2526792" y="132588"/>
                </a:lnTo>
                <a:lnTo>
                  <a:pt x="2529078" y="143256"/>
                </a:lnTo>
                <a:lnTo>
                  <a:pt x="2532126" y="154686"/>
                </a:lnTo>
                <a:lnTo>
                  <a:pt x="2536698" y="178308"/>
                </a:lnTo>
                <a:lnTo>
                  <a:pt x="2540508" y="201930"/>
                </a:lnTo>
                <a:lnTo>
                  <a:pt x="2545080" y="239268"/>
                </a:lnTo>
                <a:lnTo>
                  <a:pt x="2545842" y="252222"/>
                </a:lnTo>
                <a:lnTo>
                  <a:pt x="2545842" y="277368"/>
                </a:lnTo>
                <a:lnTo>
                  <a:pt x="2547366" y="281178"/>
                </a:lnTo>
                <a:lnTo>
                  <a:pt x="2551176" y="282702"/>
                </a:lnTo>
                <a:lnTo>
                  <a:pt x="2554224" y="281178"/>
                </a:lnTo>
                <a:lnTo>
                  <a:pt x="2555748" y="277368"/>
                </a:lnTo>
                <a:lnTo>
                  <a:pt x="2555748" y="2644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65"/>
          <p:cNvSpPr txBox="1"/>
          <p:nvPr/>
        </p:nvSpPr>
        <p:spPr>
          <a:xfrm>
            <a:off x="1435100" y="4584446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6" name="Google Shape;1256;p65"/>
          <p:cNvSpPr txBox="1"/>
          <p:nvPr/>
        </p:nvSpPr>
        <p:spPr>
          <a:xfrm>
            <a:off x="3340098" y="3517654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57" name="Google Shape;1257;p65"/>
          <p:cNvGrpSpPr/>
          <p:nvPr/>
        </p:nvGrpSpPr>
        <p:grpSpPr>
          <a:xfrm>
            <a:off x="5334000" y="3505200"/>
            <a:ext cx="304800" cy="304800"/>
            <a:chOff x="5334000" y="3505200"/>
            <a:chExt cx="304800" cy="304800"/>
          </a:xfrm>
        </p:grpSpPr>
        <p:pic>
          <p:nvPicPr>
            <p:cNvPr id="1258" name="Google Shape;1258;p6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34000" y="35052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9" name="Google Shape;1259;p65"/>
            <p:cNvSpPr/>
            <p:nvPr/>
          </p:nvSpPr>
          <p:spPr>
            <a:xfrm>
              <a:off x="5334000" y="3505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0" name="Google Shape;1260;p65"/>
          <p:cNvSpPr txBox="1"/>
          <p:nvPr/>
        </p:nvSpPr>
        <p:spPr>
          <a:xfrm>
            <a:off x="5424170" y="3517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61" name="Google Shape;1261;p65"/>
          <p:cNvGrpSpPr/>
          <p:nvPr/>
        </p:nvGrpSpPr>
        <p:grpSpPr>
          <a:xfrm>
            <a:off x="5638800" y="3619500"/>
            <a:ext cx="1003935" cy="1194435"/>
            <a:chOff x="5638800" y="3619500"/>
            <a:chExt cx="1003935" cy="1194435"/>
          </a:xfrm>
        </p:grpSpPr>
        <p:sp>
          <p:nvSpPr>
            <p:cNvPr id="1262" name="Google Shape;1262;p65"/>
            <p:cNvSpPr/>
            <p:nvPr/>
          </p:nvSpPr>
          <p:spPr>
            <a:xfrm>
              <a:off x="5638800" y="3619500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 extrusionOk="0">
                  <a:moveTo>
                    <a:pt x="76200" y="33527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58674" y="67437"/>
                  </a:lnTo>
                  <a:lnTo>
                    <a:pt x="58674" y="38100"/>
                  </a:lnTo>
                  <a:lnTo>
                    <a:pt x="60198" y="35051"/>
                  </a:lnTo>
                  <a:lnTo>
                    <a:pt x="63246" y="33527"/>
                  </a:lnTo>
                  <a:lnTo>
                    <a:pt x="76200" y="33527"/>
                  </a:lnTo>
                  <a:close/>
                </a:path>
                <a:path w="538479" h="76200" extrusionOk="0">
                  <a:moveTo>
                    <a:pt x="537972" y="38099"/>
                  </a:moveTo>
                  <a:lnTo>
                    <a:pt x="536448" y="35051"/>
                  </a:lnTo>
                  <a:lnTo>
                    <a:pt x="533400" y="33527"/>
                  </a:lnTo>
                  <a:lnTo>
                    <a:pt x="63246" y="33527"/>
                  </a:lnTo>
                  <a:lnTo>
                    <a:pt x="60198" y="35051"/>
                  </a:lnTo>
                  <a:lnTo>
                    <a:pt x="58674" y="38100"/>
                  </a:lnTo>
                  <a:lnTo>
                    <a:pt x="60198" y="41148"/>
                  </a:lnTo>
                  <a:lnTo>
                    <a:pt x="63246" y="42672"/>
                  </a:lnTo>
                  <a:lnTo>
                    <a:pt x="533400" y="42671"/>
                  </a:lnTo>
                  <a:lnTo>
                    <a:pt x="536448" y="41147"/>
                  </a:lnTo>
                  <a:lnTo>
                    <a:pt x="537972" y="38099"/>
                  </a:lnTo>
                  <a:close/>
                </a:path>
                <a:path w="538479" h="76200" extrusionOk="0">
                  <a:moveTo>
                    <a:pt x="76200" y="76200"/>
                  </a:moveTo>
                  <a:lnTo>
                    <a:pt x="76200" y="42672"/>
                  </a:lnTo>
                  <a:lnTo>
                    <a:pt x="63246" y="42672"/>
                  </a:lnTo>
                  <a:lnTo>
                    <a:pt x="60198" y="41148"/>
                  </a:lnTo>
                  <a:lnTo>
                    <a:pt x="58674" y="38100"/>
                  </a:lnTo>
                  <a:lnTo>
                    <a:pt x="58674" y="67437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3" name="Google Shape;1263;p6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48400" y="4419600"/>
              <a:ext cx="393953" cy="393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4" name="Google Shape;1264;p65"/>
            <p:cNvSpPr/>
            <p:nvPr/>
          </p:nvSpPr>
          <p:spPr>
            <a:xfrm>
              <a:off x="6248400" y="4419600"/>
              <a:ext cx="394335" cy="394335"/>
            </a:xfrm>
            <a:custGeom>
              <a:avLst/>
              <a:gdLst/>
              <a:ahLst/>
              <a:cxnLst/>
              <a:rect l="l" t="t" r="r" b="b"/>
              <a:pathLst>
                <a:path w="394334" h="394335" extrusionOk="0">
                  <a:moveTo>
                    <a:pt x="196596" y="0"/>
                  </a:moveTo>
                  <a:lnTo>
                    <a:pt x="151635" y="5211"/>
                  </a:lnTo>
                  <a:lnTo>
                    <a:pt x="110301" y="20047"/>
                  </a:lnTo>
                  <a:lnTo>
                    <a:pt x="73791" y="43307"/>
                  </a:lnTo>
                  <a:lnTo>
                    <a:pt x="43307" y="73791"/>
                  </a:lnTo>
                  <a:lnTo>
                    <a:pt x="20047" y="110301"/>
                  </a:lnTo>
                  <a:lnTo>
                    <a:pt x="5211" y="151635"/>
                  </a:lnTo>
                  <a:lnTo>
                    <a:pt x="0" y="196596"/>
                  </a:lnTo>
                  <a:lnTo>
                    <a:pt x="5211" y="241838"/>
                  </a:lnTo>
                  <a:lnTo>
                    <a:pt x="20047" y="283375"/>
                  </a:lnTo>
                  <a:lnTo>
                    <a:pt x="43307" y="320020"/>
                  </a:lnTo>
                  <a:lnTo>
                    <a:pt x="73791" y="350586"/>
                  </a:lnTo>
                  <a:lnTo>
                    <a:pt x="110301" y="373888"/>
                  </a:lnTo>
                  <a:lnTo>
                    <a:pt x="151635" y="388739"/>
                  </a:lnTo>
                  <a:lnTo>
                    <a:pt x="196596" y="393953"/>
                  </a:lnTo>
                  <a:lnTo>
                    <a:pt x="241838" y="388739"/>
                  </a:lnTo>
                  <a:lnTo>
                    <a:pt x="283375" y="373888"/>
                  </a:lnTo>
                  <a:lnTo>
                    <a:pt x="320020" y="350586"/>
                  </a:lnTo>
                  <a:lnTo>
                    <a:pt x="350586" y="320020"/>
                  </a:lnTo>
                  <a:lnTo>
                    <a:pt x="373888" y="283375"/>
                  </a:lnTo>
                  <a:lnTo>
                    <a:pt x="388739" y="241838"/>
                  </a:lnTo>
                  <a:lnTo>
                    <a:pt x="393953" y="196596"/>
                  </a:lnTo>
                  <a:lnTo>
                    <a:pt x="388739" y="151635"/>
                  </a:lnTo>
                  <a:lnTo>
                    <a:pt x="373888" y="110301"/>
                  </a:lnTo>
                  <a:lnTo>
                    <a:pt x="350586" y="73791"/>
                  </a:lnTo>
                  <a:lnTo>
                    <a:pt x="320020" y="43307"/>
                  </a:lnTo>
                  <a:lnTo>
                    <a:pt x="283375" y="20047"/>
                  </a:lnTo>
                  <a:lnTo>
                    <a:pt x="241838" y="5211"/>
                  </a:lnTo>
                  <a:lnTo>
                    <a:pt x="19659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5" name="Google Shape;1265;p65"/>
          <p:cNvSpPr txBox="1"/>
          <p:nvPr/>
        </p:nvSpPr>
        <p:spPr>
          <a:xfrm>
            <a:off x="6307328" y="4474717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66" name="Google Shape;1266;p65"/>
          <p:cNvGrpSpPr/>
          <p:nvPr/>
        </p:nvGrpSpPr>
        <p:grpSpPr>
          <a:xfrm>
            <a:off x="7391400" y="4419600"/>
            <a:ext cx="394335" cy="394335"/>
            <a:chOff x="7391400" y="4419600"/>
            <a:chExt cx="394335" cy="394335"/>
          </a:xfrm>
        </p:grpSpPr>
        <p:pic>
          <p:nvPicPr>
            <p:cNvPr id="1267" name="Google Shape;1267;p6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391400" y="4419600"/>
              <a:ext cx="393953" cy="393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8" name="Google Shape;1268;p65"/>
            <p:cNvSpPr/>
            <p:nvPr/>
          </p:nvSpPr>
          <p:spPr>
            <a:xfrm>
              <a:off x="7391400" y="4419600"/>
              <a:ext cx="394335" cy="394335"/>
            </a:xfrm>
            <a:custGeom>
              <a:avLst/>
              <a:gdLst/>
              <a:ahLst/>
              <a:cxnLst/>
              <a:rect l="l" t="t" r="r" b="b"/>
              <a:pathLst>
                <a:path w="394334" h="394335" extrusionOk="0">
                  <a:moveTo>
                    <a:pt x="196596" y="0"/>
                  </a:moveTo>
                  <a:lnTo>
                    <a:pt x="151635" y="5211"/>
                  </a:lnTo>
                  <a:lnTo>
                    <a:pt x="110301" y="20047"/>
                  </a:lnTo>
                  <a:lnTo>
                    <a:pt x="73791" y="43307"/>
                  </a:lnTo>
                  <a:lnTo>
                    <a:pt x="43307" y="73791"/>
                  </a:lnTo>
                  <a:lnTo>
                    <a:pt x="20047" y="110301"/>
                  </a:lnTo>
                  <a:lnTo>
                    <a:pt x="5211" y="151635"/>
                  </a:lnTo>
                  <a:lnTo>
                    <a:pt x="0" y="196596"/>
                  </a:lnTo>
                  <a:lnTo>
                    <a:pt x="5211" y="241838"/>
                  </a:lnTo>
                  <a:lnTo>
                    <a:pt x="20047" y="283375"/>
                  </a:lnTo>
                  <a:lnTo>
                    <a:pt x="43307" y="320020"/>
                  </a:lnTo>
                  <a:lnTo>
                    <a:pt x="73791" y="350586"/>
                  </a:lnTo>
                  <a:lnTo>
                    <a:pt x="110301" y="373888"/>
                  </a:lnTo>
                  <a:lnTo>
                    <a:pt x="151635" y="388739"/>
                  </a:lnTo>
                  <a:lnTo>
                    <a:pt x="196596" y="393953"/>
                  </a:lnTo>
                  <a:lnTo>
                    <a:pt x="241838" y="388739"/>
                  </a:lnTo>
                  <a:lnTo>
                    <a:pt x="283375" y="373888"/>
                  </a:lnTo>
                  <a:lnTo>
                    <a:pt x="320020" y="350586"/>
                  </a:lnTo>
                  <a:lnTo>
                    <a:pt x="350586" y="320020"/>
                  </a:lnTo>
                  <a:lnTo>
                    <a:pt x="373888" y="283375"/>
                  </a:lnTo>
                  <a:lnTo>
                    <a:pt x="388739" y="241838"/>
                  </a:lnTo>
                  <a:lnTo>
                    <a:pt x="393953" y="196596"/>
                  </a:lnTo>
                  <a:lnTo>
                    <a:pt x="388739" y="151635"/>
                  </a:lnTo>
                  <a:lnTo>
                    <a:pt x="373888" y="110301"/>
                  </a:lnTo>
                  <a:lnTo>
                    <a:pt x="350586" y="73791"/>
                  </a:lnTo>
                  <a:lnTo>
                    <a:pt x="320020" y="43307"/>
                  </a:lnTo>
                  <a:lnTo>
                    <a:pt x="283375" y="20047"/>
                  </a:lnTo>
                  <a:lnTo>
                    <a:pt x="241838" y="5211"/>
                  </a:lnTo>
                  <a:lnTo>
                    <a:pt x="19659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9" name="Google Shape;1269;p65"/>
          <p:cNvSpPr txBox="1"/>
          <p:nvPr/>
        </p:nvSpPr>
        <p:spPr>
          <a:xfrm>
            <a:off x="7450328" y="4474717"/>
            <a:ext cx="2800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0" name="Google Shape;1270;p65"/>
          <p:cNvSpPr/>
          <p:nvPr/>
        </p:nvSpPr>
        <p:spPr>
          <a:xfrm>
            <a:off x="6324600" y="5486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65"/>
          <p:cNvSpPr txBox="1"/>
          <p:nvPr/>
        </p:nvSpPr>
        <p:spPr>
          <a:xfrm>
            <a:off x="6414770" y="54988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72" name="Google Shape;1272;p65"/>
          <p:cNvGrpSpPr/>
          <p:nvPr/>
        </p:nvGrpSpPr>
        <p:grpSpPr>
          <a:xfrm>
            <a:off x="5484876" y="3809999"/>
            <a:ext cx="3125724" cy="1757680"/>
            <a:chOff x="5484876" y="3809999"/>
            <a:chExt cx="3125724" cy="1757680"/>
          </a:xfrm>
        </p:grpSpPr>
        <p:sp>
          <p:nvSpPr>
            <p:cNvPr id="1273" name="Google Shape;1273;p65"/>
            <p:cNvSpPr/>
            <p:nvPr/>
          </p:nvSpPr>
          <p:spPr>
            <a:xfrm>
              <a:off x="5484876" y="3809999"/>
              <a:ext cx="1906905" cy="1757680"/>
            </a:xfrm>
            <a:custGeom>
              <a:avLst/>
              <a:gdLst/>
              <a:ahLst/>
              <a:cxnLst/>
              <a:rect l="l" t="t" r="r" b="b"/>
              <a:pathLst>
                <a:path w="1906904" h="1757679" extrusionOk="0">
                  <a:moveTo>
                    <a:pt x="844296" y="1750314"/>
                  </a:moveTo>
                  <a:lnTo>
                    <a:pt x="39154" y="66636"/>
                  </a:lnTo>
                  <a:lnTo>
                    <a:pt x="68580" y="52578"/>
                  </a:lnTo>
                  <a:lnTo>
                    <a:pt x="1524" y="0"/>
                  </a:lnTo>
                  <a:lnTo>
                    <a:pt x="0" y="85344"/>
                  </a:lnTo>
                  <a:lnTo>
                    <a:pt x="24384" y="73698"/>
                  </a:lnTo>
                  <a:lnTo>
                    <a:pt x="29933" y="71043"/>
                  </a:lnTo>
                  <a:lnTo>
                    <a:pt x="835152" y="1754886"/>
                  </a:lnTo>
                  <a:lnTo>
                    <a:pt x="838200" y="1757172"/>
                  </a:lnTo>
                  <a:lnTo>
                    <a:pt x="842010" y="1757172"/>
                  </a:lnTo>
                  <a:lnTo>
                    <a:pt x="844296" y="1754124"/>
                  </a:lnTo>
                  <a:lnTo>
                    <a:pt x="844296" y="1750314"/>
                  </a:lnTo>
                  <a:close/>
                </a:path>
                <a:path w="1906904" h="1757679" extrusionOk="0">
                  <a:moveTo>
                    <a:pt x="954024" y="533400"/>
                  </a:moveTo>
                  <a:lnTo>
                    <a:pt x="920496" y="533400"/>
                  </a:lnTo>
                  <a:lnTo>
                    <a:pt x="920496" y="76200"/>
                  </a:lnTo>
                  <a:lnTo>
                    <a:pt x="918972" y="73152"/>
                  </a:lnTo>
                  <a:lnTo>
                    <a:pt x="915924" y="71628"/>
                  </a:lnTo>
                  <a:lnTo>
                    <a:pt x="912876" y="73152"/>
                  </a:lnTo>
                  <a:lnTo>
                    <a:pt x="911352" y="76200"/>
                  </a:lnTo>
                  <a:lnTo>
                    <a:pt x="911352" y="533400"/>
                  </a:lnTo>
                  <a:lnTo>
                    <a:pt x="877824" y="533400"/>
                  </a:lnTo>
                  <a:lnTo>
                    <a:pt x="911352" y="600456"/>
                  </a:lnTo>
                  <a:lnTo>
                    <a:pt x="915924" y="609600"/>
                  </a:lnTo>
                  <a:lnTo>
                    <a:pt x="920496" y="600456"/>
                  </a:lnTo>
                  <a:lnTo>
                    <a:pt x="954024" y="533400"/>
                  </a:lnTo>
                  <a:close/>
                </a:path>
                <a:path w="1906904" h="1757679" extrusionOk="0">
                  <a:moveTo>
                    <a:pt x="1030224" y="1600200"/>
                  </a:moveTo>
                  <a:lnTo>
                    <a:pt x="996696" y="1600200"/>
                  </a:lnTo>
                  <a:lnTo>
                    <a:pt x="996696" y="990600"/>
                  </a:lnTo>
                  <a:lnTo>
                    <a:pt x="995172" y="987552"/>
                  </a:lnTo>
                  <a:lnTo>
                    <a:pt x="992124" y="986028"/>
                  </a:lnTo>
                  <a:lnTo>
                    <a:pt x="989076" y="987552"/>
                  </a:lnTo>
                  <a:lnTo>
                    <a:pt x="987552" y="990600"/>
                  </a:lnTo>
                  <a:lnTo>
                    <a:pt x="987552" y="1600200"/>
                  </a:lnTo>
                  <a:lnTo>
                    <a:pt x="954024" y="1600200"/>
                  </a:lnTo>
                  <a:lnTo>
                    <a:pt x="987552" y="1667256"/>
                  </a:lnTo>
                  <a:lnTo>
                    <a:pt x="992124" y="1676400"/>
                  </a:lnTo>
                  <a:lnTo>
                    <a:pt x="996696" y="1667256"/>
                  </a:lnTo>
                  <a:lnTo>
                    <a:pt x="1030224" y="1600200"/>
                  </a:lnTo>
                  <a:close/>
                </a:path>
                <a:path w="1906904" h="1757679" extrusionOk="0">
                  <a:moveTo>
                    <a:pt x="1906524" y="762000"/>
                  </a:moveTo>
                  <a:lnTo>
                    <a:pt x="1830324" y="723900"/>
                  </a:lnTo>
                  <a:lnTo>
                    <a:pt x="1830324" y="757428"/>
                  </a:lnTo>
                  <a:lnTo>
                    <a:pt x="1144524" y="757428"/>
                  </a:lnTo>
                  <a:lnTo>
                    <a:pt x="1141476" y="758952"/>
                  </a:lnTo>
                  <a:lnTo>
                    <a:pt x="1139952" y="762000"/>
                  </a:lnTo>
                  <a:lnTo>
                    <a:pt x="1141476" y="765048"/>
                  </a:lnTo>
                  <a:lnTo>
                    <a:pt x="1144524" y="766572"/>
                  </a:lnTo>
                  <a:lnTo>
                    <a:pt x="1830324" y="766572"/>
                  </a:lnTo>
                  <a:lnTo>
                    <a:pt x="1830324" y="800100"/>
                  </a:lnTo>
                  <a:lnTo>
                    <a:pt x="1847850" y="791337"/>
                  </a:lnTo>
                  <a:lnTo>
                    <a:pt x="1906524" y="762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4" name="Google Shape;1274;p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05800" y="44196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5" name="Google Shape;1275;p65"/>
            <p:cNvSpPr/>
            <p:nvPr/>
          </p:nvSpPr>
          <p:spPr>
            <a:xfrm>
              <a:off x="8305800" y="4419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65"/>
          <p:cNvGrpSpPr/>
          <p:nvPr/>
        </p:nvGrpSpPr>
        <p:grpSpPr>
          <a:xfrm>
            <a:off x="3886200" y="3429000"/>
            <a:ext cx="304800" cy="304800"/>
            <a:chOff x="3886200" y="3429000"/>
            <a:chExt cx="304800" cy="304800"/>
          </a:xfrm>
        </p:grpSpPr>
        <p:pic>
          <p:nvPicPr>
            <p:cNvPr id="1277" name="Google Shape;1277;p6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86200" y="3429000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8" name="Google Shape;1278;p65"/>
            <p:cNvSpPr/>
            <p:nvPr/>
          </p:nvSpPr>
          <p:spPr>
            <a:xfrm>
              <a:off x="3886200" y="3429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9" name="Google Shape;1279;p65"/>
          <p:cNvSpPr txBox="1"/>
          <p:nvPr/>
        </p:nvSpPr>
        <p:spPr>
          <a:xfrm>
            <a:off x="3797300" y="3075990"/>
            <a:ext cx="30670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177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0" name="Google Shape;1280;p65"/>
          <p:cNvSpPr txBox="1"/>
          <p:nvPr/>
        </p:nvSpPr>
        <p:spPr>
          <a:xfrm>
            <a:off x="8395969" y="44320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1" name="Google Shape;1281;p65"/>
          <p:cNvSpPr/>
          <p:nvPr/>
        </p:nvSpPr>
        <p:spPr>
          <a:xfrm>
            <a:off x="6472428" y="4533900"/>
            <a:ext cx="2125980" cy="1490980"/>
          </a:xfrm>
          <a:custGeom>
            <a:avLst/>
            <a:gdLst/>
            <a:ahLst/>
            <a:cxnLst/>
            <a:rect l="l" t="t" r="r" b="b"/>
            <a:pathLst>
              <a:path w="2125979" h="1490979" extrusionOk="0">
                <a:moveTo>
                  <a:pt x="390144" y="1286256"/>
                </a:moveTo>
                <a:lnTo>
                  <a:pt x="378714" y="1240536"/>
                </a:lnTo>
                <a:lnTo>
                  <a:pt x="359664" y="1206246"/>
                </a:lnTo>
                <a:lnTo>
                  <a:pt x="332994" y="1175004"/>
                </a:lnTo>
                <a:lnTo>
                  <a:pt x="325374" y="1168146"/>
                </a:lnTo>
                <a:lnTo>
                  <a:pt x="316992" y="1160526"/>
                </a:lnTo>
                <a:lnTo>
                  <a:pt x="308610" y="1154430"/>
                </a:lnTo>
                <a:lnTo>
                  <a:pt x="300228" y="1147572"/>
                </a:lnTo>
                <a:lnTo>
                  <a:pt x="291084" y="1141476"/>
                </a:lnTo>
                <a:lnTo>
                  <a:pt x="252984" y="1120902"/>
                </a:lnTo>
                <a:lnTo>
                  <a:pt x="232651" y="1114221"/>
                </a:lnTo>
                <a:lnTo>
                  <a:pt x="238506" y="1080516"/>
                </a:lnTo>
                <a:lnTo>
                  <a:pt x="156972" y="1104900"/>
                </a:lnTo>
                <a:lnTo>
                  <a:pt x="214884" y="1147368"/>
                </a:lnTo>
                <a:lnTo>
                  <a:pt x="225552" y="1155192"/>
                </a:lnTo>
                <a:lnTo>
                  <a:pt x="231063" y="1123353"/>
                </a:lnTo>
                <a:lnTo>
                  <a:pt x="239268" y="1125474"/>
                </a:lnTo>
                <a:lnTo>
                  <a:pt x="249174" y="1130046"/>
                </a:lnTo>
                <a:lnTo>
                  <a:pt x="258318" y="1133856"/>
                </a:lnTo>
                <a:lnTo>
                  <a:pt x="268224" y="1139190"/>
                </a:lnTo>
                <a:lnTo>
                  <a:pt x="277368" y="1143762"/>
                </a:lnTo>
                <a:lnTo>
                  <a:pt x="285750" y="1149858"/>
                </a:lnTo>
                <a:lnTo>
                  <a:pt x="326136" y="1181862"/>
                </a:lnTo>
                <a:lnTo>
                  <a:pt x="351282" y="1211580"/>
                </a:lnTo>
                <a:lnTo>
                  <a:pt x="356616" y="1219962"/>
                </a:lnTo>
                <a:lnTo>
                  <a:pt x="361950" y="1227582"/>
                </a:lnTo>
                <a:lnTo>
                  <a:pt x="373380" y="1252728"/>
                </a:lnTo>
                <a:lnTo>
                  <a:pt x="377952" y="1269492"/>
                </a:lnTo>
                <a:lnTo>
                  <a:pt x="379476" y="1277874"/>
                </a:lnTo>
                <a:lnTo>
                  <a:pt x="381000" y="1295400"/>
                </a:lnTo>
                <a:lnTo>
                  <a:pt x="378714" y="1321308"/>
                </a:lnTo>
                <a:lnTo>
                  <a:pt x="361188" y="1371600"/>
                </a:lnTo>
                <a:lnTo>
                  <a:pt x="335280" y="1408938"/>
                </a:lnTo>
                <a:lnTo>
                  <a:pt x="329184" y="1416558"/>
                </a:lnTo>
                <a:lnTo>
                  <a:pt x="316230" y="1429512"/>
                </a:lnTo>
                <a:lnTo>
                  <a:pt x="309372" y="1435608"/>
                </a:lnTo>
                <a:lnTo>
                  <a:pt x="301752" y="1440942"/>
                </a:lnTo>
                <a:lnTo>
                  <a:pt x="294894" y="1447038"/>
                </a:lnTo>
                <a:lnTo>
                  <a:pt x="287274" y="1451610"/>
                </a:lnTo>
                <a:lnTo>
                  <a:pt x="278892" y="1456944"/>
                </a:lnTo>
                <a:lnTo>
                  <a:pt x="271272" y="1461516"/>
                </a:lnTo>
                <a:lnTo>
                  <a:pt x="262890" y="1465326"/>
                </a:lnTo>
                <a:lnTo>
                  <a:pt x="255270" y="1469136"/>
                </a:lnTo>
                <a:lnTo>
                  <a:pt x="246888" y="1472184"/>
                </a:lnTo>
                <a:lnTo>
                  <a:pt x="238506" y="1474470"/>
                </a:lnTo>
                <a:lnTo>
                  <a:pt x="229362" y="1476756"/>
                </a:lnTo>
                <a:lnTo>
                  <a:pt x="220980" y="1479042"/>
                </a:lnTo>
                <a:lnTo>
                  <a:pt x="212598" y="1479804"/>
                </a:lnTo>
                <a:lnTo>
                  <a:pt x="203454" y="1480566"/>
                </a:lnTo>
                <a:lnTo>
                  <a:pt x="195072" y="1481328"/>
                </a:lnTo>
                <a:lnTo>
                  <a:pt x="178295" y="1479804"/>
                </a:lnTo>
                <a:lnTo>
                  <a:pt x="169164" y="1478280"/>
                </a:lnTo>
                <a:lnTo>
                  <a:pt x="152400" y="1473708"/>
                </a:lnTo>
                <a:lnTo>
                  <a:pt x="144018" y="1469898"/>
                </a:lnTo>
                <a:lnTo>
                  <a:pt x="135636" y="1466850"/>
                </a:lnTo>
                <a:lnTo>
                  <a:pt x="96012" y="1440180"/>
                </a:lnTo>
                <a:lnTo>
                  <a:pt x="67818" y="1411224"/>
                </a:lnTo>
                <a:lnTo>
                  <a:pt x="61722" y="1403604"/>
                </a:lnTo>
                <a:lnTo>
                  <a:pt x="54864" y="1395222"/>
                </a:lnTo>
                <a:lnTo>
                  <a:pt x="49517" y="1386078"/>
                </a:lnTo>
                <a:lnTo>
                  <a:pt x="44196" y="1377696"/>
                </a:lnTo>
                <a:lnTo>
                  <a:pt x="38862" y="1368552"/>
                </a:lnTo>
                <a:lnTo>
                  <a:pt x="33528" y="1358646"/>
                </a:lnTo>
                <a:lnTo>
                  <a:pt x="29718" y="1349502"/>
                </a:lnTo>
                <a:lnTo>
                  <a:pt x="25146" y="1339596"/>
                </a:lnTo>
                <a:lnTo>
                  <a:pt x="22098" y="1329690"/>
                </a:lnTo>
                <a:lnTo>
                  <a:pt x="18288" y="1319784"/>
                </a:lnTo>
                <a:lnTo>
                  <a:pt x="16002" y="1309116"/>
                </a:lnTo>
                <a:lnTo>
                  <a:pt x="13716" y="1299210"/>
                </a:lnTo>
                <a:lnTo>
                  <a:pt x="11430" y="1288542"/>
                </a:lnTo>
                <a:lnTo>
                  <a:pt x="9144" y="1257300"/>
                </a:lnTo>
                <a:lnTo>
                  <a:pt x="7620" y="1253490"/>
                </a:lnTo>
                <a:lnTo>
                  <a:pt x="4572" y="1252728"/>
                </a:lnTo>
                <a:lnTo>
                  <a:pt x="762" y="1254252"/>
                </a:lnTo>
                <a:lnTo>
                  <a:pt x="0" y="1257300"/>
                </a:lnTo>
                <a:lnTo>
                  <a:pt x="0" y="1267968"/>
                </a:lnTo>
                <a:lnTo>
                  <a:pt x="762" y="1279398"/>
                </a:lnTo>
                <a:lnTo>
                  <a:pt x="3810" y="1300734"/>
                </a:lnTo>
                <a:lnTo>
                  <a:pt x="6858" y="1311402"/>
                </a:lnTo>
                <a:lnTo>
                  <a:pt x="9144" y="1322070"/>
                </a:lnTo>
                <a:lnTo>
                  <a:pt x="12954" y="1332738"/>
                </a:lnTo>
                <a:lnTo>
                  <a:pt x="16764" y="1342644"/>
                </a:lnTo>
                <a:lnTo>
                  <a:pt x="20574" y="1353312"/>
                </a:lnTo>
                <a:lnTo>
                  <a:pt x="25146" y="1363218"/>
                </a:lnTo>
                <a:lnTo>
                  <a:pt x="30467" y="1372362"/>
                </a:lnTo>
                <a:lnTo>
                  <a:pt x="35814" y="1382268"/>
                </a:lnTo>
                <a:lnTo>
                  <a:pt x="67043" y="1425702"/>
                </a:lnTo>
                <a:lnTo>
                  <a:pt x="97536" y="1453896"/>
                </a:lnTo>
                <a:lnTo>
                  <a:pt x="131064" y="1475232"/>
                </a:lnTo>
                <a:lnTo>
                  <a:pt x="149352" y="1482090"/>
                </a:lnTo>
                <a:lnTo>
                  <a:pt x="157721" y="1485138"/>
                </a:lnTo>
                <a:lnTo>
                  <a:pt x="166878" y="1487424"/>
                </a:lnTo>
                <a:lnTo>
                  <a:pt x="176022" y="1488948"/>
                </a:lnTo>
                <a:lnTo>
                  <a:pt x="185928" y="1490472"/>
                </a:lnTo>
                <a:lnTo>
                  <a:pt x="204216" y="1490472"/>
                </a:lnTo>
                <a:lnTo>
                  <a:pt x="249174" y="1481328"/>
                </a:lnTo>
                <a:lnTo>
                  <a:pt x="300228" y="1454658"/>
                </a:lnTo>
                <a:lnTo>
                  <a:pt x="307848" y="1448562"/>
                </a:lnTo>
                <a:lnTo>
                  <a:pt x="315468" y="1443228"/>
                </a:lnTo>
                <a:lnTo>
                  <a:pt x="342138" y="1415796"/>
                </a:lnTo>
                <a:lnTo>
                  <a:pt x="364236" y="1384554"/>
                </a:lnTo>
                <a:lnTo>
                  <a:pt x="369570" y="1376172"/>
                </a:lnTo>
                <a:lnTo>
                  <a:pt x="387858" y="1322832"/>
                </a:lnTo>
                <a:lnTo>
                  <a:pt x="390144" y="1304544"/>
                </a:lnTo>
                <a:lnTo>
                  <a:pt x="390144" y="1286256"/>
                </a:lnTo>
                <a:close/>
              </a:path>
              <a:path w="2125979" h="1490979" extrusionOk="0">
                <a:moveTo>
                  <a:pt x="1833372" y="38100"/>
                </a:moveTo>
                <a:lnTo>
                  <a:pt x="1757172" y="0"/>
                </a:lnTo>
                <a:lnTo>
                  <a:pt x="1757172" y="33528"/>
                </a:lnTo>
                <a:lnTo>
                  <a:pt x="1299972" y="33528"/>
                </a:lnTo>
                <a:lnTo>
                  <a:pt x="1296924" y="35052"/>
                </a:lnTo>
                <a:lnTo>
                  <a:pt x="1295400" y="38100"/>
                </a:lnTo>
                <a:lnTo>
                  <a:pt x="1296924" y="41148"/>
                </a:lnTo>
                <a:lnTo>
                  <a:pt x="1299972" y="42672"/>
                </a:lnTo>
                <a:lnTo>
                  <a:pt x="1757172" y="42672"/>
                </a:lnTo>
                <a:lnTo>
                  <a:pt x="1757172" y="76200"/>
                </a:lnTo>
                <a:lnTo>
                  <a:pt x="1774698" y="67437"/>
                </a:lnTo>
                <a:lnTo>
                  <a:pt x="1833372" y="38100"/>
                </a:lnTo>
                <a:close/>
              </a:path>
              <a:path w="2125979" h="1490979" extrusionOk="0">
                <a:moveTo>
                  <a:pt x="2125980" y="226314"/>
                </a:moveTo>
                <a:lnTo>
                  <a:pt x="2093976" y="147828"/>
                </a:lnTo>
                <a:lnTo>
                  <a:pt x="2050542" y="220980"/>
                </a:lnTo>
                <a:lnTo>
                  <a:pt x="2082901" y="223278"/>
                </a:lnTo>
                <a:lnTo>
                  <a:pt x="2079498" y="246126"/>
                </a:lnTo>
                <a:lnTo>
                  <a:pt x="2074926" y="269748"/>
                </a:lnTo>
                <a:lnTo>
                  <a:pt x="2071878" y="281178"/>
                </a:lnTo>
                <a:lnTo>
                  <a:pt x="2069592" y="291846"/>
                </a:lnTo>
                <a:lnTo>
                  <a:pt x="2065782" y="302514"/>
                </a:lnTo>
                <a:lnTo>
                  <a:pt x="2062734" y="313182"/>
                </a:lnTo>
                <a:lnTo>
                  <a:pt x="2058924" y="323088"/>
                </a:lnTo>
                <a:lnTo>
                  <a:pt x="2055876" y="332232"/>
                </a:lnTo>
                <a:lnTo>
                  <a:pt x="2052066" y="341376"/>
                </a:lnTo>
                <a:lnTo>
                  <a:pt x="2047494" y="350520"/>
                </a:lnTo>
                <a:lnTo>
                  <a:pt x="2043684" y="358902"/>
                </a:lnTo>
                <a:lnTo>
                  <a:pt x="2017014" y="397764"/>
                </a:lnTo>
                <a:lnTo>
                  <a:pt x="2007870" y="405384"/>
                </a:lnTo>
                <a:lnTo>
                  <a:pt x="2004060" y="408432"/>
                </a:lnTo>
                <a:lnTo>
                  <a:pt x="1999488" y="411480"/>
                </a:lnTo>
                <a:lnTo>
                  <a:pt x="1994916" y="413004"/>
                </a:lnTo>
                <a:lnTo>
                  <a:pt x="1989582" y="413766"/>
                </a:lnTo>
                <a:lnTo>
                  <a:pt x="1990344" y="413766"/>
                </a:lnTo>
                <a:lnTo>
                  <a:pt x="1986153" y="414464"/>
                </a:lnTo>
                <a:lnTo>
                  <a:pt x="1986534" y="414528"/>
                </a:lnTo>
                <a:lnTo>
                  <a:pt x="1985772" y="414528"/>
                </a:lnTo>
                <a:lnTo>
                  <a:pt x="1986153" y="414464"/>
                </a:lnTo>
                <a:lnTo>
                  <a:pt x="1985772" y="414401"/>
                </a:lnTo>
                <a:lnTo>
                  <a:pt x="1977390" y="413004"/>
                </a:lnTo>
                <a:lnTo>
                  <a:pt x="1945386" y="387096"/>
                </a:lnTo>
                <a:lnTo>
                  <a:pt x="1932432" y="366522"/>
                </a:lnTo>
                <a:lnTo>
                  <a:pt x="1927860" y="358902"/>
                </a:lnTo>
                <a:lnTo>
                  <a:pt x="1924050" y="350520"/>
                </a:lnTo>
                <a:lnTo>
                  <a:pt x="1919478" y="341376"/>
                </a:lnTo>
                <a:lnTo>
                  <a:pt x="1915668" y="332232"/>
                </a:lnTo>
                <a:lnTo>
                  <a:pt x="1912620" y="322326"/>
                </a:lnTo>
                <a:lnTo>
                  <a:pt x="1908810" y="312420"/>
                </a:lnTo>
                <a:lnTo>
                  <a:pt x="1899666" y="280416"/>
                </a:lnTo>
                <a:lnTo>
                  <a:pt x="1888236" y="221742"/>
                </a:lnTo>
                <a:lnTo>
                  <a:pt x="1882902" y="171450"/>
                </a:lnTo>
                <a:lnTo>
                  <a:pt x="1882902" y="146304"/>
                </a:lnTo>
                <a:lnTo>
                  <a:pt x="1881378" y="142494"/>
                </a:lnTo>
                <a:lnTo>
                  <a:pt x="1877568" y="140970"/>
                </a:lnTo>
                <a:lnTo>
                  <a:pt x="1874520" y="142494"/>
                </a:lnTo>
                <a:lnTo>
                  <a:pt x="1872996" y="146304"/>
                </a:lnTo>
                <a:lnTo>
                  <a:pt x="1872996" y="159258"/>
                </a:lnTo>
                <a:lnTo>
                  <a:pt x="1875282" y="197358"/>
                </a:lnTo>
                <a:lnTo>
                  <a:pt x="1878330" y="222504"/>
                </a:lnTo>
                <a:lnTo>
                  <a:pt x="1882140" y="246888"/>
                </a:lnTo>
                <a:lnTo>
                  <a:pt x="1887474" y="270510"/>
                </a:lnTo>
                <a:lnTo>
                  <a:pt x="1890522" y="282702"/>
                </a:lnTo>
                <a:lnTo>
                  <a:pt x="1892808" y="293370"/>
                </a:lnTo>
                <a:lnTo>
                  <a:pt x="1896618" y="304800"/>
                </a:lnTo>
                <a:lnTo>
                  <a:pt x="1899666" y="315468"/>
                </a:lnTo>
                <a:lnTo>
                  <a:pt x="1911096" y="345186"/>
                </a:lnTo>
                <a:lnTo>
                  <a:pt x="1914906" y="354330"/>
                </a:lnTo>
                <a:lnTo>
                  <a:pt x="1924050" y="371094"/>
                </a:lnTo>
                <a:lnTo>
                  <a:pt x="1927860" y="378714"/>
                </a:lnTo>
                <a:lnTo>
                  <a:pt x="1932432" y="385572"/>
                </a:lnTo>
                <a:lnTo>
                  <a:pt x="1937766" y="392430"/>
                </a:lnTo>
                <a:lnTo>
                  <a:pt x="1942338" y="398526"/>
                </a:lnTo>
                <a:lnTo>
                  <a:pt x="1947672" y="403860"/>
                </a:lnTo>
                <a:lnTo>
                  <a:pt x="1952244" y="409194"/>
                </a:lnTo>
                <a:lnTo>
                  <a:pt x="1962912" y="416814"/>
                </a:lnTo>
                <a:lnTo>
                  <a:pt x="1968246" y="419862"/>
                </a:lnTo>
                <a:lnTo>
                  <a:pt x="1974342" y="422148"/>
                </a:lnTo>
                <a:lnTo>
                  <a:pt x="1979676" y="423672"/>
                </a:lnTo>
                <a:lnTo>
                  <a:pt x="1986534" y="423672"/>
                </a:lnTo>
                <a:lnTo>
                  <a:pt x="1990344" y="423672"/>
                </a:lnTo>
                <a:lnTo>
                  <a:pt x="1991868" y="423672"/>
                </a:lnTo>
                <a:lnTo>
                  <a:pt x="1997202" y="422148"/>
                </a:lnTo>
                <a:lnTo>
                  <a:pt x="2029206" y="399288"/>
                </a:lnTo>
                <a:lnTo>
                  <a:pt x="2052066" y="363474"/>
                </a:lnTo>
                <a:lnTo>
                  <a:pt x="2071878" y="316230"/>
                </a:lnTo>
                <a:lnTo>
                  <a:pt x="2074926" y="305562"/>
                </a:lnTo>
                <a:lnTo>
                  <a:pt x="2078736" y="294894"/>
                </a:lnTo>
                <a:lnTo>
                  <a:pt x="2081022" y="283464"/>
                </a:lnTo>
                <a:lnTo>
                  <a:pt x="2084070" y="272034"/>
                </a:lnTo>
                <a:lnTo>
                  <a:pt x="2089404" y="248412"/>
                </a:lnTo>
                <a:lnTo>
                  <a:pt x="2092452" y="223951"/>
                </a:lnTo>
                <a:lnTo>
                  <a:pt x="2093976" y="224053"/>
                </a:lnTo>
                <a:lnTo>
                  <a:pt x="2125980" y="2263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65"/>
          <p:cNvSpPr txBox="1"/>
          <p:nvPr/>
        </p:nvSpPr>
        <p:spPr>
          <a:xfrm>
            <a:off x="5854700" y="33652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3" name="Google Shape;1283;p65"/>
          <p:cNvSpPr txBox="1"/>
          <p:nvPr/>
        </p:nvSpPr>
        <p:spPr>
          <a:xfrm>
            <a:off x="5702292" y="4508250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4" name="Google Shape;1284;p65"/>
          <p:cNvSpPr txBox="1"/>
          <p:nvPr/>
        </p:nvSpPr>
        <p:spPr>
          <a:xfrm>
            <a:off x="6464288" y="3974855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5" name="Google Shape;1285;p65"/>
          <p:cNvSpPr txBox="1"/>
          <p:nvPr/>
        </p:nvSpPr>
        <p:spPr>
          <a:xfrm>
            <a:off x="6845296" y="4279649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6" name="Google Shape;1286;p65"/>
          <p:cNvSpPr txBox="1"/>
          <p:nvPr/>
        </p:nvSpPr>
        <p:spPr>
          <a:xfrm>
            <a:off x="6540503" y="4965452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7" name="Google Shape;1287;p65"/>
          <p:cNvSpPr txBox="1"/>
          <p:nvPr/>
        </p:nvSpPr>
        <p:spPr>
          <a:xfrm>
            <a:off x="7912108" y="4279649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8" name="Google Shape;1288;p65"/>
          <p:cNvSpPr txBox="1"/>
          <p:nvPr/>
        </p:nvSpPr>
        <p:spPr>
          <a:xfrm>
            <a:off x="8597910" y="4813044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9" name="Google Shape;1289;p65"/>
          <p:cNvSpPr txBox="1"/>
          <p:nvPr/>
        </p:nvSpPr>
        <p:spPr>
          <a:xfrm>
            <a:off x="6921510" y="5651255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0" name="Google Shape;1290;p65"/>
          <p:cNvSpPr/>
          <p:nvPr/>
        </p:nvSpPr>
        <p:spPr>
          <a:xfrm>
            <a:off x="1214627" y="3543300"/>
            <a:ext cx="614680" cy="76200"/>
          </a:xfrm>
          <a:custGeom>
            <a:avLst/>
            <a:gdLst/>
            <a:ahLst/>
            <a:cxnLst/>
            <a:rect l="l" t="t" r="r" b="b"/>
            <a:pathLst>
              <a:path w="614680" h="76200" extrusionOk="0">
                <a:moveTo>
                  <a:pt x="555498" y="38100"/>
                </a:moveTo>
                <a:lnTo>
                  <a:pt x="553974" y="35051"/>
                </a:lnTo>
                <a:lnTo>
                  <a:pt x="550926" y="33527"/>
                </a:lnTo>
                <a:lnTo>
                  <a:pt x="4571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1" y="42672"/>
                </a:lnTo>
                <a:lnTo>
                  <a:pt x="550926" y="42672"/>
                </a:lnTo>
                <a:lnTo>
                  <a:pt x="553974" y="41148"/>
                </a:lnTo>
                <a:lnTo>
                  <a:pt x="555498" y="38100"/>
                </a:lnTo>
                <a:close/>
              </a:path>
              <a:path w="614680" h="76200" extrusionOk="0">
                <a:moveTo>
                  <a:pt x="614172" y="38100"/>
                </a:moveTo>
                <a:lnTo>
                  <a:pt x="537972" y="0"/>
                </a:lnTo>
                <a:lnTo>
                  <a:pt x="537972" y="33527"/>
                </a:lnTo>
                <a:lnTo>
                  <a:pt x="550926" y="33527"/>
                </a:lnTo>
                <a:lnTo>
                  <a:pt x="553974" y="35051"/>
                </a:lnTo>
                <a:lnTo>
                  <a:pt x="555498" y="38100"/>
                </a:lnTo>
                <a:lnTo>
                  <a:pt x="555498" y="67437"/>
                </a:lnTo>
                <a:lnTo>
                  <a:pt x="614172" y="38100"/>
                </a:lnTo>
                <a:close/>
              </a:path>
              <a:path w="614680" h="76200" extrusionOk="0">
                <a:moveTo>
                  <a:pt x="555498" y="67437"/>
                </a:moveTo>
                <a:lnTo>
                  <a:pt x="555498" y="38100"/>
                </a:lnTo>
                <a:lnTo>
                  <a:pt x="553974" y="41148"/>
                </a:lnTo>
                <a:lnTo>
                  <a:pt x="550926" y="42672"/>
                </a:lnTo>
                <a:lnTo>
                  <a:pt x="537972" y="42672"/>
                </a:lnTo>
                <a:lnTo>
                  <a:pt x="537972" y="76200"/>
                </a:lnTo>
                <a:lnTo>
                  <a:pt x="555498" y="674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65"/>
          <p:cNvSpPr txBox="1"/>
          <p:nvPr/>
        </p:nvSpPr>
        <p:spPr>
          <a:xfrm>
            <a:off x="1282700" y="3263900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65"/>
          <p:cNvSpPr/>
          <p:nvPr/>
        </p:nvSpPr>
        <p:spPr>
          <a:xfrm>
            <a:off x="6643878" y="3630929"/>
            <a:ext cx="614680" cy="76200"/>
          </a:xfrm>
          <a:custGeom>
            <a:avLst/>
            <a:gdLst/>
            <a:ahLst/>
            <a:cxnLst/>
            <a:rect l="l" t="t" r="r" b="b"/>
            <a:pathLst>
              <a:path w="614679" h="76200" extrusionOk="0">
                <a:moveTo>
                  <a:pt x="76200" y="32766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4290"/>
                </a:lnTo>
                <a:lnTo>
                  <a:pt x="63246" y="32766"/>
                </a:lnTo>
                <a:lnTo>
                  <a:pt x="76200" y="32766"/>
                </a:lnTo>
                <a:close/>
              </a:path>
              <a:path w="614679" h="76200" extrusionOk="0">
                <a:moveTo>
                  <a:pt x="614172" y="38100"/>
                </a:moveTo>
                <a:lnTo>
                  <a:pt x="612648" y="34290"/>
                </a:lnTo>
                <a:lnTo>
                  <a:pt x="609600" y="32766"/>
                </a:lnTo>
                <a:lnTo>
                  <a:pt x="63246" y="32766"/>
                </a:lnTo>
                <a:lnTo>
                  <a:pt x="60198" y="34290"/>
                </a:lnTo>
                <a:lnTo>
                  <a:pt x="58674" y="38100"/>
                </a:lnTo>
                <a:lnTo>
                  <a:pt x="60198" y="41148"/>
                </a:lnTo>
                <a:lnTo>
                  <a:pt x="63246" y="42672"/>
                </a:lnTo>
                <a:lnTo>
                  <a:pt x="609600" y="42672"/>
                </a:lnTo>
                <a:lnTo>
                  <a:pt x="612648" y="41148"/>
                </a:lnTo>
                <a:lnTo>
                  <a:pt x="614172" y="38100"/>
                </a:lnTo>
                <a:close/>
              </a:path>
              <a:path w="614679" h="76200" extrusionOk="0">
                <a:moveTo>
                  <a:pt x="76200" y="76200"/>
                </a:moveTo>
                <a:lnTo>
                  <a:pt x="76200" y="42672"/>
                </a:lnTo>
                <a:lnTo>
                  <a:pt x="63246" y="42672"/>
                </a:lnTo>
                <a:lnTo>
                  <a:pt x="60198" y="41148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65"/>
          <p:cNvSpPr txBox="1"/>
          <p:nvPr/>
        </p:nvSpPr>
        <p:spPr>
          <a:xfrm>
            <a:off x="6766052" y="3350767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65"/>
          <p:cNvSpPr/>
          <p:nvPr/>
        </p:nvSpPr>
        <p:spPr>
          <a:xfrm>
            <a:off x="2923794" y="3457194"/>
            <a:ext cx="1242060" cy="1466850"/>
          </a:xfrm>
          <a:custGeom>
            <a:avLst/>
            <a:gdLst/>
            <a:ahLst/>
            <a:cxnLst/>
            <a:rect l="l" t="t" r="r" b="b"/>
            <a:pathLst>
              <a:path w="1242060" h="1466850" extrusionOk="0">
                <a:moveTo>
                  <a:pt x="1118615" y="0"/>
                </a:moveTo>
                <a:lnTo>
                  <a:pt x="1070836" y="9751"/>
                </a:lnTo>
                <a:lnTo>
                  <a:pt x="1031843" y="36290"/>
                </a:lnTo>
                <a:lnTo>
                  <a:pt x="1005566" y="75545"/>
                </a:lnTo>
                <a:lnTo>
                  <a:pt x="995933" y="123443"/>
                </a:lnTo>
                <a:lnTo>
                  <a:pt x="1005566" y="171223"/>
                </a:lnTo>
                <a:lnTo>
                  <a:pt x="1031843" y="210216"/>
                </a:lnTo>
                <a:lnTo>
                  <a:pt x="1070836" y="236493"/>
                </a:lnTo>
                <a:lnTo>
                  <a:pt x="1118615" y="246125"/>
                </a:lnTo>
                <a:lnTo>
                  <a:pt x="1166514" y="236493"/>
                </a:lnTo>
                <a:lnTo>
                  <a:pt x="1205769" y="210216"/>
                </a:lnTo>
                <a:lnTo>
                  <a:pt x="1232308" y="171223"/>
                </a:lnTo>
                <a:lnTo>
                  <a:pt x="1242059" y="123443"/>
                </a:lnTo>
                <a:lnTo>
                  <a:pt x="1232308" y="75545"/>
                </a:lnTo>
                <a:lnTo>
                  <a:pt x="1205769" y="36290"/>
                </a:lnTo>
                <a:lnTo>
                  <a:pt x="1166514" y="9751"/>
                </a:lnTo>
                <a:lnTo>
                  <a:pt x="1118615" y="0"/>
                </a:lnTo>
                <a:close/>
              </a:path>
              <a:path w="1242060" h="1466850" extrusionOk="0">
                <a:moveTo>
                  <a:pt x="123443" y="1221485"/>
                </a:moveTo>
                <a:lnTo>
                  <a:pt x="75545" y="1231118"/>
                </a:lnTo>
                <a:lnTo>
                  <a:pt x="36290" y="1257395"/>
                </a:lnTo>
                <a:lnTo>
                  <a:pt x="9751" y="1296388"/>
                </a:lnTo>
                <a:lnTo>
                  <a:pt x="0" y="1344167"/>
                </a:lnTo>
                <a:lnTo>
                  <a:pt x="9751" y="1391947"/>
                </a:lnTo>
                <a:lnTo>
                  <a:pt x="36290" y="1430940"/>
                </a:lnTo>
                <a:lnTo>
                  <a:pt x="75545" y="1457217"/>
                </a:lnTo>
                <a:lnTo>
                  <a:pt x="123443" y="1466850"/>
                </a:lnTo>
                <a:lnTo>
                  <a:pt x="171223" y="1457217"/>
                </a:lnTo>
                <a:lnTo>
                  <a:pt x="210216" y="1430940"/>
                </a:lnTo>
                <a:lnTo>
                  <a:pt x="236493" y="1391947"/>
                </a:lnTo>
                <a:lnTo>
                  <a:pt x="246125" y="1344167"/>
                </a:lnTo>
                <a:lnTo>
                  <a:pt x="236493" y="1296388"/>
                </a:lnTo>
                <a:lnTo>
                  <a:pt x="210216" y="1257395"/>
                </a:lnTo>
                <a:lnTo>
                  <a:pt x="171223" y="1231118"/>
                </a:lnTo>
                <a:lnTo>
                  <a:pt x="123443" y="1221485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65"/>
          <p:cNvSpPr/>
          <p:nvPr/>
        </p:nvSpPr>
        <p:spPr>
          <a:xfrm>
            <a:off x="5362194" y="3538728"/>
            <a:ext cx="3215005" cy="1247775"/>
          </a:xfrm>
          <a:custGeom>
            <a:avLst/>
            <a:gdLst/>
            <a:ahLst/>
            <a:cxnLst/>
            <a:rect l="l" t="t" r="r" b="b"/>
            <a:pathLst>
              <a:path w="3215004" h="1247775" extrusionOk="0">
                <a:moveTo>
                  <a:pt x="123443" y="0"/>
                </a:moveTo>
                <a:lnTo>
                  <a:pt x="75545" y="9632"/>
                </a:lnTo>
                <a:lnTo>
                  <a:pt x="36290" y="35909"/>
                </a:lnTo>
                <a:lnTo>
                  <a:pt x="9751" y="74902"/>
                </a:lnTo>
                <a:lnTo>
                  <a:pt x="0" y="122682"/>
                </a:lnTo>
                <a:lnTo>
                  <a:pt x="9751" y="170580"/>
                </a:lnTo>
                <a:lnTo>
                  <a:pt x="36290" y="209835"/>
                </a:lnTo>
                <a:lnTo>
                  <a:pt x="75545" y="236374"/>
                </a:lnTo>
                <a:lnTo>
                  <a:pt x="123443" y="246125"/>
                </a:lnTo>
                <a:lnTo>
                  <a:pt x="171223" y="236374"/>
                </a:lnTo>
                <a:lnTo>
                  <a:pt x="210216" y="209835"/>
                </a:lnTo>
                <a:lnTo>
                  <a:pt x="236493" y="170580"/>
                </a:lnTo>
                <a:lnTo>
                  <a:pt x="246125" y="122682"/>
                </a:lnTo>
                <a:lnTo>
                  <a:pt x="236493" y="74902"/>
                </a:lnTo>
                <a:lnTo>
                  <a:pt x="210216" y="35909"/>
                </a:lnTo>
                <a:lnTo>
                  <a:pt x="171223" y="9632"/>
                </a:lnTo>
                <a:lnTo>
                  <a:pt x="123443" y="0"/>
                </a:lnTo>
                <a:close/>
              </a:path>
              <a:path w="3215004" h="1247775" extrusionOk="0">
                <a:moveTo>
                  <a:pt x="3092196" y="911351"/>
                </a:moveTo>
                <a:lnTo>
                  <a:pt x="3044297" y="920984"/>
                </a:lnTo>
                <a:lnTo>
                  <a:pt x="3005042" y="947261"/>
                </a:lnTo>
                <a:lnTo>
                  <a:pt x="2978503" y="986254"/>
                </a:lnTo>
                <a:lnTo>
                  <a:pt x="2968752" y="1034033"/>
                </a:lnTo>
                <a:lnTo>
                  <a:pt x="2978503" y="1081813"/>
                </a:lnTo>
                <a:lnTo>
                  <a:pt x="3005042" y="1120806"/>
                </a:lnTo>
                <a:lnTo>
                  <a:pt x="3044297" y="1147083"/>
                </a:lnTo>
                <a:lnTo>
                  <a:pt x="3092196" y="1156715"/>
                </a:lnTo>
                <a:lnTo>
                  <a:pt x="3139975" y="1147083"/>
                </a:lnTo>
                <a:lnTo>
                  <a:pt x="3178968" y="1120806"/>
                </a:lnTo>
                <a:lnTo>
                  <a:pt x="3205245" y="1081813"/>
                </a:lnTo>
                <a:lnTo>
                  <a:pt x="3214878" y="1034033"/>
                </a:lnTo>
                <a:lnTo>
                  <a:pt x="3205245" y="986254"/>
                </a:lnTo>
                <a:lnTo>
                  <a:pt x="3178968" y="947261"/>
                </a:lnTo>
                <a:lnTo>
                  <a:pt x="3139975" y="920984"/>
                </a:lnTo>
                <a:lnTo>
                  <a:pt x="3092196" y="911351"/>
                </a:lnTo>
                <a:close/>
              </a:path>
              <a:path w="3215004" h="1247775" extrusionOk="0">
                <a:moveTo>
                  <a:pt x="2226563" y="909065"/>
                </a:moveTo>
                <a:lnTo>
                  <a:pt x="2181754" y="915140"/>
                </a:lnTo>
                <a:lnTo>
                  <a:pt x="2141389" y="932264"/>
                </a:lnTo>
                <a:lnTo>
                  <a:pt x="2107120" y="958786"/>
                </a:lnTo>
                <a:lnTo>
                  <a:pt x="2080598" y="993055"/>
                </a:lnTo>
                <a:lnTo>
                  <a:pt x="2063474" y="1033420"/>
                </a:lnTo>
                <a:lnTo>
                  <a:pt x="2057400" y="1078229"/>
                </a:lnTo>
                <a:lnTo>
                  <a:pt x="2063474" y="1123304"/>
                </a:lnTo>
                <a:lnTo>
                  <a:pt x="2080598" y="1163743"/>
                </a:lnTo>
                <a:lnTo>
                  <a:pt x="2107120" y="1197959"/>
                </a:lnTo>
                <a:lnTo>
                  <a:pt x="2141389" y="1224364"/>
                </a:lnTo>
                <a:lnTo>
                  <a:pt x="2181754" y="1241372"/>
                </a:lnTo>
                <a:lnTo>
                  <a:pt x="2226563" y="1247393"/>
                </a:lnTo>
                <a:lnTo>
                  <a:pt x="2271638" y="1241372"/>
                </a:lnTo>
                <a:lnTo>
                  <a:pt x="2312077" y="1224364"/>
                </a:lnTo>
                <a:lnTo>
                  <a:pt x="2346293" y="1197959"/>
                </a:lnTo>
                <a:lnTo>
                  <a:pt x="2372698" y="1163743"/>
                </a:lnTo>
                <a:lnTo>
                  <a:pt x="2389706" y="1123304"/>
                </a:lnTo>
                <a:lnTo>
                  <a:pt x="2395728" y="1078229"/>
                </a:lnTo>
                <a:lnTo>
                  <a:pt x="2389706" y="1033420"/>
                </a:lnTo>
                <a:lnTo>
                  <a:pt x="2372698" y="993055"/>
                </a:lnTo>
                <a:lnTo>
                  <a:pt x="2346293" y="958786"/>
                </a:lnTo>
                <a:lnTo>
                  <a:pt x="2312077" y="932264"/>
                </a:lnTo>
                <a:lnTo>
                  <a:pt x="2271638" y="915140"/>
                </a:lnTo>
                <a:lnTo>
                  <a:pt x="2226563" y="909065"/>
                </a:lnTo>
                <a:close/>
              </a:path>
              <a:path w="3215004" h="1247775" extrusionOk="0">
                <a:moveTo>
                  <a:pt x="1083564" y="907541"/>
                </a:moveTo>
                <a:lnTo>
                  <a:pt x="1038754" y="913616"/>
                </a:lnTo>
                <a:lnTo>
                  <a:pt x="998389" y="930740"/>
                </a:lnTo>
                <a:lnTo>
                  <a:pt x="964120" y="957262"/>
                </a:lnTo>
                <a:lnTo>
                  <a:pt x="937598" y="991531"/>
                </a:lnTo>
                <a:lnTo>
                  <a:pt x="920474" y="1031896"/>
                </a:lnTo>
                <a:lnTo>
                  <a:pt x="914400" y="1076705"/>
                </a:lnTo>
                <a:lnTo>
                  <a:pt x="920474" y="1121780"/>
                </a:lnTo>
                <a:lnTo>
                  <a:pt x="937598" y="1162219"/>
                </a:lnTo>
                <a:lnTo>
                  <a:pt x="964120" y="1196435"/>
                </a:lnTo>
                <a:lnTo>
                  <a:pt x="998389" y="1222840"/>
                </a:lnTo>
                <a:lnTo>
                  <a:pt x="1038754" y="1239848"/>
                </a:lnTo>
                <a:lnTo>
                  <a:pt x="1083564" y="1245869"/>
                </a:lnTo>
                <a:lnTo>
                  <a:pt x="1128638" y="1239848"/>
                </a:lnTo>
                <a:lnTo>
                  <a:pt x="1169077" y="1222840"/>
                </a:lnTo>
                <a:lnTo>
                  <a:pt x="1203293" y="1196435"/>
                </a:lnTo>
                <a:lnTo>
                  <a:pt x="1229698" y="1162219"/>
                </a:lnTo>
                <a:lnTo>
                  <a:pt x="1246706" y="1121780"/>
                </a:lnTo>
                <a:lnTo>
                  <a:pt x="1252727" y="1076705"/>
                </a:lnTo>
                <a:lnTo>
                  <a:pt x="1246706" y="1031896"/>
                </a:lnTo>
                <a:lnTo>
                  <a:pt x="1229698" y="991531"/>
                </a:lnTo>
                <a:lnTo>
                  <a:pt x="1203293" y="957262"/>
                </a:lnTo>
                <a:lnTo>
                  <a:pt x="1169077" y="930740"/>
                </a:lnTo>
                <a:lnTo>
                  <a:pt x="1128638" y="913616"/>
                </a:lnTo>
                <a:lnTo>
                  <a:pt x="1083564" y="90754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title"/>
          </p:nvPr>
        </p:nvSpPr>
        <p:spPr>
          <a:xfrm>
            <a:off x="841502" y="989231"/>
            <a:ext cx="8375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Transition diagram for Reserved Word or Identifier</a:t>
            </a: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2952686" y="267055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599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3105339" y="2743200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6624764" y="267055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225551" y="49529"/>
                </a:moveTo>
                <a:lnTo>
                  <a:pt x="176815" y="56035"/>
                </a:lnTo>
                <a:lnTo>
                  <a:pt x="133096" y="74393"/>
                </a:lnTo>
                <a:lnTo>
                  <a:pt x="96107" y="102869"/>
                </a:lnTo>
                <a:lnTo>
                  <a:pt x="67564" y="139728"/>
                </a:lnTo>
                <a:lnTo>
                  <a:pt x="49180" y="183232"/>
                </a:lnTo>
                <a:lnTo>
                  <a:pt x="42672" y="231647"/>
                </a:lnTo>
                <a:lnTo>
                  <a:pt x="49180" y="280119"/>
                </a:lnTo>
                <a:lnTo>
                  <a:pt x="67564" y="323765"/>
                </a:lnTo>
                <a:lnTo>
                  <a:pt x="96107" y="360806"/>
                </a:lnTo>
                <a:lnTo>
                  <a:pt x="133096" y="389466"/>
                </a:lnTo>
                <a:lnTo>
                  <a:pt x="176815" y="407966"/>
                </a:lnTo>
                <a:lnTo>
                  <a:pt x="225551" y="414527"/>
                </a:lnTo>
                <a:lnTo>
                  <a:pt x="273967" y="407966"/>
                </a:lnTo>
                <a:lnTo>
                  <a:pt x="317471" y="389466"/>
                </a:lnTo>
                <a:lnTo>
                  <a:pt x="354329" y="360806"/>
                </a:lnTo>
                <a:lnTo>
                  <a:pt x="382806" y="323765"/>
                </a:lnTo>
                <a:lnTo>
                  <a:pt x="401164" y="280119"/>
                </a:lnTo>
                <a:lnTo>
                  <a:pt x="407670" y="231647"/>
                </a:lnTo>
                <a:lnTo>
                  <a:pt x="401164" y="183232"/>
                </a:lnTo>
                <a:lnTo>
                  <a:pt x="382806" y="139728"/>
                </a:lnTo>
                <a:lnTo>
                  <a:pt x="354329" y="102869"/>
                </a:lnTo>
                <a:lnTo>
                  <a:pt x="317471" y="74393"/>
                </a:lnTo>
                <a:lnTo>
                  <a:pt x="273967" y="56035"/>
                </a:lnTo>
                <a:lnTo>
                  <a:pt x="225551" y="49529"/>
                </a:lnTo>
                <a:close/>
              </a:path>
              <a:path w="457200" h="457200" extrusionOk="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599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199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599"/>
                </a:ln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2"/>
          <p:cNvSpPr txBox="1"/>
          <p:nvPr/>
        </p:nvSpPr>
        <p:spPr>
          <a:xfrm>
            <a:off x="6726109" y="2743200"/>
            <a:ext cx="2546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2"/>
          <p:cNvGrpSpPr/>
          <p:nvPr/>
        </p:nvGrpSpPr>
        <p:grpSpPr>
          <a:xfrm>
            <a:off x="1581086" y="2670556"/>
            <a:ext cx="3676650" cy="457200"/>
            <a:chOff x="1828800" y="1600200"/>
            <a:chExt cx="3676650" cy="457200"/>
          </a:xfrm>
        </p:grpSpPr>
        <p:sp>
          <p:nvSpPr>
            <p:cNvPr id="116" name="Google Shape;116;p12"/>
            <p:cNvSpPr/>
            <p:nvPr/>
          </p:nvSpPr>
          <p:spPr>
            <a:xfrm>
              <a:off x="1828800" y="1757171"/>
              <a:ext cx="3200400" cy="143510"/>
            </a:xfrm>
            <a:custGeom>
              <a:avLst/>
              <a:gdLst/>
              <a:ahLst/>
              <a:cxnLst/>
              <a:rect l="l" t="t" r="r" b="b"/>
              <a:pathLst>
                <a:path w="3200400" h="143510" extrusionOk="0">
                  <a:moveTo>
                    <a:pt x="1371600" y="71628"/>
                  </a:moveTo>
                  <a:lnTo>
                    <a:pt x="1285494" y="0"/>
                  </a:lnTo>
                  <a:lnTo>
                    <a:pt x="1285494" y="57150"/>
                  </a:lnTo>
                  <a:lnTo>
                    <a:pt x="0" y="57150"/>
                  </a:lnTo>
                  <a:lnTo>
                    <a:pt x="0" y="86106"/>
                  </a:lnTo>
                  <a:lnTo>
                    <a:pt x="1285494" y="86106"/>
                  </a:lnTo>
                  <a:lnTo>
                    <a:pt x="1285494" y="143256"/>
                  </a:lnTo>
                  <a:lnTo>
                    <a:pt x="1299972" y="131216"/>
                  </a:lnTo>
                  <a:lnTo>
                    <a:pt x="1371600" y="71628"/>
                  </a:lnTo>
                  <a:close/>
                </a:path>
                <a:path w="3200400" h="143510" extrusionOk="0">
                  <a:moveTo>
                    <a:pt x="3200400" y="71628"/>
                  </a:moveTo>
                  <a:lnTo>
                    <a:pt x="3114294" y="0"/>
                  </a:lnTo>
                  <a:lnTo>
                    <a:pt x="3114294" y="57150"/>
                  </a:lnTo>
                  <a:lnTo>
                    <a:pt x="1828800" y="57150"/>
                  </a:lnTo>
                  <a:lnTo>
                    <a:pt x="1828800" y="86106"/>
                  </a:lnTo>
                  <a:lnTo>
                    <a:pt x="3114294" y="86106"/>
                  </a:lnTo>
                  <a:lnTo>
                    <a:pt x="3114294" y="143256"/>
                  </a:lnTo>
                  <a:lnTo>
                    <a:pt x="3128772" y="131216"/>
                  </a:lnTo>
                  <a:lnTo>
                    <a:pt x="3200400" y="716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5048250" y="1600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2"/>
          <p:cNvSpPr txBox="1"/>
          <p:nvPr/>
        </p:nvSpPr>
        <p:spPr>
          <a:xfrm>
            <a:off x="4889182" y="2743200"/>
            <a:ext cx="2800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5266880" y="2824479"/>
            <a:ext cx="1371600" cy="143510"/>
          </a:xfrm>
          <a:custGeom>
            <a:avLst/>
            <a:gdLst/>
            <a:ahLst/>
            <a:cxnLst/>
            <a:rect l="l" t="t" r="r" b="b"/>
            <a:pathLst>
              <a:path w="1371600" h="143510" extrusionOk="0">
                <a:moveTo>
                  <a:pt x="1300733" y="86105"/>
                </a:moveTo>
                <a:lnTo>
                  <a:pt x="1300733" y="57149"/>
                </a:lnTo>
                <a:lnTo>
                  <a:pt x="0" y="57149"/>
                </a:lnTo>
                <a:lnTo>
                  <a:pt x="0" y="86105"/>
                </a:lnTo>
                <a:lnTo>
                  <a:pt x="1300733" y="86105"/>
                </a:lnTo>
                <a:close/>
              </a:path>
              <a:path w="1371600" h="143510" extrusionOk="0">
                <a:moveTo>
                  <a:pt x="1371600" y="71627"/>
                </a:moveTo>
                <a:lnTo>
                  <a:pt x="1286255" y="0"/>
                </a:lnTo>
                <a:lnTo>
                  <a:pt x="1286255" y="57149"/>
                </a:lnTo>
                <a:lnTo>
                  <a:pt x="1300733" y="57149"/>
                </a:lnTo>
                <a:lnTo>
                  <a:pt x="1300733" y="131104"/>
                </a:lnTo>
                <a:lnTo>
                  <a:pt x="1371600" y="71627"/>
                </a:lnTo>
                <a:close/>
              </a:path>
              <a:path w="1371600" h="143510" extrusionOk="0">
                <a:moveTo>
                  <a:pt x="1300733" y="131104"/>
                </a:moveTo>
                <a:lnTo>
                  <a:pt x="1300733" y="86105"/>
                </a:lnTo>
                <a:lnTo>
                  <a:pt x="1286255" y="86105"/>
                </a:lnTo>
                <a:lnTo>
                  <a:pt x="1286255" y="143255"/>
                </a:lnTo>
                <a:lnTo>
                  <a:pt x="1300733" y="1311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1873186" y="2545079"/>
            <a:ext cx="5213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 txBox="1"/>
          <p:nvPr/>
        </p:nvSpPr>
        <p:spPr>
          <a:xfrm>
            <a:off x="3857182" y="2545079"/>
            <a:ext cx="5848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5838275" y="2545079"/>
            <a:ext cx="597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7007288" y="2465832"/>
            <a:ext cx="1187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6368986" y="3231642"/>
            <a:ext cx="260096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(gettoken(), install_id())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/>
          <p:nvPr/>
        </p:nvSpPr>
        <p:spPr>
          <a:xfrm>
            <a:off x="5007038" y="2276602"/>
            <a:ext cx="460375" cy="457200"/>
          </a:xfrm>
          <a:custGeom>
            <a:avLst/>
            <a:gdLst/>
            <a:ahLst/>
            <a:cxnLst/>
            <a:rect l="l" t="t" r="r" b="b"/>
            <a:pathLst>
              <a:path w="460375" h="457200" extrusionOk="0">
                <a:moveTo>
                  <a:pt x="54986" y="304904"/>
                </a:moveTo>
                <a:lnTo>
                  <a:pt x="0" y="290321"/>
                </a:lnTo>
                <a:lnTo>
                  <a:pt x="47244" y="391667"/>
                </a:lnTo>
                <a:lnTo>
                  <a:pt x="51053" y="388946"/>
                </a:lnTo>
                <a:lnTo>
                  <a:pt x="51053" y="318515"/>
                </a:lnTo>
                <a:lnTo>
                  <a:pt x="54986" y="304904"/>
                </a:lnTo>
                <a:close/>
              </a:path>
              <a:path w="460375" h="457200" extrusionOk="0">
                <a:moveTo>
                  <a:pt x="83011" y="312336"/>
                </a:moveTo>
                <a:lnTo>
                  <a:pt x="54986" y="304904"/>
                </a:lnTo>
                <a:lnTo>
                  <a:pt x="51053" y="318515"/>
                </a:lnTo>
                <a:lnTo>
                  <a:pt x="79248" y="326135"/>
                </a:lnTo>
                <a:lnTo>
                  <a:pt x="83011" y="312336"/>
                </a:lnTo>
                <a:close/>
              </a:path>
              <a:path w="460375" h="457200" extrusionOk="0">
                <a:moveTo>
                  <a:pt x="137922" y="326897"/>
                </a:moveTo>
                <a:lnTo>
                  <a:pt x="83011" y="312336"/>
                </a:lnTo>
                <a:lnTo>
                  <a:pt x="79248" y="326135"/>
                </a:lnTo>
                <a:lnTo>
                  <a:pt x="51053" y="318515"/>
                </a:lnTo>
                <a:lnTo>
                  <a:pt x="51053" y="388946"/>
                </a:lnTo>
                <a:lnTo>
                  <a:pt x="137922" y="326897"/>
                </a:lnTo>
                <a:close/>
              </a:path>
              <a:path w="460375" h="457200" extrusionOk="0">
                <a:moveTo>
                  <a:pt x="460248" y="187451"/>
                </a:moveTo>
                <a:lnTo>
                  <a:pt x="460248" y="171449"/>
                </a:lnTo>
                <a:lnTo>
                  <a:pt x="459486" y="162305"/>
                </a:lnTo>
                <a:lnTo>
                  <a:pt x="450342" y="121157"/>
                </a:lnTo>
                <a:lnTo>
                  <a:pt x="428244" y="75437"/>
                </a:lnTo>
                <a:lnTo>
                  <a:pt x="414527" y="54863"/>
                </a:lnTo>
                <a:lnTo>
                  <a:pt x="409956" y="48767"/>
                </a:lnTo>
                <a:lnTo>
                  <a:pt x="404622" y="42671"/>
                </a:lnTo>
                <a:lnTo>
                  <a:pt x="400050" y="36575"/>
                </a:lnTo>
                <a:lnTo>
                  <a:pt x="394715" y="31241"/>
                </a:lnTo>
                <a:lnTo>
                  <a:pt x="378713" y="17525"/>
                </a:lnTo>
                <a:lnTo>
                  <a:pt x="368046" y="9905"/>
                </a:lnTo>
                <a:lnTo>
                  <a:pt x="362712" y="7619"/>
                </a:lnTo>
                <a:lnTo>
                  <a:pt x="357377" y="4571"/>
                </a:lnTo>
                <a:lnTo>
                  <a:pt x="345186" y="1523"/>
                </a:lnTo>
                <a:lnTo>
                  <a:pt x="332994" y="0"/>
                </a:lnTo>
                <a:lnTo>
                  <a:pt x="319277" y="0"/>
                </a:lnTo>
                <a:lnTo>
                  <a:pt x="313182" y="761"/>
                </a:lnTo>
                <a:lnTo>
                  <a:pt x="306324" y="1523"/>
                </a:lnTo>
                <a:lnTo>
                  <a:pt x="263651" y="12953"/>
                </a:lnTo>
                <a:lnTo>
                  <a:pt x="220218" y="33527"/>
                </a:lnTo>
                <a:lnTo>
                  <a:pt x="179070" y="62483"/>
                </a:lnTo>
                <a:lnTo>
                  <a:pt x="144018" y="96773"/>
                </a:lnTo>
                <a:lnTo>
                  <a:pt x="116586" y="139445"/>
                </a:lnTo>
                <a:lnTo>
                  <a:pt x="92963" y="188975"/>
                </a:lnTo>
                <a:lnTo>
                  <a:pt x="79248" y="225551"/>
                </a:lnTo>
                <a:lnTo>
                  <a:pt x="60960" y="284225"/>
                </a:lnTo>
                <a:lnTo>
                  <a:pt x="54986" y="304904"/>
                </a:lnTo>
                <a:lnTo>
                  <a:pt x="83011" y="312336"/>
                </a:lnTo>
                <a:lnTo>
                  <a:pt x="93725" y="272795"/>
                </a:lnTo>
                <a:lnTo>
                  <a:pt x="99822" y="253745"/>
                </a:lnTo>
                <a:lnTo>
                  <a:pt x="105918" y="235457"/>
                </a:lnTo>
                <a:lnTo>
                  <a:pt x="112775" y="217169"/>
                </a:lnTo>
                <a:lnTo>
                  <a:pt x="118872" y="200405"/>
                </a:lnTo>
                <a:lnTo>
                  <a:pt x="140970" y="153923"/>
                </a:lnTo>
                <a:lnTo>
                  <a:pt x="161544" y="121157"/>
                </a:lnTo>
                <a:lnTo>
                  <a:pt x="196596" y="84581"/>
                </a:lnTo>
                <a:lnTo>
                  <a:pt x="233934" y="58673"/>
                </a:lnTo>
                <a:lnTo>
                  <a:pt x="272796" y="39623"/>
                </a:lnTo>
                <a:lnTo>
                  <a:pt x="310134" y="29717"/>
                </a:lnTo>
                <a:lnTo>
                  <a:pt x="320039" y="28302"/>
                </a:lnTo>
                <a:lnTo>
                  <a:pt x="330708" y="28193"/>
                </a:lnTo>
                <a:lnTo>
                  <a:pt x="334518" y="28955"/>
                </a:lnTo>
                <a:lnTo>
                  <a:pt x="339089" y="28955"/>
                </a:lnTo>
                <a:lnTo>
                  <a:pt x="342138" y="29717"/>
                </a:lnTo>
                <a:lnTo>
                  <a:pt x="345948" y="31241"/>
                </a:lnTo>
                <a:lnTo>
                  <a:pt x="348996" y="32765"/>
                </a:lnTo>
                <a:lnTo>
                  <a:pt x="352806" y="34289"/>
                </a:lnTo>
                <a:lnTo>
                  <a:pt x="356615" y="36575"/>
                </a:lnTo>
                <a:lnTo>
                  <a:pt x="361188" y="39623"/>
                </a:lnTo>
                <a:lnTo>
                  <a:pt x="365760" y="43433"/>
                </a:lnTo>
                <a:lnTo>
                  <a:pt x="369570" y="47243"/>
                </a:lnTo>
                <a:lnTo>
                  <a:pt x="374142" y="51053"/>
                </a:lnTo>
                <a:lnTo>
                  <a:pt x="378713" y="55625"/>
                </a:lnTo>
                <a:lnTo>
                  <a:pt x="382524" y="60959"/>
                </a:lnTo>
                <a:lnTo>
                  <a:pt x="391668" y="71627"/>
                </a:lnTo>
                <a:lnTo>
                  <a:pt x="417575" y="116585"/>
                </a:lnTo>
                <a:lnTo>
                  <a:pt x="419862" y="123443"/>
                </a:lnTo>
                <a:lnTo>
                  <a:pt x="422910" y="130301"/>
                </a:lnTo>
                <a:lnTo>
                  <a:pt x="427482" y="144017"/>
                </a:lnTo>
                <a:lnTo>
                  <a:pt x="429006" y="150875"/>
                </a:lnTo>
                <a:lnTo>
                  <a:pt x="429768" y="158495"/>
                </a:lnTo>
                <a:lnTo>
                  <a:pt x="431292" y="165353"/>
                </a:lnTo>
                <a:lnTo>
                  <a:pt x="432053" y="172211"/>
                </a:lnTo>
                <a:lnTo>
                  <a:pt x="432053" y="257882"/>
                </a:lnTo>
                <a:lnTo>
                  <a:pt x="438150" y="249173"/>
                </a:lnTo>
                <a:lnTo>
                  <a:pt x="442722" y="242315"/>
                </a:lnTo>
                <a:lnTo>
                  <a:pt x="446532" y="234695"/>
                </a:lnTo>
                <a:lnTo>
                  <a:pt x="450342" y="227837"/>
                </a:lnTo>
                <a:lnTo>
                  <a:pt x="453389" y="220217"/>
                </a:lnTo>
                <a:lnTo>
                  <a:pt x="455675" y="212597"/>
                </a:lnTo>
                <a:lnTo>
                  <a:pt x="457962" y="204215"/>
                </a:lnTo>
                <a:lnTo>
                  <a:pt x="459486" y="195833"/>
                </a:lnTo>
                <a:lnTo>
                  <a:pt x="460248" y="187451"/>
                </a:lnTo>
                <a:close/>
              </a:path>
              <a:path w="460375" h="457200" extrusionOk="0">
                <a:moveTo>
                  <a:pt x="432053" y="257882"/>
                </a:moveTo>
                <a:lnTo>
                  <a:pt x="432053" y="185165"/>
                </a:lnTo>
                <a:lnTo>
                  <a:pt x="430530" y="197357"/>
                </a:lnTo>
                <a:lnTo>
                  <a:pt x="429006" y="203453"/>
                </a:lnTo>
                <a:lnTo>
                  <a:pt x="426720" y="208787"/>
                </a:lnTo>
                <a:lnTo>
                  <a:pt x="424434" y="214883"/>
                </a:lnTo>
                <a:lnTo>
                  <a:pt x="418338" y="227075"/>
                </a:lnTo>
                <a:lnTo>
                  <a:pt x="414527" y="233933"/>
                </a:lnTo>
                <a:lnTo>
                  <a:pt x="409956" y="240029"/>
                </a:lnTo>
                <a:lnTo>
                  <a:pt x="405384" y="246887"/>
                </a:lnTo>
                <a:lnTo>
                  <a:pt x="400050" y="252983"/>
                </a:lnTo>
                <a:lnTo>
                  <a:pt x="394715" y="259841"/>
                </a:lnTo>
                <a:lnTo>
                  <a:pt x="382524" y="273557"/>
                </a:lnTo>
                <a:lnTo>
                  <a:pt x="361188" y="294893"/>
                </a:lnTo>
                <a:lnTo>
                  <a:pt x="353568" y="301751"/>
                </a:lnTo>
                <a:lnTo>
                  <a:pt x="337565" y="315467"/>
                </a:lnTo>
                <a:lnTo>
                  <a:pt x="320039" y="329945"/>
                </a:lnTo>
                <a:lnTo>
                  <a:pt x="301751" y="345185"/>
                </a:lnTo>
                <a:lnTo>
                  <a:pt x="263651" y="374141"/>
                </a:lnTo>
                <a:lnTo>
                  <a:pt x="243077" y="389381"/>
                </a:lnTo>
                <a:lnTo>
                  <a:pt x="223265" y="403859"/>
                </a:lnTo>
                <a:lnTo>
                  <a:pt x="181356" y="433577"/>
                </a:lnTo>
                <a:lnTo>
                  <a:pt x="198120" y="457199"/>
                </a:lnTo>
                <a:lnTo>
                  <a:pt x="239268" y="427481"/>
                </a:lnTo>
                <a:lnTo>
                  <a:pt x="280415" y="397001"/>
                </a:lnTo>
                <a:lnTo>
                  <a:pt x="300227" y="382523"/>
                </a:lnTo>
                <a:lnTo>
                  <a:pt x="319277" y="367283"/>
                </a:lnTo>
                <a:lnTo>
                  <a:pt x="338327" y="352805"/>
                </a:lnTo>
                <a:lnTo>
                  <a:pt x="372618" y="323087"/>
                </a:lnTo>
                <a:lnTo>
                  <a:pt x="387858" y="307847"/>
                </a:lnTo>
                <a:lnTo>
                  <a:pt x="395477" y="300989"/>
                </a:lnTo>
                <a:lnTo>
                  <a:pt x="403098" y="293369"/>
                </a:lnTo>
                <a:lnTo>
                  <a:pt x="409194" y="286511"/>
                </a:lnTo>
                <a:lnTo>
                  <a:pt x="416051" y="278891"/>
                </a:lnTo>
                <a:lnTo>
                  <a:pt x="422148" y="271271"/>
                </a:lnTo>
                <a:lnTo>
                  <a:pt x="427482" y="264413"/>
                </a:lnTo>
                <a:lnTo>
                  <a:pt x="432053" y="2578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5318188" y="2011679"/>
            <a:ext cx="14986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Letter or digit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66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362648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Converting DFAs to REs</a:t>
            </a:r>
            <a:endParaRPr sz="2600"/>
          </a:p>
        </p:txBody>
      </p:sp>
      <p:sp>
        <p:nvSpPr>
          <p:cNvPr id="1301" name="Google Shape;1301;p66"/>
          <p:cNvSpPr txBox="1"/>
          <p:nvPr/>
        </p:nvSpPr>
        <p:spPr>
          <a:xfrm>
            <a:off x="1070102" y="1488744"/>
            <a:ext cx="8237855" cy="277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621665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serial links by concatenation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1665" marR="0" lvl="0" indent="-60960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parallel links by alternation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1665" marR="0" lvl="0" indent="-6096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self-loops by Kleene closure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1665" marR="5080" lvl="0" indent="-609600" algn="l" rtl="0">
              <a:lnSpc>
                <a:spcPct val="108181"/>
              </a:lnSpc>
              <a:spcBef>
                <a:spcPts val="555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 node (other than initial or final) for removal.	Replace  it with a set of equivalent links whose path expressions  correspond to the in and out links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1665" marR="687070" lvl="0" indent="-609600" algn="l" rtl="0">
              <a:lnSpc>
                <a:spcPct val="108181"/>
              </a:lnSpc>
              <a:spcBef>
                <a:spcPts val="509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steps 1-4 until the graph consists of a single link  between the entry and exit nodes.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67"/>
          <p:cNvSpPr txBox="1">
            <a:spLocks noGrp="1"/>
          </p:cNvSpPr>
          <p:nvPr>
            <p:ph type="title"/>
          </p:nvPr>
        </p:nvSpPr>
        <p:spPr>
          <a:xfrm>
            <a:off x="1222502" y="1266698"/>
            <a:ext cx="131127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</a:t>
            </a:r>
            <a:endParaRPr sz="2600"/>
          </a:p>
        </p:txBody>
      </p:sp>
      <p:pic>
        <p:nvPicPr>
          <p:cNvPr id="1307" name="Google Shape;1307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627" y="1976437"/>
            <a:ext cx="6410134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Google Shape;1308;p67"/>
          <p:cNvSpPr txBox="1"/>
          <p:nvPr/>
        </p:nvSpPr>
        <p:spPr>
          <a:xfrm>
            <a:off x="2528570" y="22984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9" name="Google Shape;1309;p67"/>
          <p:cNvSpPr txBox="1"/>
          <p:nvPr/>
        </p:nvSpPr>
        <p:spPr>
          <a:xfrm>
            <a:off x="3519170" y="22984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0" name="Google Shape;1310;p67"/>
          <p:cNvSpPr txBox="1"/>
          <p:nvPr/>
        </p:nvSpPr>
        <p:spPr>
          <a:xfrm>
            <a:off x="4662170" y="22984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1" name="Google Shape;1311;p67"/>
          <p:cNvSpPr txBox="1"/>
          <p:nvPr/>
        </p:nvSpPr>
        <p:spPr>
          <a:xfrm>
            <a:off x="5805170" y="22984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2" name="Google Shape;1312;p67"/>
          <p:cNvSpPr txBox="1"/>
          <p:nvPr/>
        </p:nvSpPr>
        <p:spPr>
          <a:xfrm>
            <a:off x="7024369" y="22984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3" name="Google Shape;1313;p67"/>
          <p:cNvSpPr txBox="1"/>
          <p:nvPr/>
        </p:nvSpPr>
        <p:spPr>
          <a:xfrm>
            <a:off x="4662170" y="32890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4" name="Google Shape;1314;p67"/>
          <p:cNvSpPr txBox="1"/>
          <p:nvPr/>
        </p:nvSpPr>
        <p:spPr>
          <a:xfrm>
            <a:off x="5805170" y="32890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5" name="Google Shape;1315;p67"/>
          <p:cNvSpPr txBox="1"/>
          <p:nvPr/>
        </p:nvSpPr>
        <p:spPr>
          <a:xfrm>
            <a:off x="1984501" y="21597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6" name="Google Shape;1316;p67"/>
          <p:cNvSpPr txBox="1"/>
          <p:nvPr/>
        </p:nvSpPr>
        <p:spPr>
          <a:xfrm>
            <a:off x="6327899" y="21597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7" name="Google Shape;1317;p67"/>
          <p:cNvSpPr txBox="1"/>
          <p:nvPr/>
        </p:nvSpPr>
        <p:spPr>
          <a:xfrm>
            <a:off x="1614169" y="22984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8" name="Google Shape;1318;p67"/>
          <p:cNvSpPr txBox="1"/>
          <p:nvPr/>
        </p:nvSpPr>
        <p:spPr>
          <a:xfrm>
            <a:off x="3949700" y="21460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9" name="Google Shape;1319;p67"/>
          <p:cNvSpPr txBox="1"/>
          <p:nvPr/>
        </p:nvSpPr>
        <p:spPr>
          <a:xfrm>
            <a:off x="5092704" y="2146045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0" name="Google Shape;1320;p67"/>
          <p:cNvSpPr txBox="1"/>
          <p:nvPr/>
        </p:nvSpPr>
        <p:spPr>
          <a:xfrm>
            <a:off x="4483095" y="2831848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1" name="Google Shape;1321;p67"/>
          <p:cNvSpPr txBox="1"/>
          <p:nvPr/>
        </p:nvSpPr>
        <p:spPr>
          <a:xfrm>
            <a:off x="5930894" y="275565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2" name="Google Shape;1322;p67"/>
          <p:cNvSpPr txBox="1"/>
          <p:nvPr/>
        </p:nvSpPr>
        <p:spPr>
          <a:xfrm>
            <a:off x="5245091" y="2831848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3" name="Google Shape;1323;p67"/>
          <p:cNvSpPr txBox="1"/>
          <p:nvPr/>
        </p:nvSpPr>
        <p:spPr>
          <a:xfrm>
            <a:off x="5245091" y="3212857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4" name="Google Shape;1324;p67"/>
          <p:cNvSpPr/>
          <p:nvPr/>
        </p:nvSpPr>
        <p:spPr>
          <a:xfrm>
            <a:off x="2590800" y="4876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67"/>
          <p:cNvSpPr txBox="1"/>
          <p:nvPr/>
        </p:nvSpPr>
        <p:spPr>
          <a:xfrm>
            <a:off x="2680970" y="48892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6" name="Google Shape;1326;p67"/>
          <p:cNvSpPr/>
          <p:nvPr/>
        </p:nvSpPr>
        <p:spPr>
          <a:xfrm>
            <a:off x="3581400" y="4876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67"/>
          <p:cNvSpPr txBox="1"/>
          <p:nvPr/>
        </p:nvSpPr>
        <p:spPr>
          <a:xfrm>
            <a:off x="3671570" y="48892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8" name="Google Shape;1328;p67"/>
          <p:cNvSpPr/>
          <p:nvPr/>
        </p:nvSpPr>
        <p:spPr>
          <a:xfrm>
            <a:off x="4724400" y="4876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67"/>
          <p:cNvSpPr txBox="1"/>
          <p:nvPr/>
        </p:nvSpPr>
        <p:spPr>
          <a:xfrm>
            <a:off x="4814570" y="48892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0" name="Google Shape;1330;p67"/>
          <p:cNvSpPr/>
          <p:nvPr/>
        </p:nvSpPr>
        <p:spPr>
          <a:xfrm>
            <a:off x="5867400" y="4876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67"/>
          <p:cNvSpPr txBox="1"/>
          <p:nvPr/>
        </p:nvSpPr>
        <p:spPr>
          <a:xfrm>
            <a:off x="5957570" y="48892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32" name="Google Shape;1332;p67"/>
          <p:cNvGrpSpPr/>
          <p:nvPr/>
        </p:nvGrpSpPr>
        <p:grpSpPr>
          <a:xfrm>
            <a:off x="7086600" y="4876800"/>
            <a:ext cx="304800" cy="304800"/>
            <a:chOff x="7086600" y="4876800"/>
            <a:chExt cx="304800" cy="304800"/>
          </a:xfrm>
        </p:grpSpPr>
        <p:sp>
          <p:nvSpPr>
            <p:cNvPr id="1333" name="Google Shape;1333;p67"/>
            <p:cNvSpPr/>
            <p:nvPr/>
          </p:nvSpPr>
          <p:spPr>
            <a:xfrm>
              <a:off x="70866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67"/>
            <p:cNvSpPr/>
            <p:nvPr/>
          </p:nvSpPr>
          <p:spPr>
            <a:xfrm>
              <a:off x="70866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5" name="Google Shape;1335;p67"/>
          <p:cNvSpPr txBox="1"/>
          <p:nvPr/>
        </p:nvSpPr>
        <p:spPr>
          <a:xfrm>
            <a:off x="7176769" y="48892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6" name="Google Shape;1336;p67"/>
          <p:cNvSpPr/>
          <p:nvPr/>
        </p:nvSpPr>
        <p:spPr>
          <a:xfrm>
            <a:off x="47244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399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399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67"/>
          <p:cNvSpPr txBox="1"/>
          <p:nvPr/>
        </p:nvSpPr>
        <p:spPr>
          <a:xfrm>
            <a:off x="4814570" y="58798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8" name="Google Shape;1338;p67"/>
          <p:cNvSpPr/>
          <p:nvPr/>
        </p:nvSpPr>
        <p:spPr>
          <a:xfrm>
            <a:off x="58674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399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399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67"/>
          <p:cNvSpPr txBox="1"/>
          <p:nvPr/>
        </p:nvSpPr>
        <p:spPr>
          <a:xfrm>
            <a:off x="5957570" y="58798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0" name="Google Shape;1340;p67"/>
          <p:cNvSpPr/>
          <p:nvPr/>
        </p:nvSpPr>
        <p:spPr>
          <a:xfrm>
            <a:off x="2891028" y="4991100"/>
            <a:ext cx="4196080" cy="1066800"/>
          </a:xfrm>
          <a:custGeom>
            <a:avLst/>
            <a:gdLst/>
            <a:ahLst/>
            <a:cxnLst/>
            <a:rect l="l" t="t" r="r" b="b"/>
            <a:pathLst>
              <a:path w="4196080" h="1066800" extrusionOk="0">
                <a:moveTo>
                  <a:pt x="690372" y="38100"/>
                </a:moveTo>
                <a:lnTo>
                  <a:pt x="614172" y="0"/>
                </a:lnTo>
                <a:lnTo>
                  <a:pt x="61417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614172" y="42672"/>
                </a:lnTo>
                <a:lnTo>
                  <a:pt x="614172" y="76200"/>
                </a:lnTo>
                <a:lnTo>
                  <a:pt x="631698" y="67437"/>
                </a:lnTo>
                <a:lnTo>
                  <a:pt x="690372" y="38100"/>
                </a:lnTo>
                <a:close/>
              </a:path>
              <a:path w="4196080" h="1066800" extrusionOk="0">
                <a:moveTo>
                  <a:pt x="1833372" y="38100"/>
                </a:moveTo>
                <a:lnTo>
                  <a:pt x="1757172" y="0"/>
                </a:lnTo>
                <a:lnTo>
                  <a:pt x="1757172" y="33528"/>
                </a:lnTo>
                <a:lnTo>
                  <a:pt x="995172" y="33528"/>
                </a:lnTo>
                <a:lnTo>
                  <a:pt x="992124" y="35052"/>
                </a:lnTo>
                <a:lnTo>
                  <a:pt x="990600" y="38100"/>
                </a:lnTo>
                <a:lnTo>
                  <a:pt x="992124" y="41148"/>
                </a:lnTo>
                <a:lnTo>
                  <a:pt x="995172" y="42672"/>
                </a:lnTo>
                <a:lnTo>
                  <a:pt x="1757172" y="42672"/>
                </a:lnTo>
                <a:lnTo>
                  <a:pt x="1757172" y="76200"/>
                </a:lnTo>
                <a:lnTo>
                  <a:pt x="1774698" y="67437"/>
                </a:lnTo>
                <a:lnTo>
                  <a:pt x="1833372" y="38100"/>
                </a:lnTo>
                <a:close/>
              </a:path>
              <a:path w="4196080" h="1066800" extrusionOk="0">
                <a:moveTo>
                  <a:pt x="2023872" y="266700"/>
                </a:moveTo>
                <a:lnTo>
                  <a:pt x="1985772" y="190500"/>
                </a:lnTo>
                <a:lnTo>
                  <a:pt x="1947672" y="266700"/>
                </a:lnTo>
                <a:lnTo>
                  <a:pt x="1981200" y="266700"/>
                </a:lnTo>
                <a:lnTo>
                  <a:pt x="1981200" y="876300"/>
                </a:lnTo>
                <a:lnTo>
                  <a:pt x="1982724" y="879348"/>
                </a:lnTo>
                <a:lnTo>
                  <a:pt x="1985772" y="880872"/>
                </a:lnTo>
                <a:lnTo>
                  <a:pt x="1988820" y="879348"/>
                </a:lnTo>
                <a:lnTo>
                  <a:pt x="1990344" y="876300"/>
                </a:lnTo>
                <a:lnTo>
                  <a:pt x="1990344" y="266700"/>
                </a:lnTo>
                <a:lnTo>
                  <a:pt x="2023872" y="266700"/>
                </a:lnTo>
                <a:close/>
              </a:path>
              <a:path w="4196080" h="1066800" extrusionOk="0">
                <a:moveTo>
                  <a:pt x="2976372" y="38100"/>
                </a:moveTo>
                <a:lnTo>
                  <a:pt x="2900172" y="0"/>
                </a:lnTo>
                <a:lnTo>
                  <a:pt x="2900172" y="33528"/>
                </a:lnTo>
                <a:lnTo>
                  <a:pt x="2138172" y="33528"/>
                </a:lnTo>
                <a:lnTo>
                  <a:pt x="2135124" y="35052"/>
                </a:lnTo>
                <a:lnTo>
                  <a:pt x="2133600" y="38100"/>
                </a:lnTo>
                <a:lnTo>
                  <a:pt x="2135124" y="41148"/>
                </a:lnTo>
                <a:lnTo>
                  <a:pt x="2138172" y="42672"/>
                </a:lnTo>
                <a:lnTo>
                  <a:pt x="2900172" y="42672"/>
                </a:lnTo>
                <a:lnTo>
                  <a:pt x="2900172" y="76200"/>
                </a:lnTo>
                <a:lnTo>
                  <a:pt x="2917698" y="67437"/>
                </a:lnTo>
                <a:lnTo>
                  <a:pt x="2976372" y="38100"/>
                </a:lnTo>
                <a:close/>
              </a:path>
              <a:path w="4196080" h="1066800" extrusionOk="0">
                <a:moveTo>
                  <a:pt x="2980944" y="1028700"/>
                </a:moveTo>
                <a:lnTo>
                  <a:pt x="2979420" y="1025652"/>
                </a:lnTo>
                <a:lnTo>
                  <a:pt x="2976372" y="1024128"/>
                </a:lnTo>
                <a:lnTo>
                  <a:pt x="2214372" y="1024128"/>
                </a:lnTo>
                <a:lnTo>
                  <a:pt x="2214372" y="990600"/>
                </a:lnTo>
                <a:lnTo>
                  <a:pt x="2138172" y="1028700"/>
                </a:lnTo>
                <a:lnTo>
                  <a:pt x="2196846" y="1058037"/>
                </a:lnTo>
                <a:lnTo>
                  <a:pt x="2214372" y="1066800"/>
                </a:lnTo>
                <a:lnTo>
                  <a:pt x="2214372" y="1033272"/>
                </a:lnTo>
                <a:lnTo>
                  <a:pt x="2976372" y="1033272"/>
                </a:lnTo>
                <a:lnTo>
                  <a:pt x="2979420" y="1031748"/>
                </a:lnTo>
                <a:lnTo>
                  <a:pt x="2980944" y="1028700"/>
                </a:lnTo>
                <a:close/>
              </a:path>
              <a:path w="4196080" h="1066800" extrusionOk="0">
                <a:moveTo>
                  <a:pt x="3166872" y="800100"/>
                </a:moveTo>
                <a:lnTo>
                  <a:pt x="3133344" y="800100"/>
                </a:lnTo>
                <a:lnTo>
                  <a:pt x="3133344" y="190500"/>
                </a:lnTo>
                <a:lnTo>
                  <a:pt x="3131820" y="187452"/>
                </a:lnTo>
                <a:lnTo>
                  <a:pt x="3128772" y="185928"/>
                </a:lnTo>
                <a:lnTo>
                  <a:pt x="3125724" y="187452"/>
                </a:lnTo>
                <a:lnTo>
                  <a:pt x="3124200" y="190500"/>
                </a:lnTo>
                <a:lnTo>
                  <a:pt x="3124200" y="800100"/>
                </a:lnTo>
                <a:lnTo>
                  <a:pt x="3090672" y="800100"/>
                </a:lnTo>
                <a:lnTo>
                  <a:pt x="3124200" y="867156"/>
                </a:lnTo>
                <a:lnTo>
                  <a:pt x="3128772" y="876300"/>
                </a:lnTo>
                <a:lnTo>
                  <a:pt x="3133344" y="867156"/>
                </a:lnTo>
                <a:lnTo>
                  <a:pt x="3166872" y="800100"/>
                </a:lnTo>
                <a:close/>
              </a:path>
              <a:path w="4196080" h="1066800" extrusionOk="0">
                <a:moveTo>
                  <a:pt x="4195572" y="38100"/>
                </a:moveTo>
                <a:lnTo>
                  <a:pt x="4119372" y="0"/>
                </a:lnTo>
                <a:lnTo>
                  <a:pt x="4119372" y="33528"/>
                </a:lnTo>
                <a:lnTo>
                  <a:pt x="3281172" y="33528"/>
                </a:lnTo>
                <a:lnTo>
                  <a:pt x="3278124" y="35052"/>
                </a:lnTo>
                <a:lnTo>
                  <a:pt x="3276600" y="38100"/>
                </a:lnTo>
                <a:lnTo>
                  <a:pt x="3278124" y="41148"/>
                </a:lnTo>
                <a:lnTo>
                  <a:pt x="3281172" y="42672"/>
                </a:lnTo>
                <a:lnTo>
                  <a:pt x="4119372" y="42672"/>
                </a:lnTo>
                <a:lnTo>
                  <a:pt x="4119372" y="76200"/>
                </a:lnTo>
                <a:lnTo>
                  <a:pt x="4136898" y="67437"/>
                </a:lnTo>
                <a:lnTo>
                  <a:pt x="4195572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67"/>
          <p:cNvSpPr txBox="1"/>
          <p:nvPr/>
        </p:nvSpPr>
        <p:spPr>
          <a:xfrm>
            <a:off x="2136901" y="47505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2" name="Google Shape;1342;p67"/>
          <p:cNvSpPr txBox="1"/>
          <p:nvPr/>
        </p:nvSpPr>
        <p:spPr>
          <a:xfrm>
            <a:off x="3127499" y="4750561"/>
            <a:ext cx="38925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a|b|c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3" name="Google Shape;1343;p67"/>
          <p:cNvSpPr txBox="1"/>
          <p:nvPr/>
        </p:nvSpPr>
        <p:spPr>
          <a:xfrm>
            <a:off x="6480049" y="47505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44" name="Google Shape;1344;p67"/>
          <p:cNvGrpSpPr/>
          <p:nvPr/>
        </p:nvGrpSpPr>
        <p:grpSpPr>
          <a:xfrm>
            <a:off x="1676400" y="4876800"/>
            <a:ext cx="304800" cy="304800"/>
            <a:chOff x="1676400" y="4876800"/>
            <a:chExt cx="304800" cy="304800"/>
          </a:xfrm>
        </p:grpSpPr>
        <p:sp>
          <p:nvSpPr>
            <p:cNvPr id="1345" name="Google Shape;1345;p67"/>
            <p:cNvSpPr/>
            <p:nvPr/>
          </p:nvSpPr>
          <p:spPr>
            <a:xfrm>
              <a:off x="16764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67"/>
            <p:cNvSpPr/>
            <p:nvPr/>
          </p:nvSpPr>
          <p:spPr>
            <a:xfrm>
              <a:off x="1676400" y="4876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7" name="Google Shape;1347;p67"/>
          <p:cNvSpPr txBox="1"/>
          <p:nvPr/>
        </p:nvSpPr>
        <p:spPr>
          <a:xfrm>
            <a:off x="1766570" y="48892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8" name="Google Shape;1348;p67"/>
          <p:cNvSpPr/>
          <p:nvPr/>
        </p:nvSpPr>
        <p:spPr>
          <a:xfrm>
            <a:off x="1976627" y="4991100"/>
            <a:ext cx="614680" cy="76200"/>
          </a:xfrm>
          <a:custGeom>
            <a:avLst/>
            <a:gdLst/>
            <a:ahLst/>
            <a:cxnLst/>
            <a:rect l="l" t="t" r="r" b="b"/>
            <a:pathLst>
              <a:path w="614680" h="76200" extrusionOk="0">
                <a:moveTo>
                  <a:pt x="555498" y="38100"/>
                </a:moveTo>
                <a:lnTo>
                  <a:pt x="553974" y="35051"/>
                </a:lnTo>
                <a:lnTo>
                  <a:pt x="5509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550926" y="42672"/>
                </a:lnTo>
                <a:lnTo>
                  <a:pt x="553974" y="41148"/>
                </a:lnTo>
                <a:lnTo>
                  <a:pt x="555498" y="38100"/>
                </a:lnTo>
                <a:close/>
              </a:path>
              <a:path w="614680" h="76200" extrusionOk="0">
                <a:moveTo>
                  <a:pt x="614172" y="38100"/>
                </a:moveTo>
                <a:lnTo>
                  <a:pt x="537972" y="0"/>
                </a:lnTo>
                <a:lnTo>
                  <a:pt x="537972" y="33527"/>
                </a:lnTo>
                <a:lnTo>
                  <a:pt x="550926" y="33527"/>
                </a:lnTo>
                <a:lnTo>
                  <a:pt x="553974" y="35051"/>
                </a:lnTo>
                <a:lnTo>
                  <a:pt x="555498" y="38100"/>
                </a:lnTo>
                <a:lnTo>
                  <a:pt x="555498" y="67437"/>
                </a:lnTo>
                <a:lnTo>
                  <a:pt x="614172" y="38100"/>
                </a:lnTo>
                <a:close/>
              </a:path>
              <a:path w="614680" h="76200" extrusionOk="0">
                <a:moveTo>
                  <a:pt x="555498" y="67437"/>
                </a:moveTo>
                <a:lnTo>
                  <a:pt x="555498" y="38100"/>
                </a:lnTo>
                <a:lnTo>
                  <a:pt x="553974" y="41148"/>
                </a:lnTo>
                <a:lnTo>
                  <a:pt x="550926" y="42672"/>
                </a:lnTo>
                <a:lnTo>
                  <a:pt x="537972" y="42672"/>
                </a:lnTo>
                <a:lnTo>
                  <a:pt x="537972" y="76200"/>
                </a:lnTo>
                <a:lnTo>
                  <a:pt x="555498" y="674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67"/>
          <p:cNvSpPr txBox="1"/>
          <p:nvPr/>
        </p:nvSpPr>
        <p:spPr>
          <a:xfrm>
            <a:off x="4102100" y="47368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0" name="Google Shape;1350;p67"/>
          <p:cNvSpPr txBox="1"/>
          <p:nvPr/>
        </p:nvSpPr>
        <p:spPr>
          <a:xfrm>
            <a:off x="5245104" y="4736846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1" name="Google Shape;1351;p67"/>
          <p:cNvSpPr txBox="1"/>
          <p:nvPr/>
        </p:nvSpPr>
        <p:spPr>
          <a:xfrm>
            <a:off x="4635495" y="5422648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2" name="Google Shape;1352;p67"/>
          <p:cNvSpPr txBox="1"/>
          <p:nvPr/>
        </p:nvSpPr>
        <p:spPr>
          <a:xfrm>
            <a:off x="6083294" y="534645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3" name="Google Shape;1353;p67"/>
          <p:cNvSpPr txBox="1"/>
          <p:nvPr/>
        </p:nvSpPr>
        <p:spPr>
          <a:xfrm>
            <a:off x="5413503" y="5741176"/>
            <a:ext cx="25844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b|c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54" name="Google Shape;1354;p67"/>
          <p:cNvGrpSpPr/>
          <p:nvPr/>
        </p:nvGrpSpPr>
        <p:grpSpPr>
          <a:xfrm>
            <a:off x="971550" y="4572000"/>
            <a:ext cx="5353050" cy="1905000"/>
            <a:chOff x="971550" y="4572000"/>
            <a:chExt cx="5353050" cy="1905000"/>
          </a:xfrm>
        </p:grpSpPr>
        <p:sp>
          <p:nvSpPr>
            <p:cNvPr id="1355" name="Google Shape;1355;p67"/>
            <p:cNvSpPr/>
            <p:nvPr/>
          </p:nvSpPr>
          <p:spPr>
            <a:xfrm>
              <a:off x="2362200" y="4572000"/>
              <a:ext cx="1676400" cy="914400"/>
            </a:xfrm>
            <a:custGeom>
              <a:avLst/>
              <a:gdLst/>
              <a:ahLst/>
              <a:cxnLst/>
              <a:rect l="l" t="t" r="r" b="b"/>
              <a:pathLst>
                <a:path w="1676400" h="914400" extrusionOk="0">
                  <a:moveTo>
                    <a:pt x="838200" y="0"/>
                  </a:moveTo>
                  <a:lnTo>
                    <a:pt x="775598" y="1255"/>
                  </a:lnTo>
                  <a:lnTo>
                    <a:pt x="714253" y="4963"/>
                  </a:lnTo>
                  <a:lnTo>
                    <a:pt x="654327" y="11034"/>
                  </a:lnTo>
                  <a:lnTo>
                    <a:pt x="595981" y="19380"/>
                  </a:lnTo>
                  <a:lnTo>
                    <a:pt x="539376" y="29911"/>
                  </a:lnTo>
                  <a:lnTo>
                    <a:pt x="484675" y="42539"/>
                  </a:lnTo>
                  <a:lnTo>
                    <a:pt x="432038" y="57174"/>
                  </a:lnTo>
                  <a:lnTo>
                    <a:pt x="381627" y="73729"/>
                  </a:lnTo>
                  <a:lnTo>
                    <a:pt x="333603" y="92113"/>
                  </a:lnTo>
                  <a:lnTo>
                    <a:pt x="288128" y="112238"/>
                  </a:lnTo>
                  <a:lnTo>
                    <a:pt x="245363" y="134016"/>
                  </a:lnTo>
                  <a:lnTo>
                    <a:pt x="205470" y="157357"/>
                  </a:lnTo>
                  <a:lnTo>
                    <a:pt x="168610" y="182173"/>
                  </a:lnTo>
                  <a:lnTo>
                    <a:pt x="134945" y="208374"/>
                  </a:lnTo>
                  <a:lnTo>
                    <a:pt x="104636" y="235872"/>
                  </a:lnTo>
                  <a:lnTo>
                    <a:pt x="77844" y="264578"/>
                  </a:lnTo>
                  <a:lnTo>
                    <a:pt x="35458" y="325257"/>
                  </a:lnTo>
                  <a:lnTo>
                    <a:pt x="9079" y="389702"/>
                  </a:lnTo>
                  <a:lnTo>
                    <a:pt x="0" y="457200"/>
                  </a:lnTo>
                  <a:lnTo>
                    <a:pt x="2296" y="491286"/>
                  </a:lnTo>
                  <a:lnTo>
                    <a:pt x="20187" y="557346"/>
                  </a:lnTo>
                  <a:lnTo>
                    <a:pt x="54731" y="619996"/>
                  </a:lnTo>
                  <a:lnTo>
                    <a:pt x="104636" y="678527"/>
                  </a:lnTo>
                  <a:lnTo>
                    <a:pt x="134945" y="706025"/>
                  </a:lnTo>
                  <a:lnTo>
                    <a:pt x="168610" y="732226"/>
                  </a:lnTo>
                  <a:lnTo>
                    <a:pt x="205470" y="757042"/>
                  </a:lnTo>
                  <a:lnTo>
                    <a:pt x="245363" y="780383"/>
                  </a:lnTo>
                  <a:lnTo>
                    <a:pt x="288128" y="802161"/>
                  </a:lnTo>
                  <a:lnTo>
                    <a:pt x="333603" y="822286"/>
                  </a:lnTo>
                  <a:lnTo>
                    <a:pt x="381627" y="840670"/>
                  </a:lnTo>
                  <a:lnTo>
                    <a:pt x="432038" y="857225"/>
                  </a:lnTo>
                  <a:lnTo>
                    <a:pt x="484675" y="871860"/>
                  </a:lnTo>
                  <a:lnTo>
                    <a:pt x="539376" y="884488"/>
                  </a:lnTo>
                  <a:lnTo>
                    <a:pt x="595981" y="895019"/>
                  </a:lnTo>
                  <a:lnTo>
                    <a:pt x="654327" y="903365"/>
                  </a:lnTo>
                  <a:lnTo>
                    <a:pt x="714253" y="909436"/>
                  </a:lnTo>
                  <a:lnTo>
                    <a:pt x="775598" y="913144"/>
                  </a:lnTo>
                  <a:lnTo>
                    <a:pt x="838200" y="914400"/>
                  </a:lnTo>
                  <a:lnTo>
                    <a:pt x="900801" y="913144"/>
                  </a:lnTo>
                  <a:lnTo>
                    <a:pt x="962146" y="909436"/>
                  </a:lnTo>
                  <a:lnTo>
                    <a:pt x="1022072" y="903365"/>
                  </a:lnTo>
                  <a:lnTo>
                    <a:pt x="1080418" y="895019"/>
                  </a:lnTo>
                  <a:lnTo>
                    <a:pt x="1137023" y="884488"/>
                  </a:lnTo>
                  <a:lnTo>
                    <a:pt x="1191724" y="871860"/>
                  </a:lnTo>
                  <a:lnTo>
                    <a:pt x="1244361" y="857225"/>
                  </a:lnTo>
                  <a:lnTo>
                    <a:pt x="1294772" y="840670"/>
                  </a:lnTo>
                  <a:lnTo>
                    <a:pt x="1342796" y="822286"/>
                  </a:lnTo>
                  <a:lnTo>
                    <a:pt x="1388271" y="802161"/>
                  </a:lnTo>
                  <a:lnTo>
                    <a:pt x="1431035" y="780383"/>
                  </a:lnTo>
                  <a:lnTo>
                    <a:pt x="1470929" y="757042"/>
                  </a:lnTo>
                  <a:lnTo>
                    <a:pt x="1507789" y="732226"/>
                  </a:lnTo>
                  <a:lnTo>
                    <a:pt x="1541454" y="706025"/>
                  </a:lnTo>
                  <a:lnTo>
                    <a:pt x="1571763" y="678527"/>
                  </a:lnTo>
                  <a:lnTo>
                    <a:pt x="1598555" y="649821"/>
                  </a:lnTo>
                  <a:lnTo>
                    <a:pt x="1640941" y="589142"/>
                  </a:lnTo>
                  <a:lnTo>
                    <a:pt x="1667320" y="524697"/>
                  </a:lnTo>
                  <a:lnTo>
                    <a:pt x="1676399" y="457200"/>
                  </a:lnTo>
                  <a:lnTo>
                    <a:pt x="1674103" y="423113"/>
                  </a:lnTo>
                  <a:lnTo>
                    <a:pt x="1656212" y="357053"/>
                  </a:lnTo>
                  <a:lnTo>
                    <a:pt x="1621668" y="294403"/>
                  </a:lnTo>
                  <a:lnTo>
                    <a:pt x="1571763" y="235872"/>
                  </a:lnTo>
                  <a:lnTo>
                    <a:pt x="1541454" y="208374"/>
                  </a:lnTo>
                  <a:lnTo>
                    <a:pt x="1507789" y="182173"/>
                  </a:lnTo>
                  <a:lnTo>
                    <a:pt x="1470929" y="157357"/>
                  </a:lnTo>
                  <a:lnTo>
                    <a:pt x="1431035" y="134016"/>
                  </a:lnTo>
                  <a:lnTo>
                    <a:pt x="1388271" y="112238"/>
                  </a:lnTo>
                  <a:lnTo>
                    <a:pt x="1342796" y="92113"/>
                  </a:lnTo>
                  <a:lnTo>
                    <a:pt x="1294772" y="73729"/>
                  </a:lnTo>
                  <a:lnTo>
                    <a:pt x="1244361" y="57174"/>
                  </a:lnTo>
                  <a:lnTo>
                    <a:pt x="1191724" y="42539"/>
                  </a:lnTo>
                  <a:lnTo>
                    <a:pt x="1137023" y="29911"/>
                  </a:lnTo>
                  <a:lnTo>
                    <a:pt x="1080418" y="19380"/>
                  </a:lnTo>
                  <a:lnTo>
                    <a:pt x="1022072" y="11034"/>
                  </a:lnTo>
                  <a:lnTo>
                    <a:pt x="962146" y="4963"/>
                  </a:lnTo>
                  <a:lnTo>
                    <a:pt x="900801" y="1255"/>
                  </a:lnTo>
                  <a:lnTo>
                    <a:pt x="8382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67"/>
            <p:cNvSpPr/>
            <p:nvPr/>
          </p:nvSpPr>
          <p:spPr>
            <a:xfrm>
              <a:off x="4648200" y="5562600"/>
              <a:ext cx="1676400" cy="914400"/>
            </a:xfrm>
            <a:custGeom>
              <a:avLst/>
              <a:gdLst/>
              <a:ahLst/>
              <a:cxnLst/>
              <a:rect l="l" t="t" r="r" b="b"/>
              <a:pathLst>
                <a:path w="1676400" h="914400" extrusionOk="0">
                  <a:moveTo>
                    <a:pt x="838199" y="0"/>
                  </a:moveTo>
                  <a:lnTo>
                    <a:pt x="775598" y="1255"/>
                  </a:lnTo>
                  <a:lnTo>
                    <a:pt x="714253" y="4963"/>
                  </a:lnTo>
                  <a:lnTo>
                    <a:pt x="654327" y="11034"/>
                  </a:lnTo>
                  <a:lnTo>
                    <a:pt x="595981" y="19380"/>
                  </a:lnTo>
                  <a:lnTo>
                    <a:pt x="539376" y="29911"/>
                  </a:lnTo>
                  <a:lnTo>
                    <a:pt x="484675" y="42539"/>
                  </a:lnTo>
                  <a:lnTo>
                    <a:pt x="432038" y="57174"/>
                  </a:lnTo>
                  <a:lnTo>
                    <a:pt x="381627" y="73729"/>
                  </a:lnTo>
                  <a:lnTo>
                    <a:pt x="333603" y="92113"/>
                  </a:lnTo>
                  <a:lnTo>
                    <a:pt x="288128" y="112238"/>
                  </a:lnTo>
                  <a:lnTo>
                    <a:pt x="245364" y="134016"/>
                  </a:lnTo>
                  <a:lnTo>
                    <a:pt x="205470" y="157357"/>
                  </a:lnTo>
                  <a:lnTo>
                    <a:pt x="168610" y="182173"/>
                  </a:lnTo>
                  <a:lnTo>
                    <a:pt x="134945" y="208374"/>
                  </a:lnTo>
                  <a:lnTo>
                    <a:pt x="104636" y="235872"/>
                  </a:lnTo>
                  <a:lnTo>
                    <a:pt x="77844" y="264578"/>
                  </a:lnTo>
                  <a:lnTo>
                    <a:pt x="35458" y="325257"/>
                  </a:lnTo>
                  <a:lnTo>
                    <a:pt x="9079" y="389702"/>
                  </a:lnTo>
                  <a:lnTo>
                    <a:pt x="0" y="457200"/>
                  </a:lnTo>
                  <a:lnTo>
                    <a:pt x="2296" y="491286"/>
                  </a:lnTo>
                  <a:lnTo>
                    <a:pt x="20187" y="557346"/>
                  </a:lnTo>
                  <a:lnTo>
                    <a:pt x="54731" y="619996"/>
                  </a:lnTo>
                  <a:lnTo>
                    <a:pt x="104636" y="678527"/>
                  </a:lnTo>
                  <a:lnTo>
                    <a:pt x="134945" y="706025"/>
                  </a:lnTo>
                  <a:lnTo>
                    <a:pt x="168610" y="732226"/>
                  </a:lnTo>
                  <a:lnTo>
                    <a:pt x="205470" y="757042"/>
                  </a:lnTo>
                  <a:lnTo>
                    <a:pt x="245364" y="780383"/>
                  </a:lnTo>
                  <a:lnTo>
                    <a:pt x="288128" y="802161"/>
                  </a:lnTo>
                  <a:lnTo>
                    <a:pt x="333603" y="822286"/>
                  </a:lnTo>
                  <a:lnTo>
                    <a:pt x="381627" y="840670"/>
                  </a:lnTo>
                  <a:lnTo>
                    <a:pt x="432038" y="857225"/>
                  </a:lnTo>
                  <a:lnTo>
                    <a:pt x="484675" y="871860"/>
                  </a:lnTo>
                  <a:lnTo>
                    <a:pt x="539376" y="884488"/>
                  </a:lnTo>
                  <a:lnTo>
                    <a:pt x="595981" y="895019"/>
                  </a:lnTo>
                  <a:lnTo>
                    <a:pt x="654327" y="903365"/>
                  </a:lnTo>
                  <a:lnTo>
                    <a:pt x="714253" y="909436"/>
                  </a:lnTo>
                  <a:lnTo>
                    <a:pt x="775598" y="913144"/>
                  </a:lnTo>
                  <a:lnTo>
                    <a:pt x="838200" y="914400"/>
                  </a:lnTo>
                  <a:lnTo>
                    <a:pt x="900801" y="913144"/>
                  </a:lnTo>
                  <a:lnTo>
                    <a:pt x="962146" y="909436"/>
                  </a:lnTo>
                  <a:lnTo>
                    <a:pt x="1022072" y="903365"/>
                  </a:lnTo>
                  <a:lnTo>
                    <a:pt x="1080418" y="895019"/>
                  </a:lnTo>
                  <a:lnTo>
                    <a:pt x="1137023" y="884488"/>
                  </a:lnTo>
                  <a:lnTo>
                    <a:pt x="1191724" y="871860"/>
                  </a:lnTo>
                  <a:lnTo>
                    <a:pt x="1244361" y="857225"/>
                  </a:lnTo>
                  <a:lnTo>
                    <a:pt x="1294772" y="840670"/>
                  </a:lnTo>
                  <a:lnTo>
                    <a:pt x="1342796" y="822286"/>
                  </a:lnTo>
                  <a:lnTo>
                    <a:pt x="1388271" y="802161"/>
                  </a:lnTo>
                  <a:lnTo>
                    <a:pt x="1431035" y="780383"/>
                  </a:lnTo>
                  <a:lnTo>
                    <a:pt x="1470929" y="757042"/>
                  </a:lnTo>
                  <a:lnTo>
                    <a:pt x="1507789" y="732226"/>
                  </a:lnTo>
                  <a:lnTo>
                    <a:pt x="1541454" y="706025"/>
                  </a:lnTo>
                  <a:lnTo>
                    <a:pt x="1571763" y="678527"/>
                  </a:lnTo>
                  <a:lnTo>
                    <a:pt x="1598555" y="649821"/>
                  </a:lnTo>
                  <a:lnTo>
                    <a:pt x="1640941" y="589142"/>
                  </a:lnTo>
                  <a:lnTo>
                    <a:pt x="1667320" y="524697"/>
                  </a:lnTo>
                  <a:lnTo>
                    <a:pt x="1676400" y="457199"/>
                  </a:lnTo>
                  <a:lnTo>
                    <a:pt x="1674103" y="423113"/>
                  </a:lnTo>
                  <a:lnTo>
                    <a:pt x="1656212" y="357053"/>
                  </a:lnTo>
                  <a:lnTo>
                    <a:pt x="1621668" y="294403"/>
                  </a:lnTo>
                  <a:lnTo>
                    <a:pt x="1571763" y="235872"/>
                  </a:lnTo>
                  <a:lnTo>
                    <a:pt x="1541454" y="208374"/>
                  </a:lnTo>
                  <a:lnTo>
                    <a:pt x="1507789" y="182173"/>
                  </a:lnTo>
                  <a:lnTo>
                    <a:pt x="1470929" y="157357"/>
                  </a:lnTo>
                  <a:lnTo>
                    <a:pt x="1431035" y="134016"/>
                  </a:lnTo>
                  <a:lnTo>
                    <a:pt x="1388271" y="112238"/>
                  </a:lnTo>
                  <a:lnTo>
                    <a:pt x="1342796" y="92113"/>
                  </a:lnTo>
                  <a:lnTo>
                    <a:pt x="1294772" y="73729"/>
                  </a:lnTo>
                  <a:lnTo>
                    <a:pt x="1244361" y="57174"/>
                  </a:lnTo>
                  <a:lnTo>
                    <a:pt x="1191724" y="42539"/>
                  </a:lnTo>
                  <a:lnTo>
                    <a:pt x="1137023" y="29911"/>
                  </a:lnTo>
                  <a:lnTo>
                    <a:pt x="1080418" y="19380"/>
                  </a:lnTo>
                  <a:lnTo>
                    <a:pt x="1022072" y="11034"/>
                  </a:lnTo>
                  <a:lnTo>
                    <a:pt x="962146" y="4963"/>
                  </a:lnTo>
                  <a:lnTo>
                    <a:pt x="900801" y="1255"/>
                  </a:lnTo>
                  <a:lnTo>
                    <a:pt x="8381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3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67"/>
            <p:cNvSpPr/>
            <p:nvPr/>
          </p:nvSpPr>
          <p:spPr>
            <a:xfrm>
              <a:off x="971550" y="4983480"/>
              <a:ext cx="690880" cy="76200"/>
            </a:xfrm>
            <a:custGeom>
              <a:avLst/>
              <a:gdLst/>
              <a:ahLst/>
              <a:cxnLst/>
              <a:rect l="l" t="t" r="r" b="b"/>
              <a:pathLst>
                <a:path w="690880" h="76200" extrusionOk="0">
                  <a:moveTo>
                    <a:pt x="631697" y="38100"/>
                  </a:moveTo>
                  <a:lnTo>
                    <a:pt x="630174" y="34290"/>
                  </a:lnTo>
                  <a:lnTo>
                    <a:pt x="627126" y="32766"/>
                  </a:lnTo>
                  <a:lnTo>
                    <a:pt x="4571" y="32766"/>
                  </a:lnTo>
                  <a:lnTo>
                    <a:pt x="1524" y="34290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1" y="42672"/>
                  </a:lnTo>
                  <a:lnTo>
                    <a:pt x="627126" y="42672"/>
                  </a:lnTo>
                  <a:lnTo>
                    <a:pt x="630174" y="41148"/>
                  </a:lnTo>
                  <a:lnTo>
                    <a:pt x="631697" y="38100"/>
                  </a:lnTo>
                  <a:close/>
                </a:path>
                <a:path w="690880" h="76200" extrusionOk="0">
                  <a:moveTo>
                    <a:pt x="690372" y="38100"/>
                  </a:moveTo>
                  <a:lnTo>
                    <a:pt x="614171" y="0"/>
                  </a:lnTo>
                  <a:lnTo>
                    <a:pt x="614171" y="32766"/>
                  </a:lnTo>
                  <a:lnTo>
                    <a:pt x="627126" y="32766"/>
                  </a:lnTo>
                  <a:lnTo>
                    <a:pt x="630174" y="34290"/>
                  </a:lnTo>
                  <a:lnTo>
                    <a:pt x="631697" y="38100"/>
                  </a:lnTo>
                  <a:lnTo>
                    <a:pt x="631697" y="67437"/>
                  </a:lnTo>
                  <a:lnTo>
                    <a:pt x="690372" y="38100"/>
                  </a:lnTo>
                  <a:close/>
                </a:path>
                <a:path w="690880" h="76200" extrusionOk="0">
                  <a:moveTo>
                    <a:pt x="631697" y="67437"/>
                  </a:moveTo>
                  <a:lnTo>
                    <a:pt x="631697" y="38100"/>
                  </a:lnTo>
                  <a:lnTo>
                    <a:pt x="630174" y="41148"/>
                  </a:lnTo>
                  <a:lnTo>
                    <a:pt x="627126" y="42672"/>
                  </a:lnTo>
                  <a:lnTo>
                    <a:pt x="614171" y="42672"/>
                  </a:lnTo>
                  <a:lnTo>
                    <a:pt x="614171" y="76200"/>
                  </a:lnTo>
                  <a:lnTo>
                    <a:pt x="631697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8" name="Google Shape;1358;p67"/>
          <p:cNvSpPr txBox="1"/>
          <p:nvPr/>
        </p:nvSpPr>
        <p:spPr>
          <a:xfrm>
            <a:off x="6175502" y="3988561"/>
            <a:ext cx="276098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edges become alternation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9" name="Google Shape;1359;p67"/>
          <p:cNvSpPr txBox="1"/>
          <p:nvPr/>
        </p:nvSpPr>
        <p:spPr>
          <a:xfrm>
            <a:off x="917702" y="2120900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67"/>
          <p:cNvSpPr txBox="1"/>
          <p:nvPr/>
        </p:nvSpPr>
        <p:spPr>
          <a:xfrm>
            <a:off x="1055624" y="4717795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67"/>
          <p:cNvSpPr/>
          <p:nvPr/>
        </p:nvSpPr>
        <p:spPr>
          <a:xfrm>
            <a:off x="7114793" y="4904994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 extrusionOk="0">
                <a:moveTo>
                  <a:pt x="123444" y="0"/>
                </a:moveTo>
                <a:lnTo>
                  <a:pt x="75545" y="9751"/>
                </a:lnTo>
                <a:lnTo>
                  <a:pt x="36290" y="36290"/>
                </a:lnTo>
                <a:lnTo>
                  <a:pt x="9751" y="75545"/>
                </a:lnTo>
                <a:lnTo>
                  <a:pt x="0" y="123443"/>
                </a:lnTo>
                <a:lnTo>
                  <a:pt x="9751" y="171223"/>
                </a:lnTo>
                <a:lnTo>
                  <a:pt x="36290" y="210216"/>
                </a:lnTo>
                <a:lnTo>
                  <a:pt x="75545" y="236493"/>
                </a:lnTo>
                <a:lnTo>
                  <a:pt x="123444" y="246125"/>
                </a:lnTo>
                <a:lnTo>
                  <a:pt x="171223" y="236493"/>
                </a:lnTo>
                <a:lnTo>
                  <a:pt x="210216" y="210216"/>
                </a:lnTo>
                <a:lnTo>
                  <a:pt x="236493" y="171223"/>
                </a:lnTo>
                <a:lnTo>
                  <a:pt x="246125" y="123443"/>
                </a:lnTo>
                <a:lnTo>
                  <a:pt x="236493" y="75545"/>
                </a:lnTo>
                <a:lnTo>
                  <a:pt x="210216" y="36290"/>
                </a:lnTo>
                <a:lnTo>
                  <a:pt x="171223" y="9751"/>
                </a:lnTo>
                <a:lnTo>
                  <a:pt x="123444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67"/>
          <p:cNvSpPr txBox="1"/>
          <p:nvPr/>
        </p:nvSpPr>
        <p:spPr>
          <a:xfrm>
            <a:off x="2975108" y="1861369"/>
            <a:ext cx="192405" cy="87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75565" algn="l" rtl="0">
              <a:lnSpc>
                <a:spcPct val="11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265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68"/>
          <p:cNvSpPr txBox="1">
            <a:spLocks noGrp="1"/>
          </p:cNvSpPr>
          <p:nvPr>
            <p:ph type="title"/>
          </p:nvPr>
        </p:nvSpPr>
        <p:spPr>
          <a:xfrm>
            <a:off x="1222502" y="1266698"/>
            <a:ext cx="131127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</a:t>
            </a:r>
            <a:endParaRPr sz="2600"/>
          </a:p>
        </p:txBody>
      </p:sp>
      <p:sp>
        <p:nvSpPr>
          <p:cNvPr id="1368" name="Google Shape;1368;p68"/>
          <p:cNvSpPr/>
          <p:nvPr/>
        </p:nvSpPr>
        <p:spPr>
          <a:xfrm>
            <a:off x="3962400" y="52974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729"/>
                </a:lnTo>
                <a:lnTo>
                  <a:pt x="29504" y="242584"/>
                </a:lnTo>
                <a:lnTo>
                  <a:pt x="62544" y="275514"/>
                </a:lnTo>
                <a:lnTo>
                  <a:pt x="104363" y="297070"/>
                </a:lnTo>
                <a:lnTo>
                  <a:pt x="152400" y="304800"/>
                </a:lnTo>
                <a:lnTo>
                  <a:pt x="200436" y="297070"/>
                </a:lnTo>
                <a:lnTo>
                  <a:pt x="242255" y="275514"/>
                </a:lnTo>
                <a:lnTo>
                  <a:pt x="275295" y="242584"/>
                </a:lnTo>
                <a:lnTo>
                  <a:pt x="296997" y="200729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68"/>
          <p:cNvSpPr txBox="1"/>
          <p:nvPr/>
        </p:nvSpPr>
        <p:spPr>
          <a:xfrm>
            <a:off x="4052570" y="5309870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0" name="Google Shape;1370;p68"/>
          <p:cNvSpPr/>
          <p:nvPr/>
        </p:nvSpPr>
        <p:spPr>
          <a:xfrm>
            <a:off x="5105400" y="529742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729"/>
                </a:lnTo>
                <a:lnTo>
                  <a:pt x="29504" y="242584"/>
                </a:lnTo>
                <a:lnTo>
                  <a:pt x="62544" y="275514"/>
                </a:lnTo>
                <a:lnTo>
                  <a:pt x="104363" y="297070"/>
                </a:lnTo>
                <a:lnTo>
                  <a:pt x="152400" y="304800"/>
                </a:lnTo>
                <a:lnTo>
                  <a:pt x="200436" y="297070"/>
                </a:lnTo>
                <a:lnTo>
                  <a:pt x="242255" y="275514"/>
                </a:lnTo>
                <a:lnTo>
                  <a:pt x="275295" y="242584"/>
                </a:lnTo>
                <a:lnTo>
                  <a:pt x="296997" y="200729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p68"/>
          <p:cNvSpPr txBox="1"/>
          <p:nvPr/>
        </p:nvSpPr>
        <p:spPr>
          <a:xfrm>
            <a:off x="5195570" y="5309870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72" name="Google Shape;1372;p68"/>
          <p:cNvGrpSpPr/>
          <p:nvPr/>
        </p:nvGrpSpPr>
        <p:grpSpPr>
          <a:xfrm>
            <a:off x="6324600" y="5297423"/>
            <a:ext cx="304800" cy="304800"/>
            <a:chOff x="6324600" y="5297423"/>
            <a:chExt cx="304800" cy="304800"/>
          </a:xfrm>
        </p:grpSpPr>
        <p:sp>
          <p:nvSpPr>
            <p:cNvPr id="1373" name="Google Shape;1373;p68"/>
            <p:cNvSpPr/>
            <p:nvPr/>
          </p:nvSpPr>
          <p:spPr>
            <a:xfrm>
              <a:off x="6324600" y="529742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729"/>
                  </a:lnTo>
                  <a:lnTo>
                    <a:pt x="29504" y="242584"/>
                  </a:lnTo>
                  <a:lnTo>
                    <a:pt x="62544" y="275514"/>
                  </a:lnTo>
                  <a:lnTo>
                    <a:pt x="104363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6324600" y="529742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729"/>
                  </a:lnTo>
                  <a:lnTo>
                    <a:pt x="29504" y="242584"/>
                  </a:lnTo>
                  <a:lnTo>
                    <a:pt x="62544" y="275514"/>
                  </a:lnTo>
                  <a:lnTo>
                    <a:pt x="104363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5" name="Google Shape;1375;p68"/>
          <p:cNvSpPr txBox="1"/>
          <p:nvPr/>
        </p:nvSpPr>
        <p:spPr>
          <a:xfrm>
            <a:off x="6414770" y="5309870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6" name="Google Shape;1376;p68"/>
          <p:cNvSpPr/>
          <p:nvPr/>
        </p:nvSpPr>
        <p:spPr>
          <a:xfrm>
            <a:off x="4262628" y="5411723"/>
            <a:ext cx="2062480" cy="76200"/>
          </a:xfrm>
          <a:custGeom>
            <a:avLst/>
            <a:gdLst/>
            <a:ahLst/>
            <a:cxnLst/>
            <a:rect l="l" t="t" r="r" b="b"/>
            <a:pathLst>
              <a:path w="2062479" h="76200" extrusionOk="0">
                <a:moveTo>
                  <a:pt x="842772" y="38100"/>
                </a:moveTo>
                <a:lnTo>
                  <a:pt x="766572" y="0"/>
                </a:lnTo>
                <a:lnTo>
                  <a:pt x="76657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766572" y="42672"/>
                </a:lnTo>
                <a:lnTo>
                  <a:pt x="766572" y="76200"/>
                </a:lnTo>
                <a:lnTo>
                  <a:pt x="784098" y="67437"/>
                </a:lnTo>
                <a:lnTo>
                  <a:pt x="842772" y="38100"/>
                </a:lnTo>
                <a:close/>
              </a:path>
              <a:path w="2062479" h="76200" extrusionOk="0">
                <a:moveTo>
                  <a:pt x="2061972" y="38100"/>
                </a:moveTo>
                <a:lnTo>
                  <a:pt x="1985772" y="0"/>
                </a:lnTo>
                <a:lnTo>
                  <a:pt x="1985772" y="33528"/>
                </a:lnTo>
                <a:lnTo>
                  <a:pt x="1147572" y="33528"/>
                </a:lnTo>
                <a:lnTo>
                  <a:pt x="1144524" y="35052"/>
                </a:lnTo>
                <a:lnTo>
                  <a:pt x="1143000" y="38100"/>
                </a:lnTo>
                <a:lnTo>
                  <a:pt x="1144524" y="41910"/>
                </a:lnTo>
                <a:lnTo>
                  <a:pt x="1147572" y="42672"/>
                </a:lnTo>
                <a:lnTo>
                  <a:pt x="1985772" y="42672"/>
                </a:lnTo>
                <a:lnTo>
                  <a:pt x="1985772" y="76200"/>
                </a:lnTo>
                <a:lnTo>
                  <a:pt x="2003298" y="67437"/>
                </a:lnTo>
                <a:lnTo>
                  <a:pt x="2061972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68"/>
          <p:cNvSpPr txBox="1"/>
          <p:nvPr/>
        </p:nvSpPr>
        <p:spPr>
          <a:xfrm>
            <a:off x="2578100" y="5157470"/>
            <a:ext cx="83248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(a|b|c) 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8" name="Google Shape;1378;p68"/>
          <p:cNvSpPr txBox="1"/>
          <p:nvPr/>
        </p:nvSpPr>
        <p:spPr>
          <a:xfrm>
            <a:off x="5718310" y="5171182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79" name="Google Shape;1379;p68"/>
          <p:cNvGrpSpPr/>
          <p:nvPr/>
        </p:nvGrpSpPr>
        <p:grpSpPr>
          <a:xfrm>
            <a:off x="1965198" y="5282946"/>
            <a:ext cx="304800" cy="304800"/>
            <a:chOff x="1965198" y="5282946"/>
            <a:chExt cx="304800" cy="304800"/>
          </a:xfrm>
        </p:grpSpPr>
        <p:sp>
          <p:nvSpPr>
            <p:cNvPr id="1380" name="Google Shape;1380;p68"/>
            <p:cNvSpPr/>
            <p:nvPr/>
          </p:nvSpPr>
          <p:spPr>
            <a:xfrm>
              <a:off x="1965198" y="528294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7070" y="104363"/>
                  </a:lnTo>
                  <a:lnTo>
                    <a:pt x="275514" y="62544"/>
                  </a:lnTo>
                  <a:lnTo>
                    <a:pt x="242584" y="29504"/>
                  </a:lnTo>
                  <a:lnTo>
                    <a:pt x="200729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729"/>
                  </a:lnTo>
                  <a:lnTo>
                    <a:pt x="29504" y="242584"/>
                  </a:lnTo>
                  <a:lnTo>
                    <a:pt x="62544" y="275514"/>
                  </a:lnTo>
                  <a:lnTo>
                    <a:pt x="104363" y="297070"/>
                  </a:lnTo>
                  <a:lnTo>
                    <a:pt x="152400" y="304800"/>
                  </a:lnTo>
                  <a:lnTo>
                    <a:pt x="200729" y="297070"/>
                  </a:lnTo>
                  <a:lnTo>
                    <a:pt x="242584" y="275514"/>
                  </a:lnTo>
                  <a:lnTo>
                    <a:pt x="275514" y="242584"/>
                  </a:lnTo>
                  <a:lnTo>
                    <a:pt x="297070" y="200729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68"/>
            <p:cNvSpPr/>
            <p:nvPr/>
          </p:nvSpPr>
          <p:spPr>
            <a:xfrm>
              <a:off x="1965198" y="528294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729"/>
                  </a:lnTo>
                  <a:lnTo>
                    <a:pt x="29504" y="242584"/>
                  </a:lnTo>
                  <a:lnTo>
                    <a:pt x="62544" y="275514"/>
                  </a:lnTo>
                  <a:lnTo>
                    <a:pt x="104363" y="297070"/>
                  </a:lnTo>
                  <a:lnTo>
                    <a:pt x="152400" y="304800"/>
                  </a:lnTo>
                  <a:lnTo>
                    <a:pt x="200729" y="297070"/>
                  </a:lnTo>
                  <a:lnTo>
                    <a:pt x="242584" y="275514"/>
                  </a:lnTo>
                  <a:lnTo>
                    <a:pt x="275514" y="242584"/>
                  </a:lnTo>
                  <a:lnTo>
                    <a:pt x="297070" y="200729"/>
                  </a:lnTo>
                  <a:lnTo>
                    <a:pt x="304800" y="152400"/>
                  </a:lnTo>
                  <a:lnTo>
                    <a:pt x="297070" y="104363"/>
                  </a:lnTo>
                  <a:lnTo>
                    <a:pt x="275514" y="62544"/>
                  </a:lnTo>
                  <a:lnTo>
                    <a:pt x="242584" y="29504"/>
                  </a:lnTo>
                  <a:lnTo>
                    <a:pt x="200729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2" name="Google Shape;1382;p68"/>
          <p:cNvSpPr txBox="1"/>
          <p:nvPr/>
        </p:nvSpPr>
        <p:spPr>
          <a:xfrm>
            <a:off x="2056129" y="529539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3" name="Google Shape;1383;p68"/>
          <p:cNvSpPr txBox="1"/>
          <p:nvPr/>
        </p:nvSpPr>
        <p:spPr>
          <a:xfrm>
            <a:off x="4483092" y="5157470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4" name="Google Shape;1384;p68"/>
          <p:cNvSpPr/>
          <p:nvPr/>
        </p:nvSpPr>
        <p:spPr>
          <a:xfrm>
            <a:off x="2265426" y="5397245"/>
            <a:ext cx="2981325" cy="533400"/>
          </a:xfrm>
          <a:custGeom>
            <a:avLst/>
            <a:gdLst/>
            <a:ahLst/>
            <a:cxnLst/>
            <a:rect l="l" t="t" r="r" b="b"/>
            <a:pathLst>
              <a:path w="2981325" h="533400" extrusionOk="0">
                <a:moveTo>
                  <a:pt x="1680972" y="38100"/>
                </a:moveTo>
                <a:lnTo>
                  <a:pt x="1604772" y="0"/>
                </a:lnTo>
                <a:lnTo>
                  <a:pt x="160477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1604772" y="43434"/>
                </a:lnTo>
                <a:lnTo>
                  <a:pt x="1604772" y="76200"/>
                </a:lnTo>
                <a:lnTo>
                  <a:pt x="1622298" y="67437"/>
                </a:lnTo>
                <a:lnTo>
                  <a:pt x="1680972" y="38100"/>
                </a:lnTo>
                <a:close/>
              </a:path>
              <a:path w="2981325" h="533400" extrusionOk="0">
                <a:moveTo>
                  <a:pt x="2980944" y="189738"/>
                </a:moveTo>
                <a:lnTo>
                  <a:pt x="2978658" y="186690"/>
                </a:lnTo>
                <a:lnTo>
                  <a:pt x="2975610" y="185928"/>
                </a:lnTo>
                <a:lnTo>
                  <a:pt x="2972562" y="188214"/>
                </a:lnTo>
                <a:lnTo>
                  <a:pt x="2929128" y="259080"/>
                </a:lnTo>
                <a:lnTo>
                  <a:pt x="2898648" y="304800"/>
                </a:lnTo>
                <a:lnTo>
                  <a:pt x="2866644" y="348234"/>
                </a:lnTo>
                <a:lnTo>
                  <a:pt x="2830830" y="388620"/>
                </a:lnTo>
                <a:lnTo>
                  <a:pt x="2801874" y="416052"/>
                </a:lnTo>
                <a:lnTo>
                  <a:pt x="2791206" y="424434"/>
                </a:lnTo>
                <a:lnTo>
                  <a:pt x="2781300" y="432816"/>
                </a:lnTo>
                <a:lnTo>
                  <a:pt x="2769870" y="440436"/>
                </a:lnTo>
                <a:lnTo>
                  <a:pt x="2759202" y="448056"/>
                </a:lnTo>
                <a:lnTo>
                  <a:pt x="2747010" y="455676"/>
                </a:lnTo>
                <a:lnTo>
                  <a:pt x="2697480" y="480822"/>
                </a:lnTo>
                <a:lnTo>
                  <a:pt x="2655570" y="495300"/>
                </a:lnTo>
                <a:lnTo>
                  <a:pt x="2606802" y="506730"/>
                </a:lnTo>
                <a:lnTo>
                  <a:pt x="2588514" y="510540"/>
                </a:lnTo>
                <a:lnTo>
                  <a:pt x="2531364" y="517398"/>
                </a:lnTo>
                <a:lnTo>
                  <a:pt x="2490216" y="521208"/>
                </a:lnTo>
                <a:lnTo>
                  <a:pt x="2469642" y="521970"/>
                </a:lnTo>
                <a:lnTo>
                  <a:pt x="2449068" y="523443"/>
                </a:lnTo>
                <a:lnTo>
                  <a:pt x="2426970" y="523494"/>
                </a:lnTo>
                <a:lnTo>
                  <a:pt x="2405634" y="524256"/>
                </a:lnTo>
                <a:lnTo>
                  <a:pt x="2362200" y="524256"/>
                </a:lnTo>
                <a:lnTo>
                  <a:pt x="2318766" y="522732"/>
                </a:lnTo>
                <a:lnTo>
                  <a:pt x="2276094" y="521208"/>
                </a:lnTo>
                <a:lnTo>
                  <a:pt x="2234946" y="518160"/>
                </a:lnTo>
                <a:lnTo>
                  <a:pt x="2215134" y="515874"/>
                </a:lnTo>
                <a:lnTo>
                  <a:pt x="2195322" y="514350"/>
                </a:lnTo>
                <a:lnTo>
                  <a:pt x="2176272" y="512064"/>
                </a:lnTo>
                <a:lnTo>
                  <a:pt x="2157984" y="509016"/>
                </a:lnTo>
                <a:lnTo>
                  <a:pt x="2139696" y="506730"/>
                </a:lnTo>
                <a:lnTo>
                  <a:pt x="2090928" y="497586"/>
                </a:lnTo>
                <a:lnTo>
                  <a:pt x="2050542" y="486918"/>
                </a:lnTo>
                <a:lnTo>
                  <a:pt x="2015490" y="473964"/>
                </a:lnTo>
                <a:lnTo>
                  <a:pt x="2005584" y="469392"/>
                </a:lnTo>
                <a:lnTo>
                  <a:pt x="1994916" y="464058"/>
                </a:lnTo>
                <a:lnTo>
                  <a:pt x="1985772" y="458724"/>
                </a:lnTo>
                <a:lnTo>
                  <a:pt x="1975866" y="453390"/>
                </a:lnTo>
                <a:lnTo>
                  <a:pt x="1959102" y="441198"/>
                </a:lnTo>
                <a:lnTo>
                  <a:pt x="1950720" y="434340"/>
                </a:lnTo>
                <a:lnTo>
                  <a:pt x="1943100" y="428244"/>
                </a:lnTo>
                <a:lnTo>
                  <a:pt x="1903476" y="384048"/>
                </a:lnTo>
                <a:lnTo>
                  <a:pt x="1882140" y="352044"/>
                </a:lnTo>
                <a:lnTo>
                  <a:pt x="1871281" y="333146"/>
                </a:lnTo>
                <a:lnTo>
                  <a:pt x="1901190" y="318516"/>
                </a:lnTo>
                <a:lnTo>
                  <a:pt x="1833372" y="266700"/>
                </a:lnTo>
                <a:lnTo>
                  <a:pt x="1832610" y="352044"/>
                </a:lnTo>
                <a:lnTo>
                  <a:pt x="1856994" y="340131"/>
                </a:lnTo>
                <a:lnTo>
                  <a:pt x="1862607" y="337375"/>
                </a:lnTo>
                <a:lnTo>
                  <a:pt x="1863852" y="339852"/>
                </a:lnTo>
                <a:lnTo>
                  <a:pt x="1884426" y="374142"/>
                </a:lnTo>
                <a:lnTo>
                  <a:pt x="1914906" y="413766"/>
                </a:lnTo>
                <a:lnTo>
                  <a:pt x="1944624" y="441960"/>
                </a:lnTo>
                <a:lnTo>
                  <a:pt x="1980438" y="467106"/>
                </a:lnTo>
                <a:lnTo>
                  <a:pt x="1991106" y="472440"/>
                </a:lnTo>
                <a:lnTo>
                  <a:pt x="2001012" y="477774"/>
                </a:lnTo>
                <a:lnTo>
                  <a:pt x="2061210" y="499872"/>
                </a:lnTo>
                <a:lnTo>
                  <a:pt x="2089404" y="506730"/>
                </a:lnTo>
                <a:lnTo>
                  <a:pt x="2104644" y="510540"/>
                </a:lnTo>
                <a:lnTo>
                  <a:pt x="2121408" y="513588"/>
                </a:lnTo>
                <a:lnTo>
                  <a:pt x="2138934" y="515874"/>
                </a:lnTo>
                <a:lnTo>
                  <a:pt x="2156460" y="518922"/>
                </a:lnTo>
                <a:lnTo>
                  <a:pt x="2195322" y="523582"/>
                </a:lnTo>
                <a:lnTo>
                  <a:pt x="2234946" y="527367"/>
                </a:lnTo>
                <a:lnTo>
                  <a:pt x="2297430" y="531876"/>
                </a:lnTo>
                <a:lnTo>
                  <a:pt x="2362200" y="533400"/>
                </a:lnTo>
                <a:lnTo>
                  <a:pt x="2426970" y="533400"/>
                </a:lnTo>
                <a:lnTo>
                  <a:pt x="2449068" y="532638"/>
                </a:lnTo>
                <a:lnTo>
                  <a:pt x="2470404" y="531876"/>
                </a:lnTo>
                <a:lnTo>
                  <a:pt x="2490978" y="530352"/>
                </a:lnTo>
                <a:lnTo>
                  <a:pt x="2512314" y="528828"/>
                </a:lnTo>
                <a:lnTo>
                  <a:pt x="2571750" y="522732"/>
                </a:lnTo>
                <a:lnTo>
                  <a:pt x="2625852" y="512826"/>
                </a:lnTo>
                <a:lnTo>
                  <a:pt x="2687574" y="495300"/>
                </a:lnTo>
                <a:lnTo>
                  <a:pt x="2701290" y="489204"/>
                </a:lnTo>
                <a:lnTo>
                  <a:pt x="2715006" y="483870"/>
                </a:lnTo>
                <a:lnTo>
                  <a:pt x="2727960" y="477012"/>
                </a:lnTo>
                <a:lnTo>
                  <a:pt x="2740152" y="470916"/>
                </a:lnTo>
                <a:lnTo>
                  <a:pt x="2764536" y="455676"/>
                </a:lnTo>
                <a:lnTo>
                  <a:pt x="2775966" y="448056"/>
                </a:lnTo>
                <a:lnTo>
                  <a:pt x="2786634" y="440436"/>
                </a:lnTo>
                <a:lnTo>
                  <a:pt x="2797302" y="431292"/>
                </a:lnTo>
                <a:lnTo>
                  <a:pt x="2807970" y="422910"/>
                </a:lnTo>
                <a:lnTo>
                  <a:pt x="2837688" y="394716"/>
                </a:lnTo>
                <a:lnTo>
                  <a:pt x="2873502" y="354330"/>
                </a:lnTo>
                <a:lnTo>
                  <a:pt x="2907030" y="310134"/>
                </a:lnTo>
                <a:lnTo>
                  <a:pt x="2937510" y="264414"/>
                </a:lnTo>
                <a:lnTo>
                  <a:pt x="2980944" y="193548"/>
                </a:lnTo>
                <a:lnTo>
                  <a:pt x="2980944" y="1897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68"/>
          <p:cNvSpPr txBox="1"/>
          <p:nvPr/>
        </p:nvSpPr>
        <p:spPr>
          <a:xfrm>
            <a:off x="4314697" y="5600191"/>
            <a:ext cx="7004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(b|c) 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6" name="Google Shape;1386;p68"/>
          <p:cNvSpPr/>
          <p:nvPr/>
        </p:nvSpPr>
        <p:spPr>
          <a:xfrm>
            <a:off x="2590800" y="2590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68"/>
          <p:cNvSpPr txBox="1"/>
          <p:nvPr/>
        </p:nvSpPr>
        <p:spPr>
          <a:xfrm>
            <a:off x="2680970" y="26032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8" name="Google Shape;1388;p68"/>
          <p:cNvSpPr/>
          <p:nvPr/>
        </p:nvSpPr>
        <p:spPr>
          <a:xfrm>
            <a:off x="3581400" y="2590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399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68"/>
          <p:cNvSpPr txBox="1"/>
          <p:nvPr/>
        </p:nvSpPr>
        <p:spPr>
          <a:xfrm>
            <a:off x="3671570" y="26032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0" name="Google Shape;1390;p68"/>
          <p:cNvSpPr/>
          <p:nvPr/>
        </p:nvSpPr>
        <p:spPr>
          <a:xfrm>
            <a:off x="4724400" y="2590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399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68"/>
          <p:cNvSpPr txBox="1"/>
          <p:nvPr/>
        </p:nvSpPr>
        <p:spPr>
          <a:xfrm>
            <a:off x="4814570" y="26032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2" name="Google Shape;1392;p68"/>
          <p:cNvSpPr/>
          <p:nvPr/>
        </p:nvSpPr>
        <p:spPr>
          <a:xfrm>
            <a:off x="5867400" y="2590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399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68"/>
          <p:cNvSpPr txBox="1"/>
          <p:nvPr/>
        </p:nvSpPr>
        <p:spPr>
          <a:xfrm>
            <a:off x="5957570" y="26032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94" name="Google Shape;1394;p68"/>
          <p:cNvGrpSpPr/>
          <p:nvPr/>
        </p:nvGrpSpPr>
        <p:grpSpPr>
          <a:xfrm>
            <a:off x="7086600" y="2590800"/>
            <a:ext cx="304800" cy="304800"/>
            <a:chOff x="7086600" y="2590800"/>
            <a:chExt cx="304800" cy="304800"/>
          </a:xfrm>
        </p:grpSpPr>
        <p:sp>
          <p:nvSpPr>
            <p:cNvPr id="1395" name="Google Shape;1395;p68"/>
            <p:cNvSpPr/>
            <p:nvPr/>
          </p:nvSpPr>
          <p:spPr>
            <a:xfrm>
              <a:off x="7086600" y="2590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7086600" y="2590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399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7" name="Google Shape;1397;p68"/>
          <p:cNvSpPr txBox="1"/>
          <p:nvPr/>
        </p:nvSpPr>
        <p:spPr>
          <a:xfrm>
            <a:off x="7176769" y="26032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8" name="Google Shape;1398;p68"/>
          <p:cNvSpPr/>
          <p:nvPr/>
        </p:nvSpPr>
        <p:spPr>
          <a:xfrm>
            <a:off x="47244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68"/>
          <p:cNvSpPr txBox="1"/>
          <p:nvPr/>
        </p:nvSpPr>
        <p:spPr>
          <a:xfrm>
            <a:off x="4814570" y="35938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0" name="Google Shape;1400;p68"/>
          <p:cNvSpPr/>
          <p:nvPr/>
        </p:nvSpPr>
        <p:spPr>
          <a:xfrm>
            <a:off x="5867400" y="3581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436"/>
                </a:lnTo>
                <a:lnTo>
                  <a:pt x="29504" y="242255"/>
                </a:lnTo>
                <a:lnTo>
                  <a:pt x="62544" y="275295"/>
                </a:lnTo>
                <a:lnTo>
                  <a:pt x="104363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68"/>
          <p:cNvSpPr txBox="1"/>
          <p:nvPr/>
        </p:nvSpPr>
        <p:spPr>
          <a:xfrm>
            <a:off x="5957570" y="35938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2" name="Google Shape;1402;p68"/>
          <p:cNvSpPr/>
          <p:nvPr/>
        </p:nvSpPr>
        <p:spPr>
          <a:xfrm>
            <a:off x="2891028" y="2705099"/>
            <a:ext cx="4196080" cy="1066800"/>
          </a:xfrm>
          <a:custGeom>
            <a:avLst/>
            <a:gdLst/>
            <a:ahLst/>
            <a:cxnLst/>
            <a:rect l="l" t="t" r="r" b="b"/>
            <a:pathLst>
              <a:path w="4196080" h="1066800" extrusionOk="0">
                <a:moveTo>
                  <a:pt x="690372" y="38100"/>
                </a:moveTo>
                <a:lnTo>
                  <a:pt x="614172" y="0"/>
                </a:lnTo>
                <a:lnTo>
                  <a:pt x="61417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614172" y="42672"/>
                </a:lnTo>
                <a:lnTo>
                  <a:pt x="614172" y="76200"/>
                </a:lnTo>
                <a:lnTo>
                  <a:pt x="631698" y="67437"/>
                </a:lnTo>
                <a:lnTo>
                  <a:pt x="690372" y="38100"/>
                </a:lnTo>
                <a:close/>
              </a:path>
              <a:path w="4196080" h="1066800" extrusionOk="0">
                <a:moveTo>
                  <a:pt x="1833372" y="38100"/>
                </a:moveTo>
                <a:lnTo>
                  <a:pt x="1757172" y="0"/>
                </a:lnTo>
                <a:lnTo>
                  <a:pt x="1757172" y="33528"/>
                </a:lnTo>
                <a:lnTo>
                  <a:pt x="995172" y="33528"/>
                </a:lnTo>
                <a:lnTo>
                  <a:pt x="992124" y="35052"/>
                </a:lnTo>
                <a:lnTo>
                  <a:pt x="990600" y="38100"/>
                </a:lnTo>
                <a:lnTo>
                  <a:pt x="992124" y="41148"/>
                </a:lnTo>
                <a:lnTo>
                  <a:pt x="995172" y="42672"/>
                </a:lnTo>
                <a:lnTo>
                  <a:pt x="1757172" y="42672"/>
                </a:lnTo>
                <a:lnTo>
                  <a:pt x="1757172" y="76200"/>
                </a:lnTo>
                <a:lnTo>
                  <a:pt x="1774698" y="67437"/>
                </a:lnTo>
                <a:lnTo>
                  <a:pt x="1833372" y="38100"/>
                </a:lnTo>
                <a:close/>
              </a:path>
              <a:path w="4196080" h="1066800" extrusionOk="0">
                <a:moveTo>
                  <a:pt x="2023872" y="266700"/>
                </a:moveTo>
                <a:lnTo>
                  <a:pt x="1985772" y="190500"/>
                </a:lnTo>
                <a:lnTo>
                  <a:pt x="1947672" y="266700"/>
                </a:lnTo>
                <a:lnTo>
                  <a:pt x="1981200" y="266700"/>
                </a:lnTo>
                <a:lnTo>
                  <a:pt x="1981200" y="876300"/>
                </a:lnTo>
                <a:lnTo>
                  <a:pt x="1982724" y="879348"/>
                </a:lnTo>
                <a:lnTo>
                  <a:pt x="1985772" y="880872"/>
                </a:lnTo>
                <a:lnTo>
                  <a:pt x="1988820" y="879348"/>
                </a:lnTo>
                <a:lnTo>
                  <a:pt x="1990344" y="876300"/>
                </a:lnTo>
                <a:lnTo>
                  <a:pt x="1990344" y="266700"/>
                </a:lnTo>
                <a:lnTo>
                  <a:pt x="2023872" y="266700"/>
                </a:lnTo>
                <a:close/>
              </a:path>
              <a:path w="4196080" h="1066800" extrusionOk="0">
                <a:moveTo>
                  <a:pt x="2976372" y="38100"/>
                </a:moveTo>
                <a:lnTo>
                  <a:pt x="2900172" y="0"/>
                </a:lnTo>
                <a:lnTo>
                  <a:pt x="2900172" y="33528"/>
                </a:lnTo>
                <a:lnTo>
                  <a:pt x="2138172" y="33528"/>
                </a:lnTo>
                <a:lnTo>
                  <a:pt x="2135124" y="35052"/>
                </a:lnTo>
                <a:lnTo>
                  <a:pt x="2133600" y="38100"/>
                </a:lnTo>
                <a:lnTo>
                  <a:pt x="2135124" y="41148"/>
                </a:lnTo>
                <a:lnTo>
                  <a:pt x="2138172" y="42672"/>
                </a:lnTo>
                <a:lnTo>
                  <a:pt x="2900172" y="42672"/>
                </a:lnTo>
                <a:lnTo>
                  <a:pt x="2900172" y="76200"/>
                </a:lnTo>
                <a:lnTo>
                  <a:pt x="2917698" y="67437"/>
                </a:lnTo>
                <a:lnTo>
                  <a:pt x="2976372" y="38100"/>
                </a:lnTo>
                <a:close/>
              </a:path>
              <a:path w="4196080" h="1066800" extrusionOk="0">
                <a:moveTo>
                  <a:pt x="2980944" y="1028700"/>
                </a:moveTo>
                <a:lnTo>
                  <a:pt x="2979420" y="1025652"/>
                </a:lnTo>
                <a:lnTo>
                  <a:pt x="2976372" y="1024128"/>
                </a:lnTo>
                <a:lnTo>
                  <a:pt x="2214372" y="1024128"/>
                </a:lnTo>
                <a:lnTo>
                  <a:pt x="2214372" y="990600"/>
                </a:lnTo>
                <a:lnTo>
                  <a:pt x="2138172" y="1028700"/>
                </a:lnTo>
                <a:lnTo>
                  <a:pt x="2196846" y="1058037"/>
                </a:lnTo>
                <a:lnTo>
                  <a:pt x="2214372" y="1066800"/>
                </a:lnTo>
                <a:lnTo>
                  <a:pt x="2214372" y="1033272"/>
                </a:lnTo>
                <a:lnTo>
                  <a:pt x="2976372" y="1033272"/>
                </a:lnTo>
                <a:lnTo>
                  <a:pt x="2979420" y="1031748"/>
                </a:lnTo>
                <a:lnTo>
                  <a:pt x="2980944" y="1028700"/>
                </a:lnTo>
                <a:close/>
              </a:path>
              <a:path w="4196080" h="1066800" extrusionOk="0">
                <a:moveTo>
                  <a:pt x="3166872" y="800100"/>
                </a:moveTo>
                <a:lnTo>
                  <a:pt x="3133344" y="800100"/>
                </a:lnTo>
                <a:lnTo>
                  <a:pt x="3133344" y="190500"/>
                </a:lnTo>
                <a:lnTo>
                  <a:pt x="3131820" y="187452"/>
                </a:lnTo>
                <a:lnTo>
                  <a:pt x="3128772" y="185928"/>
                </a:lnTo>
                <a:lnTo>
                  <a:pt x="3125724" y="187452"/>
                </a:lnTo>
                <a:lnTo>
                  <a:pt x="3124200" y="190500"/>
                </a:lnTo>
                <a:lnTo>
                  <a:pt x="3124200" y="800100"/>
                </a:lnTo>
                <a:lnTo>
                  <a:pt x="3090672" y="800100"/>
                </a:lnTo>
                <a:lnTo>
                  <a:pt x="3124200" y="867156"/>
                </a:lnTo>
                <a:lnTo>
                  <a:pt x="3128772" y="876300"/>
                </a:lnTo>
                <a:lnTo>
                  <a:pt x="3133344" y="867156"/>
                </a:lnTo>
                <a:lnTo>
                  <a:pt x="3166872" y="800100"/>
                </a:lnTo>
                <a:close/>
              </a:path>
              <a:path w="4196080" h="1066800" extrusionOk="0">
                <a:moveTo>
                  <a:pt x="4195572" y="38100"/>
                </a:moveTo>
                <a:lnTo>
                  <a:pt x="4119372" y="0"/>
                </a:lnTo>
                <a:lnTo>
                  <a:pt x="4119372" y="33528"/>
                </a:lnTo>
                <a:lnTo>
                  <a:pt x="3281172" y="33528"/>
                </a:lnTo>
                <a:lnTo>
                  <a:pt x="3278124" y="35052"/>
                </a:lnTo>
                <a:lnTo>
                  <a:pt x="3276600" y="38100"/>
                </a:lnTo>
                <a:lnTo>
                  <a:pt x="3278124" y="41148"/>
                </a:lnTo>
                <a:lnTo>
                  <a:pt x="3281172" y="42672"/>
                </a:lnTo>
                <a:lnTo>
                  <a:pt x="4119372" y="42672"/>
                </a:lnTo>
                <a:lnTo>
                  <a:pt x="4119372" y="76200"/>
                </a:lnTo>
                <a:lnTo>
                  <a:pt x="4136898" y="67437"/>
                </a:lnTo>
                <a:lnTo>
                  <a:pt x="4195572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68"/>
          <p:cNvSpPr txBox="1"/>
          <p:nvPr/>
        </p:nvSpPr>
        <p:spPr>
          <a:xfrm>
            <a:off x="2136901" y="24645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4" name="Google Shape;1404;p68"/>
          <p:cNvSpPr txBox="1"/>
          <p:nvPr/>
        </p:nvSpPr>
        <p:spPr>
          <a:xfrm>
            <a:off x="3127499" y="2464561"/>
            <a:ext cx="38925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a|b|c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5" name="Google Shape;1405;p68"/>
          <p:cNvSpPr txBox="1"/>
          <p:nvPr/>
        </p:nvSpPr>
        <p:spPr>
          <a:xfrm>
            <a:off x="6480049" y="24645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06" name="Google Shape;1406;p68"/>
          <p:cNvGrpSpPr/>
          <p:nvPr/>
        </p:nvGrpSpPr>
        <p:grpSpPr>
          <a:xfrm>
            <a:off x="1676400" y="2590800"/>
            <a:ext cx="304800" cy="304800"/>
            <a:chOff x="1676400" y="2590800"/>
            <a:chExt cx="304800" cy="304800"/>
          </a:xfrm>
        </p:grpSpPr>
        <p:sp>
          <p:nvSpPr>
            <p:cNvPr id="1407" name="Google Shape;1407;p68"/>
            <p:cNvSpPr/>
            <p:nvPr/>
          </p:nvSpPr>
          <p:spPr>
            <a:xfrm>
              <a:off x="1676400" y="2590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1676400" y="2590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9" name="Google Shape;1409;p68"/>
          <p:cNvSpPr txBox="1"/>
          <p:nvPr/>
        </p:nvSpPr>
        <p:spPr>
          <a:xfrm>
            <a:off x="1766570" y="26032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0" name="Google Shape;1410;p68"/>
          <p:cNvSpPr/>
          <p:nvPr/>
        </p:nvSpPr>
        <p:spPr>
          <a:xfrm>
            <a:off x="1976627" y="2705100"/>
            <a:ext cx="614680" cy="76200"/>
          </a:xfrm>
          <a:custGeom>
            <a:avLst/>
            <a:gdLst/>
            <a:ahLst/>
            <a:cxnLst/>
            <a:rect l="l" t="t" r="r" b="b"/>
            <a:pathLst>
              <a:path w="614680" h="76200" extrusionOk="0">
                <a:moveTo>
                  <a:pt x="555498" y="38100"/>
                </a:moveTo>
                <a:lnTo>
                  <a:pt x="553974" y="35051"/>
                </a:lnTo>
                <a:lnTo>
                  <a:pt x="5509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550926" y="42672"/>
                </a:lnTo>
                <a:lnTo>
                  <a:pt x="553974" y="41148"/>
                </a:lnTo>
                <a:lnTo>
                  <a:pt x="555498" y="38100"/>
                </a:lnTo>
                <a:close/>
              </a:path>
              <a:path w="614680" h="76200" extrusionOk="0">
                <a:moveTo>
                  <a:pt x="614172" y="38100"/>
                </a:moveTo>
                <a:lnTo>
                  <a:pt x="537972" y="0"/>
                </a:lnTo>
                <a:lnTo>
                  <a:pt x="537972" y="33527"/>
                </a:lnTo>
                <a:lnTo>
                  <a:pt x="550926" y="33527"/>
                </a:lnTo>
                <a:lnTo>
                  <a:pt x="553974" y="35051"/>
                </a:lnTo>
                <a:lnTo>
                  <a:pt x="555498" y="38100"/>
                </a:lnTo>
                <a:lnTo>
                  <a:pt x="555498" y="67437"/>
                </a:lnTo>
                <a:lnTo>
                  <a:pt x="614172" y="38100"/>
                </a:lnTo>
                <a:close/>
              </a:path>
              <a:path w="614680" h="76200" extrusionOk="0">
                <a:moveTo>
                  <a:pt x="555498" y="67437"/>
                </a:moveTo>
                <a:lnTo>
                  <a:pt x="555498" y="38100"/>
                </a:lnTo>
                <a:lnTo>
                  <a:pt x="553974" y="41148"/>
                </a:lnTo>
                <a:lnTo>
                  <a:pt x="550926" y="42672"/>
                </a:lnTo>
                <a:lnTo>
                  <a:pt x="537972" y="42672"/>
                </a:lnTo>
                <a:lnTo>
                  <a:pt x="537972" y="76200"/>
                </a:lnTo>
                <a:lnTo>
                  <a:pt x="555498" y="674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68"/>
          <p:cNvSpPr txBox="1"/>
          <p:nvPr/>
        </p:nvSpPr>
        <p:spPr>
          <a:xfrm>
            <a:off x="4102100" y="24508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2" name="Google Shape;1412;p68"/>
          <p:cNvSpPr txBox="1"/>
          <p:nvPr/>
        </p:nvSpPr>
        <p:spPr>
          <a:xfrm>
            <a:off x="5245104" y="2450845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3" name="Google Shape;1413;p68"/>
          <p:cNvSpPr txBox="1"/>
          <p:nvPr/>
        </p:nvSpPr>
        <p:spPr>
          <a:xfrm>
            <a:off x="4635495" y="3136648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4" name="Google Shape;1414;p68"/>
          <p:cNvSpPr txBox="1"/>
          <p:nvPr/>
        </p:nvSpPr>
        <p:spPr>
          <a:xfrm>
            <a:off x="6083294" y="306045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5" name="Google Shape;1415;p68"/>
          <p:cNvSpPr txBox="1"/>
          <p:nvPr/>
        </p:nvSpPr>
        <p:spPr>
          <a:xfrm>
            <a:off x="5413503" y="3455176"/>
            <a:ext cx="25844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b|c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16" name="Google Shape;1416;p68"/>
          <p:cNvGrpSpPr/>
          <p:nvPr/>
        </p:nvGrpSpPr>
        <p:grpSpPr>
          <a:xfrm>
            <a:off x="961644" y="2286000"/>
            <a:ext cx="5362956" cy="1905000"/>
            <a:chOff x="961644" y="2286000"/>
            <a:chExt cx="5362956" cy="1905000"/>
          </a:xfrm>
        </p:grpSpPr>
        <p:sp>
          <p:nvSpPr>
            <p:cNvPr id="1417" name="Google Shape;1417;p68"/>
            <p:cNvSpPr/>
            <p:nvPr/>
          </p:nvSpPr>
          <p:spPr>
            <a:xfrm>
              <a:off x="1981200" y="2286000"/>
              <a:ext cx="2819400" cy="914400"/>
            </a:xfrm>
            <a:custGeom>
              <a:avLst/>
              <a:gdLst/>
              <a:ahLst/>
              <a:cxnLst/>
              <a:rect l="l" t="t" r="r" b="b"/>
              <a:pathLst>
                <a:path w="2819400" h="914400" extrusionOk="0">
                  <a:moveTo>
                    <a:pt x="1409700" y="0"/>
                  </a:moveTo>
                  <a:lnTo>
                    <a:pt x="1339323" y="560"/>
                  </a:lnTo>
                  <a:lnTo>
                    <a:pt x="1269843" y="2223"/>
                  </a:lnTo>
                  <a:lnTo>
                    <a:pt x="1201337" y="4963"/>
                  </a:lnTo>
                  <a:lnTo>
                    <a:pt x="1133889" y="8753"/>
                  </a:lnTo>
                  <a:lnTo>
                    <a:pt x="1067577" y="13568"/>
                  </a:lnTo>
                  <a:lnTo>
                    <a:pt x="1002483" y="19380"/>
                  </a:lnTo>
                  <a:lnTo>
                    <a:pt x="938688" y="26163"/>
                  </a:lnTo>
                  <a:lnTo>
                    <a:pt x="876272" y="33892"/>
                  </a:lnTo>
                  <a:lnTo>
                    <a:pt x="815315" y="42539"/>
                  </a:lnTo>
                  <a:lnTo>
                    <a:pt x="755899" y="52078"/>
                  </a:lnTo>
                  <a:lnTo>
                    <a:pt x="698104" y="62483"/>
                  </a:lnTo>
                  <a:lnTo>
                    <a:pt x="642011" y="73729"/>
                  </a:lnTo>
                  <a:lnTo>
                    <a:pt x="587700" y="85787"/>
                  </a:lnTo>
                  <a:lnTo>
                    <a:pt x="535252" y="98632"/>
                  </a:lnTo>
                  <a:lnTo>
                    <a:pt x="484748" y="112238"/>
                  </a:lnTo>
                  <a:lnTo>
                    <a:pt x="436269" y="126579"/>
                  </a:lnTo>
                  <a:lnTo>
                    <a:pt x="389894" y="141627"/>
                  </a:lnTo>
                  <a:lnTo>
                    <a:pt x="345705" y="157357"/>
                  </a:lnTo>
                  <a:lnTo>
                    <a:pt x="303782" y="173743"/>
                  </a:lnTo>
                  <a:lnTo>
                    <a:pt x="264206" y="190757"/>
                  </a:lnTo>
                  <a:lnTo>
                    <a:pt x="227058" y="208374"/>
                  </a:lnTo>
                  <a:lnTo>
                    <a:pt x="192419" y="226567"/>
                  </a:lnTo>
                  <a:lnTo>
                    <a:pt x="130987" y="264578"/>
                  </a:lnTo>
                  <a:lnTo>
                    <a:pt x="80556" y="304577"/>
                  </a:lnTo>
                  <a:lnTo>
                    <a:pt x="41772" y="346356"/>
                  </a:lnTo>
                  <a:lnTo>
                    <a:pt x="15280" y="389702"/>
                  </a:lnTo>
                  <a:lnTo>
                    <a:pt x="1724" y="434405"/>
                  </a:lnTo>
                  <a:lnTo>
                    <a:pt x="0" y="457200"/>
                  </a:lnTo>
                  <a:lnTo>
                    <a:pt x="1724" y="479994"/>
                  </a:lnTo>
                  <a:lnTo>
                    <a:pt x="15280" y="524697"/>
                  </a:lnTo>
                  <a:lnTo>
                    <a:pt x="41772" y="568043"/>
                  </a:lnTo>
                  <a:lnTo>
                    <a:pt x="80556" y="609822"/>
                  </a:lnTo>
                  <a:lnTo>
                    <a:pt x="130987" y="649821"/>
                  </a:lnTo>
                  <a:lnTo>
                    <a:pt x="192419" y="687832"/>
                  </a:lnTo>
                  <a:lnTo>
                    <a:pt x="227058" y="706025"/>
                  </a:lnTo>
                  <a:lnTo>
                    <a:pt x="264206" y="723642"/>
                  </a:lnTo>
                  <a:lnTo>
                    <a:pt x="303782" y="740656"/>
                  </a:lnTo>
                  <a:lnTo>
                    <a:pt x="345705" y="757042"/>
                  </a:lnTo>
                  <a:lnTo>
                    <a:pt x="389894" y="772772"/>
                  </a:lnTo>
                  <a:lnTo>
                    <a:pt x="436269" y="787820"/>
                  </a:lnTo>
                  <a:lnTo>
                    <a:pt x="484748" y="802161"/>
                  </a:lnTo>
                  <a:lnTo>
                    <a:pt x="535252" y="815767"/>
                  </a:lnTo>
                  <a:lnTo>
                    <a:pt x="587700" y="828612"/>
                  </a:lnTo>
                  <a:lnTo>
                    <a:pt x="642011" y="840670"/>
                  </a:lnTo>
                  <a:lnTo>
                    <a:pt x="698104" y="851915"/>
                  </a:lnTo>
                  <a:lnTo>
                    <a:pt x="755899" y="862321"/>
                  </a:lnTo>
                  <a:lnTo>
                    <a:pt x="815315" y="871860"/>
                  </a:lnTo>
                  <a:lnTo>
                    <a:pt x="876272" y="880507"/>
                  </a:lnTo>
                  <a:lnTo>
                    <a:pt x="938688" y="888236"/>
                  </a:lnTo>
                  <a:lnTo>
                    <a:pt x="1002483" y="895019"/>
                  </a:lnTo>
                  <a:lnTo>
                    <a:pt x="1067577" y="900831"/>
                  </a:lnTo>
                  <a:lnTo>
                    <a:pt x="1133889" y="905646"/>
                  </a:lnTo>
                  <a:lnTo>
                    <a:pt x="1201337" y="909436"/>
                  </a:lnTo>
                  <a:lnTo>
                    <a:pt x="1269843" y="912176"/>
                  </a:lnTo>
                  <a:lnTo>
                    <a:pt x="1339323" y="913839"/>
                  </a:lnTo>
                  <a:lnTo>
                    <a:pt x="1409700" y="914399"/>
                  </a:lnTo>
                  <a:lnTo>
                    <a:pt x="1480076" y="913839"/>
                  </a:lnTo>
                  <a:lnTo>
                    <a:pt x="1549556" y="912176"/>
                  </a:lnTo>
                  <a:lnTo>
                    <a:pt x="1618062" y="909436"/>
                  </a:lnTo>
                  <a:lnTo>
                    <a:pt x="1685510" y="905646"/>
                  </a:lnTo>
                  <a:lnTo>
                    <a:pt x="1751822" y="900831"/>
                  </a:lnTo>
                  <a:lnTo>
                    <a:pt x="1816916" y="895019"/>
                  </a:lnTo>
                  <a:lnTo>
                    <a:pt x="1880711" y="888236"/>
                  </a:lnTo>
                  <a:lnTo>
                    <a:pt x="1943127" y="880507"/>
                  </a:lnTo>
                  <a:lnTo>
                    <a:pt x="2004084" y="871860"/>
                  </a:lnTo>
                  <a:lnTo>
                    <a:pt x="2063500" y="862321"/>
                  </a:lnTo>
                  <a:lnTo>
                    <a:pt x="2121295" y="851915"/>
                  </a:lnTo>
                  <a:lnTo>
                    <a:pt x="2177388" y="840670"/>
                  </a:lnTo>
                  <a:lnTo>
                    <a:pt x="2231699" y="828612"/>
                  </a:lnTo>
                  <a:lnTo>
                    <a:pt x="2284147" y="815767"/>
                  </a:lnTo>
                  <a:lnTo>
                    <a:pt x="2334651" y="802161"/>
                  </a:lnTo>
                  <a:lnTo>
                    <a:pt x="2383130" y="787820"/>
                  </a:lnTo>
                  <a:lnTo>
                    <a:pt x="2429505" y="772772"/>
                  </a:lnTo>
                  <a:lnTo>
                    <a:pt x="2473694" y="757042"/>
                  </a:lnTo>
                  <a:lnTo>
                    <a:pt x="2515617" y="740656"/>
                  </a:lnTo>
                  <a:lnTo>
                    <a:pt x="2555193" y="723642"/>
                  </a:lnTo>
                  <a:lnTo>
                    <a:pt x="2592341" y="706025"/>
                  </a:lnTo>
                  <a:lnTo>
                    <a:pt x="2626980" y="687832"/>
                  </a:lnTo>
                  <a:lnTo>
                    <a:pt x="2688412" y="649821"/>
                  </a:lnTo>
                  <a:lnTo>
                    <a:pt x="2738843" y="609822"/>
                  </a:lnTo>
                  <a:lnTo>
                    <a:pt x="2777627" y="568043"/>
                  </a:lnTo>
                  <a:lnTo>
                    <a:pt x="2804119" y="524697"/>
                  </a:lnTo>
                  <a:lnTo>
                    <a:pt x="2817675" y="479994"/>
                  </a:lnTo>
                  <a:lnTo>
                    <a:pt x="2819400" y="457199"/>
                  </a:lnTo>
                  <a:lnTo>
                    <a:pt x="2817675" y="434405"/>
                  </a:lnTo>
                  <a:lnTo>
                    <a:pt x="2804119" y="389702"/>
                  </a:lnTo>
                  <a:lnTo>
                    <a:pt x="2777627" y="346356"/>
                  </a:lnTo>
                  <a:lnTo>
                    <a:pt x="2738843" y="304577"/>
                  </a:lnTo>
                  <a:lnTo>
                    <a:pt x="2688412" y="264578"/>
                  </a:lnTo>
                  <a:lnTo>
                    <a:pt x="2626980" y="226567"/>
                  </a:lnTo>
                  <a:lnTo>
                    <a:pt x="2592341" y="208374"/>
                  </a:lnTo>
                  <a:lnTo>
                    <a:pt x="2555193" y="190757"/>
                  </a:lnTo>
                  <a:lnTo>
                    <a:pt x="2515617" y="173743"/>
                  </a:lnTo>
                  <a:lnTo>
                    <a:pt x="2473694" y="157357"/>
                  </a:lnTo>
                  <a:lnTo>
                    <a:pt x="2429505" y="141627"/>
                  </a:lnTo>
                  <a:lnTo>
                    <a:pt x="2383130" y="126579"/>
                  </a:lnTo>
                  <a:lnTo>
                    <a:pt x="2334651" y="112238"/>
                  </a:lnTo>
                  <a:lnTo>
                    <a:pt x="2284147" y="98632"/>
                  </a:lnTo>
                  <a:lnTo>
                    <a:pt x="2231699" y="85787"/>
                  </a:lnTo>
                  <a:lnTo>
                    <a:pt x="2177388" y="73729"/>
                  </a:lnTo>
                  <a:lnTo>
                    <a:pt x="2121295" y="62484"/>
                  </a:lnTo>
                  <a:lnTo>
                    <a:pt x="2063500" y="52078"/>
                  </a:lnTo>
                  <a:lnTo>
                    <a:pt x="2004084" y="42539"/>
                  </a:lnTo>
                  <a:lnTo>
                    <a:pt x="1943127" y="33892"/>
                  </a:lnTo>
                  <a:lnTo>
                    <a:pt x="1880711" y="26163"/>
                  </a:lnTo>
                  <a:lnTo>
                    <a:pt x="1816916" y="19380"/>
                  </a:lnTo>
                  <a:lnTo>
                    <a:pt x="1751822" y="13568"/>
                  </a:lnTo>
                  <a:lnTo>
                    <a:pt x="1685510" y="8753"/>
                  </a:lnTo>
                  <a:lnTo>
                    <a:pt x="1618062" y="4963"/>
                  </a:lnTo>
                  <a:lnTo>
                    <a:pt x="1549556" y="2223"/>
                  </a:lnTo>
                  <a:lnTo>
                    <a:pt x="1480076" y="560"/>
                  </a:lnTo>
                  <a:lnTo>
                    <a:pt x="14097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4495800" y="2895600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 extrusionOk="0">
                  <a:moveTo>
                    <a:pt x="914400" y="0"/>
                  </a:moveTo>
                  <a:lnTo>
                    <a:pt x="858677" y="1183"/>
                  </a:lnTo>
                  <a:lnTo>
                    <a:pt x="803839" y="4688"/>
                  </a:lnTo>
                  <a:lnTo>
                    <a:pt x="749983" y="10446"/>
                  </a:lnTo>
                  <a:lnTo>
                    <a:pt x="697204" y="18389"/>
                  </a:lnTo>
                  <a:lnTo>
                    <a:pt x="645596" y="28450"/>
                  </a:lnTo>
                  <a:lnTo>
                    <a:pt x="595256" y="40560"/>
                  </a:lnTo>
                  <a:lnTo>
                    <a:pt x="546280" y="54651"/>
                  </a:lnTo>
                  <a:lnTo>
                    <a:pt x="498761" y="70655"/>
                  </a:lnTo>
                  <a:lnTo>
                    <a:pt x="452797" y="88504"/>
                  </a:lnTo>
                  <a:lnTo>
                    <a:pt x="408482" y="108130"/>
                  </a:lnTo>
                  <a:lnTo>
                    <a:pt x="365912" y="129465"/>
                  </a:lnTo>
                  <a:lnTo>
                    <a:pt x="325182" y="152441"/>
                  </a:lnTo>
                  <a:lnTo>
                    <a:pt x="286388" y="176990"/>
                  </a:lnTo>
                  <a:lnTo>
                    <a:pt x="249626" y="203043"/>
                  </a:lnTo>
                  <a:lnTo>
                    <a:pt x="214990" y="230533"/>
                  </a:lnTo>
                  <a:lnTo>
                    <a:pt x="182577" y="259392"/>
                  </a:lnTo>
                  <a:lnTo>
                    <a:pt x="152481" y="289551"/>
                  </a:lnTo>
                  <a:lnTo>
                    <a:pt x="124798" y="320943"/>
                  </a:lnTo>
                  <a:lnTo>
                    <a:pt x="99624" y="353499"/>
                  </a:lnTo>
                  <a:lnTo>
                    <a:pt x="77054" y="387151"/>
                  </a:lnTo>
                  <a:lnTo>
                    <a:pt x="57184" y="421832"/>
                  </a:lnTo>
                  <a:lnTo>
                    <a:pt x="40109" y="457473"/>
                  </a:lnTo>
                  <a:lnTo>
                    <a:pt x="25924" y="494006"/>
                  </a:lnTo>
                  <a:lnTo>
                    <a:pt x="14725" y="531363"/>
                  </a:lnTo>
                  <a:lnTo>
                    <a:pt x="6608" y="569477"/>
                  </a:lnTo>
                  <a:lnTo>
                    <a:pt x="1668" y="608278"/>
                  </a:lnTo>
                  <a:lnTo>
                    <a:pt x="0" y="647700"/>
                  </a:lnTo>
                  <a:lnTo>
                    <a:pt x="1668" y="687121"/>
                  </a:lnTo>
                  <a:lnTo>
                    <a:pt x="6608" y="725922"/>
                  </a:lnTo>
                  <a:lnTo>
                    <a:pt x="14725" y="764036"/>
                  </a:lnTo>
                  <a:lnTo>
                    <a:pt x="25924" y="801393"/>
                  </a:lnTo>
                  <a:lnTo>
                    <a:pt x="40109" y="837926"/>
                  </a:lnTo>
                  <a:lnTo>
                    <a:pt x="57184" y="873567"/>
                  </a:lnTo>
                  <a:lnTo>
                    <a:pt x="77054" y="908248"/>
                  </a:lnTo>
                  <a:lnTo>
                    <a:pt x="99624" y="941900"/>
                  </a:lnTo>
                  <a:lnTo>
                    <a:pt x="124798" y="974456"/>
                  </a:lnTo>
                  <a:lnTo>
                    <a:pt x="152481" y="1005848"/>
                  </a:lnTo>
                  <a:lnTo>
                    <a:pt x="182577" y="1036007"/>
                  </a:lnTo>
                  <a:lnTo>
                    <a:pt x="214990" y="1064866"/>
                  </a:lnTo>
                  <a:lnTo>
                    <a:pt x="249626" y="1092356"/>
                  </a:lnTo>
                  <a:lnTo>
                    <a:pt x="286388" y="1118409"/>
                  </a:lnTo>
                  <a:lnTo>
                    <a:pt x="325182" y="1142958"/>
                  </a:lnTo>
                  <a:lnTo>
                    <a:pt x="365912" y="1165934"/>
                  </a:lnTo>
                  <a:lnTo>
                    <a:pt x="408482" y="1187269"/>
                  </a:lnTo>
                  <a:lnTo>
                    <a:pt x="452797" y="1206895"/>
                  </a:lnTo>
                  <a:lnTo>
                    <a:pt x="498761" y="1224744"/>
                  </a:lnTo>
                  <a:lnTo>
                    <a:pt x="546280" y="1240748"/>
                  </a:lnTo>
                  <a:lnTo>
                    <a:pt x="595256" y="1254839"/>
                  </a:lnTo>
                  <a:lnTo>
                    <a:pt x="645596" y="1266949"/>
                  </a:lnTo>
                  <a:lnTo>
                    <a:pt x="697204" y="1277010"/>
                  </a:lnTo>
                  <a:lnTo>
                    <a:pt x="749983" y="1284953"/>
                  </a:lnTo>
                  <a:lnTo>
                    <a:pt x="803839" y="1290711"/>
                  </a:lnTo>
                  <a:lnTo>
                    <a:pt x="858677" y="1294216"/>
                  </a:lnTo>
                  <a:lnTo>
                    <a:pt x="914400" y="1295400"/>
                  </a:lnTo>
                  <a:lnTo>
                    <a:pt x="970122" y="1294216"/>
                  </a:lnTo>
                  <a:lnTo>
                    <a:pt x="1024960" y="1290711"/>
                  </a:lnTo>
                  <a:lnTo>
                    <a:pt x="1078816" y="1284953"/>
                  </a:lnTo>
                  <a:lnTo>
                    <a:pt x="1131595" y="1277010"/>
                  </a:lnTo>
                  <a:lnTo>
                    <a:pt x="1183203" y="1266949"/>
                  </a:lnTo>
                  <a:lnTo>
                    <a:pt x="1233543" y="1254839"/>
                  </a:lnTo>
                  <a:lnTo>
                    <a:pt x="1282519" y="1240748"/>
                  </a:lnTo>
                  <a:lnTo>
                    <a:pt x="1330038" y="1224744"/>
                  </a:lnTo>
                  <a:lnTo>
                    <a:pt x="1376002" y="1206895"/>
                  </a:lnTo>
                  <a:lnTo>
                    <a:pt x="1420317" y="1187269"/>
                  </a:lnTo>
                  <a:lnTo>
                    <a:pt x="1462887" y="1165934"/>
                  </a:lnTo>
                  <a:lnTo>
                    <a:pt x="1503617" y="1142958"/>
                  </a:lnTo>
                  <a:lnTo>
                    <a:pt x="1542411" y="1118409"/>
                  </a:lnTo>
                  <a:lnTo>
                    <a:pt x="1579173" y="1092356"/>
                  </a:lnTo>
                  <a:lnTo>
                    <a:pt x="1613809" y="1064866"/>
                  </a:lnTo>
                  <a:lnTo>
                    <a:pt x="1646222" y="1036007"/>
                  </a:lnTo>
                  <a:lnTo>
                    <a:pt x="1676318" y="1005848"/>
                  </a:lnTo>
                  <a:lnTo>
                    <a:pt x="1704001" y="974456"/>
                  </a:lnTo>
                  <a:lnTo>
                    <a:pt x="1729175" y="941900"/>
                  </a:lnTo>
                  <a:lnTo>
                    <a:pt x="1751745" y="908248"/>
                  </a:lnTo>
                  <a:lnTo>
                    <a:pt x="1771615" y="873567"/>
                  </a:lnTo>
                  <a:lnTo>
                    <a:pt x="1788690" y="837926"/>
                  </a:lnTo>
                  <a:lnTo>
                    <a:pt x="1802875" y="801393"/>
                  </a:lnTo>
                  <a:lnTo>
                    <a:pt x="1814074" y="764036"/>
                  </a:lnTo>
                  <a:lnTo>
                    <a:pt x="1822191" y="725922"/>
                  </a:lnTo>
                  <a:lnTo>
                    <a:pt x="1827131" y="687121"/>
                  </a:lnTo>
                  <a:lnTo>
                    <a:pt x="1828800" y="647699"/>
                  </a:lnTo>
                  <a:lnTo>
                    <a:pt x="1827131" y="608278"/>
                  </a:lnTo>
                  <a:lnTo>
                    <a:pt x="1822191" y="569477"/>
                  </a:lnTo>
                  <a:lnTo>
                    <a:pt x="1814074" y="531363"/>
                  </a:lnTo>
                  <a:lnTo>
                    <a:pt x="1802875" y="494006"/>
                  </a:lnTo>
                  <a:lnTo>
                    <a:pt x="1788690" y="457473"/>
                  </a:lnTo>
                  <a:lnTo>
                    <a:pt x="1771615" y="421832"/>
                  </a:lnTo>
                  <a:lnTo>
                    <a:pt x="1751745" y="387151"/>
                  </a:lnTo>
                  <a:lnTo>
                    <a:pt x="1729175" y="353499"/>
                  </a:lnTo>
                  <a:lnTo>
                    <a:pt x="1704001" y="320943"/>
                  </a:lnTo>
                  <a:lnTo>
                    <a:pt x="1676318" y="289551"/>
                  </a:lnTo>
                  <a:lnTo>
                    <a:pt x="1646222" y="259392"/>
                  </a:lnTo>
                  <a:lnTo>
                    <a:pt x="1613809" y="230533"/>
                  </a:lnTo>
                  <a:lnTo>
                    <a:pt x="1579173" y="203043"/>
                  </a:lnTo>
                  <a:lnTo>
                    <a:pt x="1542411" y="176990"/>
                  </a:lnTo>
                  <a:lnTo>
                    <a:pt x="1503617" y="152441"/>
                  </a:lnTo>
                  <a:lnTo>
                    <a:pt x="1462887" y="129465"/>
                  </a:lnTo>
                  <a:lnTo>
                    <a:pt x="1420317" y="108130"/>
                  </a:lnTo>
                  <a:lnTo>
                    <a:pt x="1376002" y="88504"/>
                  </a:lnTo>
                  <a:lnTo>
                    <a:pt x="1330038" y="70655"/>
                  </a:lnTo>
                  <a:lnTo>
                    <a:pt x="1282519" y="54651"/>
                  </a:lnTo>
                  <a:lnTo>
                    <a:pt x="1233543" y="40560"/>
                  </a:lnTo>
                  <a:lnTo>
                    <a:pt x="1183203" y="28450"/>
                  </a:lnTo>
                  <a:lnTo>
                    <a:pt x="1131595" y="18389"/>
                  </a:lnTo>
                  <a:lnTo>
                    <a:pt x="1078816" y="10446"/>
                  </a:lnTo>
                  <a:lnTo>
                    <a:pt x="1024960" y="4688"/>
                  </a:lnTo>
                  <a:lnTo>
                    <a:pt x="970122" y="1183"/>
                  </a:lnTo>
                  <a:lnTo>
                    <a:pt x="914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3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961644" y="2676143"/>
              <a:ext cx="691515" cy="76200"/>
            </a:xfrm>
            <a:custGeom>
              <a:avLst/>
              <a:gdLst/>
              <a:ahLst/>
              <a:cxnLst/>
              <a:rect l="l" t="t" r="r" b="b"/>
              <a:pathLst>
                <a:path w="691514" h="76200" extrusionOk="0">
                  <a:moveTo>
                    <a:pt x="632460" y="38099"/>
                  </a:moveTo>
                  <a:lnTo>
                    <a:pt x="630936" y="35051"/>
                  </a:lnTo>
                  <a:lnTo>
                    <a:pt x="627126" y="33527"/>
                  </a:lnTo>
                  <a:lnTo>
                    <a:pt x="5334" y="33527"/>
                  </a:lnTo>
                  <a:lnTo>
                    <a:pt x="1524" y="35051"/>
                  </a:lnTo>
                  <a:lnTo>
                    <a:pt x="0" y="38099"/>
                  </a:lnTo>
                  <a:lnTo>
                    <a:pt x="1524" y="41909"/>
                  </a:lnTo>
                  <a:lnTo>
                    <a:pt x="5334" y="43433"/>
                  </a:lnTo>
                  <a:lnTo>
                    <a:pt x="627126" y="43433"/>
                  </a:lnTo>
                  <a:lnTo>
                    <a:pt x="630936" y="41909"/>
                  </a:lnTo>
                  <a:lnTo>
                    <a:pt x="632460" y="38099"/>
                  </a:lnTo>
                  <a:close/>
                </a:path>
                <a:path w="691514" h="76200" extrusionOk="0">
                  <a:moveTo>
                    <a:pt x="691133" y="38099"/>
                  </a:moveTo>
                  <a:lnTo>
                    <a:pt x="614934" y="0"/>
                  </a:lnTo>
                  <a:lnTo>
                    <a:pt x="614934" y="33527"/>
                  </a:lnTo>
                  <a:lnTo>
                    <a:pt x="627126" y="33527"/>
                  </a:lnTo>
                  <a:lnTo>
                    <a:pt x="630936" y="35051"/>
                  </a:lnTo>
                  <a:lnTo>
                    <a:pt x="632460" y="38099"/>
                  </a:lnTo>
                  <a:lnTo>
                    <a:pt x="632460" y="67436"/>
                  </a:lnTo>
                  <a:lnTo>
                    <a:pt x="691133" y="38099"/>
                  </a:lnTo>
                  <a:close/>
                </a:path>
                <a:path w="691514" h="76200" extrusionOk="0">
                  <a:moveTo>
                    <a:pt x="632460" y="67436"/>
                  </a:moveTo>
                  <a:lnTo>
                    <a:pt x="632460" y="38099"/>
                  </a:lnTo>
                  <a:lnTo>
                    <a:pt x="630936" y="41909"/>
                  </a:lnTo>
                  <a:lnTo>
                    <a:pt x="627126" y="43433"/>
                  </a:lnTo>
                  <a:lnTo>
                    <a:pt x="614934" y="43433"/>
                  </a:lnTo>
                  <a:lnTo>
                    <a:pt x="614934" y="76199"/>
                  </a:lnTo>
                  <a:lnTo>
                    <a:pt x="632460" y="67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68"/>
          <p:cNvGrpSpPr/>
          <p:nvPr/>
        </p:nvGrpSpPr>
        <p:grpSpPr>
          <a:xfrm>
            <a:off x="1257300" y="4953000"/>
            <a:ext cx="4152900" cy="1219200"/>
            <a:chOff x="1257300" y="4953000"/>
            <a:chExt cx="4152900" cy="1219200"/>
          </a:xfrm>
        </p:grpSpPr>
        <p:sp>
          <p:nvSpPr>
            <p:cNvPr id="1421" name="Google Shape;1421;p68"/>
            <p:cNvSpPr/>
            <p:nvPr/>
          </p:nvSpPr>
          <p:spPr>
            <a:xfrm>
              <a:off x="2286000" y="4953000"/>
              <a:ext cx="1676400" cy="914400"/>
            </a:xfrm>
            <a:custGeom>
              <a:avLst/>
              <a:gdLst/>
              <a:ahLst/>
              <a:cxnLst/>
              <a:rect l="l" t="t" r="r" b="b"/>
              <a:pathLst>
                <a:path w="1676400" h="914400" extrusionOk="0">
                  <a:moveTo>
                    <a:pt x="838200" y="0"/>
                  </a:moveTo>
                  <a:lnTo>
                    <a:pt x="775598" y="1255"/>
                  </a:lnTo>
                  <a:lnTo>
                    <a:pt x="714253" y="4963"/>
                  </a:lnTo>
                  <a:lnTo>
                    <a:pt x="654327" y="11034"/>
                  </a:lnTo>
                  <a:lnTo>
                    <a:pt x="595981" y="19380"/>
                  </a:lnTo>
                  <a:lnTo>
                    <a:pt x="539376" y="29911"/>
                  </a:lnTo>
                  <a:lnTo>
                    <a:pt x="484675" y="42539"/>
                  </a:lnTo>
                  <a:lnTo>
                    <a:pt x="432038" y="57174"/>
                  </a:lnTo>
                  <a:lnTo>
                    <a:pt x="381627" y="73729"/>
                  </a:lnTo>
                  <a:lnTo>
                    <a:pt x="333603" y="92113"/>
                  </a:lnTo>
                  <a:lnTo>
                    <a:pt x="288128" y="112238"/>
                  </a:lnTo>
                  <a:lnTo>
                    <a:pt x="245363" y="134016"/>
                  </a:lnTo>
                  <a:lnTo>
                    <a:pt x="205470" y="157357"/>
                  </a:lnTo>
                  <a:lnTo>
                    <a:pt x="168610" y="182173"/>
                  </a:lnTo>
                  <a:lnTo>
                    <a:pt x="134945" y="208374"/>
                  </a:lnTo>
                  <a:lnTo>
                    <a:pt x="104636" y="235872"/>
                  </a:lnTo>
                  <a:lnTo>
                    <a:pt x="77844" y="264578"/>
                  </a:lnTo>
                  <a:lnTo>
                    <a:pt x="35458" y="325257"/>
                  </a:lnTo>
                  <a:lnTo>
                    <a:pt x="9079" y="389702"/>
                  </a:lnTo>
                  <a:lnTo>
                    <a:pt x="0" y="457200"/>
                  </a:lnTo>
                  <a:lnTo>
                    <a:pt x="2296" y="491286"/>
                  </a:lnTo>
                  <a:lnTo>
                    <a:pt x="20187" y="557346"/>
                  </a:lnTo>
                  <a:lnTo>
                    <a:pt x="54731" y="619996"/>
                  </a:lnTo>
                  <a:lnTo>
                    <a:pt x="104636" y="678527"/>
                  </a:lnTo>
                  <a:lnTo>
                    <a:pt x="134945" y="706025"/>
                  </a:lnTo>
                  <a:lnTo>
                    <a:pt x="168610" y="732226"/>
                  </a:lnTo>
                  <a:lnTo>
                    <a:pt x="205470" y="757042"/>
                  </a:lnTo>
                  <a:lnTo>
                    <a:pt x="245363" y="780383"/>
                  </a:lnTo>
                  <a:lnTo>
                    <a:pt x="288128" y="802161"/>
                  </a:lnTo>
                  <a:lnTo>
                    <a:pt x="333603" y="822286"/>
                  </a:lnTo>
                  <a:lnTo>
                    <a:pt x="381627" y="840670"/>
                  </a:lnTo>
                  <a:lnTo>
                    <a:pt x="432038" y="857225"/>
                  </a:lnTo>
                  <a:lnTo>
                    <a:pt x="484675" y="871860"/>
                  </a:lnTo>
                  <a:lnTo>
                    <a:pt x="539376" y="884488"/>
                  </a:lnTo>
                  <a:lnTo>
                    <a:pt x="595981" y="895019"/>
                  </a:lnTo>
                  <a:lnTo>
                    <a:pt x="654327" y="903365"/>
                  </a:lnTo>
                  <a:lnTo>
                    <a:pt x="714253" y="909436"/>
                  </a:lnTo>
                  <a:lnTo>
                    <a:pt x="775598" y="913144"/>
                  </a:lnTo>
                  <a:lnTo>
                    <a:pt x="838200" y="914400"/>
                  </a:lnTo>
                  <a:lnTo>
                    <a:pt x="900801" y="913144"/>
                  </a:lnTo>
                  <a:lnTo>
                    <a:pt x="962146" y="909436"/>
                  </a:lnTo>
                  <a:lnTo>
                    <a:pt x="1022072" y="903365"/>
                  </a:lnTo>
                  <a:lnTo>
                    <a:pt x="1080418" y="895019"/>
                  </a:lnTo>
                  <a:lnTo>
                    <a:pt x="1137023" y="884488"/>
                  </a:lnTo>
                  <a:lnTo>
                    <a:pt x="1191724" y="871860"/>
                  </a:lnTo>
                  <a:lnTo>
                    <a:pt x="1244361" y="857225"/>
                  </a:lnTo>
                  <a:lnTo>
                    <a:pt x="1294772" y="840670"/>
                  </a:lnTo>
                  <a:lnTo>
                    <a:pt x="1342796" y="822286"/>
                  </a:lnTo>
                  <a:lnTo>
                    <a:pt x="1388271" y="802161"/>
                  </a:lnTo>
                  <a:lnTo>
                    <a:pt x="1431035" y="780383"/>
                  </a:lnTo>
                  <a:lnTo>
                    <a:pt x="1470929" y="757042"/>
                  </a:lnTo>
                  <a:lnTo>
                    <a:pt x="1507789" y="732226"/>
                  </a:lnTo>
                  <a:lnTo>
                    <a:pt x="1541454" y="706025"/>
                  </a:lnTo>
                  <a:lnTo>
                    <a:pt x="1571763" y="678527"/>
                  </a:lnTo>
                  <a:lnTo>
                    <a:pt x="1598555" y="649821"/>
                  </a:lnTo>
                  <a:lnTo>
                    <a:pt x="1640941" y="589142"/>
                  </a:lnTo>
                  <a:lnTo>
                    <a:pt x="1667320" y="524697"/>
                  </a:lnTo>
                  <a:lnTo>
                    <a:pt x="1676399" y="457200"/>
                  </a:lnTo>
                  <a:lnTo>
                    <a:pt x="1674103" y="423113"/>
                  </a:lnTo>
                  <a:lnTo>
                    <a:pt x="1656212" y="357053"/>
                  </a:lnTo>
                  <a:lnTo>
                    <a:pt x="1621668" y="294403"/>
                  </a:lnTo>
                  <a:lnTo>
                    <a:pt x="1571763" y="235872"/>
                  </a:lnTo>
                  <a:lnTo>
                    <a:pt x="1541454" y="208374"/>
                  </a:lnTo>
                  <a:lnTo>
                    <a:pt x="1507789" y="182173"/>
                  </a:lnTo>
                  <a:lnTo>
                    <a:pt x="1470929" y="157357"/>
                  </a:lnTo>
                  <a:lnTo>
                    <a:pt x="1431035" y="134016"/>
                  </a:lnTo>
                  <a:lnTo>
                    <a:pt x="1388271" y="112238"/>
                  </a:lnTo>
                  <a:lnTo>
                    <a:pt x="1342796" y="92113"/>
                  </a:lnTo>
                  <a:lnTo>
                    <a:pt x="1294772" y="73729"/>
                  </a:lnTo>
                  <a:lnTo>
                    <a:pt x="1244361" y="57174"/>
                  </a:lnTo>
                  <a:lnTo>
                    <a:pt x="1191724" y="42539"/>
                  </a:lnTo>
                  <a:lnTo>
                    <a:pt x="1137023" y="29911"/>
                  </a:lnTo>
                  <a:lnTo>
                    <a:pt x="1080418" y="19380"/>
                  </a:lnTo>
                  <a:lnTo>
                    <a:pt x="1022072" y="11034"/>
                  </a:lnTo>
                  <a:lnTo>
                    <a:pt x="962146" y="4963"/>
                  </a:lnTo>
                  <a:lnTo>
                    <a:pt x="900801" y="1255"/>
                  </a:lnTo>
                  <a:lnTo>
                    <a:pt x="8382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3962400" y="5334000"/>
              <a:ext cx="1447800" cy="838200"/>
            </a:xfrm>
            <a:custGeom>
              <a:avLst/>
              <a:gdLst/>
              <a:ahLst/>
              <a:cxnLst/>
              <a:rect l="l" t="t" r="r" b="b"/>
              <a:pathLst>
                <a:path w="1447800" h="838200" extrusionOk="0">
                  <a:moveTo>
                    <a:pt x="723900" y="0"/>
                  </a:moveTo>
                  <a:lnTo>
                    <a:pt x="664494" y="1387"/>
                  </a:lnTo>
                  <a:lnTo>
                    <a:pt x="606418" y="5480"/>
                  </a:lnTo>
                  <a:lnTo>
                    <a:pt x="549856" y="12169"/>
                  </a:lnTo>
                  <a:lnTo>
                    <a:pt x="494995" y="21348"/>
                  </a:lnTo>
                  <a:lnTo>
                    <a:pt x="442019" y="32908"/>
                  </a:lnTo>
                  <a:lnTo>
                    <a:pt x="391115" y="46744"/>
                  </a:lnTo>
                  <a:lnTo>
                    <a:pt x="342468" y="62746"/>
                  </a:lnTo>
                  <a:lnTo>
                    <a:pt x="296265" y="80808"/>
                  </a:lnTo>
                  <a:lnTo>
                    <a:pt x="252691" y="100822"/>
                  </a:lnTo>
                  <a:lnTo>
                    <a:pt x="211931" y="122681"/>
                  </a:lnTo>
                  <a:lnTo>
                    <a:pt x="174171" y="146278"/>
                  </a:lnTo>
                  <a:lnTo>
                    <a:pt x="139598" y="171504"/>
                  </a:lnTo>
                  <a:lnTo>
                    <a:pt x="108396" y="198253"/>
                  </a:lnTo>
                  <a:lnTo>
                    <a:pt x="80752" y="226417"/>
                  </a:lnTo>
                  <a:lnTo>
                    <a:pt x="36880" y="286560"/>
                  </a:lnTo>
                  <a:lnTo>
                    <a:pt x="9467" y="351074"/>
                  </a:lnTo>
                  <a:lnTo>
                    <a:pt x="0" y="419100"/>
                  </a:lnTo>
                  <a:lnTo>
                    <a:pt x="2397" y="453497"/>
                  </a:lnTo>
                  <a:lnTo>
                    <a:pt x="21024" y="519874"/>
                  </a:lnTo>
                  <a:lnTo>
                    <a:pt x="56852" y="582310"/>
                  </a:lnTo>
                  <a:lnTo>
                    <a:pt x="108396" y="639946"/>
                  </a:lnTo>
                  <a:lnTo>
                    <a:pt x="139598" y="666695"/>
                  </a:lnTo>
                  <a:lnTo>
                    <a:pt x="174171" y="691921"/>
                  </a:lnTo>
                  <a:lnTo>
                    <a:pt x="211931" y="715517"/>
                  </a:lnTo>
                  <a:lnTo>
                    <a:pt x="252691" y="737377"/>
                  </a:lnTo>
                  <a:lnTo>
                    <a:pt x="296265" y="757391"/>
                  </a:lnTo>
                  <a:lnTo>
                    <a:pt x="342468" y="775453"/>
                  </a:lnTo>
                  <a:lnTo>
                    <a:pt x="391115" y="791455"/>
                  </a:lnTo>
                  <a:lnTo>
                    <a:pt x="442019" y="805291"/>
                  </a:lnTo>
                  <a:lnTo>
                    <a:pt x="494995" y="816851"/>
                  </a:lnTo>
                  <a:lnTo>
                    <a:pt x="549856" y="826030"/>
                  </a:lnTo>
                  <a:lnTo>
                    <a:pt x="606418" y="832719"/>
                  </a:lnTo>
                  <a:lnTo>
                    <a:pt x="664494" y="836812"/>
                  </a:lnTo>
                  <a:lnTo>
                    <a:pt x="723900" y="838200"/>
                  </a:lnTo>
                  <a:lnTo>
                    <a:pt x="783305" y="836812"/>
                  </a:lnTo>
                  <a:lnTo>
                    <a:pt x="841381" y="832719"/>
                  </a:lnTo>
                  <a:lnTo>
                    <a:pt x="897943" y="826030"/>
                  </a:lnTo>
                  <a:lnTo>
                    <a:pt x="952804" y="816851"/>
                  </a:lnTo>
                  <a:lnTo>
                    <a:pt x="1005780" y="805291"/>
                  </a:lnTo>
                  <a:lnTo>
                    <a:pt x="1056684" y="791455"/>
                  </a:lnTo>
                  <a:lnTo>
                    <a:pt x="1105331" y="775453"/>
                  </a:lnTo>
                  <a:lnTo>
                    <a:pt x="1151534" y="757391"/>
                  </a:lnTo>
                  <a:lnTo>
                    <a:pt x="1195108" y="737377"/>
                  </a:lnTo>
                  <a:lnTo>
                    <a:pt x="1235868" y="715518"/>
                  </a:lnTo>
                  <a:lnTo>
                    <a:pt x="1273628" y="691921"/>
                  </a:lnTo>
                  <a:lnTo>
                    <a:pt x="1308201" y="666695"/>
                  </a:lnTo>
                  <a:lnTo>
                    <a:pt x="1339403" y="639946"/>
                  </a:lnTo>
                  <a:lnTo>
                    <a:pt x="1367047" y="611782"/>
                  </a:lnTo>
                  <a:lnTo>
                    <a:pt x="1410919" y="551639"/>
                  </a:lnTo>
                  <a:lnTo>
                    <a:pt x="1438332" y="487125"/>
                  </a:lnTo>
                  <a:lnTo>
                    <a:pt x="1447800" y="419100"/>
                  </a:lnTo>
                  <a:lnTo>
                    <a:pt x="1445402" y="384702"/>
                  </a:lnTo>
                  <a:lnTo>
                    <a:pt x="1426775" y="318325"/>
                  </a:lnTo>
                  <a:lnTo>
                    <a:pt x="1390947" y="255889"/>
                  </a:lnTo>
                  <a:lnTo>
                    <a:pt x="1339403" y="198253"/>
                  </a:lnTo>
                  <a:lnTo>
                    <a:pt x="1308201" y="171504"/>
                  </a:lnTo>
                  <a:lnTo>
                    <a:pt x="1273628" y="146278"/>
                  </a:lnTo>
                  <a:lnTo>
                    <a:pt x="1235868" y="122682"/>
                  </a:lnTo>
                  <a:lnTo>
                    <a:pt x="1195108" y="100822"/>
                  </a:lnTo>
                  <a:lnTo>
                    <a:pt x="1151534" y="80808"/>
                  </a:lnTo>
                  <a:lnTo>
                    <a:pt x="1105331" y="62746"/>
                  </a:lnTo>
                  <a:lnTo>
                    <a:pt x="1056684" y="46744"/>
                  </a:lnTo>
                  <a:lnTo>
                    <a:pt x="1005780" y="32908"/>
                  </a:lnTo>
                  <a:lnTo>
                    <a:pt x="952804" y="21348"/>
                  </a:lnTo>
                  <a:lnTo>
                    <a:pt x="897943" y="12169"/>
                  </a:lnTo>
                  <a:lnTo>
                    <a:pt x="841381" y="5480"/>
                  </a:lnTo>
                  <a:lnTo>
                    <a:pt x="783305" y="1387"/>
                  </a:lnTo>
                  <a:lnTo>
                    <a:pt x="7239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3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1257300" y="5383530"/>
              <a:ext cx="690880" cy="76200"/>
            </a:xfrm>
            <a:custGeom>
              <a:avLst/>
              <a:gdLst/>
              <a:ahLst/>
              <a:cxnLst/>
              <a:rect l="l" t="t" r="r" b="b"/>
              <a:pathLst>
                <a:path w="690880" h="76200" extrusionOk="0">
                  <a:moveTo>
                    <a:pt x="631698" y="38100"/>
                  </a:moveTo>
                  <a:lnTo>
                    <a:pt x="630174" y="34290"/>
                  </a:lnTo>
                  <a:lnTo>
                    <a:pt x="627126" y="32766"/>
                  </a:lnTo>
                  <a:lnTo>
                    <a:pt x="4571" y="32766"/>
                  </a:lnTo>
                  <a:lnTo>
                    <a:pt x="1524" y="34290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1" y="42672"/>
                  </a:lnTo>
                  <a:lnTo>
                    <a:pt x="627126" y="42672"/>
                  </a:lnTo>
                  <a:lnTo>
                    <a:pt x="630174" y="41148"/>
                  </a:lnTo>
                  <a:lnTo>
                    <a:pt x="631698" y="38100"/>
                  </a:lnTo>
                  <a:close/>
                </a:path>
                <a:path w="690880" h="76200" extrusionOk="0">
                  <a:moveTo>
                    <a:pt x="690372" y="38100"/>
                  </a:moveTo>
                  <a:lnTo>
                    <a:pt x="614172" y="0"/>
                  </a:lnTo>
                  <a:lnTo>
                    <a:pt x="614172" y="32766"/>
                  </a:lnTo>
                  <a:lnTo>
                    <a:pt x="627126" y="32766"/>
                  </a:lnTo>
                  <a:lnTo>
                    <a:pt x="630174" y="34290"/>
                  </a:lnTo>
                  <a:lnTo>
                    <a:pt x="631698" y="38100"/>
                  </a:lnTo>
                  <a:lnTo>
                    <a:pt x="631698" y="67437"/>
                  </a:lnTo>
                  <a:lnTo>
                    <a:pt x="690372" y="38100"/>
                  </a:lnTo>
                  <a:close/>
                </a:path>
                <a:path w="690880" h="76200" extrusionOk="0">
                  <a:moveTo>
                    <a:pt x="631698" y="67437"/>
                  </a:moveTo>
                  <a:lnTo>
                    <a:pt x="631698" y="38100"/>
                  </a:lnTo>
                  <a:lnTo>
                    <a:pt x="630174" y="41148"/>
                  </a:lnTo>
                  <a:lnTo>
                    <a:pt x="627126" y="42672"/>
                  </a:lnTo>
                  <a:lnTo>
                    <a:pt x="614172" y="42672"/>
                  </a:lnTo>
                  <a:lnTo>
                    <a:pt x="614172" y="76200"/>
                  </a:lnTo>
                  <a:lnTo>
                    <a:pt x="6316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4" name="Google Shape;1424;p68"/>
          <p:cNvSpPr txBox="1"/>
          <p:nvPr/>
        </p:nvSpPr>
        <p:spPr>
          <a:xfrm>
            <a:off x="5870702" y="4445761"/>
            <a:ext cx="285051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 edges become concatenation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5" name="Google Shape;1425;p68"/>
          <p:cNvSpPr txBox="1"/>
          <p:nvPr/>
        </p:nvSpPr>
        <p:spPr>
          <a:xfrm>
            <a:off x="1046480" y="2411221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68"/>
          <p:cNvSpPr txBox="1"/>
          <p:nvPr/>
        </p:nvSpPr>
        <p:spPr>
          <a:xfrm>
            <a:off x="1341374" y="5117845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68"/>
          <p:cNvSpPr/>
          <p:nvPr/>
        </p:nvSpPr>
        <p:spPr>
          <a:xfrm>
            <a:off x="7120128" y="2624327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80" extrusionOk="0">
                <a:moveTo>
                  <a:pt x="122681" y="0"/>
                </a:moveTo>
                <a:lnTo>
                  <a:pt x="74902" y="9632"/>
                </a:lnTo>
                <a:lnTo>
                  <a:pt x="35909" y="35909"/>
                </a:lnTo>
                <a:lnTo>
                  <a:pt x="9632" y="74902"/>
                </a:lnTo>
                <a:lnTo>
                  <a:pt x="0" y="122681"/>
                </a:lnTo>
                <a:lnTo>
                  <a:pt x="9632" y="170580"/>
                </a:lnTo>
                <a:lnTo>
                  <a:pt x="35909" y="209835"/>
                </a:lnTo>
                <a:lnTo>
                  <a:pt x="74902" y="236374"/>
                </a:lnTo>
                <a:lnTo>
                  <a:pt x="122681" y="246125"/>
                </a:lnTo>
                <a:lnTo>
                  <a:pt x="170580" y="236374"/>
                </a:lnTo>
                <a:lnTo>
                  <a:pt x="209835" y="209835"/>
                </a:lnTo>
                <a:lnTo>
                  <a:pt x="236374" y="170580"/>
                </a:lnTo>
                <a:lnTo>
                  <a:pt x="246125" y="122681"/>
                </a:lnTo>
                <a:lnTo>
                  <a:pt x="236374" y="74902"/>
                </a:lnTo>
                <a:lnTo>
                  <a:pt x="209835" y="35909"/>
                </a:lnTo>
                <a:lnTo>
                  <a:pt x="170580" y="9632"/>
                </a:lnTo>
                <a:lnTo>
                  <a:pt x="122681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68"/>
          <p:cNvSpPr/>
          <p:nvPr/>
        </p:nvSpPr>
        <p:spPr>
          <a:xfrm>
            <a:off x="6355079" y="5330952"/>
            <a:ext cx="245745" cy="246379"/>
          </a:xfrm>
          <a:custGeom>
            <a:avLst/>
            <a:gdLst/>
            <a:ahLst/>
            <a:cxnLst/>
            <a:rect l="l" t="t" r="r" b="b"/>
            <a:pathLst>
              <a:path w="245745" h="246379" extrusionOk="0">
                <a:moveTo>
                  <a:pt x="122682" y="0"/>
                </a:moveTo>
                <a:lnTo>
                  <a:pt x="74902" y="9632"/>
                </a:lnTo>
                <a:lnTo>
                  <a:pt x="35909" y="35909"/>
                </a:lnTo>
                <a:lnTo>
                  <a:pt x="9632" y="74902"/>
                </a:lnTo>
                <a:lnTo>
                  <a:pt x="0" y="122682"/>
                </a:lnTo>
                <a:lnTo>
                  <a:pt x="9632" y="170580"/>
                </a:lnTo>
                <a:lnTo>
                  <a:pt x="35909" y="209835"/>
                </a:lnTo>
                <a:lnTo>
                  <a:pt x="74902" y="236374"/>
                </a:lnTo>
                <a:lnTo>
                  <a:pt x="122682" y="246125"/>
                </a:lnTo>
                <a:lnTo>
                  <a:pt x="170461" y="236374"/>
                </a:lnTo>
                <a:lnTo>
                  <a:pt x="209454" y="209835"/>
                </a:lnTo>
                <a:lnTo>
                  <a:pt x="235731" y="170580"/>
                </a:lnTo>
                <a:lnTo>
                  <a:pt x="245364" y="122682"/>
                </a:lnTo>
                <a:lnTo>
                  <a:pt x="235731" y="74902"/>
                </a:lnTo>
                <a:lnTo>
                  <a:pt x="209454" y="35909"/>
                </a:lnTo>
                <a:lnTo>
                  <a:pt x="170461" y="9632"/>
                </a:lnTo>
                <a:lnTo>
                  <a:pt x="122682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69"/>
          <p:cNvSpPr txBox="1">
            <a:spLocks noGrp="1"/>
          </p:cNvSpPr>
          <p:nvPr>
            <p:ph type="title"/>
          </p:nvPr>
        </p:nvSpPr>
        <p:spPr>
          <a:xfrm>
            <a:off x="1222502" y="1266698"/>
            <a:ext cx="131127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</a:t>
            </a:r>
            <a:endParaRPr sz="2600"/>
          </a:p>
        </p:txBody>
      </p:sp>
      <p:sp>
        <p:nvSpPr>
          <p:cNvPr id="1434" name="Google Shape;1434;p69"/>
          <p:cNvSpPr/>
          <p:nvPr/>
        </p:nvSpPr>
        <p:spPr>
          <a:xfrm>
            <a:off x="4435602" y="252907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729"/>
                </a:lnTo>
                <a:lnTo>
                  <a:pt x="62215" y="29285"/>
                </a:lnTo>
                <a:lnTo>
                  <a:pt x="29285" y="62215"/>
                </a:lnTo>
                <a:lnTo>
                  <a:pt x="7729" y="104070"/>
                </a:lnTo>
                <a:lnTo>
                  <a:pt x="0" y="152399"/>
                </a:lnTo>
                <a:lnTo>
                  <a:pt x="7729" y="200436"/>
                </a:lnTo>
                <a:lnTo>
                  <a:pt x="29285" y="242255"/>
                </a:lnTo>
                <a:lnTo>
                  <a:pt x="62215" y="275295"/>
                </a:lnTo>
                <a:lnTo>
                  <a:pt x="104070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4070"/>
                </a:lnTo>
                <a:lnTo>
                  <a:pt x="275295" y="62215"/>
                </a:lnTo>
                <a:lnTo>
                  <a:pt x="242255" y="29285"/>
                </a:lnTo>
                <a:lnTo>
                  <a:pt x="200436" y="7729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69"/>
          <p:cNvSpPr txBox="1"/>
          <p:nvPr/>
        </p:nvSpPr>
        <p:spPr>
          <a:xfrm>
            <a:off x="4525771" y="25407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6" name="Google Shape;1436;p69"/>
          <p:cNvSpPr/>
          <p:nvPr/>
        </p:nvSpPr>
        <p:spPr>
          <a:xfrm>
            <a:off x="5578602" y="252907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729"/>
                </a:lnTo>
                <a:lnTo>
                  <a:pt x="62215" y="29285"/>
                </a:lnTo>
                <a:lnTo>
                  <a:pt x="29285" y="62215"/>
                </a:lnTo>
                <a:lnTo>
                  <a:pt x="7729" y="104070"/>
                </a:lnTo>
                <a:lnTo>
                  <a:pt x="0" y="152399"/>
                </a:lnTo>
                <a:lnTo>
                  <a:pt x="7729" y="200436"/>
                </a:lnTo>
                <a:lnTo>
                  <a:pt x="29285" y="242255"/>
                </a:lnTo>
                <a:lnTo>
                  <a:pt x="62215" y="275295"/>
                </a:lnTo>
                <a:lnTo>
                  <a:pt x="104070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4070"/>
                </a:lnTo>
                <a:lnTo>
                  <a:pt x="275295" y="62215"/>
                </a:lnTo>
                <a:lnTo>
                  <a:pt x="242255" y="29285"/>
                </a:lnTo>
                <a:lnTo>
                  <a:pt x="200436" y="7729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69"/>
          <p:cNvSpPr txBox="1"/>
          <p:nvPr/>
        </p:nvSpPr>
        <p:spPr>
          <a:xfrm>
            <a:off x="5668771" y="25407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38" name="Google Shape;1438;p69"/>
          <p:cNvGrpSpPr/>
          <p:nvPr/>
        </p:nvGrpSpPr>
        <p:grpSpPr>
          <a:xfrm>
            <a:off x="6797802" y="2529077"/>
            <a:ext cx="304800" cy="304800"/>
            <a:chOff x="6797802" y="2529077"/>
            <a:chExt cx="304800" cy="304800"/>
          </a:xfrm>
        </p:grpSpPr>
        <p:sp>
          <p:nvSpPr>
            <p:cNvPr id="1439" name="Google Shape;1439;p69"/>
            <p:cNvSpPr/>
            <p:nvPr/>
          </p:nvSpPr>
          <p:spPr>
            <a:xfrm>
              <a:off x="6797802" y="252907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399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69"/>
            <p:cNvSpPr/>
            <p:nvPr/>
          </p:nvSpPr>
          <p:spPr>
            <a:xfrm>
              <a:off x="6797802" y="252907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399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1" name="Google Shape;1441;p69"/>
          <p:cNvSpPr txBox="1"/>
          <p:nvPr/>
        </p:nvSpPr>
        <p:spPr>
          <a:xfrm>
            <a:off x="6887971" y="25407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2" name="Google Shape;1442;p69"/>
          <p:cNvSpPr/>
          <p:nvPr/>
        </p:nvSpPr>
        <p:spPr>
          <a:xfrm>
            <a:off x="4735830" y="2643377"/>
            <a:ext cx="2062480" cy="76200"/>
          </a:xfrm>
          <a:custGeom>
            <a:avLst/>
            <a:gdLst/>
            <a:ahLst/>
            <a:cxnLst/>
            <a:rect l="l" t="t" r="r" b="b"/>
            <a:pathLst>
              <a:path w="2062479" h="76200" extrusionOk="0">
                <a:moveTo>
                  <a:pt x="842772" y="38100"/>
                </a:moveTo>
                <a:lnTo>
                  <a:pt x="766572" y="0"/>
                </a:lnTo>
                <a:lnTo>
                  <a:pt x="766572" y="32766"/>
                </a:lnTo>
                <a:lnTo>
                  <a:pt x="4572" y="32766"/>
                </a:lnTo>
                <a:lnTo>
                  <a:pt x="762" y="34290"/>
                </a:lnTo>
                <a:lnTo>
                  <a:pt x="0" y="38100"/>
                </a:lnTo>
                <a:lnTo>
                  <a:pt x="762" y="41148"/>
                </a:lnTo>
                <a:lnTo>
                  <a:pt x="4572" y="42672"/>
                </a:lnTo>
                <a:lnTo>
                  <a:pt x="766572" y="42672"/>
                </a:lnTo>
                <a:lnTo>
                  <a:pt x="766572" y="76200"/>
                </a:lnTo>
                <a:lnTo>
                  <a:pt x="784098" y="67437"/>
                </a:lnTo>
                <a:lnTo>
                  <a:pt x="842772" y="38100"/>
                </a:lnTo>
                <a:close/>
              </a:path>
              <a:path w="2062479" h="76200" extrusionOk="0">
                <a:moveTo>
                  <a:pt x="2061972" y="38100"/>
                </a:moveTo>
                <a:lnTo>
                  <a:pt x="1985772" y="0"/>
                </a:lnTo>
                <a:lnTo>
                  <a:pt x="1985772" y="32766"/>
                </a:lnTo>
                <a:lnTo>
                  <a:pt x="1147572" y="32766"/>
                </a:lnTo>
                <a:lnTo>
                  <a:pt x="1143762" y="34290"/>
                </a:lnTo>
                <a:lnTo>
                  <a:pt x="1143000" y="38100"/>
                </a:lnTo>
                <a:lnTo>
                  <a:pt x="1143762" y="41148"/>
                </a:lnTo>
                <a:lnTo>
                  <a:pt x="1147572" y="42672"/>
                </a:lnTo>
                <a:lnTo>
                  <a:pt x="1985772" y="42672"/>
                </a:lnTo>
                <a:lnTo>
                  <a:pt x="1985772" y="76200"/>
                </a:lnTo>
                <a:lnTo>
                  <a:pt x="2003298" y="67437"/>
                </a:lnTo>
                <a:lnTo>
                  <a:pt x="2061972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69"/>
          <p:cNvSpPr txBox="1"/>
          <p:nvPr/>
        </p:nvSpPr>
        <p:spPr>
          <a:xfrm>
            <a:off x="3051301" y="2388361"/>
            <a:ext cx="83248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(a|b|c) 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4" name="Google Shape;1444;p69"/>
          <p:cNvSpPr txBox="1"/>
          <p:nvPr/>
        </p:nvSpPr>
        <p:spPr>
          <a:xfrm>
            <a:off x="6191512" y="2402847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45" name="Google Shape;1445;p69"/>
          <p:cNvGrpSpPr/>
          <p:nvPr/>
        </p:nvGrpSpPr>
        <p:grpSpPr>
          <a:xfrm>
            <a:off x="2438400" y="2514600"/>
            <a:ext cx="304800" cy="304800"/>
            <a:chOff x="2438400" y="2514600"/>
            <a:chExt cx="304800" cy="304800"/>
          </a:xfrm>
        </p:grpSpPr>
        <p:sp>
          <p:nvSpPr>
            <p:cNvPr id="1446" name="Google Shape;1446;p69"/>
            <p:cNvSpPr/>
            <p:nvPr/>
          </p:nvSpPr>
          <p:spPr>
            <a:xfrm>
              <a:off x="2438400" y="2514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69"/>
            <p:cNvSpPr/>
            <p:nvPr/>
          </p:nvSpPr>
          <p:spPr>
            <a:xfrm>
              <a:off x="2438400" y="2514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8" name="Google Shape;1448;p69"/>
          <p:cNvSpPr txBox="1"/>
          <p:nvPr/>
        </p:nvSpPr>
        <p:spPr>
          <a:xfrm>
            <a:off x="2528570" y="25270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9" name="Google Shape;1449;p69"/>
          <p:cNvSpPr txBox="1"/>
          <p:nvPr/>
        </p:nvSpPr>
        <p:spPr>
          <a:xfrm>
            <a:off x="4956305" y="2388371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50" name="Google Shape;1450;p69"/>
          <p:cNvGrpSpPr/>
          <p:nvPr/>
        </p:nvGrpSpPr>
        <p:grpSpPr>
          <a:xfrm>
            <a:off x="2738628" y="2209800"/>
            <a:ext cx="3433572" cy="1066800"/>
            <a:chOff x="2738628" y="2209800"/>
            <a:chExt cx="3433572" cy="1066800"/>
          </a:xfrm>
        </p:grpSpPr>
        <p:sp>
          <p:nvSpPr>
            <p:cNvPr id="1451" name="Google Shape;1451;p69"/>
            <p:cNvSpPr/>
            <p:nvPr/>
          </p:nvSpPr>
          <p:spPr>
            <a:xfrm>
              <a:off x="2738628" y="2628899"/>
              <a:ext cx="2981325" cy="533400"/>
            </a:xfrm>
            <a:custGeom>
              <a:avLst/>
              <a:gdLst/>
              <a:ahLst/>
              <a:cxnLst/>
              <a:rect l="l" t="t" r="r" b="b"/>
              <a:pathLst>
                <a:path w="2981325" h="533400" extrusionOk="0">
                  <a:moveTo>
                    <a:pt x="1680972" y="38100"/>
                  </a:moveTo>
                  <a:lnTo>
                    <a:pt x="1604772" y="0"/>
                  </a:lnTo>
                  <a:lnTo>
                    <a:pt x="1604772" y="33528"/>
                  </a:lnTo>
                  <a:lnTo>
                    <a:pt x="4572" y="33528"/>
                  </a:lnTo>
                  <a:lnTo>
                    <a:pt x="1524" y="35052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1604772" y="42672"/>
                  </a:lnTo>
                  <a:lnTo>
                    <a:pt x="1604772" y="76200"/>
                  </a:lnTo>
                  <a:lnTo>
                    <a:pt x="1622298" y="67437"/>
                  </a:lnTo>
                  <a:lnTo>
                    <a:pt x="1680972" y="38100"/>
                  </a:lnTo>
                  <a:close/>
                </a:path>
                <a:path w="2981325" h="533400" extrusionOk="0">
                  <a:moveTo>
                    <a:pt x="2980944" y="189738"/>
                  </a:moveTo>
                  <a:lnTo>
                    <a:pt x="2978658" y="186690"/>
                  </a:lnTo>
                  <a:lnTo>
                    <a:pt x="2975610" y="185928"/>
                  </a:lnTo>
                  <a:lnTo>
                    <a:pt x="2972562" y="188214"/>
                  </a:lnTo>
                  <a:lnTo>
                    <a:pt x="2929128" y="259080"/>
                  </a:lnTo>
                  <a:lnTo>
                    <a:pt x="2898648" y="304800"/>
                  </a:lnTo>
                  <a:lnTo>
                    <a:pt x="2865882" y="348234"/>
                  </a:lnTo>
                  <a:lnTo>
                    <a:pt x="2830830" y="387858"/>
                  </a:lnTo>
                  <a:lnTo>
                    <a:pt x="2801874" y="415290"/>
                  </a:lnTo>
                  <a:lnTo>
                    <a:pt x="2769870" y="440436"/>
                  </a:lnTo>
                  <a:lnTo>
                    <a:pt x="2735580" y="461772"/>
                  </a:lnTo>
                  <a:lnTo>
                    <a:pt x="2697480" y="480822"/>
                  </a:lnTo>
                  <a:lnTo>
                    <a:pt x="2655570" y="495300"/>
                  </a:lnTo>
                  <a:lnTo>
                    <a:pt x="2606802" y="506730"/>
                  </a:lnTo>
                  <a:lnTo>
                    <a:pt x="2551176" y="515112"/>
                  </a:lnTo>
                  <a:lnTo>
                    <a:pt x="2469642" y="521970"/>
                  </a:lnTo>
                  <a:lnTo>
                    <a:pt x="2405634" y="524256"/>
                  </a:lnTo>
                  <a:lnTo>
                    <a:pt x="2318766" y="522732"/>
                  </a:lnTo>
                  <a:lnTo>
                    <a:pt x="2276094" y="520446"/>
                  </a:lnTo>
                  <a:lnTo>
                    <a:pt x="2234184" y="517347"/>
                  </a:lnTo>
                  <a:lnTo>
                    <a:pt x="2194560" y="513499"/>
                  </a:lnTo>
                  <a:lnTo>
                    <a:pt x="2139696" y="506730"/>
                  </a:lnTo>
                  <a:lnTo>
                    <a:pt x="2090928" y="497586"/>
                  </a:lnTo>
                  <a:lnTo>
                    <a:pt x="2076450" y="493776"/>
                  </a:lnTo>
                  <a:lnTo>
                    <a:pt x="2063496" y="490728"/>
                  </a:lnTo>
                  <a:lnTo>
                    <a:pt x="2015490" y="473964"/>
                  </a:lnTo>
                  <a:lnTo>
                    <a:pt x="1975866" y="452628"/>
                  </a:lnTo>
                  <a:lnTo>
                    <a:pt x="1935480" y="420624"/>
                  </a:lnTo>
                  <a:lnTo>
                    <a:pt x="1903476" y="384048"/>
                  </a:lnTo>
                  <a:lnTo>
                    <a:pt x="1882140" y="352044"/>
                  </a:lnTo>
                  <a:lnTo>
                    <a:pt x="1871446" y="333057"/>
                  </a:lnTo>
                  <a:lnTo>
                    <a:pt x="1901190" y="318516"/>
                  </a:lnTo>
                  <a:lnTo>
                    <a:pt x="1833372" y="266700"/>
                  </a:lnTo>
                  <a:lnTo>
                    <a:pt x="1832610" y="352044"/>
                  </a:lnTo>
                  <a:lnTo>
                    <a:pt x="1856994" y="340131"/>
                  </a:lnTo>
                  <a:lnTo>
                    <a:pt x="1862607" y="337375"/>
                  </a:lnTo>
                  <a:lnTo>
                    <a:pt x="1863852" y="339852"/>
                  </a:lnTo>
                  <a:lnTo>
                    <a:pt x="1884426" y="373380"/>
                  </a:lnTo>
                  <a:lnTo>
                    <a:pt x="1908048" y="405384"/>
                  </a:lnTo>
                  <a:lnTo>
                    <a:pt x="1944624" y="441960"/>
                  </a:lnTo>
                  <a:lnTo>
                    <a:pt x="1953006" y="448056"/>
                  </a:lnTo>
                  <a:lnTo>
                    <a:pt x="1962150" y="454914"/>
                  </a:lnTo>
                  <a:lnTo>
                    <a:pt x="2011680" y="483108"/>
                  </a:lnTo>
                  <a:lnTo>
                    <a:pt x="2060448" y="499872"/>
                  </a:lnTo>
                  <a:lnTo>
                    <a:pt x="2104644" y="509778"/>
                  </a:lnTo>
                  <a:lnTo>
                    <a:pt x="2156460" y="518160"/>
                  </a:lnTo>
                  <a:lnTo>
                    <a:pt x="2174748" y="521208"/>
                  </a:lnTo>
                  <a:lnTo>
                    <a:pt x="2194560" y="523494"/>
                  </a:lnTo>
                  <a:lnTo>
                    <a:pt x="2213610" y="525018"/>
                  </a:lnTo>
                  <a:lnTo>
                    <a:pt x="2234184" y="527304"/>
                  </a:lnTo>
                  <a:lnTo>
                    <a:pt x="2254758" y="528828"/>
                  </a:lnTo>
                  <a:lnTo>
                    <a:pt x="2276094" y="530352"/>
                  </a:lnTo>
                  <a:lnTo>
                    <a:pt x="2297430" y="531114"/>
                  </a:lnTo>
                  <a:lnTo>
                    <a:pt x="2318766" y="532638"/>
                  </a:lnTo>
                  <a:lnTo>
                    <a:pt x="2362200" y="533400"/>
                  </a:lnTo>
                  <a:lnTo>
                    <a:pt x="2426970" y="533400"/>
                  </a:lnTo>
                  <a:lnTo>
                    <a:pt x="2449068" y="532638"/>
                  </a:lnTo>
                  <a:lnTo>
                    <a:pt x="2470404" y="531114"/>
                  </a:lnTo>
                  <a:lnTo>
                    <a:pt x="2490978" y="530352"/>
                  </a:lnTo>
                  <a:lnTo>
                    <a:pt x="2511552" y="528828"/>
                  </a:lnTo>
                  <a:lnTo>
                    <a:pt x="2532126" y="526542"/>
                  </a:lnTo>
                  <a:lnTo>
                    <a:pt x="2551938" y="525018"/>
                  </a:lnTo>
                  <a:lnTo>
                    <a:pt x="2571750" y="521970"/>
                  </a:lnTo>
                  <a:lnTo>
                    <a:pt x="2590038" y="519684"/>
                  </a:lnTo>
                  <a:lnTo>
                    <a:pt x="2608326" y="515874"/>
                  </a:lnTo>
                  <a:lnTo>
                    <a:pt x="2673096" y="499872"/>
                  </a:lnTo>
                  <a:lnTo>
                    <a:pt x="2727198" y="477012"/>
                  </a:lnTo>
                  <a:lnTo>
                    <a:pt x="2775204" y="448056"/>
                  </a:lnTo>
                  <a:lnTo>
                    <a:pt x="2807970" y="422910"/>
                  </a:lnTo>
                  <a:lnTo>
                    <a:pt x="2837688" y="394716"/>
                  </a:lnTo>
                  <a:lnTo>
                    <a:pt x="2873502" y="353568"/>
                  </a:lnTo>
                  <a:lnTo>
                    <a:pt x="2906268" y="310134"/>
                  </a:lnTo>
                  <a:lnTo>
                    <a:pt x="2936748" y="263652"/>
                  </a:lnTo>
                  <a:lnTo>
                    <a:pt x="2951988" y="240792"/>
                  </a:lnTo>
                  <a:lnTo>
                    <a:pt x="2980182" y="192786"/>
                  </a:lnTo>
                  <a:lnTo>
                    <a:pt x="2980944" y="189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69"/>
            <p:cNvSpPr/>
            <p:nvPr/>
          </p:nvSpPr>
          <p:spPr>
            <a:xfrm>
              <a:off x="4191000" y="2209800"/>
              <a:ext cx="1981200" cy="1066800"/>
            </a:xfrm>
            <a:custGeom>
              <a:avLst/>
              <a:gdLst/>
              <a:ahLst/>
              <a:cxnLst/>
              <a:rect l="l" t="t" r="r" b="b"/>
              <a:pathLst>
                <a:path w="1981200" h="1066800" extrusionOk="0">
                  <a:moveTo>
                    <a:pt x="990600" y="0"/>
                  </a:moveTo>
                  <a:lnTo>
                    <a:pt x="927950" y="1048"/>
                  </a:lnTo>
                  <a:lnTo>
                    <a:pt x="866336" y="4150"/>
                  </a:lnTo>
                  <a:lnTo>
                    <a:pt x="805874" y="9246"/>
                  </a:lnTo>
                  <a:lnTo>
                    <a:pt x="746680" y="16272"/>
                  </a:lnTo>
                  <a:lnTo>
                    <a:pt x="688870" y="25166"/>
                  </a:lnTo>
                  <a:lnTo>
                    <a:pt x="632560" y="35866"/>
                  </a:lnTo>
                  <a:lnTo>
                    <a:pt x="577866" y="48310"/>
                  </a:lnTo>
                  <a:lnTo>
                    <a:pt x="524903" y="62436"/>
                  </a:lnTo>
                  <a:lnTo>
                    <a:pt x="473789" y="78181"/>
                  </a:lnTo>
                  <a:lnTo>
                    <a:pt x="424638" y="95484"/>
                  </a:lnTo>
                  <a:lnTo>
                    <a:pt x="377568" y="114282"/>
                  </a:lnTo>
                  <a:lnTo>
                    <a:pt x="332693" y="134512"/>
                  </a:lnTo>
                  <a:lnTo>
                    <a:pt x="290131" y="156114"/>
                  </a:lnTo>
                  <a:lnTo>
                    <a:pt x="249997" y="179025"/>
                  </a:lnTo>
                  <a:lnTo>
                    <a:pt x="212406" y="203182"/>
                  </a:lnTo>
                  <a:lnTo>
                    <a:pt x="177476" y="228523"/>
                  </a:lnTo>
                  <a:lnTo>
                    <a:pt x="145322" y="254987"/>
                  </a:lnTo>
                  <a:lnTo>
                    <a:pt x="116059" y="282510"/>
                  </a:lnTo>
                  <a:lnTo>
                    <a:pt x="89805" y="311032"/>
                  </a:lnTo>
                  <a:lnTo>
                    <a:pt x="46786" y="370820"/>
                  </a:lnTo>
                  <a:lnTo>
                    <a:pt x="17191" y="433853"/>
                  </a:lnTo>
                  <a:lnTo>
                    <a:pt x="1948" y="499634"/>
                  </a:lnTo>
                  <a:lnTo>
                    <a:pt x="0" y="533399"/>
                  </a:lnTo>
                  <a:lnTo>
                    <a:pt x="1948" y="567165"/>
                  </a:lnTo>
                  <a:lnTo>
                    <a:pt x="17191" y="632946"/>
                  </a:lnTo>
                  <a:lnTo>
                    <a:pt x="46786" y="695979"/>
                  </a:lnTo>
                  <a:lnTo>
                    <a:pt x="89805" y="755767"/>
                  </a:lnTo>
                  <a:lnTo>
                    <a:pt x="116059" y="784289"/>
                  </a:lnTo>
                  <a:lnTo>
                    <a:pt x="145322" y="811812"/>
                  </a:lnTo>
                  <a:lnTo>
                    <a:pt x="177476" y="838276"/>
                  </a:lnTo>
                  <a:lnTo>
                    <a:pt x="212406" y="863617"/>
                  </a:lnTo>
                  <a:lnTo>
                    <a:pt x="249997" y="887774"/>
                  </a:lnTo>
                  <a:lnTo>
                    <a:pt x="290131" y="910685"/>
                  </a:lnTo>
                  <a:lnTo>
                    <a:pt x="332693" y="932287"/>
                  </a:lnTo>
                  <a:lnTo>
                    <a:pt x="377568" y="952517"/>
                  </a:lnTo>
                  <a:lnTo>
                    <a:pt x="424638" y="971315"/>
                  </a:lnTo>
                  <a:lnTo>
                    <a:pt x="473789" y="988618"/>
                  </a:lnTo>
                  <a:lnTo>
                    <a:pt x="524903" y="1004363"/>
                  </a:lnTo>
                  <a:lnTo>
                    <a:pt x="577866" y="1018489"/>
                  </a:lnTo>
                  <a:lnTo>
                    <a:pt x="632560" y="1030933"/>
                  </a:lnTo>
                  <a:lnTo>
                    <a:pt x="688870" y="1041633"/>
                  </a:lnTo>
                  <a:lnTo>
                    <a:pt x="746680" y="1050527"/>
                  </a:lnTo>
                  <a:lnTo>
                    <a:pt x="805874" y="1057553"/>
                  </a:lnTo>
                  <a:lnTo>
                    <a:pt x="866336" y="1062649"/>
                  </a:lnTo>
                  <a:lnTo>
                    <a:pt x="927950" y="1065751"/>
                  </a:lnTo>
                  <a:lnTo>
                    <a:pt x="990600" y="1066800"/>
                  </a:lnTo>
                  <a:lnTo>
                    <a:pt x="1053249" y="1065751"/>
                  </a:lnTo>
                  <a:lnTo>
                    <a:pt x="1114863" y="1062649"/>
                  </a:lnTo>
                  <a:lnTo>
                    <a:pt x="1175325" y="1057553"/>
                  </a:lnTo>
                  <a:lnTo>
                    <a:pt x="1234519" y="1050527"/>
                  </a:lnTo>
                  <a:lnTo>
                    <a:pt x="1292329" y="1041633"/>
                  </a:lnTo>
                  <a:lnTo>
                    <a:pt x="1348639" y="1030933"/>
                  </a:lnTo>
                  <a:lnTo>
                    <a:pt x="1403333" y="1018489"/>
                  </a:lnTo>
                  <a:lnTo>
                    <a:pt x="1456296" y="1004363"/>
                  </a:lnTo>
                  <a:lnTo>
                    <a:pt x="1507410" y="988618"/>
                  </a:lnTo>
                  <a:lnTo>
                    <a:pt x="1556561" y="971315"/>
                  </a:lnTo>
                  <a:lnTo>
                    <a:pt x="1603631" y="952517"/>
                  </a:lnTo>
                  <a:lnTo>
                    <a:pt x="1648506" y="932287"/>
                  </a:lnTo>
                  <a:lnTo>
                    <a:pt x="1691068" y="910685"/>
                  </a:lnTo>
                  <a:lnTo>
                    <a:pt x="1731202" y="887774"/>
                  </a:lnTo>
                  <a:lnTo>
                    <a:pt x="1768793" y="863617"/>
                  </a:lnTo>
                  <a:lnTo>
                    <a:pt x="1803723" y="838276"/>
                  </a:lnTo>
                  <a:lnTo>
                    <a:pt x="1835877" y="811812"/>
                  </a:lnTo>
                  <a:lnTo>
                    <a:pt x="1865140" y="784289"/>
                  </a:lnTo>
                  <a:lnTo>
                    <a:pt x="1891394" y="755767"/>
                  </a:lnTo>
                  <a:lnTo>
                    <a:pt x="1934413" y="695979"/>
                  </a:lnTo>
                  <a:lnTo>
                    <a:pt x="1964008" y="632946"/>
                  </a:lnTo>
                  <a:lnTo>
                    <a:pt x="1979251" y="567165"/>
                  </a:lnTo>
                  <a:lnTo>
                    <a:pt x="1981200" y="533399"/>
                  </a:lnTo>
                  <a:lnTo>
                    <a:pt x="1979251" y="499634"/>
                  </a:lnTo>
                  <a:lnTo>
                    <a:pt x="1964008" y="433853"/>
                  </a:lnTo>
                  <a:lnTo>
                    <a:pt x="1934413" y="370820"/>
                  </a:lnTo>
                  <a:lnTo>
                    <a:pt x="1891394" y="311032"/>
                  </a:lnTo>
                  <a:lnTo>
                    <a:pt x="1865140" y="282510"/>
                  </a:lnTo>
                  <a:lnTo>
                    <a:pt x="1835877" y="254987"/>
                  </a:lnTo>
                  <a:lnTo>
                    <a:pt x="1803723" y="228523"/>
                  </a:lnTo>
                  <a:lnTo>
                    <a:pt x="1768793" y="203182"/>
                  </a:lnTo>
                  <a:lnTo>
                    <a:pt x="1731202" y="179025"/>
                  </a:lnTo>
                  <a:lnTo>
                    <a:pt x="1691068" y="156114"/>
                  </a:lnTo>
                  <a:lnTo>
                    <a:pt x="1648506" y="134512"/>
                  </a:lnTo>
                  <a:lnTo>
                    <a:pt x="1603631" y="114282"/>
                  </a:lnTo>
                  <a:lnTo>
                    <a:pt x="1556561" y="95484"/>
                  </a:lnTo>
                  <a:lnTo>
                    <a:pt x="1507410" y="78181"/>
                  </a:lnTo>
                  <a:lnTo>
                    <a:pt x="1456296" y="62436"/>
                  </a:lnTo>
                  <a:lnTo>
                    <a:pt x="1403333" y="48310"/>
                  </a:lnTo>
                  <a:lnTo>
                    <a:pt x="1348639" y="35866"/>
                  </a:lnTo>
                  <a:lnTo>
                    <a:pt x="1292329" y="25166"/>
                  </a:lnTo>
                  <a:lnTo>
                    <a:pt x="1234519" y="16272"/>
                  </a:lnTo>
                  <a:lnTo>
                    <a:pt x="1175325" y="9246"/>
                  </a:lnTo>
                  <a:lnTo>
                    <a:pt x="1114863" y="4150"/>
                  </a:lnTo>
                  <a:lnTo>
                    <a:pt x="1053249" y="1048"/>
                  </a:lnTo>
                  <a:lnTo>
                    <a:pt x="9906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3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3" name="Google Shape;1453;p69"/>
          <p:cNvSpPr txBox="1"/>
          <p:nvPr/>
        </p:nvSpPr>
        <p:spPr>
          <a:xfrm>
            <a:off x="4787900" y="2831845"/>
            <a:ext cx="3981450" cy="8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(b|c) 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55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paths that can be “shortened”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4" name="Google Shape;1454;p69"/>
          <p:cNvSpPr/>
          <p:nvPr/>
        </p:nvSpPr>
        <p:spPr>
          <a:xfrm>
            <a:off x="4495800" y="424967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729"/>
                </a:lnTo>
                <a:lnTo>
                  <a:pt x="29504" y="242584"/>
                </a:lnTo>
                <a:lnTo>
                  <a:pt x="62544" y="275514"/>
                </a:lnTo>
                <a:lnTo>
                  <a:pt x="104363" y="297070"/>
                </a:lnTo>
                <a:lnTo>
                  <a:pt x="152400" y="304800"/>
                </a:lnTo>
                <a:lnTo>
                  <a:pt x="200436" y="297070"/>
                </a:lnTo>
                <a:lnTo>
                  <a:pt x="242255" y="275514"/>
                </a:lnTo>
                <a:lnTo>
                  <a:pt x="275295" y="242584"/>
                </a:lnTo>
                <a:lnTo>
                  <a:pt x="296997" y="200729"/>
                </a:lnTo>
                <a:lnTo>
                  <a:pt x="304800" y="152400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69"/>
          <p:cNvSpPr txBox="1"/>
          <p:nvPr/>
        </p:nvSpPr>
        <p:spPr>
          <a:xfrm>
            <a:off x="4585970" y="4262120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6" name="Google Shape;1456;p69"/>
          <p:cNvSpPr/>
          <p:nvPr/>
        </p:nvSpPr>
        <p:spPr>
          <a:xfrm>
            <a:off x="5638800" y="424967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7802" y="200729"/>
                </a:lnTo>
                <a:lnTo>
                  <a:pt x="29504" y="242584"/>
                </a:lnTo>
                <a:lnTo>
                  <a:pt x="62544" y="275514"/>
                </a:lnTo>
                <a:lnTo>
                  <a:pt x="104363" y="297070"/>
                </a:lnTo>
                <a:lnTo>
                  <a:pt x="152400" y="304800"/>
                </a:lnTo>
                <a:lnTo>
                  <a:pt x="200436" y="297070"/>
                </a:lnTo>
                <a:lnTo>
                  <a:pt x="242255" y="275514"/>
                </a:lnTo>
                <a:lnTo>
                  <a:pt x="275295" y="242584"/>
                </a:lnTo>
                <a:lnTo>
                  <a:pt x="296997" y="200729"/>
                </a:lnTo>
                <a:lnTo>
                  <a:pt x="304800" y="152399"/>
                </a:lnTo>
                <a:lnTo>
                  <a:pt x="296997" y="104363"/>
                </a:lnTo>
                <a:lnTo>
                  <a:pt x="275295" y="62544"/>
                </a:lnTo>
                <a:lnTo>
                  <a:pt x="242255" y="29504"/>
                </a:lnTo>
                <a:lnTo>
                  <a:pt x="200436" y="7802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69"/>
          <p:cNvSpPr txBox="1"/>
          <p:nvPr/>
        </p:nvSpPr>
        <p:spPr>
          <a:xfrm>
            <a:off x="5728970" y="4262120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58" name="Google Shape;1458;p69"/>
          <p:cNvGrpSpPr/>
          <p:nvPr/>
        </p:nvGrpSpPr>
        <p:grpSpPr>
          <a:xfrm>
            <a:off x="6858000" y="4249673"/>
            <a:ext cx="304800" cy="304800"/>
            <a:chOff x="6858000" y="4249673"/>
            <a:chExt cx="304800" cy="304800"/>
          </a:xfrm>
        </p:grpSpPr>
        <p:sp>
          <p:nvSpPr>
            <p:cNvPr id="1459" name="Google Shape;1459;p69"/>
            <p:cNvSpPr/>
            <p:nvPr/>
          </p:nvSpPr>
          <p:spPr>
            <a:xfrm>
              <a:off x="6858000" y="424967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729"/>
                  </a:lnTo>
                  <a:lnTo>
                    <a:pt x="29504" y="242584"/>
                  </a:lnTo>
                  <a:lnTo>
                    <a:pt x="62544" y="275514"/>
                  </a:lnTo>
                  <a:lnTo>
                    <a:pt x="104363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69"/>
            <p:cNvSpPr/>
            <p:nvPr/>
          </p:nvSpPr>
          <p:spPr>
            <a:xfrm>
              <a:off x="6858000" y="424967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729"/>
                  </a:lnTo>
                  <a:lnTo>
                    <a:pt x="29504" y="242584"/>
                  </a:lnTo>
                  <a:lnTo>
                    <a:pt x="62544" y="275514"/>
                  </a:lnTo>
                  <a:lnTo>
                    <a:pt x="104363" y="297070"/>
                  </a:lnTo>
                  <a:lnTo>
                    <a:pt x="152400" y="304800"/>
                  </a:lnTo>
                  <a:lnTo>
                    <a:pt x="200436" y="297070"/>
                  </a:lnTo>
                  <a:lnTo>
                    <a:pt x="242255" y="275514"/>
                  </a:lnTo>
                  <a:lnTo>
                    <a:pt x="275295" y="242584"/>
                  </a:lnTo>
                  <a:lnTo>
                    <a:pt x="296997" y="200729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1" name="Google Shape;1461;p69"/>
          <p:cNvSpPr txBox="1"/>
          <p:nvPr/>
        </p:nvSpPr>
        <p:spPr>
          <a:xfrm>
            <a:off x="6948169" y="4262120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2" name="Google Shape;1462;p69"/>
          <p:cNvSpPr/>
          <p:nvPr/>
        </p:nvSpPr>
        <p:spPr>
          <a:xfrm>
            <a:off x="4796028" y="4363973"/>
            <a:ext cx="2062480" cy="76200"/>
          </a:xfrm>
          <a:custGeom>
            <a:avLst/>
            <a:gdLst/>
            <a:ahLst/>
            <a:cxnLst/>
            <a:rect l="l" t="t" r="r" b="b"/>
            <a:pathLst>
              <a:path w="2062479" h="76200" extrusionOk="0">
                <a:moveTo>
                  <a:pt x="842772" y="38100"/>
                </a:moveTo>
                <a:lnTo>
                  <a:pt x="766572" y="0"/>
                </a:lnTo>
                <a:lnTo>
                  <a:pt x="76657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2672"/>
                </a:lnTo>
                <a:lnTo>
                  <a:pt x="766572" y="42672"/>
                </a:lnTo>
                <a:lnTo>
                  <a:pt x="766572" y="76200"/>
                </a:lnTo>
                <a:lnTo>
                  <a:pt x="784098" y="67437"/>
                </a:lnTo>
                <a:lnTo>
                  <a:pt x="842772" y="38100"/>
                </a:lnTo>
                <a:close/>
              </a:path>
              <a:path w="2062479" h="76200" extrusionOk="0">
                <a:moveTo>
                  <a:pt x="2061972" y="38100"/>
                </a:moveTo>
                <a:lnTo>
                  <a:pt x="1985772" y="0"/>
                </a:lnTo>
                <a:lnTo>
                  <a:pt x="1985772" y="33528"/>
                </a:lnTo>
                <a:lnTo>
                  <a:pt x="1147572" y="33528"/>
                </a:lnTo>
                <a:lnTo>
                  <a:pt x="1144524" y="35052"/>
                </a:lnTo>
                <a:lnTo>
                  <a:pt x="1143000" y="38100"/>
                </a:lnTo>
                <a:lnTo>
                  <a:pt x="1144524" y="41910"/>
                </a:lnTo>
                <a:lnTo>
                  <a:pt x="1147572" y="42672"/>
                </a:lnTo>
                <a:lnTo>
                  <a:pt x="1985772" y="42672"/>
                </a:lnTo>
                <a:lnTo>
                  <a:pt x="1985772" y="76200"/>
                </a:lnTo>
                <a:lnTo>
                  <a:pt x="2003298" y="67437"/>
                </a:lnTo>
                <a:lnTo>
                  <a:pt x="2061972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69"/>
          <p:cNvSpPr txBox="1"/>
          <p:nvPr/>
        </p:nvSpPr>
        <p:spPr>
          <a:xfrm>
            <a:off x="3111500" y="4109720"/>
            <a:ext cx="83248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(a|b|c) 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4" name="Google Shape;1464;p69"/>
          <p:cNvSpPr txBox="1"/>
          <p:nvPr/>
        </p:nvSpPr>
        <p:spPr>
          <a:xfrm>
            <a:off x="6251710" y="4123432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65" name="Google Shape;1465;p69"/>
          <p:cNvGrpSpPr/>
          <p:nvPr/>
        </p:nvGrpSpPr>
        <p:grpSpPr>
          <a:xfrm>
            <a:off x="2498598" y="4235196"/>
            <a:ext cx="304800" cy="304800"/>
            <a:chOff x="2498598" y="4235196"/>
            <a:chExt cx="304800" cy="304800"/>
          </a:xfrm>
        </p:grpSpPr>
        <p:sp>
          <p:nvSpPr>
            <p:cNvPr id="1466" name="Google Shape;1466;p69"/>
            <p:cNvSpPr/>
            <p:nvPr/>
          </p:nvSpPr>
          <p:spPr>
            <a:xfrm>
              <a:off x="2498598" y="423519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7070" y="104363"/>
                  </a:lnTo>
                  <a:lnTo>
                    <a:pt x="275514" y="62544"/>
                  </a:lnTo>
                  <a:lnTo>
                    <a:pt x="242584" y="29504"/>
                  </a:lnTo>
                  <a:lnTo>
                    <a:pt x="200729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729"/>
                  </a:lnTo>
                  <a:lnTo>
                    <a:pt x="29504" y="242584"/>
                  </a:lnTo>
                  <a:lnTo>
                    <a:pt x="62544" y="275514"/>
                  </a:lnTo>
                  <a:lnTo>
                    <a:pt x="104363" y="297070"/>
                  </a:lnTo>
                  <a:lnTo>
                    <a:pt x="152400" y="304800"/>
                  </a:lnTo>
                  <a:lnTo>
                    <a:pt x="200729" y="297070"/>
                  </a:lnTo>
                  <a:lnTo>
                    <a:pt x="242584" y="275514"/>
                  </a:lnTo>
                  <a:lnTo>
                    <a:pt x="275514" y="242584"/>
                  </a:lnTo>
                  <a:lnTo>
                    <a:pt x="297070" y="200729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69"/>
            <p:cNvSpPr/>
            <p:nvPr/>
          </p:nvSpPr>
          <p:spPr>
            <a:xfrm>
              <a:off x="2498598" y="423519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729"/>
                  </a:lnTo>
                  <a:lnTo>
                    <a:pt x="29504" y="242584"/>
                  </a:lnTo>
                  <a:lnTo>
                    <a:pt x="62544" y="275514"/>
                  </a:lnTo>
                  <a:lnTo>
                    <a:pt x="104363" y="297070"/>
                  </a:lnTo>
                  <a:lnTo>
                    <a:pt x="152400" y="304800"/>
                  </a:lnTo>
                  <a:lnTo>
                    <a:pt x="200729" y="297070"/>
                  </a:lnTo>
                  <a:lnTo>
                    <a:pt x="242584" y="275514"/>
                  </a:lnTo>
                  <a:lnTo>
                    <a:pt x="275514" y="242584"/>
                  </a:lnTo>
                  <a:lnTo>
                    <a:pt x="297070" y="200729"/>
                  </a:lnTo>
                  <a:lnTo>
                    <a:pt x="304800" y="152400"/>
                  </a:lnTo>
                  <a:lnTo>
                    <a:pt x="297070" y="104363"/>
                  </a:lnTo>
                  <a:lnTo>
                    <a:pt x="275514" y="62544"/>
                  </a:lnTo>
                  <a:lnTo>
                    <a:pt x="242584" y="29504"/>
                  </a:lnTo>
                  <a:lnTo>
                    <a:pt x="200729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8" name="Google Shape;1468;p69"/>
          <p:cNvSpPr txBox="1"/>
          <p:nvPr/>
        </p:nvSpPr>
        <p:spPr>
          <a:xfrm>
            <a:off x="2589529" y="4247642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9" name="Google Shape;1469;p69"/>
          <p:cNvSpPr txBox="1"/>
          <p:nvPr/>
        </p:nvSpPr>
        <p:spPr>
          <a:xfrm>
            <a:off x="5016492" y="4109720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0" name="Google Shape;1470;p69"/>
          <p:cNvSpPr/>
          <p:nvPr/>
        </p:nvSpPr>
        <p:spPr>
          <a:xfrm>
            <a:off x="2798826" y="4349495"/>
            <a:ext cx="3241675" cy="624205"/>
          </a:xfrm>
          <a:custGeom>
            <a:avLst/>
            <a:gdLst/>
            <a:ahLst/>
            <a:cxnLst/>
            <a:rect l="l" t="t" r="r" b="b"/>
            <a:pathLst>
              <a:path w="3241675" h="624204" extrusionOk="0">
                <a:moveTo>
                  <a:pt x="1680972" y="38100"/>
                </a:moveTo>
                <a:lnTo>
                  <a:pt x="1604772" y="0"/>
                </a:lnTo>
                <a:lnTo>
                  <a:pt x="160477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1604772" y="43434"/>
                </a:lnTo>
                <a:lnTo>
                  <a:pt x="1604772" y="76200"/>
                </a:lnTo>
                <a:lnTo>
                  <a:pt x="1622298" y="67437"/>
                </a:lnTo>
                <a:lnTo>
                  <a:pt x="1680972" y="38100"/>
                </a:lnTo>
                <a:close/>
              </a:path>
              <a:path w="3241675" h="624204" extrusionOk="0">
                <a:moveTo>
                  <a:pt x="3241548" y="486918"/>
                </a:moveTo>
                <a:lnTo>
                  <a:pt x="3240786" y="475488"/>
                </a:lnTo>
                <a:lnTo>
                  <a:pt x="3237738" y="452628"/>
                </a:lnTo>
                <a:lnTo>
                  <a:pt x="3234690" y="440436"/>
                </a:lnTo>
                <a:lnTo>
                  <a:pt x="3232404" y="428244"/>
                </a:lnTo>
                <a:lnTo>
                  <a:pt x="3228594" y="415290"/>
                </a:lnTo>
                <a:lnTo>
                  <a:pt x="3224784" y="403098"/>
                </a:lnTo>
                <a:lnTo>
                  <a:pt x="3220974" y="389382"/>
                </a:lnTo>
                <a:lnTo>
                  <a:pt x="3215640" y="376428"/>
                </a:lnTo>
                <a:lnTo>
                  <a:pt x="3211068" y="362712"/>
                </a:lnTo>
                <a:lnTo>
                  <a:pt x="3205734" y="348996"/>
                </a:lnTo>
                <a:lnTo>
                  <a:pt x="3200400" y="334518"/>
                </a:lnTo>
                <a:lnTo>
                  <a:pt x="3188208" y="306324"/>
                </a:lnTo>
                <a:lnTo>
                  <a:pt x="3175254" y="277368"/>
                </a:lnTo>
                <a:lnTo>
                  <a:pt x="3161538" y="248412"/>
                </a:lnTo>
                <a:lnTo>
                  <a:pt x="3147822" y="218694"/>
                </a:lnTo>
                <a:lnTo>
                  <a:pt x="3133344" y="188976"/>
                </a:lnTo>
                <a:lnTo>
                  <a:pt x="3130296" y="185928"/>
                </a:lnTo>
                <a:lnTo>
                  <a:pt x="3126486" y="186690"/>
                </a:lnTo>
                <a:lnTo>
                  <a:pt x="3124200" y="188976"/>
                </a:lnTo>
                <a:lnTo>
                  <a:pt x="3124962" y="192786"/>
                </a:lnTo>
                <a:lnTo>
                  <a:pt x="3138678" y="222504"/>
                </a:lnTo>
                <a:lnTo>
                  <a:pt x="3153156" y="252222"/>
                </a:lnTo>
                <a:lnTo>
                  <a:pt x="3179064" y="310134"/>
                </a:lnTo>
                <a:lnTo>
                  <a:pt x="3191256" y="338328"/>
                </a:lnTo>
                <a:lnTo>
                  <a:pt x="3207258" y="379476"/>
                </a:lnTo>
                <a:lnTo>
                  <a:pt x="3211830" y="392430"/>
                </a:lnTo>
                <a:lnTo>
                  <a:pt x="3219450" y="418338"/>
                </a:lnTo>
                <a:lnTo>
                  <a:pt x="3223260" y="430530"/>
                </a:lnTo>
                <a:lnTo>
                  <a:pt x="3225546" y="442722"/>
                </a:lnTo>
                <a:lnTo>
                  <a:pt x="3230118" y="465582"/>
                </a:lnTo>
                <a:lnTo>
                  <a:pt x="3231642" y="487680"/>
                </a:lnTo>
                <a:lnTo>
                  <a:pt x="3231642" y="507492"/>
                </a:lnTo>
                <a:lnTo>
                  <a:pt x="3228594" y="525780"/>
                </a:lnTo>
                <a:lnTo>
                  <a:pt x="3208020" y="562356"/>
                </a:lnTo>
                <a:lnTo>
                  <a:pt x="3198114" y="570738"/>
                </a:lnTo>
                <a:lnTo>
                  <a:pt x="3194304" y="573786"/>
                </a:lnTo>
                <a:lnTo>
                  <a:pt x="3185160" y="578358"/>
                </a:lnTo>
                <a:lnTo>
                  <a:pt x="3179826" y="581406"/>
                </a:lnTo>
                <a:lnTo>
                  <a:pt x="3161538" y="588264"/>
                </a:lnTo>
                <a:lnTo>
                  <a:pt x="3154680" y="590550"/>
                </a:lnTo>
                <a:lnTo>
                  <a:pt x="3147060" y="592074"/>
                </a:lnTo>
                <a:lnTo>
                  <a:pt x="3139440" y="594360"/>
                </a:lnTo>
                <a:lnTo>
                  <a:pt x="3131820" y="595884"/>
                </a:lnTo>
                <a:lnTo>
                  <a:pt x="3123438" y="598170"/>
                </a:lnTo>
                <a:lnTo>
                  <a:pt x="3115056" y="599694"/>
                </a:lnTo>
                <a:lnTo>
                  <a:pt x="3060192" y="608076"/>
                </a:lnTo>
                <a:lnTo>
                  <a:pt x="3019044" y="611886"/>
                </a:lnTo>
                <a:lnTo>
                  <a:pt x="2998470" y="612648"/>
                </a:lnTo>
                <a:lnTo>
                  <a:pt x="2977134" y="614172"/>
                </a:lnTo>
                <a:lnTo>
                  <a:pt x="2955036" y="614172"/>
                </a:lnTo>
                <a:lnTo>
                  <a:pt x="2933700" y="614934"/>
                </a:lnTo>
                <a:lnTo>
                  <a:pt x="2911602" y="614172"/>
                </a:lnTo>
                <a:lnTo>
                  <a:pt x="2890266" y="614172"/>
                </a:lnTo>
                <a:lnTo>
                  <a:pt x="2869692" y="612648"/>
                </a:lnTo>
                <a:lnTo>
                  <a:pt x="2848356" y="611886"/>
                </a:lnTo>
                <a:lnTo>
                  <a:pt x="2807970" y="607987"/>
                </a:lnTo>
                <a:lnTo>
                  <a:pt x="2754630" y="599694"/>
                </a:lnTo>
                <a:lnTo>
                  <a:pt x="2739390" y="595884"/>
                </a:lnTo>
                <a:lnTo>
                  <a:pt x="2731770" y="594360"/>
                </a:lnTo>
                <a:lnTo>
                  <a:pt x="2724150" y="592074"/>
                </a:lnTo>
                <a:lnTo>
                  <a:pt x="2717292" y="590550"/>
                </a:lnTo>
                <a:lnTo>
                  <a:pt x="2705100" y="585978"/>
                </a:lnTo>
                <a:lnTo>
                  <a:pt x="2694432" y="581406"/>
                </a:lnTo>
                <a:lnTo>
                  <a:pt x="2689098" y="578358"/>
                </a:lnTo>
                <a:lnTo>
                  <a:pt x="2681478" y="573786"/>
                </a:lnTo>
                <a:lnTo>
                  <a:pt x="2677668" y="570738"/>
                </a:lnTo>
                <a:lnTo>
                  <a:pt x="2674620" y="568452"/>
                </a:lnTo>
                <a:lnTo>
                  <a:pt x="2657856" y="525780"/>
                </a:lnTo>
                <a:lnTo>
                  <a:pt x="2657856" y="517398"/>
                </a:lnTo>
                <a:lnTo>
                  <a:pt x="2659380" y="498348"/>
                </a:lnTo>
                <a:lnTo>
                  <a:pt x="2661666" y="488442"/>
                </a:lnTo>
                <a:lnTo>
                  <a:pt x="2664714" y="477774"/>
                </a:lnTo>
                <a:lnTo>
                  <a:pt x="2667762" y="466344"/>
                </a:lnTo>
                <a:lnTo>
                  <a:pt x="2687574" y="419100"/>
                </a:lnTo>
                <a:lnTo>
                  <a:pt x="2708148" y="380238"/>
                </a:lnTo>
                <a:lnTo>
                  <a:pt x="2740914" y="325374"/>
                </a:lnTo>
                <a:lnTo>
                  <a:pt x="2768346" y="281940"/>
                </a:lnTo>
                <a:lnTo>
                  <a:pt x="2785694" y="256463"/>
                </a:lnTo>
                <a:lnTo>
                  <a:pt x="2793492" y="261721"/>
                </a:lnTo>
                <a:lnTo>
                  <a:pt x="2813304" y="275082"/>
                </a:lnTo>
                <a:lnTo>
                  <a:pt x="2823972" y="190500"/>
                </a:lnTo>
                <a:lnTo>
                  <a:pt x="2750058" y="232410"/>
                </a:lnTo>
                <a:lnTo>
                  <a:pt x="2777604" y="251002"/>
                </a:lnTo>
                <a:lnTo>
                  <a:pt x="2741676" y="305562"/>
                </a:lnTo>
                <a:lnTo>
                  <a:pt x="2732532" y="320040"/>
                </a:lnTo>
                <a:lnTo>
                  <a:pt x="2724150" y="334518"/>
                </a:lnTo>
                <a:lnTo>
                  <a:pt x="2707386" y="361950"/>
                </a:lnTo>
                <a:lnTo>
                  <a:pt x="2699766" y="375666"/>
                </a:lnTo>
                <a:lnTo>
                  <a:pt x="2692908" y="388620"/>
                </a:lnTo>
                <a:lnTo>
                  <a:pt x="2686050" y="402336"/>
                </a:lnTo>
                <a:lnTo>
                  <a:pt x="2679192" y="415290"/>
                </a:lnTo>
                <a:lnTo>
                  <a:pt x="2673096" y="427482"/>
                </a:lnTo>
                <a:lnTo>
                  <a:pt x="2667762" y="439674"/>
                </a:lnTo>
                <a:lnTo>
                  <a:pt x="2663190" y="451866"/>
                </a:lnTo>
                <a:lnTo>
                  <a:pt x="2659380" y="464058"/>
                </a:lnTo>
                <a:lnTo>
                  <a:pt x="2655570" y="475488"/>
                </a:lnTo>
                <a:lnTo>
                  <a:pt x="2652522" y="486156"/>
                </a:lnTo>
                <a:lnTo>
                  <a:pt x="2650236" y="496824"/>
                </a:lnTo>
                <a:lnTo>
                  <a:pt x="2648712" y="507492"/>
                </a:lnTo>
                <a:lnTo>
                  <a:pt x="2647950" y="517398"/>
                </a:lnTo>
                <a:lnTo>
                  <a:pt x="2647950" y="527304"/>
                </a:lnTo>
                <a:lnTo>
                  <a:pt x="2662428" y="568452"/>
                </a:lnTo>
                <a:lnTo>
                  <a:pt x="2695956" y="592074"/>
                </a:lnTo>
                <a:lnTo>
                  <a:pt x="2702052" y="595122"/>
                </a:lnTo>
                <a:lnTo>
                  <a:pt x="2708148" y="597408"/>
                </a:lnTo>
                <a:lnTo>
                  <a:pt x="2715006" y="599694"/>
                </a:lnTo>
                <a:lnTo>
                  <a:pt x="2721864" y="601218"/>
                </a:lnTo>
                <a:lnTo>
                  <a:pt x="2737104" y="605790"/>
                </a:lnTo>
                <a:lnTo>
                  <a:pt x="2788920" y="614934"/>
                </a:lnTo>
                <a:lnTo>
                  <a:pt x="2827782" y="619506"/>
                </a:lnTo>
                <a:lnTo>
                  <a:pt x="2868930" y="622554"/>
                </a:lnTo>
                <a:lnTo>
                  <a:pt x="2911602" y="624078"/>
                </a:lnTo>
                <a:lnTo>
                  <a:pt x="2955798" y="624078"/>
                </a:lnTo>
                <a:lnTo>
                  <a:pt x="2998470" y="622554"/>
                </a:lnTo>
                <a:lnTo>
                  <a:pt x="3040380" y="619506"/>
                </a:lnTo>
                <a:lnTo>
                  <a:pt x="3080766" y="614934"/>
                </a:lnTo>
                <a:lnTo>
                  <a:pt x="3134106" y="605790"/>
                </a:lnTo>
                <a:lnTo>
                  <a:pt x="3150108" y="601218"/>
                </a:lnTo>
                <a:lnTo>
                  <a:pt x="3156966" y="599694"/>
                </a:lnTo>
                <a:lnTo>
                  <a:pt x="3164586" y="597408"/>
                </a:lnTo>
                <a:lnTo>
                  <a:pt x="3171444" y="595122"/>
                </a:lnTo>
                <a:lnTo>
                  <a:pt x="3177540" y="592074"/>
                </a:lnTo>
                <a:lnTo>
                  <a:pt x="3189732" y="587502"/>
                </a:lnTo>
                <a:lnTo>
                  <a:pt x="3221736" y="561594"/>
                </a:lnTo>
                <a:lnTo>
                  <a:pt x="3231642" y="543763"/>
                </a:lnTo>
                <a:lnTo>
                  <a:pt x="3234690" y="536448"/>
                </a:lnTo>
                <a:lnTo>
                  <a:pt x="3237738" y="527304"/>
                </a:lnTo>
                <a:lnTo>
                  <a:pt x="3239262" y="518160"/>
                </a:lnTo>
                <a:lnTo>
                  <a:pt x="3240786" y="508254"/>
                </a:lnTo>
                <a:lnTo>
                  <a:pt x="3241548" y="497586"/>
                </a:lnTo>
                <a:lnTo>
                  <a:pt x="3241548" y="4869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69"/>
          <p:cNvSpPr txBox="1"/>
          <p:nvPr/>
        </p:nvSpPr>
        <p:spPr>
          <a:xfrm>
            <a:off x="5397500" y="4928870"/>
            <a:ext cx="68961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b(b|c)da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72" name="Google Shape;1472;p69"/>
          <p:cNvGrpSpPr/>
          <p:nvPr/>
        </p:nvGrpSpPr>
        <p:grpSpPr>
          <a:xfrm>
            <a:off x="1795272" y="4343400"/>
            <a:ext cx="4605528" cy="914400"/>
            <a:chOff x="1795272" y="4343400"/>
            <a:chExt cx="4605528" cy="914400"/>
          </a:xfrm>
        </p:grpSpPr>
        <p:sp>
          <p:nvSpPr>
            <p:cNvPr id="1473" name="Google Shape;1473;p69"/>
            <p:cNvSpPr/>
            <p:nvPr/>
          </p:nvSpPr>
          <p:spPr>
            <a:xfrm>
              <a:off x="5105400" y="4343400"/>
              <a:ext cx="1295400" cy="914400"/>
            </a:xfrm>
            <a:custGeom>
              <a:avLst/>
              <a:gdLst/>
              <a:ahLst/>
              <a:cxnLst/>
              <a:rect l="l" t="t" r="r" b="b"/>
              <a:pathLst>
                <a:path w="1295400" h="914400" extrusionOk="0">
                  <a:moveTo>
                    <a:pt x="647700" y="0"/>
                  </a:moveTo>
                  <a:lnTo>
                    <a:pt x="591861" y="1680"/>
                  </a:lnTo>
                  <a:lnTo>
                    <a:pt x="537333" y="6629"/>
                  </a:lnTo>
                  <a:lnTo>
                    <a:pt x="484309" y="14709"/>
                  </a:lnTo>
                  <a:lnTo>
                    <a:pt x="432986" y="25782"/>
                  </a:lnTo>
                  <a:lnTo>
                    <a:pt x="383559" y="39710"/>
                  </a:lnTo>
                  <a:lnTo>
                    <a:pt x="336223" y="56355"/>
                  </a:lnTo>
                  <a:lnTo>
                    <a:pt x="291173" y="75579"/>
                  </a:lnTo>
                  <a:lnTo>
                    <a:pt x="248605" y="97244"/>
                  </a:lnTo>
                  <a:lnTo>
                    <a:pt x="208714" y="121212"/>
                  </a:lnTo>
                  <a:lnTo>
                    <a:pt x="171694" y="147345"/>
                  </a:lnTo>
                  <a:lnTo>
                    <a:pt x="137743" y="175505"/>
                  </a:lnTo>
                  <a:lnTo>
                    <a:pt x="107054" y="205554"/>
                  </a:lnTo>
                  <a:lnTo>
                    <a:pt x="79824" y="237354"/>
                  </a:lnTo>
                  <a:lnTo>
                    <a:pt x="56247" y="270767"/>
                  </a:lnTo>
                  <a:lnTo>
                    <a:pt x="36519" y="305655"/>
                  </a:lnTo>
                  <a:lnTo>
                    <a:pt x="20834" y="341880"/>
                  </a:lnTo>
                  <a:lnTo>
                    <a:pt x="9390" y="379305"/>
                  </a:lnTo>
                  <a:lnTo>
                    <a:pt x="2380" y="417791"/>
                  </a:lnTo>
                  <a:lnTo>
                    <a:pt x="0" y="457200"/>
                  </a:lnTo>
                  <a:lnTo>
                    <a:pt x="2380" y="496608"/>
                  </a:lnTo>
                  <a:lnTo>
                    <a:pt x="9390" y="535094"/>
                  </a:lnTo>
                  <a:lnTo>
                    <a:pt x="20834" y="572519"/>
                  </a:lnTo>
                  <a:lnTo>
                    <a:pt x="36519" y="608744"/>
                  </a:lnTo>
                  <a:lnTo>
                    <a:pt x="56247" y="643632"/>
                  </a:lnTo>
                  <a:lnTo>
                    <a:pt x="79824" y="677045"/>
                  </a:lnTo>
                  <a:lnTo>
                    <a:pt x="107054" y="708845"/>
                  </a:lnTo>
                  <a:lnTo>
                    <a:pt x="137743" y="738894"/>
                  </a:lnTo>
                  <a:lnTo>
                    <a:pt x="171694" y="767054"/>
                  </a:lnTo>
                  <a:lnTo>
                    <a:pt x="208714" y="793187"/>
                  </a:lnTo>
                  <a:lnTo>
                    <a:pt x="248605" y="817155"/>
                  </a:lnTo>
                  <a:lnTo>
                    <a:pt x="291173" y="838820"/>
                  </a:lnTo>
                  <a:lnTo>
                    <a:pt x="336223" y="858044"/>
                  </a:lnTo>
                  <a:lnTo>
                    <a:pt x="383559" y="874689"/>
                  </a:lnTo>
                  <a:lnTo>
                    <a:pt x="432986" y="888617"/>
                  </a:lnTo>
                  <a:lnTo>
                    <a:pt x="484309" y="899690"/>
                  </a:lnTo>
                  <a:lnTo>
                    <a:pt x="537333" y="907770"/>
                  </a:lnTo>
                  <a:lnTo>
                    <a:pt x="591861" y="912719"/>
                  </a:lnTo>
                  <a:lnTo>
                    <a:pt x="647700" y="914400"/>
                  </a:lnTo>
                  <a:lnTo>
                    <a:pt x="703538" y="912719"/>
                  </a:lnTo>
                  <a:lnTo>
                    <a:pt x="758066" y="907770"/>
                  </a:lnTo>
                  <a:lnTo>
                    <a:pt x="811090" y="899690"/>
                  </a:lnTo>
                  <a:lnTo>
                    <a:pt x="862413" y="888617"/>
                  </a:lnTo>
                  <a:lnTo>
                    <a:pt x="911840" y="874689"/>
                  </a:lnTo>
                  <a:lnTo>
                    <a:pt x="959176" y="858044"/>
                  </a:lnTo>
                  <a:lnTo>
                    <a:pt x="1004226" y="838820"/>
                  </a:lnTo>
                  <a:lnTo>
                    <a:pt x="1046794" y="817155"/>
                  </a:lnTo>
                  <a:lnTo>
                    <a:pt x="1086685" y="793187"/>
                  </a:lnTo>
                  <a:lnTo>
                    <a:pt x="1123705" y="767054"/>
                  </a:lnTo>
                  <a:lnTo>
                    <a:pt x="1157656" y="738894"/>
                  </a:lnTo>
                  <a:lnTo>
                    <a:pt x="1188345" y="708845"/>
                  </a:lnTo>
                  <a:lnTo>
                    <a:pt x="1215575" y="677045"/>
                  </a:lnTo>
                  <a:lnTo>
                    <a:pt x="1239152" y="643632"/>
                  </a:lnTo>
                  <a:lnTo>
                    <a:pt x="1258880" y="608744"/>
                  </a:lnTo>
                  <a:lnTo>
                    <a:pt x="1274565" y="572519"/>
                  </a:lnTo>
                  <a:lnTo>
                    <a:pt x="1286009" y="535094"/>
                  </a:lnTo>
                  <a:lnTo>
                    <a:pt x="1293019" y="496608"/>
                  </a:lnTo>
                  <a:lnTo>
                    <a:pt x="1295400" y="457199"/>
                  </a:lnTo>
                  <a:lnTo>
                    <a:pt x="1293019" y="417791"/>
                  </a:lnTo>
                  <a:lnTo>
                    <a:pt x="1286009" y="379305"/>
                  </a:lnTo>
                  <a:lnTo>
                    <a:pt x="1274565" y="341880"/>
                  </a:lnTo>
                  <a:lnTo>
                    <a:pt x="1258880" y="305655"/>
                  </a:lnTo>
                  <a:lnTo>
                    <a:pt x="1239152" y="270767"/>
                  </a:lnTo>
                  <a:lnTo>
                    <a:pt x="1215575" y="237354"/>
                  </a:lnTo>
                  <a:lnTo>
                    <a:pt x="1188345" y="205554"/>
                  </a:lnTo>
                  <a:lnTo>
                    <a:pt x="1157656" y="175505"/>
                  </a:lnTo>
                  <a:lnTo>
                    <a:pt x="1123705" y="147345"/>
                  </a:lnTo>
                  <a:lnTo>
                    <a:pt x="1086685" y="121212"/>
                  </a:lnTo>
                  <a:lnTo>
                    <a:pt x="1046794" y="97244"/>
                  </a:lnTo>
                  <a:lnTo>
                    <a:pt x="1004226" y="75579"/>
                  </a:lnTo>
                  <a:lnTo>
                    <a:pt x="959176" y="56355"/>
                  </a:lnTo>
                  <a:lnTo>
                    <a:pt x="911840" y="39710"/>
                  </a:lnTo>
                  <a:lnTo>
                    <a:pt x="862413" y="25782"/>
                  </a:lnTo>
                  <a:lnTo>
                    <a:pt x="811090" y="14709"/>
                  </a:lnTo>
                  <a:lnTo>
                    <a:pt x="758066" y="6629"/>
                  </a:lnTo>
                  <a:lnTo>
                    <a:pt x="703538" y="1680"/>
                  </a:lnTo>
                  <a:lnTo>
                    <a:pt x="6477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3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69"/>
            <p:cNvSpPr/>
            <p:nvPr/>
          </p:nvSpPr>
          <p:spPr>
            <a:xfrm>
              <a:off x="1795272" y="4359401"/>
              <a:ext cx="690880" cy="76200"/>
            </a:xfrm>
            <a:custGeom>
              <a:avLst/>
              <a:gdLst/>
              <a:ahLst/>
              <a:cxnLst/>
              <a:rect l="l" t="t" r="r" b="b"/>
              <a:pathLst>
                <a:path w="690880" h="76200" extrusionOk="0">
                  <a:moveTo>
                    <a:pt x="631697" y="38100"/>
                  </a:moveTo>
                  <a:lnTo>
                    <a:pt x="630935" y="34289"/>
                  </a:lnTo>
                  <a:lnTo>
                    <a:pt x="627126" y="33527"/>
                  </a:lnTo>
                  <a:lnTo>
                    <a:pt x="4571" y="33527"/>
                  </a:lnTo>
                  <a:lnTo>
                    <a:pt x="1523" y="34289"/>
                  </a:lnTo>
                  <a:lnTo>
                    <a:pt x="0" y="38100"/>
                  </a:lnTo>
                  <a:lnTo>
                    <a:pt x="1523" y="41148"/>
                  </a:lnTo>
                  <a:lnTo>
                    <a:pt x="4571" y="42672"/>
                  </a:lnTo>
                  <a:lnTo>
                    <a:pt x="627126" y="42672"/>
                  </a:lnTo>
                  <a:lnTo>
                    <a:pt x="630935" y="41148"/>
                  </a:lnTo>
                  <a:lnTo>
                    <a:pt x="631697" y="38100"/>
                  </a:lnTo>
                  <a:close/>
                </a:path>
                <a:path w="690880" h="76200" extrusionOk="0">
                  <a:moveTo>
                    <a:pt x="690371" y="38100"/>
                  </a:moveTo>
                  <a:lnTo>
                    <a:pt x="614171" y="0"/>
                  </a:lnTo>
                  <a:lnTo>
                    <a:pt x="614171" y="33527"/>
                  </a:lnTo>
                  <a:lnTo>
                    <a:pt x="627126" y="33527"/>
                  </a:lnTo>
                  <a:lnTo>
                    <a:pt x="630935" y="34289"/>
                  </a:lnTo>
                  <a:lnTo>
                    <a:pt x="631697" y="38100"/>
                  </a:lnTo>
                  <a:lnTo>
                    <a:pt x="631697" y="67437"/>
                  </a:lnTo>
                  <a:lnTo>
                    <a:pt x="690371" y="38100"/>
                  </a:lnTo>
                  <a:close/>
                </a:path>
                <a:path w="690880" h="76200" extrusionOk="0">
                  <a:moveTo>
                    <a:pt x="631697" y="67437"/>
                  </a:moveTo>
                  <a:lnTo>
                    <a:pt x="631697" y="38100"/>
                  </a:lnTo>
                  <a:lnTo>
                    <a:pt x="630935" y="41148"/>
                  </a:lnTo>
                  <a:lnTo>
                    <a:pt x="627126" y="42672"/>
                  </a:lnTo>
                  <a:lnTo>
                    <a:pt x="614171" y="42672"/>
                  </a:lnTo>
                  <a:lnTo>
                    <a:pt x="614171" y="76200"/>
                  </a:lnTo>
                  <a:lnTo>
                    <a:pt x="631697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5" name="Google Shape;1475;p69"/>
          <p:cNvSpPr/>
          <p:nvPr/>
        </p:nvSpPr>
        <p:spPr>
          <a:xfrm>
            <a:off x="1723644" y="2614422"/>
            <a:ext cx="691515" cy="76200"/>
          </a:xfrm>
          <a:custGeom>
            <a:avLst/>
            <a:gdLst/>
            <a:ahLst/>
            <a:cxnLst/>
            <a:rect l="l" t="t" r="r" b="b"/>
            <a:pathLst>
              <a:path w="691514" h="76200" extrusionOk="0">
                <a:moveTo>
                  <a:pt x="632460" y="38100"/>
                </a:moveTo>
                <a:lnTo>
                  <a:pt x="630936" y="35051"/>
                </a:lnTo>
                <a:lnTo>
                  <a:pt x="627126" y="33527"/>
                </a:lnTo>
                <a:lnTo>
                  <a:pt x="5333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909"/>
                </a:lnTo>
                <a:lnTo>
                  <a:pt x="5333" y="42671"/>
                </a:lnTo>
                <a:lnTo>
                  <a:pt x="627126" y="42671"/>
                </a:lnTo>
                <a:lnTo>
                  <a:pt x="630936" y="41909"/>
                </a:lnTo>
                <a:lnTo>
                  <a:pt x="632460" y="38100"/>
                </a:lnTo>
                <a:close/>
              </a:path>
              <a:path w="691514" h="76200" extrusionOk="0">
                <a:moveTo>
                  <a:pt x="691133" y="38100"/>
                </a:moveTo>
                <a:lnTo>
                  <a:pt x="614933" y="0"/>
                </a:lnTo>
                <a:lnTo>
                  <a:pt x="614933" y="33527"/>
                </a:lnTo>
                <a:lnTo>
                  <a:pt x="627126" y="33527"/>
                </a:lnTo>
                <a:lnTo>
                  <a:pt x="630936" y="35051"/>
                </a:lnTo>
                <a:lnTo>
                  <a:pt x="632460" y="38100"/>
                </a:lnTo>
                <a:lnTo>
                  <a:pt x="632460" y="67437"/>
                </a:lnTo>
                <a:lnTo>
                  <a:pt x="691133" y="38100"/>
                </a:lnTo>
                <a:close/>
              </a:path>
              <a:path w="691514" h="76200" extrusionOk="0">
                <a:moveTo>
                  <a:pt x="632460" y="67437"/>
                </a:moveTo>
                <a:lnTo>
                  <a:pt x="632460" y="38100"/>
                </a:lnTo>
                <a:lnTo>
                  <a:pt x="630936" y="41909"/>
                </a:lnTo>
                <a:lnTo>
                  <a:pt x="627126" y="42671"/>
                </a:lnTo>
                <a:lnTo>
                  <a:pt x="614933" y="42671"/>
                </a:lnTo>
                <a:lnTo>
                  <a:pt x="614933" y="76200"/>
                </a:lnTo>
                <a:lnTo>
                  <a:pt x="632460" y="674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69"/>
          <p:cNvSpPr txBox="1"/>
          <p:nvPr/>
        </p:nvSpPr>
        <p:spPr>
          <a:xfrm>
            <a:off x="1808479" y="2349500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69"/>
          <p:cNvSpPr txBox="1"/>
          <p:nvPr/>
        </p:nvSpPr>
        <p:spPr>
          <a:xfrm>
            <a:off x="1879345" y="4093717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69"/>
          <p:cNvSpPr/>
          <p:nvPr/>
        </p:nvSpPr>
        <p:spPr>
          <a:xfrm>
            <a:off x="6825995" y="2561844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80" extrusionOk="0">
                <a:moveTo>
                  <a:pt x="123444" y="0"/>
                </a:moveTo>
                <a:lnTo>
                  <a:pt x="75545" y="9751"/>
                </a:lnTo>
                <a:lnTo>
                  <a:pt x="36290" y="36290"/>
                </a:lnTo>
                <a:lnTo>
                  <a:pt x="9751" y="75545"/>
                </a:lnTo>
                <a:lnTo>
                  <a:pt x="0" y="123443"/>
                </a:lnTo>
                <a:lnTo>
                  <a:pt x="9751" y="171223"/>
                </a:lnTo>
                <a:lnTo>
                  <a:pt x="36290" y="210216"/>
                </a:lnTo>
                <a:lnTo>
                  <a:pt x="75545" y="236493"/>
                </a:lnTo>
                <a:lnTo>
                  <a:pt x="123444" y="246125"/>
                </a:lnTo>
                <a:lnTo>
                  <a:pt x="171223" y="236493"/>
                </a:lnTo>
                <a:lnTo>
                  <a:pt x="210216" y="210216"/>
                </a:lnTo>
                <a:lnTo>
                  <a:pt x="236493" y="171223"/>
                </a:lnTo>
                <a:lnTo>
                  <a:pt x="246125" y="123443"/>
                </a:lnTo>
                <a:lnTo>
                  <a:pt x="236493" y="75545"/>
                </a:lnTo>
                <a:lnTo>
                  <a:pt x="210216" y="36290"/>
                </a:lnTo>
                <a:lnTo>
                  <a:pt x="171223" y="9751"/>
                </a:lnTo>
                <a:lnTo>
                  <a:pt x="123444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69"/>
          <p:cNvSpPr/>
          <p:nvPr/>
        </p:nvSpPr>
        <p:spPr>
          <a:xfrm>
            <a:off x="6886193" y="4278629"/>
            <a:ext cx="246379" cy="245745"/>
          </a:xfrm>
          <a:custGeom>
            <a:avLst/>
            <a:gdLst/>
            <a:ahLst/>
            <a:cxnLst/>
            <a:rect l="l" t="t" r="r" b="b"/>
            <a:pathLst>
              <a:path w="246379" h="245745" extrusionOk="0">
                <a:moveTo>
                  <a:pt x="123444" y="0"/>
                </a:moveTo>
                <a:lnTo>
                  <a:pt x="75545" y="9632"/>
                </a:lnTo>
                <a:lnTo>
                  <a:pt x="36290" y="35909"/>
                </a:lnTo>
                <a:lnTo>
                  <a:pt x="9751" y="74902"/>
                </a:lnTo>
                <a:lnTo>
                  <a:pt x="0" y="122682"/>
                </a:lnTo>
                <a:lnTo>
                  <a:pt x="9751" y="170461"/>
                </a:lnTo>
                <a:lnTo>
                  <a:pt x="36290" y="209454"/>
                </a:lnTo>
                <a:lnTo>
                  <a:pt x="75545" y="235731"/>
                </a:lnTo>
                <a:lnTo>
                  <a:pt x="123444" y="245364"/>
                </a:lnTo>
                <a:lnTo>
                  <a:pt x="171223" y="235731"/>
                </a:lnTo>
                <a:lnTo>
                  <a:pt x="210216" y="209454"/>
                </a:lnTo>
                <a:lnTo>
                  <a:pt x="236493" y="170461"/>
                </a:lnTo>
                <a:lnTo>
                  <a:pt x="246125" y="122682"/>
                </a:lnTo>
                <a:lnTo>
                  <a:pt x="236493" y="74902"/>
                </a:lnTo>
                <a:lnTo>
                  <a:pt x="210216" y="35909"/>
                </a:lnTo>
                <a:lnTo>
                  <a:pt x="171223" y="9632"/>
                </a:lnTo>
                <a:lnTo>
                  <a:pt x="123444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70"/>
          <p:cNvSpPr txBox="1">
            <a:spLocks noGrp="1"/>
          </p:cNvSpPr>
          <p:nvPr>
            <p:ph type="title"/>
          </p:nvPr>
        </p:nvSpPr>
        <p:spPr>
          <a:xfrm>
            <a:off x="1222502" y="1266698"/>
            <a:ext cx="131127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Example</a:t>
            </a:r>
            <a:endParaRPr sz="2600"/>
          </a:p>
        </p:txBody>
      </p:sp>
      <p:sp>
        <p:nvSpPr>
          <p:cNvPr id="1485" name="Google Shape;1485;p70"/>
          <p:cNvSpPr/>
          <p:nvPr/>
        </p:nvSpPr>
        <p:spPr>
          <a:xfrm>
            <a:off x="4816602" y="260527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729"/>
                </a:lnTo>
                <a:lnTo>
                  <a:pt x="62215" y="29285"/>
                </a:lnTo>
                <a:lnTo>
                  <a:pt x="29285" y="62215"/>
                </a:lnTo>
                <a:lnTo>
                  <a:pt x="7729" y="104070"/>
                </a:lnTo>
                <a:lnTo>
                  <a:pt x="0" y="152399"/>
                </a:lnTo>
                <a:lnTo>
                  <a:pt x="7729" y="200436"/>
                </a:lnTo>
                <a:lnTo>
                  <a:pt x="29285" y="242255"/>
                </a:lnTo>
                <a:lnTo>
                  <a:pt x="62215" y="275295"/>
                </a:lnTo>
                <a:lnTo>
                  <a:pt x="104070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4070"/>
                </a:lnTo>
                <a:lnTo>
                  <a:pt x="275295" y="62215"/>
                </a:lnTo>
                <a:lnTo>
                  <a:pt x="242255" y="29285"/>
                </a:lnTo>
                <a:lnTo>
                  <a:pt x="200436" y="7729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70"/>
          <p:cNvSpPr txBox="1"/>
          <p:nvPr/>
        </p:nvSpPr>
        <p:spPr>
          <a:xfrm>
            <a:off x="4906771" y="26169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7" name="Google Shape;1487;p70"/>
          <p:cNvSpPr/>
          <p:nvPr/>
        </p:nvSpPr>
        <p:spPr>
          <a:xfrm>
            <a:off x="5959602" y="260527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729"/>
                </a:lnTo>
                <a:lnTo>
                  <a:pt x="62215" y="29285"/>
                </a:lnTo>
                <a:lnTo>
                  <a:pt x="29285" y="62215"/>
                </a:lnTo>
                <a:lnTo>
                  <a:pt x="7729" y="104070"/>
                </a:lnTo>
                <a:lnTo>
                  <a:pt x="0" y="152399"/>
                </a:lnTo>
                <a:lnTo>
                  <a:pt x="7729" y="200436"/>
                </a:lnTo>
                <a:lnTo>
                  <a:pt x="29285" y="242255"/>
                </a:lnTo>
                <a:lnTo>
                  <a:pt x="62215" y="275295"/>
                </a:lnTo>
                <a:lnTo>
                  <a:pt x="104070" y="296997"/>
                </a:lnTo>
                <a:lnTo>
                  <a:pt x="152400" y="304799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399"/>
                </a:lnTo>
                <a:lnTo>
                  <a:pt x="296997" y="104070"/>
                </a:lnTo>
                <a:lnTo>
                  <a:pt x="275295" y="62215"/>
                </a:lnTo>
                <a:lnTo>
                  <a:pt x="242255" y="29285"/>
                </a:lnTo>
                <a:lnTo>
                  <a:pt x="200436" y="7729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70"/>
          <p:cNvSpPr txBox="1"/>
          <p:nvPr/>
        </p:nvSpPr>
        <p:spPr>
          <a:xfrm>
            <a:off x="6049771" y="26169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89" name="Google Shape;1489;p70"/>
          <p:cNvGrpSpPr/>
          <p:nvPr/>
        </p:nvGrpSpPr>
        <p:grpSpPr>
          <a:xfrm>
            <a:off x="7178802" y="2605277"/>
            <a:ext cx="304800" cy="304800"/>
            <a:chOff x="7178802" y="2605277"/>
            <a:chExt cx="304800" cy="304800"/>
          </a:xfrm>
        </p:grpSpPr>
        <p:sp>
          <p:nvSpPr>
            <p:cNvPr id="1490" name="Google Shape;1490;p70"/>
            <p:cNvSpPr/>
            <p:nvPr/>
          </p:nvSpPr>
          <p:spPr>
            <a:xfrm>
              <a:off x="7178802" y="260527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399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70"/>
            <p:cNvSpPr/>
            <p:nvPr/>
          </p:nvSpPr>
          <p:spPr>
            <a:xfrm>
              <a:off x="7178802" y="260527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399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2" name="Google Shape;1492;p70"/>
          <p:cNvSpPr txBox="1"/>
          <p:nvPr/>
        </p:nvSpPr>
        <p:spPr>
          <a:xfrm>
            <a:off x="7268971" y="26169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3" name="Google Shape;1493;p70"/>
          <p:cNvSpPr/>
          <p:nvPr/>
        </p:nvSpPr>
        <p:spPr>
          <a:xfrm>
            <a:off x="5116830" y="2719577"/>
            <a:ext cx="2062480" cy="76200"/>
          </a:xfrm>
          <a:custGeom>
            <a:avLst/>
            <a:gdLst/>
            <a:ahLst/>
            <a:cxnLst/>
            <a:rect l="l" t="t" r="r" b="b"/>
            <a:pathLst>
              <a:path w="2062479" h="76200" extrusionOk="0">
                <a:moveTo>
                  <a:pt x="842772" y="38100"/>
                </a:moveTo>
                <a:lnTo>
                  <a:pt x="766572" y="0"/>
                </a:lnTo>
                <a:lnTo>
                  <a:pt x="766572" y="32766"/>
                </a:lnTo>
                <a:lnTo>
                  <a:pt x="4572" y="32766"/>
                </a:lnTo>
                <a:lnTo>
                  <a:pt x="762" y="34290"/>
                </a:lnTo>
                <a:lnTo>
                  <a:pt x="0" y="38100"/>
                </a:lnTo>
                <a:lnTo>
                  <a:pt x="762" y="41148"/>
                </a:lnTo>
                <a:lnTo>
                  <a:pt x="4572" y="42672"/>
                </a:lnTo>
                <a:lnTo>
                  <a:pt x="766572" y="42672"/>
                </a:lnTo>
                <a:lnTo>
                  <a:pt x="766572" y="76200"/>
                </a:lnTo>
                <a:lnTo>
                  <a:pt x="784098" y="67437"/>
                </a:lnTo>
                <a:lnTo>
                  <a:pt x="842772" y="38100"/>
                </a:lnTo>
                <a:close/>
              </a:path>
              <a:path w="2062479" h="76200" extrusionOk="0">
                <a:moveTo>
                  <a:pt x="2061972" y="38100"/>
                </a:moveTo>
                <a:lnTo>
                  <a:pt x="1985772" y="0"/>
                </a:lnTo>
                <a:lnTo>
                  <a:pt x="1985772" y="32766"/>
                </a:lnTo>
                <a:lnTo>
                  <a:pt x="1147572" y="32766"/>
                </a:lnTo>
                <a:lnTo>
                  <a:pt x="1143762" y="34290"/>
                </a:lnTo>
                <a:lnTo>
                  <a:pt x="1143000" y="38100"/>
                </a:lnTo>
                <a:lnTo>
                  <a:pt x="1143762" y="41148"/>
                </a:lnTo>
                <a:lnTo>
                  <a:pt x="1147572" y="42672"/>
                </a:lnTo>
                <a:lnTo>
                  <a:pt x="1985772" y="42672"/>
                </a:lnTo>
                <a:lnTo>
                  <a:pt x="1985772" y="76200"/>
                </a:lnTo>
                <a:lnTo>
                  <a:pt x="2003298" y="67437"/>
                </a:lnTo>
                <a:lnTo>
                  <a:pt x="2061972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70"/>
          <p:cNvSpPr txBox="1"/>
          <p:nvPr/>
        </p:nvSpPr>
        <p:spPr>
          <a:xfrm>
            <a:off x="3432302" y="2464561"/>
            <a:ext cx="83248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(a|b|c) 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5" name="Google Shape;1495;p70"/>
          <p:cNvSpPr txBox="1"/>
          <p:nvPr/>
        </p:nvSpPr>
        <p:spPr>
          <a:xfrm>
            <a:off x="6572512" y="2479047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96" name="Google Shape;1496;p70"/>
          <p:cNvGrpSpPr/>
          <p:nvPr/>
        </p:nvGrpSpPr>
        <p:grpSpPr>
          <a:xfrm>
            <a:off x="2819400" y="2590800"/>
            <a:ext cx="304800" cy="304800"/>
            <a:chOff x="2819400" y="2590800"/>
            <a:chExt cx="304800" cy="304800"/>
          </a:xfrm>
        </p:grpSpPr>
        <p:sp>
          <p:nvSpPr>
            <p:cNvPr id="1497" name="Google Shape;1497;p70"/>
            <p:cNvSpPr/>
            <p:nvPr/>
          </p:nvSpPr>
          <p:spPr>
            <a:xfrm>
              <a:off x="2819400" y="2590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399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70"/>
            <p:cNvSpPr/>
            <p:nvPr/>
          </p:nvSpPr>
          <p:spPr>
            <a:xfrm>
              <a:off x="2819400" y="2590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799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399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9" name="Google Shape;1499;p70"/>
          <p:cNvSpPr txBox="1"/>
          <p:nvPr/>
        </p:nvSpPr>
        <p:spPr>
          <a:xfrm>
            <a:off x="2909570" y="2603245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0" name="Google Shape;1500;p70"/>
          <p:cNvSpPr txBox="1"/>
          <p:nvPr/>
        </p:nvSpPr>
        <p:spPr>
          <a:xfrm>
            <a:off x="5337305" y="2464571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1" name="Google Shape;1501;p70"/>
          <p:cNvSpPr/>
          <p:nvPr/>
        </p:nvSpPr>
        <p:spPr>
          <a:xfrm>
            <a:off x="3119628" y="2705099"/>
            <a:ext cx="3241675" cy="624205"/>
          </a:xfrm>
          <a:custGeom>
            <a:avLst/>
            <a:gdLst/>
            <a:ahLst/>
            <a:cxnLst/>
            <a:rect l="l" t="t" r="r" b="b"/>
            <a:pathLst>
              <a:path w="3241675" h="624204" extrusionOk="0">
                <a:moveTo>
                  <a:pt x="1680972" y="38100"/>
                </a:moveTo>
                <a:lnTo>
                  <a:pt x="1604772" y="0"/>
                </a:lnTo>
                <a:lnTo>
                  <a:pt x="160477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604772" y="42672"/>
                </a:lnTo>
                <a:lnTo>
                  <a:pt x="1604772" y="76200"/>
                </a:lnTo>
                <a:lnTo>
                  <a:pt x="1622298" y="67437"/>
                </a:lnTo>
                <a:lnTo>
                  <a:pt x="1680972" y="38100"/>
                </a:lnTo>
                <a:close/>
              </a:path>
              <a:path w="3241675" h="624204" extrusionOk="0">
                <a:moveTo>
                  <a:pt x="3241548" y="497586"/>
                </a:moveTo>
                <a:lnTo>
                  <a:pt x="3240786" y="486918"/>
                </a:lnTo>
                <a:lnTo>
                  <a:pt x="3240786" y="475488"/>
                </a:lnTo>
                <a:lnTo>
                  <a:pt x="3239262" y="464058"/>
                </a:lnTo>
                <a:lnTo>
                  <a:pt x="3236976" y="452628"/>
                </a:lnTo>
                <a:lnTo>
                  <a:pt x="3234690" y="440436"/>
                </a:lnTo>
                <a:lnTo>
                  <a:pt x="3231642" y="428244"/>
                </a:lnTo>
                <a:lnTo>
                  <a:pt x="3228594" y="415290"/>
                </a:lnTo>
                <a:lnTo>
                  <a:pt x="3224784" y="402336"/>
                </a:lnTo>
                <a:lnTo>
                  <a:pt x="3220212" y="389382"/>
                </a:lnTo>
                <a:lnTo>
                  <a:pt x="3215640" y="375666"/>
                </a:lnTo>
                <a:lnTo>
                  <a:pt x="3211068" y="362712"/>
                </a:lnTo>
                <a:lnTo>
                  <a:pt x="3205734" y="348234"/>
                </a:lnTo>
                <a:lnTo>
                  <a:pt x="3199638" y="334518"/>
                </a:lnTo>
                <a:lnTo>
                  <a:pt x="3188208" y="306324"/>
                </a:lnTo>
                <a:lnTo>
                  <a:pt x="3175254" y="277368"/>
                </a:lnTo>
                <a:lnTo>
                  <a:pt x="3161538" y="247650"/>
                </a:lnTo>
                <a:lnTo>
                  <a:pt x="3147060" y="217932"/>
                </a:lnTo>
                <a:lnTo>
                  <a:pt x="3133344" y="188214"/>
                </a:lnTo>
                <a:lnTo>
                  <a:pt x="3130296" y="185928"/>
                </a:lnTo>
                <a:lnTo>
                  <a:pt x="3126486" y="185928"/>
                </a:lnTo>
                <a:lnTo>
                  <a:pt x="3124200" y="188976"/>
                </a:lnTo>
                <a:lnTo>
                  <a:pt x="3124200" y="192786"/>
                </a:lnTo>
                <a:lnTo>
                  <a:pt x="3138678" y="222504"/>
                </a:lnTo>
                <a:lnTo>
                  <a:pt x="3152394" y="252222"/>
                </a:lnTo>
                <a:lnTo>
                  <a:pt x="3179064" y="310134"/>
                </a:lnTo>
                <a:lnTo>
                  <a:pt x="3207258" y="379476"/>
                </a:lnTo>
                <a:lnTo>
                  <a:pt x="3219450" y="418338"/>
                </a:lnTo>
                <a:lnTo>
                  <a:pt x="3230118" y="465582"/>
                </a:lnTo>
                <a:lnTo>
                  <a:pt x="3230880" y="477012"/>
                </a:lnTo>
                <a:lnTo>
                  <a:pt x="3231642" y="486918"/>
                </a:lnTo>
                <a:lnTo>
                  <a:pt x="3231642" y="497586"/>
                </a:lnTo>
                <a:lnTo>
                  <a:pt x="3230118" y="516636"/>
                </a:lnTo>
                <a:lnTo>
                  <a:pt x="3213354" y="555498"/>
                </a:lnTo>
                <a:lnTo>
                  <a:pt x="3194304" y="573024"/>
                </a:lnTo>
                <a:lnTo>
                  <a:pt x="3189732" y="576072"/>
                </a:lnTo>
                <a:lnTo>
                  <a:pt x="3185160" y="578358"/>
                </a:lnTo>
                <a:lnTo>
                  <a:pt x="3179826" y="580644"/>
                </a:lnTo>
                <a:lnTo>
                  <a:pt x="3173730" y="582930"/>
                </a:lnTo>
                <a:lnTo>
                  <a:pt x="3167634" y="585978"/>
                </a:lnTo>
                <a:lnTo>
                  <a:pt x="3161538" y="587502"/>
                </a:lnTo>
                <a:lnTo>
                  <a:pt x="3154680" y="589788"/>
                </a:lnTo>
                <a:lnTo>
                  <a:pt x="3139440" y="594360"/>
                </a:lnTo>
                <a:lnTo>
                  <a:pt x="3131820" y="595884"/>
                </a:lnTo>
                <a:lnTo>
                  <a:pt x="3123438" y="597408"/>
                </a:lnTo>
                <a:lnTo>
                  <a:pt x="3115056" y="599694"/>
                </a:lnTo>
                <a:lnTo>
                  <a:pt x="3097530" y="602742"/>
                </a:lnTo>
                <a:lnTo>
                  <a:pt x="3079242" y="605028"/>
                </a:lnTo>
                <a:lnTo>
                  <a:pt x="3059430" y="608076"/>
                </a:lnTo>
                <a:lnTo>
                  <a:pt x="3039618" y="609600"/>
                </a:lnTo>
                <a:lnTo>
                  <a:pt x="3019044" y="611124"/>
                </a:lnTo>
                <a:lnTo>
                  <a:pt x="2997708" y="612648"/>
                </a:lnTo>
                <a:lnTo>
                  <a:pt x="2955036" y="614172"/>
                </a:lnTo>
                <a:lnTo>
                  <a:pt x="2911602" y="614172"/>
                </a:lnTo>
                <a:lnTo>
                  <a:pt x="2868930" y="612648"/>
                </a:lnTo>
                <a:lnTo>
                  <a:pt x="2847594" y="611073"/>
                </a:lnTo>
                <a:lnTo>
                  <a:pt x="2808732" y="608076"/>
                </a:lnTo>
                <a:lnTo>
                  <a:pt x="2789682" y="605028"/>
                </a:lnTo>
                <a:lnTo>
                  <a:pt x="2771394" y="602742"/>
                </a:lnTo>
                <a:lnTo>
                  <a:pt x="2754630" y="599694"/>
                </a:lnTo>
                <a:lnTo>
                  <a:pt x="2746248" y="597408"/>
                </a:lnTo>
                <a:lnTo>
                  <a:pt x="2731008" y="594360"/>
                </a:lnTo>
                <a:lnTo>
                  <a:pt x="2717292" y="589788"/>
                </a:lnTo>
                <a:lnTo>
                  <a:pt x="2711196" y="587502"/>
                </a:lnTo>
                <a:lnTo>
                  <a:pt x="2705100" y="585978"/>
                </a:lnTo>
                <a:lnTo>
                  <a:pt x="2694432" y="580644"/>
                </a:lnTo>
                <a:lnTo>
                  <a:pt x="2689098" y="578358"/>
                </a:lnTo>
                <a:lnTo>
                  <a:pt x="2684526" y="576072"/>
                </a:lnTo>
                <a:lnTo>
                  <a:pt x="2680716" y="573024"/>
                </a:lnTo>
                <a:lnTo>
                  <a:pt x="2677668" y="570738"/>
                </a:lnTo>
                <a:lnTo>
                  <a:pt x="2674620" y="567690"/>
                </a:lnTo>
                <a:lnTo>
                  <a:pt x="2657094" y="517398"/>
                </a:lnTo>
                <a:lnTo>
                  <a:pt x="2657856" y="507492"/>
                </a:lnTo>
                <a:lnTo>
                  <a:pt x="2667762" y="466344"/>
                </a:lnTo>
                <a:lnTo>
                  <a:pt x="2682240" y="431292"/>
                </a:lnTo>
                <a:lnTo>
                  <a:pt x="2687574" y="418338"/>
                </a:lnTo>
                <a:lnTo>
                  <a:pt x="2694432" y="406146"/>
                </a:lnTo>
                <a:lnTo>
                  <a:pt x="2700528" y="393192"/>
                </a:lnTo>
                <a:lnTo>
                  <a:pt x="2708148" y="380238"/>
                </a:lnTo>
                <a:lnTo>
                  <a:pt x="2723388" y="352806"/>
                </a:lnTo>
                <a:lnTo>
                  <a:pt x="2731770" y="339090"/>
                </a:lnTo>
                <a:lnTo>
                  <a:pt x="2740914" y="324612"/>
                </a:lnTo>
                <a:lnTo>
                  <a:pt x="2750058" y="310896"/>
                </a:lnTo>
                <a:lnTo>
                  <a:pt x="2768346" y="281940"/>
                </a:lnTo>
                <a:lnTo>
                  <a:pt x="2785554" y="256667"/>
                </a:lnTo>
                <a:lnTo>
                  <a:pt x="2792730" y="261556"/>
                </a:lnTo>
                <a:lnTo>
                  <a:pt x="2812542" y="275082"/>
                </a:lnTo>
                <a:lnTo>
                  <a:pt x="2823972" y="190500"/>
                </a:lnTo>
                <a:lnTo>
                  <a:pt x="2750058" y="232410"/>
                </a:lnTo>
                <a:lnTo>
                  <a:pt x="2777502" y="251167"/>
                </a:lnTo>
                <a:lnTo>
                  <a:pt x="2741676" y="305562"/>
                </a:lnTo>
                <a:lnTo>
                  <a:pt x="2732532" y="320040"/>
                </a:lnTo>
                <a:lnTo>
                  <a:pt x="2724150" y="333756"/>
                </a:lnTo>
                <a:lnTo>
                  <a:pt x="2715768" y="348234"/>
                </a:lnTo>
                <a:lnTo>
                  <a:pt x="2707386" y="361950"/>
                </a:lnTo>
                <a:lnTo>
                  <a:pt x="2699766" y="375666"/>
                </a:lnTo>
                <a:lnTo>
                  <a:pt x="2692146" y="388620"/>
                </a:lnTo>
                <a:lnTo>
                  <a:pt x="2685288" y="401574"/>
                </a:lnTo>
                <a:lnTo>
                  <a:pt x="2673096" y="427482"/>
                </a:lnTo>
                <a:lnTo>
                  <a:pt x="2667762" y="439674"/>
                </a:lnTo>
                <a:lnTo>
                  <a:pt x="2663190" y="451866"/>
                </a:lnTo>
                <a:lnTo>
                  <a:pt x="2658618" y="463296"/>
                </a:lnTo>
                <a:lnTo>
                  <a:pt x="2652522" y="486156"/>
                </a:lnTo>
                <a:lnTo>
                  <a:pt x="2650236" y="496824"/>
                </a:lnTo>
                <a:lnTo>
                  <a:pt x="2648712" y="507492"/>
                </a:lnTo>
                <a:lnTo>
                  <a:pt x="2647950" y="517398"/>
                </a:lnTo>
                <a:lnTo>
                  <a:pt x="2647950" y="526542"/>
                </a:lnTo>
                <a:lnTo>
                  <a:pt x="2648712" y="536448"/>
                </a:lnTo>
                <a:lnTo>
                  <a:pt x="2650998" y="544830"/>
                </a:lnTo>
                <a:lnTo>
                  <a:pt x="2654046" y="553212"/>
                </a:lnTo>
                <a:lnTo>
                  <a:pt x="2657094" y="559308"/>
                </a:lnTo>
                <a:lnTo>
                  <a:pt x="2657856" y="560832"/>
                </a:lnTo>
                <a:lnTo>
                  <a:pt x="2684526" y="586740"/>
                </a:lnTo>
                <a:lnTo>
                  <a:pt x="2689860" y="589788"/>
                </a:lnTo>
                <a:lnTo>
                  <a:pt x="2695956" y="592074"/>
                </a:lnTo>
                <a:lnTo>
                  <a:pt x="2701290" y="594360"/>
                </a:lnTo>
                <a:lnTo>
                  <a:pt x="2728722" y="603504"/>
                </a:lnTo>
                <a:lnTo>
                  <a:pt x="2736342" y="605028"/>
                </a:lnTo>
                <a:lnTo>
                  <a:pt x="2744724" y="607314"/>
                </a:lnTo>
                <a:lnTo>
                  <a:pt x="2769870" y="611886"/>
                </a:lnTo>
                <a:lnTo>
                  <a:pt x="2827020" y="619506"/>
                </a:lnTo>
                <a:lnTo>
                  <a:pt x="2868930" y="622554"/>
                </a:lnTo>
                <a:lnTo>
                  <a:pt x="2911602" y="624078"/>
                </a:lnTo>
                <a:lnTo>
                  <a:pt x="2955036" y="624078"/>
                </a:lnTo>
                <a:lnTo>
                  <a:pt x="2998470" y="622554"/>
                </a:lnTo>
                <a:lnTo>
                  <a:pt x="3040380" y="619506"/>
                </a:lnTo>
                <a:lnTo>
                  <a:pt x="3080766" y="614934"/>
                </a:lnTo>
                <a:lnTo>
                  <a:pt x="3125724" y="607314"/>
                </a:lnTo>
                <a:lnTo>
                  <a:pt x="3134106" y="605028"/>
                </a:lnTo>
                <a:lnTo>
                  <a:pt x="3141726" y="603504"/>
                </a:lnTo>
                <a:lnTo>
                  <a:pt x="3150108" y="601218"/>
                </a:lnTo>
                <a:lnTo>
                  <a:pt x="3156966" y="598932"/>
                </a:lnTo>
                <a:lnTo>
                  <a:pt x="3164586" y="596646"/>
                </a:lnTo>
                <a:lnTo>
                  <a:pt x="3171444" y="594360"/>
                </a:lnTo>
                <a:lnTo>
                  <a:pt x="3183636" y="589788"/>
                </a:lnTo>
                <a:lnTo>
                  <a:pt x="3188970" y="586740"/>
                </a:lnTo>
                <a:lnTo>
                  <a:pt x="3194304" y="584454"/>
                </a:lnTo>
                <a:lnTo>
                  <a:pt x="3230880" y="545592"/>
                </a:lnTo>
                <a:lnTo>
                  <a:pt x="3231642" y="543763"/>
                </a:lnTo>
                <a:lnTo>
                  <a:pt x="3234690" y="536448"/>
                </a:lnTo>
                <a:lnTo>
                  <a:pt x="3237738" y="527304"/>
                </a:lnTo>
                <a:lnTo>
                  <a:pt x="3240786" y="507492"/>
                </a:lnTo>
                <a:lnTo>
                  <a:pt x="3241548" y="4975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70"/>
          <p:cNvSpPr txBox="1"/>
          <p:nvPr/>
        </p:nvSpPr>
        <p:spPr>
          <a:xfrm>
            <a:off x="5746496" y="3298190"/>
            <a:ext cx="68961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b(b|c)da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3" name="Google Shape;1503;p70"/>
          <p:cNvSpPr/>
          <p:nvPr/>
        </p:nvSpPr>
        <p:spPr>
          <a:xfrm>
            <a:off x="4816602" y="428167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729"/>
                </a:lnTo>
                <a:lnTo>
                  <a:pt x="62215" y="29285"/>
                </a:lnTo>
                <a:lnTo>
                  <a:pt x="29285" y="62215"/>
                </a:lnTo>
                <a:lnTo>
                  <a:pt x="7729" y="104070"/>
                </a:lnTo>
                <a:lnTo>
                  <a:pt x="0" y="152400"/>
                </a:lnTo>
                <a:lnTo>
                  <a:pt x="7729" y="200436"/>
                </a:lnTo>
                <a:lnTo>
                  <a:pt x="29285" y="242255"/>
                </a:lnTo>
                <a:lnTo>
                  <a:pt x="62215" y="275295"/>
                </a:lnTo>
                <a:lnTo>
                  <a:pt x="104070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070"/>
                </a:lnTo>
                <a:lnTo>
                  <a:pt x="275295" y="62215"/>
                </a:lnTo>
                <a:lnTo>
                  <a:pt x="242255" y="29285"/>
                </a:lnTo>
                <a:lnTo>
                  <a:pt x="200436" y="7729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70"/>
          <p:cNvSpPr txBox="1"/>
          <p:nvPr/>
        </p:nvSpPr>
        <p:spPr>
          <a:xfrm>
            <a:off x="4906771" y="42933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05" name="Google Shape;1505;p70"/>
          <p:cNvGrpSpPr/>
          <p:nvPr/>
        </p:nvGrpSpPr>
        <p:grpSpPr>
          <a:xfrm>
            <a:off x="5116829" y="4281678"/>
            <a:ext cx="2366772" cy="304800"/>
            <a:chOff x="5116829" y="4281678"/>
            <a:chExt cx="2366772" cy="304800"/>
          </a:xfrm>
        </p:grpSpPr>
        <p:sp>
          <p:nvSpPr>
            <p:cNvPr id="1506" name="Google Shape;1506;p70"/>
            <p:cNvSpPr/>
            <p:nvPr/>
          </p:nvSpPr>
          <p:spPr>
            <a:xfrm>
              <a:off x="5959601" y="428167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70"/>
            <p:cNvSpPr/>
            <p:nvPr/>
          </p:nvSpPr>
          <p:spPr>
            <a:xfrm>
              <a:off x="5116829" y="4395978"/>
              <a:ext cx="843280" cy="76200"/>
            </a:xfrm>
            <a:custGeom>
              <a:avLst/>
              <a:gdLst/>
              <a:ahLst/>
              <a:cxnLst/>
              <a:rect l="l" t="t" r="r" b="b"/>
              <a:pathLst>
                <a:path w="843279" h="76200" extrusionOk="0">
                  <a:moveTo>
                    <a:pt x="784098" y="38099"/>
                  </a:moveTo>
                  <a:lnTo>
                    <a:pt x="782574" y="34289"/>
                  </a:lnTo>
                  <a:lnTo>
                    <a:pt x="778764" y="32765"/>
                  </a:lnTo>
                  <a:lnTo>
                    <a:pt x="4572" y="32766"/>
                  </a:lnTo>
                  <a:lnTo>
                    <a:pt x="762" y="34289"/>
                  </a:lnTo>
                  <a:lnTo>
                    <a:pt x="0" y="38100"/>
                  </a:lnTo>
                  <a:lnTo>
                    <a:pt x="762" y="41148"/>
                  </a:lnTo>
                  <a:lnTo>
                    <a:pt x="4572" y="42672"/>
                  </a:lnTo>
                  <a:lnTo>
                    <a:pt x="778764" y="42671"/>
                  </a:lnTo>
                  <a:lnTo>
                    <a:pt x="782574" y="41147"/>
                  </a:lnTo>
                  <a:lnTo>
                    <a:pt x="784098" y="38099"/>
                  </a:lnTo>
                  <a:close/>
                </a:path>
                <a:path w="843279" h="76200" extrusionOk="0">
                  <a:moveTo>
                    <a:pt x="842772" y="38099"/>
                  </a:moveTo>
                  <a:lnTo>
                    <a:pt x="766572" y="0"/>
                  </a:lnTo>
                  <a:lnTo>
                    <a:pt x="766572" y="32766"/>
                  </a:lnTo>
                  <a:lnTo>
                    <a:pt x="778764" y="32765"/>
                  </a:lnTo>
                  <a:lnTo>
                    <a:pt x="782574" y="34289"/>
                  </a:lnTo>
                  <a:lnTo>
                    <a:pt x="784098" y="38099"/>
                  </a:lnTo>
                  <a:lnTo>
                    <a:pt x="784098" y="67436"/>
                  </a:lnTo>
                  <a:lnTo>
                    <a:pt x="842772" y="38099"/>
                  </a:lnTo>
                  <a:close/>
                </a:path>
                <a:path w="843279" h="76200" extrusionOk="0">
                  <a:moveTo>
                    <a:pt x="784098" y="67436"/>
                  </a:moveTo>
                  <a:lnTo>
                    <a:pt x="784098" y="38099"/>
                  </a:lnTo>
                  <a:lnTo>
                    <a:pt x="782574" y="41147"/>
                  </a:lnTo>
                  <a:lnTo>
                    <a:pt x="778764" y="42671"/>
                  </a:lnTo>
                  <a:lnTo>
                    <a:pt x="766572" y="42672"/>
                  </a:lnTo>
                  <a:lnTo>
                    <a:pt x="766572" y="76200"/>
                  </a:lnTo>
                  <a:lnTo>
                    <a:pt x="784098" y="674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70"/>
            <p:cNvSpPr/>
            <p:nvPr/>
          </p:nvSpPr>
          <p:spPr>
            <a:xfrm>
              <a:off x="7178801" y="428167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70"/>
            <p:cNvSpPr/>
            <p:nvPr/>
          </p:nvSpPr>
          <p:spPr>
            <a:xfrm>
              <a:off x="7178801" y="428167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70"/>
            <p:cNvSpPr/>
            <p:nvPr/>
          </p:nvSpPr>
          <p:spPr>
            <a:xfrm>
              <a:off x="6259829" y="4395978"/>
              <a:ext cx="919480" cy="76200"/>
            </a:xfrm>
            <a:custGeom>
              <a:avLst/>
              <a:gdLst/>
              <a:ahLst/>
              <a:cxnLst/>
              <a:rect l="l" t="t" r="r" b="b"/>
              <a:pathLst>
                <a:path w="919479" h="76200" extrusionOk="0">
                  <a:moveTo>
                    <a:pt x="860298" y="38100"/>
                  </a:moveTo>
                  <a:lnTo>
                    <a:pt x="858774" y="34289"/>
                  </a:lnTo>
                  <a:lnTo>
                    <a:pt x="854964" y="32766"/>
                  </a:lnTo>
                  <a:lnTo>
                    <a:pt x="4572" y="32766"/>
                  </a:lnTo>
                  <a:lnTo>
                    <a:pt x="762" y="34289"/>
                  </a:lnTo>
                  <a:lnTo>
                    <a:pt x="0" y="38100"/>
                  </a:lnTo>
                  <a:lnTo>
                    <a:pt x="762" y="41148"/>
                  </a:lnTo>
                  <a:lnTo>
                    <a:pt x="4572" y="42672"/>
                  </a:lnTo>
                  <a:lnTo>
                    <a:pt x="854964" y="42672"/>
                  </a:lnTo>
                  <a:lnTo>
                    <a:pt x="858774" y="41148"/>
                  </a:lnTo>
                  <a:lnTo>
                    <a:pt x="860298" y="38100"/>
                  </a:lnTo>
                  <a:close/>
                </a:path>
                <a:path w="919479" h="76200" extrusionOk="0">
                  <a:moveTo>
                    <a:pt x="918972" y="38100"/>
                  </a:moveTo>
                  <a:lnTo>
                    <a:pt x="842772" y="0"/>
                  </a:lnTo>
                  <a:lnTo>
                    <a:pt x="842772" y="32766"/>
                  </a:lnTo>
                  <a:lnTo>
                    <a:pt x="854964" y="32766"/>
                  </a:lnTo>
                  <a:lnTo>
                    <a:pt x="858774" y="34289"/>
                  </a:lnTo>
                  <a:lnTo>
                    <a:pt x="860298" y="38100"/>
                  </a:lnTo>
                  <a:lnTo>
                    <a:pt x="860298" y="67437"/>
                  </a:lnTo>
                  <a:lnTo>
                    <a:pt x="918972" y="38100"/>
                  </a:lnTo>
                  <a:close/>
                </a:path>
                <a:path w="919479" h="76200" extrusionOk="0">
                  <a:moveTo>
                    <a:pt x="860298" y="67437"/>
                  </a:moveTo>
                  <a:lnTo>
                    <a:pt x="860298" y="38100"/>
                  </a:lnTo>
                  <a:lnTo>
                    <a:pt x="858774" y="41148"/>
                  </a:lnTo>
                  <a:lnTo>
                    <a:pt x="854964" y="42672"/>
                  </a:lnTo>
                  <a:lnTo>
                    <a:pt x="842772" y="42672"/>
                  </a:lnTo>
                  <a:lnTo>
                    <a:pt x="842772" y="76200"/>
                  </a:lnTo>
                  <a:lnTo>
                    <a:pt x="8602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1" name="Google Shape;1511;p70"/>
          <p:cNvSpPr txBox="1"/>
          <p:nvPr/>
        </p:nvSpPr>
        <p:spPr>
          <a:xfrm>
            <a:off x="3432302" y="4140961"/>
            <a:ext cx="83248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(a|b|c) 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2" name="Google Shape;1512;p70"/>
          <p:cNvSpPr txBox="1"/>
          <p:nvPr/>
        </p:nvSpPr>
        <p:spPr>
          <a:xfrm>
            <a:off x="6049771" y="4064768"/>
            <a:ext cx="134683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37795" marR="0" lvl="0" indent="0" algn="l" rtl="0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(b(b|c)da)*d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13" name="Google Shape;1513;p70"/>
          <p:cNvGrpSpPr/>
          <p:nvPr/>
        </p:nvGrpSpPr>
        <p:grpSpPr>
          <a:xfrm>
            <a:off x="2819400" y="4267200"/>
            <a:ext cx="304800" cy="304800"/>
            <a:chOff x="2819400" y="4267200"/>
            <a:chExt cx="304800" cy="304800"/>
          </a:xfrm>
        </p:grpSpPr>
        <p:sp>
          <p:nvSpPr>
            <p:cNvPr id="1514" name="Google Shape;1514;p70"/>
            <p:cNvSpPr/>
            <p:nvPr/>
          </p:nvSpPr>
          <p:spPr>
            <a:xfrm>
              <a:off x="28194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70"/>
            <p:cNvSpPr/>
            <p:nvPr/>
          </p:nvSpPr>
          <p:spPr>
            <a:xfrm>
              <a:off x="2819400" y="426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6" name="Google Shape;1516;p70"/>
          <p:cNvSpPr txBox="1"/>
          <p:nvPr/>
        </p:nvSpPr>
        <p:spPr>
          <a:xfrm>
            <a:off x="2909570" y="4279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7" name="Google Shape;1517;p70"/>
          <p:cNvSpPr txBox="1"/>
          <p:nvPr/>
        </p:nvSpPr>
        <p:spPr>
          <a:xfrm>
            <a:off x="5337305" y="4140972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18" name="Google Shape;1518;p70"/>
          <p:cNvGrpSpPr/>
          <p:nvPr/>
        </p:nvGrpSpPr>
        <p:grpSpPr>
          <a:xfrm>
            <a:off x="2129027" y="3962400"/>
            <a:ext cx="5795773" cy="990600"/>
            <a:chOff x="2129027" y="3962400"/>
            <a:chExt cx="5795773" cy="990600"/>
          </a:xfrm>
        </p:grpSpPr>
        <p:sp>
          <p:nvSpPr>
            <p:cNvPr id="1519" name="Google Shape;1519;p70"/>
            <p:cNvSpPr/>
            <p:nvPr/>
          </p:nvSpPr>
          <p:spPr>
            <a:xfrm>
              <a:off x="3119627" y="4381500"/>
              <a:ext cx="1681480" cy="76200"/>
            </a:xfrm>
            <a:custGeom>
              <a:avLst/>
              <a:gdLst/>
              <a:ahLst/>
              <a:cxnLst/>
              <a:rect l="l" t="t" r="r" b="b"/>
              <a:pathLst>
                <a:path w="1681479" h="76200" extrusionOk="0">
                  <a:moveTo>
                    <a:pt x="1622297" y="38100"/>
                  </a:moveTo>
                  <a:lnTo>
                    <a:pt x="1620773" y="35051"/>
                  </a:lnTo>
                  <a:lnTo>
                    <a:pt x="1617725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1617725" y="42672"/>
                  </a:lnTo>
                  <a:lnTo>
                    <a:pt x="1620773" y="41148"/>
                  </a:lnTo>
                  <a:lnTo>
                    <a:pt x="1622297" y="38100"/>
                  </a:lnTo>
                  <a:close/>
                </a:path>
                <a:path w="1681479" h="76200" extrusionOk="0">
                  <a:moveTo>
                    <a:pt x="1680971" y="38100"/>
                  </a:moveTo>
                  <a:lnTo>
                    <a:pt x="1604771" y="0"/>
                  </a:lnTo>
                  <a:lnTo>
                    <a:pt x="1604771" y="33527"/>
                  </a:lnTo>
                  <a:lnTo>
                    <a:pt x="1617725" y="33527"/>
                  </a:lnTo>
                  <a:lnTo>
                    <a:pt x="1620773" y="35051"/>
                  </a:lnTo>
                  <a:lnTo>
                    <a:pt x="1622297" y="38100"/>
                  </a:lnTo>
                  <a:lnTo>
                    <a:pt x="1622297" y="67437"/>
                  </a:lnTo>
                  <a:lnTo>
                    <a:pt x="1680971" y="38100"/>
                  </a:lnTo>
                  <a:close/>
                </a:path>
                <a:path w="1681479" h="76200" extrusionOk="0">
                  <a:moveTo>
                    <a:pt x="1622297" y="67437"/>
                  </a:moveTo>
                  <a:lnTo>
                    <a:pt x="1622297" y="38100"/>
                  </a:lnTo>
                  <a:lnTo>
                    <a:pt x="1620773" y="41148"/>
                  </a:lnTo>
                  <a:lnTo>
                    <a:pt x="1617725" y="42672"/>
                  </a:lnTo>
                  <a:lnTo>
                    <a:pt x="1604771" y="42672"/>
                  </a:lnTo>
                  <a:lnTo>
                    <a:pt x="1604771" y="76200"/>
                  </a:lnTo>
                  <a:lnTo>
                    <a:pt x="1622297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70"/>
            <p:cNvSpPr/>
            <p:nvPr/>
          </p:nvSpPr>
          <p:spPr>
            <a:xfrm>
              <a:off x="6095999" y="39624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 extrusionOk="0">
                  <a:moveTo>
                    <a:pt x="647700" y="0"/>
                  </a:moveTo>
                  <a:lnTo>
                    <a:pt x="581531" y="1177"/>
                  </a:lnTo>
                  <a:lnTo>
                    <a:pt x="517262" y="4634"/>
                  </a:lnTo>
                  <a:lnTo>
                    <a:pt x="455218" y="10256"/>
                  </a:lnTo>
                  <a:lnTo>
                    <a:pt x="395728" y="17930"/>
                  </a:lnTo>
                  <a:lnTo>
                    <a:pt x="339116" y="27542"/>
                  </a:lnTo>
                  <a:lnTo>
                    <a:pt x="285712" y="38978"/>
                  </a:lnTo>
                  <a:lnTo>
                    <a:pt x="235842" y="52123"/>
                  </a:lnTo>
                  <a:lnTo>
                    <a:pt x="189833" y="66865"/>
                  </a:lnTo>
                  <a:lnTo>
                    <a:pt x="148011" y="83089"/>
                  </a:lnTo>
                  <a:lnTo>
                    <a:pt x="110705" y="100682"/>
                  </a:lnTo>
                  <a:lnTo>
                    <a:pt x="50946" y="139517"/>
                  </a:lnTo>
                  <a:lnTo>
                    <a:pt x="13172" y="182460"/>
                  </a:lnTo>
                  <a:lnTo>
                    <a:pt x="0" y="228600"/>
                  </a:lnTo>
                  <a:lnTo>
                    <a:pt x="3347" y="252012"/>
                  </a:lnTo>
                  <a:lnTo>
                    <a:pt x="29148" y="296667"/>
                  </a:lnTo>
                  <a:lnTo>
                    <a:pt x="78241" y="337670"/>
                  </a:lnTo>
                  <a:lnTo>
                    <a:pt x="148011" y="374110"/>
                  </a:lnTo>
                  <a:lnTo>
                    <a:pt x="189833" y="390334"/>
                  </a:lnTo>
                  <a:lnTo>
                    <a:pt x="235842" y="405076"/>
                  </a:lnTo>
                  <a:lnTo>
                    <a:pt x="285712" y="418221"/>
                  </a:lnTo>
                  <a:lnTo>
                    <a:pt x="339116" y="429657"/>
                  </a:lnTo>
                  <a:lnTo>
                    <a:pt x="395728" y="439269"/>
                  </a:lnTo>
                  <a:lnTo>
                    <a:pt x="455218" y="446943"/>
                  </a:lnTo>
                  <a:lnTo>
                    <a:pt x="517262" y="452565"/>
                  </a:lnTo>
                  <a:lnTo>
                    <a:pt x="581531" y="456022"/>
                  </a:lnTo>
                  <a:lnTo>
                    <a:pt x="647700" y="457200"/>
                  </a:lnTo>
                  <a:lnTo>
                    <a:pt x="713868" y="456022"/>
                  </a:lnTo>
                  <a:lnTo>
                    <a:pt x="778137" y="452565"/>
                  </a:lnTo>
                  <a:lnTo>
                    <a:pt x="840181" y="446943"/>
                  </a:lnTo>
                  <a:lnTo>
                    <a:pt x="899671" y="439269"/>
                  </a:lnTo>
                  <a:lnTo>
                    <a:pt x="956283" y="429657"/>
                  </a:lnTo>
                  <a:lnTo>
                    <a:pt x="1009687" y="418221"/>
                  </a:lnTo>
                  <a:lnTo>
                    <a:pt x="1059557" y="405076"/>
                  </a:lnTo>
                  <a:lnTo>
                    <a:pt x="1105566" y="390334"/>
                  </a:lnTo>
                  <a:lnTo>
                    <a:pt x="1147388" y="374110"/>
                  </a:lnTo>
                  <a:lnTo>
                    <a:pt x="1184694" y="356517"/>
                  </a:lnTo>
                  <a:lnTo>
                    <a:pt x="1244453" y="317682"/>
                  </a:lnTo>
                  <a:lnTo>
                    <a:pt x="1282227" y="274739"/>
                  </a:lnTo>
                  <a:lnTo>
                    <a:pt x="1295400" y="228600"/>
                  </a:lnTo>
                  <a:lnTo>
                    <a:pt x="1292052" y="205187"/>
                  </a:lnTo>
                  <a:lnTo>
                    <a:pt x="1266251" y="160532"/>
                  </a:lnTo>
                  <a:lnTo>
                    <a:pt x="1217158" y="119529"/>
                  </a:lnTo>
                  <a:lnTo>
                    <a:pt x="1147388" y="83089"/>
                  </a:lnTo>
                  <a:lnTo>
                    <a:pt x="1105566" y="66865"/>
                  </a:lnTo>
                  <a:lnTo>
                    <a:pt x="1059557" y="52123"/>
                  </a:lnTo>
                  <a:lnTo>
                    <a:pt x="1009687" y="38978"/>
                  </a:lnTo>
                  <a:lnTo>
                    <a:pt x="956283" y="27542"/>
                  </a:lnTo>
                  <a:lnTo>
                    <a:pt x="899671" y="17930"/>
                  </a:lnTo>
                  <a:lnTo>
                    <a:pt x="840181" y="10256"/>
                  </a:lnTo>
                  <a:lnTo>
                    <a:pt x="778137" y="4634"/>
                  </a:lnTo>
                  <a:lnTo>
                    <a:pt x="713868" y="1177"/>
                  </a:lnTo>
                  <a:lnTo>
                    <a:pt x="6477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3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70"/>
            <p:cNvSpPr/>
            <p:nvPr/>
          </p:nvSpPr>
          <p:spPr>
            <a:xfrm>
              <a:off x="3048000" y="3962400"/>
              <a:ext cx="4876800" cy="990600"/>
            </a:xfrm>
            <a:custGeom>
              <a:avLst/>
              <a:gdLst/>
              <a:ahLst/>
              <a:cxnLst/>
              <a:rect l="l" t="t" r="r" b="b"/>
              <a:pathLst>
                <a:path w="4876800" h="990600" extrusionOk="0">
                  <a:moveTo>
                    <a:pt x="2438399" y="0"/>
                  </a:moveTo>
                  <a:lnTo>
                    <a:pt x="2363864" y="227"/>
                  </a:lnTo>
                  <a:lnTo>
                    <a:pt x="2289883" y="903"/>
                  </a:lnTo>
                  <a:lnTo>
                    <a:pt x="2216491" y="2024"/>
                  </a:lnTo>
                  <a:lnTo>
                    <a:pt x="2143717" y="3581"/>
                  </a:lnTo>
                  <a:lnTo>
                    <a:pt x="2071595" y="5568"/>
                  </a:lnTo>
                  <a:lnTo>
                    <a:pt x="2000156" y="7979"/>
                  </a:lnTo>
                  <a:lnTo>
                    <a:pt x="1929433" y="10808"/>
                  </a:lnTo>
                  <a:lnTo>
                    <a:pt x="1859456" y="14047"/>
                  </a:lnTo>
                  <a:lnTo>
                    <a:pt x="1790259" y="17691"/>
                  </a:lnTo>
                  <a:lnTo>
                    <a:pt x="1721872" y="21733"/>
                  </a:lnTo>
                  <a:lnTo>
                    <a:pt x="1654328" y="26167"/>
                  </a:lnTo>
                  <a:lnTo>
                    <a:pt x="1587658" y="30985"/>
                  </a:lnTo>
                  <a:lnTo>
                    <a:pt x="1521896" y="36183"/>
                  </a:lnTo>
                  <a:lnTo>
                    <a:pt x="1457071" y="41752"/>
                  </a:lnTo>
                  <a:lnTo>
                    <a:pt x="1393218" y="47687"/>
                  </a:lnTo>
                  <a:lnTo>
                    <a:pt x="1330366" y="53981"/>
                  </a:lnTo>
                  <a:lnTo>
                    <a:pt x="1268549" y="60627"/>
                  </a:lnTo>
                  <a:lnTo>
                    <a:pt x="1207798" y="67620"/>
                  </a:lnTo>
                  <a:lnTo>
                    <a:pt x="1148145" y="74952"/>
                  </a:lnTo>
                  <a:lnTo>
                    <a:pt x="1089622" y="82618"/>
                  </a:lnTo>
                  <a:lnTo>
                    <a:pt x="1032260" y="90611"/>
                  </a:lnTo>
                  <a:lnTo>
                    <a:pt x="976093" y="98924"/>
                  </a:lnTo>
                  <a:lnTo>
                    <a:pt x="921151" y="107550"/>
                  </a:lnTo>
                  <a:lnTo>
                    <a:pt x="867467" y="116484"/>
                  </a:lnTo>
                  <a:lnTo>
                    <a:pt x="815072" y="125719"/>
                  </a:lnTo>
                  <a:lnTo>
                    <a:pt x="763999" y="135248"/>
                  </a:lnTo>
                  <a:lnTo>
                    <a:pt x="714279" y="145065"/>
                  </a:lnTo>
                  <a:lnTo>
                    <a:pt x="665945" y="155164"/>
                  </a:lnTo>
                  <a:lnTo>
                    <a:pt x="619027" y="165537"/>
                  </a:lnTo>
                  <a:lnTo>
                    <a:pt x="573559" y="176179"/>
                  </a:lnTo>
                  <a:lnTo>
                    <a:pt x="529571" y="187083"/>
                  </a:lnTo>
                  <a:lnTo>
                    <a:pt x="487097" y="198243"/>
                  </a:lnTo>
                  <a:lnTo>
                    <a:pt x="446167" y="209652"/>
                  </a:lnTo>
                  <a:lnTo>
                    <a:pt x="406814" y="221303"/>
                  </a:lnTo>
                  <a:lnTo>
                    <a:pt x="369069" y="233190"/>
                  </a:lnTo>
                  <a:lnTo>
                    <a:pt x="298534" y="257647"/>
                  </a:lnTo>
                  <a:lnTo>
                    <a:pt x="234816" y="282971"/>
                  </a:lnTo>
                  <a:lnTo>
                    <a:pt x="178170" y="309110"/>
                  </a:lnTo>
                  <a:lnTo>
                    <a:pt x="128852" y="336012"/>
                  </a:lnTo>
                  <a:lnTo>
                    <a:pt x="87118" y="363625"/>
                  </a:lnTo>
                  <a:lnTo>
                    <a:pt x="53222" y="391898"/>
                  </a:lnTo>
                  <a:lnTo>
                    <a:pt x="27420" y="420779"/>
                  </a:lnTo>
                  <a:lnTo>
                    <a:pt x="4451" y="465126"/>
                  </a:lnTo>
                  <a:lnTo>
                    <a:pt x="0" y="495300"/>
                  </a:lnTo>
                  <a:lnTo>
                    <a:pt x="1118" y="510443"/>
                  </a:lnTo>
                  <a:lnTo>
                    <a:pt x="17634" y="555168"/>
                  </a:lnTo>
                  <a:lnTo>
                    <a:pt x="53222" y="598701"/>
                  </a:lnTo>
                  <a:lnTo>
                    <a:pt x="87118" y="626974"/>
                  </a:lnTo>
                  <a:lnTo>
                    <a:pt x="128852" y="654587"/>
                  </a:lnTo>
                  <a:lnTo>
                    <a:pt x="178170" y="681489"/>
                  </a:lnTo>
                  <a:lnTo>
                    <a:pt x="234816" y="707628"/>
                  </a:lnTo>
                  <a:lnTo>
                    <a:pt x="298534" y="732952"/>
                  </a:lnTo>
                  <a:lnTo>
                    <a:pt x="369069" y="757409"/>
                  </a:lnTo>
                  <a:lnTo>
                    <a:pt x="406814" y="769296"/>
                  </a:lnTo>
                  <a:lnTo>
                    <a:pt x="446167" y="780947"/>
                  </a:lnTo>
                  <a:lnTo>
                    <a:pt x="487097" y="792356"/>
                  </a:lnTo>
                  <a:lnTo>
                    <a:pt x="529571" y="803516"/>
                  </a:lnTo>
                  <a:lnTo>
                    <a:pt x="573559" y="814420"/>
                  </a:lnTo>
                  <a:lnTo>
                    <a:pt x="619027" y="825062"/>
                  </a:lnTo>
                  <a:lnTo>
                    <a:pt x="665945" y="835435"/>
                  </a:lnTo>
                  <a:lnTo>
                    <a:pt x="714279" y="845534"/>
                  </a:lnTo>
                  <a:lnTo>
                    <a:pt x="763999" y="855351"/>
                  </a:lnTo>
                  <a:lnTo>
                    <a:pt x="815072" y="864880"/>
                  </a:lnTo>
                  <a:lnTo>
                    <a:pt x="867467" y="874115"/>
                  </a:lnTo>
                  <a:lnTo>
                    <a:pt x="921151" y="883049"/>
                  </a:lnTo>
                  <a:lnTo>
                    <a:pt x="976093" y="891675"/>
                  </a:lnTo>
                  <a:lnTo>
                    <a:pt x="1032260" y="899988"/>
                  </a:lnTo>
                  <a:lnTo>
                    <a:pt x="1089622" y="907981"/>
                  </a:lnTo>
                  <a:lnTo>
                    <a:pt x="1148145" y="915647"/>
                  </a:lnTo>
                  <a:lnTo>
                    <a:pt x="1207798" y="922979"/>
                  </a:lnTo>
                  <a:lnTo>
                    <a:pt x="1268549" y="929972"/>
                  </a:lnTo>
                  <a:lnTo>
                    <a:pt x="1330366" y="936618"/>
                  </a:lnTo>
                  <a:lnTo>
                    <a:pt x="1393218" y="942912"/>
                  </a:lnTo>
                  <a:lnTo>
                    <a:pt x="1457071" y="948847"/>
                  </a:lnTo>
                  <a:lnTo>
                    <a:pt x="1521896" y="954416"/>
                  </a:lnTo>
                  <a:lnTo>
                    <a:pt x="1587658" y="959614"/>
                  </a:lnTo>
                  <a:lnTo>
                    <a:pt x="1654328" y="964432"/>
                  </a:lnTo>
                  <a:lnTo>
                    <a:pt x="1721872" y="968866"/>
                  </a:lnTo>
                  <a:lnTo>
                    <a:pt x="1790259" y="972908"/>
                  </a:lnTo>
                  <a:lnTo>
                    <a:pt x="1859456" y="976552"/>
                  </a:lnTo>
                  <a:lnTo>
                    <a:pt x="1929433" y="979791"/>
                  </a:lnTo>
                  <a:lnTo>
                    <a:pt x="2000156" y="982620"/>
                  </a:lnTo>
                  <a:lnTo>
                    <a:pt x="2071595" y="985031"/>
                  </a:lnTo>
                  <a:lnTo>
                    <a:pt x="2143717" y="987018"/>
                  </a:lnTo>
                  <a:lnTo>
                    <a:pt x="2216491" y="988575"/>
                  </a:lnTo>
                  <a:lnTo>
                    <a:pt x="2289883" y="989696"/>
                  </a:lnTo>
                  <a:lnTo>
                    <a:pt x="2363864" y="990372"/>
                  </a:lnTo>
                  <a:lnTo>
                    <a:pt x="2438399" y="990600"/>
                  </a:lnTo>
                  <a:lnTo>
                    <a:pt x="2512935" y="990372"/>
                  </a:lnTo>
                  <a:lnTo>
                    <a:pt x="2586916" y="989696"/>
                  </a:lnTo>
                  <a:lnTo>
                    <a:pt x="2660308" y="988575"/>
                  </a:lnTo>
                  <a:lnTo>
                    <a:pt x="2733082" y="987018"/>
                  </a:lnTo>
                  <a:lnTo>
                    <a:pt x="2805204" y="985031"/>
                  </a:lnTo>
                  <a:lnTo>
                    <a:pt x="2876643" y="982620"/>
                  </a:lnTo>
                  <a:lnTo>
                    <a:pt x="2947366" y="979791"/>
                  </a:lnTo>
                  <a:lnTo>
                    <a:pt x="3017343" y="976552"/>
                  </a:lnTo>
                  <a:lnTo>
                    <a:pt x="3086540" y="972908"/>
                  </a:lnTo>
                  <a:lnTo>
                    <a:pt x="3154927" y="968866"/>
                  </a:lnTo>
                  <a:lnTo>
                    <a:pt x="3222471" y="964432"/>
                  </a:lnTo>
                  <a:lnTo>
                    <a:pt x="3289141" y="959614"/>
                  </a:lnTo>
                  <a:lnTo>
                    <a:pt x="3354903" y="954416"/>
                  </a:lnTo>
                  <a:lnTo>
                    <a:pt x="3419728" y="948847"/>
                  </a:lnTo>
                  <a:lnTo>
                    <a:pt x="3483581" y="942912"/>
                  </a:lnTo>
                  <a:lnTo>
                    <a:pt x="3546433" y="936618"/>
                  </a:lnTo>
                  <a:lnTo>
                    <a:pt x="3608250" y="929972"/>
                  </a:lnTo>
                  <a:lnTo>
                    <a:pt x="3669001" y="922979"/>
                  </a:lnTo>
                  <a:lnTo>
                    <a:pt x="3728654" y="915647"/>
                  </a:lnTo>
                  <a:lnTo>
                    <a:pt x="3787177" y="907981"/>
                  </a:lnTo>
                  <a:lnTo>
                    <a:pt x="3844539" y="899988"/>
                  </a:lnTo>
                  <a:lnTo>
                    <a:pt x="3900706" y="891675"/>
                  </a:lnTo>
                  <a:lnTo>
                    <a:pt x="3955648" y="883049"/>
                  </a:lnTo>
                  <a:lnTo>
                    <a:pt x="4009332" y="874115"/>
                  </a:lnTo>
                  <a:lnTo>
                    <a:pt x="4061727" y="864880"/>
                  </a:lnTo>
                  <a:lnTo>
                    <a:pt x="4112800" y="855351"/>
                  </a:lnTo>
                  <a:lnTo>
                    <a:pt x="4162520" y="845534"/>
                  </a:lnTo>
                  <a:lnTo>
                    <a:pt x="4210854" y="835435"/>
                  </a:lnTo>
                  <a:lnTo>
                    <a:pt x="4257772" y="825062"/>
                  </a:lnTo>
                  <a:lnTo>
                    <a:pt x="4303240" y="814420"/>
                  </a:lnTo>
                  <a:lnTo>
                    <a:pt x="4347228" y="803516"/>
                  </a:lnTo>
                  <a:lnTo>
                    <a:pt x="4389702" y="792356"/>
                  </a:lnTo>
                  <a:lnTo>
                    <a:pt x="4430632" y="780947"/>
                  </a:lnTo>
                  <a:lnTo>
                    <a:pt x="4469985" y="769296"/>
                  </a:lnTo>
                  <a:lnTo>
                    <a:pt x="4507730" y="757409"/>
                  </a:lnTo>
                  <a:lnTo>
                    <a:pt x="4578265" y="732952"/>
                  </a:lnTo>
                  <a:lnTo>
                    <a:pt x="4641983" y="707628"/>
                  </a:lnTo>
                  <a:lnTo>
                    <a:pt x="4698629" y="681489"/>
                  </a:lnTo>
                  <a:lnTo>
                    <a:pt x="4747947" y="654587"/>
                  </a:lnTo>
                  <a:lnTo>
                    <a:pt x="4789681" y="626974"/>
                  </a:lnTo>
                  <a:lnTo>
                    <a:pt x="4823577" y="598701"/>
                  </a:lnTo>
                  <a:lnTo>
                    <a:pt x="4849379" y="569820"/>
                  </a:lnTo>
                  <a:lnTo>
                    <a:pt x="4872348" y="525473"/>
                  </a:lnTo>
                  <a:lnTo>
                    <a:pt x="4876800" y="495299"/>
                  </a:lnTo>
                  <a:lnTo>
                    <a:pt x="4875681" y="480156"/>
                  </a:lnTo>
                  <a:lnTo>
                    <a:pt x="4859165" y="435431"/>
                  </a:lnTo>
                  <a:lnTo>
                    <a:pt x="4823577" y="391898"/>
                  </a:lnTo>
                  <a:lnTo>
                    <a:pt x="4789681" y="363625"/>
                  </a:lnTo>
                  <a:lnTo>
                    <a:pt x="4747947" y="336012"/>
                  </a:lnTo>
                  <a:lnTo>
                    <a:pt x="4698629" y="309110"/>
                  </a:lnTo>
                  <a:lnTo>
                    <a:pt x="4641983" y="282971"/>
                  </a:lnTo>
                  <a:lnTo>
                    <a:pt x="4578265" y="257647"/>
                  </a:lnTo>
                  <a:lnTo>
                    <a:pt x="4507730" y="233190"/>
                  </a:lnTo>
                  <a:lnTo>
                    <a:pt x="4469985" y="221303"/>
                  </a:lnTo>
                  <a:lnTo>
                    <a:pt x="4430632" y="209652"/>
                  </a:lnTo>
                  <a:lnTo>
                    <a:pt x="4389702" y="198243"/>
                  </a:lnTo>
                  <a:lnTo>
                    <a:pt x="4347228" y="187083"/>
                  </a:lnTo>
                  <a:lnTo>
                    <a:pt x="4303240" y="176179"/>
                  </a:lnTo>
                  <a:lnTo>
                    <a:pt x="4257772" y="165537"/>
                  </a:lnTo>
                  <a:lnTo>
                    <a:pt x="4210854" y="155164"/>
                  </a:lnTo>
                  <a:lnTo>
                    <a:pt x="4162520" y="145065"/>
                  </a:lnTo>
                  <a:lnTo>
                    <a:pt x="4112800" y="135248"/>
                  </a:lnTo>
                  <a:lnTo>
                    <a:pt x="4061727" y="125719"/>
                  </a:lnTo>
                  <a:lnTo>
                    <a:pt x="4009332" y="116484"/>
                  </a:lnTo>
                  <a:lnTo>
                    <a:pt x="3955648" y="107550"/>
                  </a:lnTo>
                  <a:lnTo>
                    <a:pt x="3900706" y="98924"/>
                  </a:lnTo>
                  <a:lnTo>
                    <a:pt x="3844539" y="90611"/>
                  </a:lnTo>
                  <a:lnTo>
                    <a:pt x="3787177" y="82618"/>
                  </a:lnTo>
                  <a:lnTo>
                    <a:pt x="3728654" y="74952"/>
                  </a:lnTo>
                  <a:lnTo>
                    <a:pt x="3669001" y="67620"/>
                  </a:lnTo>
                  <a:lnTo>
                    <a:pt x="3608250" y="60627"/>
                  </a:lnTo>
                  <a:lnTo>
                    <a:pt x="3546433" y="53981"/>
                  </a:lnTo>
                  <a:lnTo>
                    <a:pt x="3483581" y="47687"/>
                  </a:lnTo>
                  <a:lnTo>
                    <a:pt x="3419728" y="41752"/>
                  </a:lnTo>
                  <a:lnTo>
                    <a:pt x="3354903" y="36183"/>
                  </a:lnTo>
                  <a:lnTo>
                    <a:pt x="3289141" y="30985"/>
                  </a:lnTo>
                  <a:lnTo>
                    <a:pt x="3222471" y="26167"/>
                  </a:lnTo>
                  <a:lnTo>
                    <a:pt x="3154927" y="21733"/>
                  </a:lnTo>
                  <a:lnTo>
                    <a:pt x="3086540" y="17691"/>
                  </a:lnTo>
                  <a:lnTo>
                    <a:pt x="3017343" y="14047"/>
                  </a:lnTo>
                  <a:lnTo>
                    <a:pt x="2947366" y="10808"/>
                  </a:lnTo>
                  <a:lnTo>
                    <a:pt x="2876643" y="7979"/>
                  </a:lnTo>
                  <a:lnTo>
                    <a:pt x="2805204" y="5568"/>
                  </a:lnTo>
                  <a:lnTo>
                    <a:pt x="2733082" y="3581"/>
                  </a:lnTo>
                  <a:lnTo>
                    <a:pt x="2660308" y="2024"/>
                  </a:lnTo>
                  <a:lnTo>
                    <a:pt x="2586916" y="903"/>
                  </a:lnTo>
                  <a:lnTo>
                    <a:pt x="2512935" y="227"/>
                  </a:lnTo>
                  <a:lnTo>
                    <a:pt x="24383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70"/>
            <p:cNvSpPr/>
            <p:nvPr/>
          </p:nvSpPr>
          <p:spPr>
            <a:xfrm>
              <a:off x="2129027" y="4378451"/>
              <a:ext cx="690880" cy="76200"/>
            </a:xfrm>
            <a:custGeom>
              <a:avLst/>
              <a:gdLst/>
              <a:ahLst/>
              <a:cxnLst/>
              <a:rect l="l" t="t" r="r" b="b"/>
              <a:pathLst>
                <a:path w="690880" h="76200" extrusionOk="0">
                  <a:moveTo>
                    <a:pt x="631698" y="38100"/>
                  </a:moveTo>
                  <a:lnTo>
                    <a:pt x="630174" y="34289"/>
                  </a:lnTo>
                  <a:lnTo>
                    <a:pt x="627126" y="33527"/>
                  </a:lnTo>
                  <a:lnTo>
                    <a:pt x="4572" y="33527"/>
                  </a:lnTo>
                  <a:lnTo>
                    <a:pt x="1524" y="34289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627126" y="42672"/>
                  </a:lnTo>
                  <a:lnTo>
                    <a:pt x="630174" y="41148"/>
                  </a:lnTo>
                  <a:lnTo>
                    <a:pt x="631698" y="38100"/>
                  </a:lnTo>
                  <a:close/>
                </a:path>
                <a:path w="690880" h="76200" extrusionOk="0">
                  <a:moveTo>
                    <a:pt x="690372" y="38100"/>
                  </a:moveTo>
                  <a:lnTo>
                    <a:pt x="614172" y="0"/>
                  </a:lnTo>
                  <a:lnTo>
                    <a:pt x="614172" y="33527"/>
                  </a:lnTo>
                  <a:lnTo>
                    <a:pt x="627126" y="33527"/>
                  </a:lnTo>
                  <a:lnTo>
                    <a:pt x="630174" y="34289"/>
                  </a:lnTo>
                  <a:lnTo>
                    <a:pt x="631698" y="38100"/>
                  </a:lnTo>
                  <a:lnTo>
                    <a:pt x="631698" y="67437"/>
                  </a:lnTo>
                  <a:lnTo>
                    <a:pt x="690372" y="38100"/>
                  </a:lnTo>
                  <a:close/>
                </a:path>
                <a:path w="690880" h="76200" extrusionOk="0">
                  <a:moveTo>
                    <a:pt x="631698" y="67437"/>
                  </a:moveTo>
                  <a:lnTo>
                    <a:pt x="631698" y="38100"/>
                  </a:lnTo>
                  <a:lnTo>
                    <a:pt x="630174" y="41148"/>
                  </a:lnTo>
                  <a:lnTo>
                    <a:pt x="627126" y="42672"/>
                  </a:lnTo>
                  <a:lnTo>
                    <a:pt x="614172" y="42672"/>
                  </a:lnTo>
                  <a:lnTo>
                    <a:pt x="614172" y="76200"/>
                  </a:lnTo>
                  <a:lnTo>
                    <a:pt x="6316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3" name="Google Shape;1523;p70"/>
          <p:cNvGrpSpPr/>
          <p:nvPr/>
        </p:nvGrpSpPr>
        <p:grpSpPr>
          <a:xfrm>
            <a:off x="7178802" y="5805678"/>
            <a:ext cx="304800" cy="304800"/>
            <a:chOff x="7178802" y="5805678"/>
            <a:chExt cx="304800" cy="304800"/>
          </a:xfrm>
        </p:grpSpPr>
        <p:sp>
          <p:nvSpPr>
            <p:cNvPr id="1524" name="Google Shape;1524;p70"/>
            <p:cNvSpPr/>
            <p:nvPr/>
          </p:nvSpPr>
          <p:spPr>
            <a:xfrm>
              <a:off x="7178802" y="580567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70"/>
            <p:cNvSpPr/>
            <p:nvPr/>
          </p:nvSpPr>
          <p:spPr>
            <a:xfrm>
              <a:off x="7178802" y="580567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6" name="Google Shape;1526;p70"/>
          <p:cNvSpPr txBox="1"/>
          <p:nvPr/>
        </p:nvSpPr>
        <p:spPr>
          <a:xfrm>
            <a:off x="7268971" y="58173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7" name="Google Shape;1527;p70"/>
          <p:cNvSpPr txBox="1"/>
          <p:nvPr/>
        </p:nvSpPr>
        <p:spPr>
          <a:xfrm>
            <a:off x="4270507" y="5664954"/>
            <a:ext cx="83248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(a|b|c) 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28" name="Google Shape;1528;p70"/>
          <p:cNvGrpSpPr/>
          <p:nvPr/>
        </p:nvGrpSpPr>
        <p:grpSpPr>
          <a:xfrm>
            <a:off x="2819400" y="5791200"/>
            <a:ext cx="304800" cy="304800"/>
            <a:chOff x="2819400" y="5791200"/>
            <a:chExt cx="304800" cy="304800"/>
          </a:xfrm>
        </p:grpSpPr>
        <p:sp>
          <p:nvSpPr>
            <p:cNvPr id="1529" name="Google Shape;1529;p70"/>
            <p:cNvSpPr/>
            <p:nvPr/>
          </p:nvSpPr>
          <p:spPr>
            <a:xfrm>
              <a:off x="2819400" y="5791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70"/>
            <p:cNvSpPr/>
            <p:nvPr/>
          </p:nvSpPr>
          <p:spPr>
            <a:xfrm>
              <a:off x="2819400" y="5791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1" name="Google Shape;1531;p70"/>
          <p:cNvSpPr txBox="1"/>
          <p:nvPr/>
        </p:nvSpPr>
        <p:spPr>
          <a:xfrm>
            <a:off x="2909570" y="5803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2" name="Google Shape;1532;p70"/>
          <p:cNvSpPr txBox="1"/>
          <p:nvPr/>
        </p:nvSpPr>
        <p:spPr>
          <a:xfrm>
            <a:off x="5337305" y="5664951"/>
            <a:ext cx="13341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(b(b|c)da)*d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33" name="Google Shape;1533;p70"/>
          <p:cNvGrpSpPr/>
          <p:nvPr/>
        </p:nvGrpSpPr>
        <p:grpSpPr>
          <a:xfrm>
            <a:off x="2129027" y="5410200"/>
            <a:ext cx="5034279" cy="990600"/>
            <a:chOff x="2129027" y="5410200"/>
            <a:chExt cx="5034279" cy="990600"/>
          </a:xfrm>
        </p:grpSpPr>
        <p:sp>
          <p:nvSpPr>
            <p:cNvPr id="1534" name="Google Shape;1534;p70"/>
            <p:cNvSpPr/>
            <p:nvPr/>
          </p:nvSpPr>
          <p:spPr>
            <a:xfrm>
              <a:off x="3119627" y="5905500"/>
              <a:ext cx="4043679" cy="76200"/>
            </a:xfrm>
            <a:custGeom>
              <a:avLst/>
              <a:gdLst/>
              <a:ahLst/>
              <a:cxnLst/>
              <a:rect l="l" t="t" r="r" b="b"/>
              <a:pathLst>
                <a:path w="4043679" h="76200" extrusionOk="0">
                  <a:moveTo>
                    <a:pt x="3984498" y="38100"/>
                  </a:moveTo>
                  <a:lnTo>
                    <a:pt x="3982974" y="35051"/>
                  </a:lnTo>
                  <a:lnTo>
                    <a:pt x="3979926" y="33527"/>
                  </a:lnTo>
                  <a:lnTo>
                    <a:pt x="4572" y="33528"/>
                  </a:lnTo>
                  <a:lnTo>
                    <a:pt x="1524" y="35052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979926" y="42672"/>
                  </a:lnTo>
                  <a:lnTo>
                    <a:pt x="3982974" y="41148"/>
                  </a:lnTo>
                  <a:lnTo>
                    <a:pt x="3984498" y="38100"/>
                  </a:lnTo>
                  <a:close/>
                </a:path>
                <a:path w="4043679" h="76200" extrusionOk="0">
                  <a:moveTo>
                    <a:pt x="4043172" y="38100"/>
                  </a:moveTo>
                  <a:lnTo>
                    <a:pt x="3966972" y="0"/>
                  </a:lnTo>
                  <a:lnTo>
                    <a:pt x="3966972" y="33527"/>
                  </a:lnTo>
                  <a:lnTo>
                    <a:pt x="3979926" y="33527"/>
                  </a:lnTo>
                  <a:lnTo>
                    <a:pt x="3982974" y="35051"/>
                  </a:lnTo>
                  <a:lnTo>
                    <a:pt x="3984498" y="38100"/>
                  </a:lnTo>
                  <a:lnTo>
                    <a:pt x="3984498" y="67437"/>
                  </a:lnTo>
                  <a:lnTo>
                    <a:pt x="4043172" y="38100"/>
                  </a:lnTo>
                  <a:close/>
                </a:path>
                <a:path w="4043679" h="76200" extrusionOk="0">
                  <a:moveTo>
                    <a:pt x="3984498" y="67437"/>
                  </a:moveTo>
                  <a:lnTo>
                    <a:pt x="3984498" y="38100"/>
                  </a:lnTo>
                  <a:lnTo>
                    <a:pt x="3982974" y="41148"/>
                  </a:lnTo>
                  <a:lnTo>
                    <a:pt x="3979926" y="42672"/>
                  </a:lnTo>
                  <a:lnTo>
                    <a:pt x="3966972" y="42672"/>
                  </a:lnTo>
                  <a:lnTo>
                    <a:pt x="3966972" y="76200"/>
                  </a:lnTo>
                  <a:lnTo>
                    <a:pt x="39844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70"/>
            <p:cNvSpPr/>
            <p:nvPr/>
          </p:nvSpPr>
          <p:spPr>
            <a:xfrm>
              <a:off x="3200400" y="5410200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 extrusionOk="0">
                  <a:moveTo>
                    <a:pt x="1981199" y="0"/>
                  </a:moveTo>
                  <a:lnTo>
                    <a:pt x="1908565" y="326"/>
                  </a:lnTo>
                  <a:lnTo>
                    <a:pt x="1836590" y="1299"/>
                  </a:lnTo>
                  <a:lnTo>
                    <a:pt x="1765318" y="2906"/>
                  </a:lnTo>
                  <a:lnTo>
                    <a:pt x="1694795" y="5136"/>
                  </a:lnTo>
                  <a:lnTo>
                    <a:pt x="1625064" y="7979"/>
                  </a:lnTo>
                  <a:lnTo>
                    <a:pt x="1556172" y="11423"/>
                  </a:lnTo>
                  <a:lnTo>
                    <a:pt x="1488162" y="15457"/>
                  </a:lnTo>
                  <a:lnTo>
                    <a:pt x="1421080" y="20069"/>
                  </a:lnTo>
                  <a:lnTo>
                    <a:pt x="1354970" y="25249"/>
                  </a:lnTo>
                  <a:lnTo>
                    <a:pt x="1289876" y="30985"/>
                  </a:lnTo>
                  <a:lnTo>
                    <a:pt x="1225845" y="37267"/>
                  </a:lnTo>
                  <a:lnTo>
                    <a:pt x="1162919" y="44082"/>
                  </a:lnTo>
                  <a:lnTo>
                    <a:pt x="1101145" y="51420"/>
                  </a:lnTo>
                  <a:lnTo>
                    <a:pt x="1040567" y="59270"/>
                  </a:lnTo>
                  <a:lnTo>
                    <a:pt x="981230" y="67620"/>
                  </a:lnTo>
                  <a:lnTo>
                    <a:pt x="923178" y="76459"/>
                  </a:lnTo>
                  <a:lnTo>
                    <a:pt x="866456" y="85776"/>
                  </a:lnTo>
                  <a:lnTo>
                    <a:pt x="811109" y="95560"/>
                  </a:lnTo>
                  <a:lnTo>
                    <a:pt x="757182" y="105800"/>
                  </a:lnTo>
                  <a:lnTo>
                    <a:pt x="704719" y="116484"/>
                  </a:lnTo>
                  <a:lnTo>
                    <a:pt x="653765" y="127601"/>
                  </a:lnTo>
                  <a:lnTo>
                    <a:pt x="604366" y="139141"/>
                  </a:lnTo>
                  <a:lnTo>
                    <a:pt x="556565" y="151091"/>
                  </a:lnTo>
                  <a:lnTo>
                    <a:pt x="510407" y="163441"/>
                  </a:lnTo>
                  <a:lnTo>
                    <a:pt x="465938" y="176179"/>
                  </a:lnTo>
                  <a:lnTo>
                    <a:pt x="423202" y="189295"/>
                  </a:lnTo>
                  <a:lnTo>
                    <a:pt x="382243" y="202777"/>
                  </a:lnTo>
                  <a:lnTo>
                    <a:pt x="343107" y="216614"/>
                  </a:lnTo>
                  <a:lnTo>
                    <a:pt x="305838" y="230794"/>
                  </a:lnTo>
                  <a:lnTo>
                    <a:pt x="270481" y="245307"/>
                  </a:lnTo>
                  <a:lnTo>
                    <a:pt x="205683" y="275286"/>
                  </a:lnTo>
                  <a:lnTo>
                    <a:pt x="149069" y="306461"/>
                  </a:lnTo>
                  <a:lnTo>
                    <a:pt x="100998" y="338742"/>
                  </a:lnTo>
                  <a:lnTo>
                    <a:pt x="61828" y="372040"/>
                  </a:lnTo>
                  <a:lnTo>
                    <a:pt x="31918" y="406266"/>
                  </a:lnTo>
                  <a:lnTo>
                    <a:pt x="11624" y="441329"/>
                  </a:lnTo>
                  <a:lnTo>
                    <a:pt x="0" y="495300"/>
                  </a:lnTo>
                  <a:lnTo>
                    <a:pt x="1306" y="513458"/>
                  </a:lnTo>
                  <a:lnTo>
                    <a:pt x="20547" y="566901"/>
                  </a:lnTo>
                  <a:lnTo>
                    <a:pt x="45693" y="601556"/>
                  </a:lnTo>
                  <a:lnTo>
                    <a:pt x="80278" y="635329"/>
                  </a:lnTo>
                  <a:lnTo>
                    <a:pt x="123943" y="668130"/>
                  </a:lnTo>
                  <a:lnTo>
                    <a:pt x="176330" y="699870"/>
                  </a:lnTo>
                  <a:lnTo>
                    <a:pt x="237081" y="730458"/>
                  </a:lnTo>
                  <a:lnTo>
                    <a:pt x="305838" y="759805"/>
                  </a:lnTo>
                  <a:lnTo>
                    <a:pt x="343107" y="773985"/>
                  </a:lnTo>
                  <a:lnTo>
                    <a:pt x="382243" y="787822"/>
                  </a:lnTo>
                  <a:lnTo>
                    <a:pt x="423202" y="801304"/>
                  </a:lnTo>
                  <a:lnTo>
                    <a:pt x="465938" y="814420"/>
                  </a:lnTo>
                  <a:lnTo>
                    <a:pt x="510407" y="827158"/>
                  </a:lnTo>
                  <a:lnTo>
                    <a:pt x="556565" y="839508"/>
                  </a:lnTo>
                  <a:lnTo>
                    <a:pt x="604366" y="851458"/>
                  </a:lnTo>
                  <a:lnTo>
                    <a:pt x="653765" y="862998"/>
                  </a:lnTo>
                  <a:lnTo>
                    <a:pt x="704719" y="874115"/>
                  </a:lnTo>
                  <a:lnTo>
                    <a:pt x="757182" y="884799"/>
                  </a:lnTo>
                  <a:lnTo>
                    <a:pt x="811109" y="895039"/>
                  </a:lnTo>
                  <a:lnTo>
                    <a:pt x="866456" y="904823"/>
                  </a:lnTo>
                  <a:lnTo>
                    <a:pt x="923178" y="914140"/>
                  </a:lnTo>
                  <a:lnTo>
                    <a:pt x="981230" y="922979"/>
                  </a:lnTo>
                  <a:lnTo>
                    <a:pt x="1040567" y="931329"/>
                  </a:lnTo>
                  <a:lnTo>
                    <a:pt x="1101145" y="939179"/>
                  </a:lnTo>
                  <a:lnTo>
                    <a:pt x="1162919" y="946517"/>
                  </a:lnTo>
                  <a:lnTo>
                    <a:pt x="1225845" y="953332"/>
                  </a:lnTo>
                  <a:lnTo>
                    <a:pt x="1289876" y="959614"/>
                  </a:lnTo>
                  <a:lnTo>
                    <a:pt x="1354970" y="965350"/>
                  </a:lnTo>
                  <a:lnTo>
                    <a:pt x="1421080" y="970530"/>
                  </a:lnTo>
                  <a:lnTo>
                    <a:pt x="1488162" y="975142"/>
                  </a:lnTo>
                  <a:lnTo>
                    <a:pt x="1556172" y="979176"/>
                  </a:lnTo>
                  <a:lnTo>
                    <a:pt x="1625064" y="982620"/>
                  </a:lnTo>
                  <a:lnTo>
                    <a:pt x="1694795" y="985463"/>
                  </a:lnTo>
                  <a:lnTo>
                    <a:pt x="1765318" y="987693"/>
                  </a:lnTo>
                  <a:lnTo>
                    <a:pt x="1836590" y="989300"/>
                  </a:lnTo>
                  <a:lnTo>
                    <a:pt x="1908565" y="990273"/>
                  </a:lnTo>
                  <a:lnTo>
                    <a:pt x="1981200" y="990600"/>
                  </a:lnTo>
                  <a:lnTo>
                    <a:pt x="2053834" y="990273"/>
                  </a:lnTo>
                  <a:lnTo>
                    <a:pt x="2125809" y="989300"/>
                  </a:lnTo>
                  <a:lnTo>
                    <a:pt x="2197081" y="987693"/>
                  </a:lnTo>
                  <a:lnTo>
                    <a:pt x="2267604" y="985463"/>
                  </a:lnTo>
                  <a:lnTo>
                    <a:pt x="2337335" y="982620"/>
                  </a:lnTo>
                  <a:lnTo>
                    <a:pt x="2406227" y="979176"/>
                  </a:lnTo>
                  <a:lnTo>
                    <a:pt x="2474237" y="975142"/>
                  </a:lnTo>
                  <a:lnTo>
                    <a:pt x="2541319" y="970530"/>
                  </a:lnTo>
                  <a:lnTo>
                    <a:pt x="2607429" y="965350"/>
                  </a:lnTo>
                  <a:lnTo>
                    <a:pt x="2672523" y="959614"/>
                  </a:lnTo>
                  <a:lnTo>
                    <a:pt x="2736554" y="953332"/>
                  </a:lnTo>
                  <a:lnTo>
                    <a:pt x="2799480" y="946517"/>
                  </a:lnTo>
                  <a:lnTo>
                    <a:pt x="2861254" y="939179"/>
                  </a:lnTo>
                  <a:lnTo>
                    <a:pt x="2921832" y="931329"/>
                  </a:lnTo>
                  <a:lnTo>
                    <a:pt x="2981169" y="922979"/>
                  </a:lnTo>
                  <a:lnTo>
                    <a:pt x="3039221" y="914140"/>
                  </a:lnTo>
                  <a:lnTo>
                    <a:pt x="3095943" y="904823"/>
                  </a:lnTo>
                  <a:lnTo>
                    <a:pt x="3151290" y="895039"/>
                  </a:lnTo>
                  <a:lnTo>
                    <a:pt x="3205217" y="884799"/>
                  </a:lnTo>
                  <a:lnTo>
                    <a:pt x="3257680" y="874115"/>
                  </a:lnTo>
                  <a:lnTo>
                    <a:pt x="3308634" y="862998"/>
                  </a:lnTo>
                  <a:lnTo>
                    <a:pt x="3358033" y="851458"/>
                  </a:lnTo>
                  <a:lnTo>
                    <a:pt x="3405834" y="839508"/>
                  </a:lnTo>
                  <a:lnTo>
                    <a:pt x="3451992" y="827158"/>
                  </a:lnTo>
                  <a:lnTo>
                    <a:pt x="3496461" y="814420"/>
                  </a:lnTo>
                  <a:lnTo>
                    <a:pt x="3539197" y="801304"/>
                  </a:lnTo>
                  <a:lnTo>
                    <a:pt x="3580156" y="787822"/>
                  </a:lnTo>
                  <a:lnTo>
                    <a:pt x="3619292" y="773985"/>
                  </a:lnTo>
                  <a:lnTo>
                    <a:pt x="3656561" y="759805"/>
                  </a:lnTo>
                  <a:lnTo>
                    <a:pt x="3691918" y="745292"/>
                  </a:lnTo>
                  <a:lnTo>
                    <a:pt x="3756716" y="715313"/>
                  </a:lnTo>
                  <a:lnTo>
                    <a:pt x="3813330" y="684138"/>
                  </a:lnTo>
                  <a:lnTo>
                    <a:pt x="3861401" y="651857"/>
                  </a:lnTo>
                  <a:lnTo>
                    <a:pt x="3900571" y="618559"/>
                  </a:lnTo>
                  <a:lnTo>
                    <a:pt x="3930481" y="584333"/>
                  </a:lnTo>
                  <a:lnTo>
                    <a:pt x="3950775" y="549270"/>
                  </a:lnTo>
                  <a:lnTo>
                    <a:pt x="3962400" y="495299"/>
                  </a:lnTo>
                  <a:lnTo>
                    <a:pt x="3961093" y="477141"/>
                  </a:lnTo>
                  <a:lnTo>
                    <a:pt x="3941852" y="423698"/>
                  </a:lnTo>
                  <a:lnTo>
                    <a:pt x="3916706" y="389043"/>
                  </a:lnTo>
                  <a:lnTo>
                    <a:pt x="3882121" y="355270"/>
                  </a:lnTo>
                  <a:lnTo>
                    <a:pt x="3838456" y="322469"/>
                  </a:lnTo>
                  <a:lnTo>
                    <a:pt x="3786069" y="290729"/>
                  </a:lnTo>
                  <a:lnTo>
                    <a:pt x="3725318" y="260141"/>
                  </a:lnTo>
                  <a:lnTo>
                    <a:pt x="3656561" y="230794"/>
                  </a:lnTo>
                  <a:lnTo>
                    <a:pt x="3619292" y="216614"/>
                  </a:lnTo>
                  <a:lnTo>
                    <a:pt x="3580156" y="202777"/>
                  </a:lnTo>
                  <a:lnTo>
                    <a:pt x="3539197" y="189295"/>
                  </a:lnTo>
                  <a:lnTo>
                    <a:pt x="3496461" y="176179"/>
                  </a:lnTo>
                  <a:lnTo>
                    <a:pt x="3451992" y="163441"/>
                  </a:lnTo>
                  <a:lnTo>
                    <a:pt x="3405834" y="151091"/>
                  </a:lnTo>
                  <a:lnTo>
                    <a:pt x="3358033" y="139141"/>
                  </a:lnTo>
                  <a:lnTo>
                    <a:pt x="3308634" y="127601"/>
                  </a:lnTo>
                  <a:lnTo>
                    <a:pt x="3257680" y="116484"/>
                  </a:lnTo>
                  <a:lnTo>
                    <a:pt x="3205217" y="105800"/>
                  </a:lnTo>
                  <a:lnTo>
                    <a:pt x="3151290" y="95560"/>
                  </a:lnTo>
                  <a:lnTo>
                    <a:pt x="3095943" y="85776"/>
                  </a:lnTo>
                  <a:lnTo>
                    <a:pt x="3039221" y="76459"/>
                  </a:lnTo>
                  <a:lnTo>
                    <a:pt x="2981169" y="67620"/>
                  </a:lnTo>
                  <a:lnTo>
                    <a:pt x="2921832" y="59270"/>
                  </a:lnTo>
                  <a:lnTo>
                    <a:pt x="2861254" y="51420"/>
                  </a:lnTo>
                  <a:lnTo>
                    <a:pt x="2799480" y="44082"/>
                  </a:lnTo>
                  <a:lnTo>
                    <a:pt x="2736554" y="37267"/>
                  </a:lnTo>
                  <a:lnTo>
                    <a:pt x="2672523" y="30985"/>
                  </a:lnTo>
                  <a:lnTo>
                    <a:pt x="2607429" y="25249"/>
                  </a:lnTo>
                  <a:lnTo>
                    <a:pt x="2541319" y="20069"/>
                  </a:lnTo>
                  <a:lnTo>
                    <a:pt x="2474237" y="15457"/>
                  </a:lnTo>
                  <a:lnTo>
                    <a:pt x="2406227" y="11423"/>
                  </a:lnTo>
                  <a:lnTo>
                    <a:pt x="2337335" y="7979"/>
                  </a:lnTo>
                  <a:lnTo>
                    <a:pt x="2267604" y="5136"/>
                  </a:lnTo>
                  <a:lnTo>
                    <a:pt x="2197081" y="2906"/>
                  </a:lnTo>
                  <a:lnTo>
                    <a:pt x="2125809" y="1299"/>
                  </a:lnTo>
                  <a:lnTo>
                    <a:pt x="2053834" y="326"/>
                  </a:lnTo>
                  <a:lnTo>
                    <a:pt x="19811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70"/>
            <p:cNvSpPr/>
            <p:nvPr/>
          </p:nvSpPr>
          <p:spPr>
            <a:xfrm>
              <a:off x="2129027" y="5911595"/>
              <a:ext cx="690880" cy="76200"/>
            </a:xfrm>
            <a:custGeom>
              <a:avLst/>
              <a:gdLst/>
              <a:ahLst/>
              <a:cxnLst/>
              <a:rect l="l" t="t" r="r" b="b"/>
              <a:pathLst>
                <a:path w="690880" h="76200" extrusionOk="0">
                  <a:moveTo>
                    <a:pt x="631698" y="38100"/>
                  </a:moveTo>
                  <a:lnTo>
                    <a:pt x="630174" y="35051"/>
                  </a:lnTo>
                  <a:lnTo>
                    <a:pt x="627126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909"/>
                  </a:lnTo>
                  <a:lnTo>
                    <a:pt x="4572" y="43433"/>
                  </a:lnTo>
                  <a:lnTo>
                    <a:pt x="627126" y="43433"/>
                  </a:lnTo>
                  <a:lnTo>
                    <a:pt x="630174" y="41909"/>
                  </a:lnTo>
                  <a:lnTo>
                    <a:pt x="631698" y="38100"/>
                  </a:lnTo>
                  <a:close/>
                </a:path>
                <a:path w="690880" h="76200" extrusionOk="0">
                  <a:moveTo>
                    <a:pt x="690372" y="38100"/>
                  </a:moveTo>
                  <a:lnTo>
                    <a:pt x="614172" y="0"/>
                  </a:lnTo>
                  <a:lnTo>
                    <a:pt x="614172" y="33527"/>
                  </a:lnTo>
                  <a:lnTo>
                    <a:pt x="627126" y="33527"/>
                  </a:lnTo>
                  <a:lnTo>
                    <a:pt x="630174" y="35051"/>
                  </a:lnTo>
                  <a:lnTo>
                    <a:pt x="631698" y="38100"/>
                  </a:lnTo>
                  <a:lnTo>
                    <a:pt x="631698" y="67437"/>
                  </a:lnTo>
                  <a:lnTo>
                    <a:pt x="690372" y="38100"/>
                  </a:lnTo>
                  <a:close/>
                </a:path>
                <a:path w="690880" h="76200" extrusionOk="0">
                  <a:moveTo>
                    <a:pt x="631698" y="67437"/>
                  </a:moveTo>
                  <a:lnTo>
                    <a:pt x="631698" y="38100"/>
                  </a:lnTo>
                  <a:lnTo>
                    <a:pt x="630174" y="41909"/>
                  </a:lnTo>
                  <a:lnTo>
                    <a:pt x="627126" y="43433"/>
                  </a:lnTo>
                  <a:lnTo>
                    <a:pt x="614172" y="43433"/>
                  </a:lnTo>
                  <a:lnTo>
                    <a:pt x="614172" y="76200"/>
                  </a:lnTo>
                  <a:lnTo>
                    <a:pt x="6316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70"/>
          <p:cNvGrpSpPr/>
          <p:nvPr/>
        </p:nvGrpSpPr>
        <p:grpSpPr>
          <a:xfrm>
            <a:off x="2129027" y="2438400"/>
            <a:ext cx="4652772" cy="1219200"/>
            <a:chOff x="2129027" y="2438400"/>
            <a:chExt cx="4652772" cy="1219200"/>
          </a:xfrm>
        </p:grpSpPr>
        <p:sp>
          <p:nvSpPr>
            <p:cNvPr id="1538" name="Google Shape;1538;p70"/>
            <p:cNvSpPr/>
            <p:nvPr/>
          </p:nvSpPr>
          <p:spPr>
            <a:xfrm>
              <a:off x="5486399" y="2438400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 extrusionOk="0">
                  <a:moveTo>
                    <a:pt x="647700" y="0"/>
                  </a:moveTo>
                  <a:lnTo>
                    <a:pt x="599403" y="1671"/>
                  </a:lnTo>
                  <a:lnTo>
                    <a:pt x="552063" y="6606"/>
                  </a:lnTo>
                  <a:lnTo>
                    <a:pt x="505806" y="14688"/>
                  </a:lnTo>
                  <a:lnTo>
                    <a:pt x="460758" y="25799"/>
                  </a:lnTo>
                  <a:lnTo>
                    <a:pt x="417045" y="39821"/>
                  </a:lnTo>
                  <a:lnTo>
                    <a:pt x="374791" y="56636"/>
                  </a:lnTo>
                  <a:lnTo>
                    <a:pt x="334124" y="76127"/>
                  </a:lnTo>
                  <a:lnTo>
                    <a:pt x="295169" y="98177"/>
                  </a:lnTo>
                  <a:lnTo>
                    <a:pt x="258051" y="122667"/>
                  </a:lnTo>
                  <a:lnTo>
                    <a:pt x="222897" y="149480"/>
                  </a:lnTo>
                  <a:lnTo>
                    <a:pt x="189833" y="178498"/>
                  </a:lnTo>
                  <a:lnTo>
                    <a:pt x="158983" y="209604"/>
                  </a:lnTo>
                  <a:lnTo>
                    <a:pt x="130475" y="242680"/>
                  </a:lnTo>
                  <a:lnTo>
                    <a:pt x="104433" y="277608"/>
                  </a:lnTo>
                  <a:lnTo>
                    <a:pt x="80984" y="314271"/>
                  </a:lnTo>
                  <a:lnTo>
                    <a:pt x="60253" y="352551"/>
                  </a:lnTo>
                  <a:lnTo>
                    <a:pt x="42366" y="392330"/>
                  </a:lnTo>
                  <a:lnTo>
                    <a:pt x="27450" y="433491"/>
                  </a:lnTo>
                  <a:lnTo>
                    <a:pt x="15629" y="475916"/>
                  </a:lnTo>
                  <a:lnTo>
                    <a:pt x="7030" y="519488"/>
                  </a:lnTo>
                  <a:lnTo>
                    <a:pt x="1778" y="564088"/>
                  </a:lnTo>
                  <a:lnTo>
                    <a:pt x="0" y="609599"/>
                  </a:lnTo>
                  <a:lnTo>
                    <a:pt x="1778" y="655111"/>
                  </a:lnTo>
                  <a:lnTo>
                    <a:pt x="7030" y="699711"/>
                  </a:lnTo>
                  <a:lnTo>
                    <a:pt x="15629" y="743283"/>
                  </a:lnTo>
                  <a:lnTo>
                    <a:pt x="27450" y="785708"/>
                  </a:lnTo>
                  <a:lnTo>
                    <a:pt x="42366" y="826869"/>
                  </a:lnTo>
                  <a:lnTo>
                    <a:pt x="60253" y="866648"/>
                  </a:lnTo>
                  <a:lnTo>
                    <a:pt x="80984" y="904928"/>
                  </a:lnTo>
                  <a:lnTo>
                    <a:pt x="104433" y="941591"/>
                  </a:lnTo>
                  <a:lnTo>
                    <a:pt x="130475" y="976519"/>
                  </a:lnTo>
                  <a:lnTo>
                    <a:pt x="158983" y="1009595"/>
                  </a:lnTo>
                  <a:lnTo>
                    <a:pt x="189833" y="1040701"/>
                  </a:lnTo>
                  <a:lnTo>
                    <a:pt x="222897" y="1069719"/>
                  </a:lnTo>
                  <a:lnTo>
                    <a:pt x="258051" y="1096532"/>
                  </a:lnTo>
                  <a:lnTo>
                    <a:pt x="295169" y="1121022"/>
                  </a:lnTo>
                  <a:lnTo>
                    <a:pt x="334124" y="1143072"/>
                  </a:lnTo>
                  <a:lnTo>
                    <a:pt x="374791" y="1162563"/>
                  </a:lnTo>
                  <a:lnTo>
                    <a:pt x="417045" y="1179378"/>
                  </a:lnTo>
                  <a:lnTo>
                    <a:pt x="460758" y="1193400"/>
                  </a:lnTo>
                  <a:lnTo>
                    <a:pt x="505806" y="1204511"/>
                  </a:lnTo>
                  <a:lnTo>
                    <a:pt x="552063" y="1212593"/>
                  </a:lnTo>
                  <a:lnTo>
                    <a:pt x="599403" y="1217528"/>
                  </a:lnTo>
                  <a:lnTo>
                    <a:pt x="647700" y="1219199"/>
                  </a:lnTo>
                  <a:lnTo>
                    <a:pt x="695996" y="1217528"/>
                  </a:lnTo>
                  <a:lnTo>
                    <a:pt x="743336" y="1212593"/>
                  </a:lnTo>
                  <a:lnTo>
                    <a:pt x="789593" y="1204511"/>
                  </a:lnTo>
                  <a:lnTo>
                    <a:pt x="834641" y="1193400"/>
                  </a:lnTo>
                  <a:lnTo>
                    <a:pt x="878354" y="1179378"/>
                  </a:lnTo>
                  <a:lnTo>
                    <a:pt x="920608" y="1162563"/>
                  </a:lnTo>
                  <a:lnTo>
                    <a:pt x="961275" y="1143072"/>
                  </a:lnTo>
                  <a:lnTo>
                    <a:pt x="1000230" y="1121022"/>
                  </a:lnTo>
                  <a:lnTo>
                    <a:pt x="1037348" y="1096532"/>
                  </a:lnTo>
                  <a:lnTo>
                    <a:pt x="1072502" y="1069719"/>
                  </a:lnTo>
                  <a:lnTo>
                    <a:pt x="1105566" y="1040701"/>
                  </a:lnTo>
                  <a:lnTo>
                    <a:pt x="1136416" y="1009595"/>
                  </a:lnTo>
                  <a:lnTo>
                    <a:pt x="1164924" y="976519"/>
                  </a:lnTo>
                  <a:lnTo>
                    <a:pt x="1190966" y="941591"/>
                  </a:lnTo>
                  <a:lnTo>
                    <a:pt x="1214415" y="904928"/>
                  </a:lnTo>
                  <a:lnTo>
                    <a:pt x="1235146" y="866648"/>
                  </a:lnTo>
                  <a:lnTo>
                    <a:pt x="1253033" y="826869"/>
                  </a:lnTo>
                  <a:lnTo>
                    <a:pt x="1267949" y="785708"/>
                  </a:lnTo>
                  <a:lnTo>
                    <a:pt x="1279770" y="743283"/>
                  </a:lnTo>
                  <a:lnTo>
                    <a:pt x="1288369" y="699711"/>
                  </a:lnTo>
                  <a:lnTo>
                    <a:pt x="1293621" y="655111"/>
                  </a:lnTo>
                  <a:lnTo>
                    <a:pt x="1295400" y="609599"/>
                  </a:lnTo>
                  <a:lnTo>
                    <a:pt x="1293621" y="564088"/>
                  </a:lnTo>
                  <a:lnTo>
                    <a:pt x="1288369" y="519488"/>
                  </a:lnTo>
                  <a:lnTo>
                    <a:pt x="1279770" y="475916"/>
                  </a:lnTo>
                  <a:lnTo>
                    <a:pt x="1267949" y="433491"/>
                  </a:lnTo>
                  <a:lnTo>
                    <a:pt x="1253033" y="392330"/>
                  </a:lnTo>
                  <a:lnTo>
                    <a:pt x="1235146" y="352551"/>
                  </a:lnTo>
                  <a:lnTo>
                    <a:pt x="1214415" y="314271"/>
                  </a:lnTo>
                  <a:lnTo>
                    <a:pt x="1190966" y="277608"/>
                  </a:lnTo>
                  <a:lnTo>
                    <a:pt x="1164924" y="242680"/>
                  </a:lnTo>
                  <a:lnTo>
                    <a:pt x="1136416" y="209604"/>
                  </a:lnTo>
                  <a:lnTo>
                    <a:pt x="1105566" y="178498"/>
                  </a:lnTo>
                  <a:lnTo>
                    <a:pt x="1072502" y="149480"/>
                  </a:lnTo>
                  <a:lnTo>
                    <a:pt x="1037348" y="122667"/>
                  </a:lnTo>
                  <a:lnTo>
                    <a:pt x="1000230" y="98177"/>
                  </a:lnTo>
                  <a:lnTo>
                    <a:pt x="961275" y="76127"/>
                  </a:lnTo>
                  <a:lnTo>
                    <a:pt x="920608" y="56636"/>
                  </a:lnTo>
                  <a:lnTo>
                    <a:pt x="878354" y="39821"/>
                  </a:lnTo>
                  <a:lnTo>
                    <a:pt x="834641" y="25799"/>
                  </a:lnTo>
                  <a:lnTo>
                    <a:pt x="789593" y="14688"/>
                  </a:lnTo>
                  <a:lnTo>
                    <a:pt x="743336" y="6606"/>
                  </a:lnTo>
                  <a:lnTo>
                    <a:pt x="695996" y="1671"/>
                  </a:lnTo>
                  <a:lnTo>
                    <a:pt x="6477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333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70"/>
            <p:cNvSpPr/>
            <p:nvPr/>
          </p:nvSpPr>
          <p:spPr>
            <a:xfrm>
              <a:off x="2129027" y="2702052"/>
              <a:ext cx="690880" cy="76200"/>
            </a:xfrm>
            <a:custGeom>
              <a:avLst/>
              <a:gdLst/>
              <a:ahLst/>
              <a:cxnLst/>
              <a:rect l="l" t="t" r="r" b="b"/>
              <a:pathLst>
                <a:path w="690880" h="76200" extrusionOk="0">
                  <a:moveTo>
                    <a:pt x="631698" y="38100"/>
                  </a:moveTo>
                  <a:lnTo>
                    <a:pt x="630174" y="34290"/>
                  </a:lnTo>
                  <a:lnTo>
                    <a:pt x="627126" y="33528"/>
                  </a:lnTo>
                  <a:lnTo>
                    <a:pt x="4572" y="33528"/>
                  </a:lnTo>
                  <a:lnTo>
                    <a:pt x="1524" y="34290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627126" y="42672"/>
                  </a:lnTo>
                  <a:lnTo>
                    <a:pt x="630174" y="41148"/>
                  </a:lnTo>
                  <a:lnTo>
                    <a:pt x="631698" y="38100"/>
                  </a:lnTo>
                  <a:close/>
                </a:path>
                <a:path w="690880" h="76200" extrusionOk="0">
                  <a:moveTo>
                    <a:pt x="690372" y="38100"/>
                  </a:moveTo>
                  <a:lnTo>
                    <a:pt x="614172" y="0"/>
                  </a:lnTo>
                  <a:lnTo>
                    <a:pt x="614172" y="33528"/>
                  </a:lnTo>
                  <a:lnTo>
                    <a:pt x="627126" y="33528"/>
                  </a:lnTo>
                  <a:lnTo>
                    <a:pt x="630174" y="34290"/>
                  </a:lnTo>
                  <a:lnTo>
                    <a:pt x="631698" y="38100"/>
                  </a:lnTo>
                  <a:lnTo>
                    <a:pt x="631698" y="67437"/>
                  </a:lnTo>
                  <a:lnTo>
                    <a:pt x="690372" y="38100"/>
                  </a:lnTo>
                  <a:close/>
                </a:path>
                <a:path w="690880" h="76200" extrusionOk="0">
                  <a:moveTo>
                    <a:pt x="631698" y="67437"/>
                  </a:moveTo>
                  <a:lnTo>
                    <a:pt x="631698" y="38100"/>
                  </a:lnTo>
                  <a:lnTo>
                    <a:pt x="630174" y="41148"/>
                  </a:lnTo>
                  <a:lnTo>
                    <a:pt x="627126" y="42672"/>
                  </a:lnTo>
                  <a:lnTo>
                    <a:pt x="614172" y="42672"/>
                  </a:lnTo>
                  <a:lnTo>
                    <a:pt x="614172" y="76200"/>
                  </a:lnTo>
                  <a:lnTo>
                    <a:pt x="6316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0" name="Google Shape;1540;p70"/>
          <p:cNvSpPr txBox="1"/>
          <p:nvPr/>
        </p:nvSpPr>
        <p:spPr>
          <a:xfrm>
            <a:off x="6997700" y="3289046"/>
            <a:ext cx="164211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self-loops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1" name="Google Shape;1541;p70"/>
          <p:cNvSpPr txBox="1"/>
          <p:nvPr/>
        </p:nvSpPr>
        <p:spPr>
          <a:xfrm>
            <a:off x="6464304" y="5041639"/>
            <a:ext cx="285051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 edges become concatenation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2" name="Google Shape;1542;p70"/>
          <p:cNvSpPr txBox="1"/>
          <p:nvPr/>
        </p:nvSpPr>
        <p:spPr>
          <a:xfrm>
            <a:off x="2213101" y="2436367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70"/>
          <p:cNvSpPr txBox="1"/>
          <p:nvPr/>
        </p:nvSpPr>
        <p:spPr>
          <a:xfrm>
            <a:off x="2213101" y="4112767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70"/>
          <p:cNvSpPr txBox="1"/>
          <p:nvPr/>
        </p:nvSpPr>
        <p:spPr>
          <a:xfrm>
            <a:off x="2213101" y="5646673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70"/>
          <p:cNvSpPr/>
          <p:nvPr/>
        </p:nvSpPr>
        <p:spPr>
          <a:xfrm>
            <a:off x="7206995" y="2638044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80" extrusionOk="0">
                <a:moveTo>
                  <a:pt x="123444" y="0"/>
                </a:moveTo>
                <a:lnTo>
                  <a:pt x="75545" y="9751"/>
                </a:lnTo>
                <a:lnTo>
                  <a:pt x="36290" y="36290"/>
                </a:lnTo>
                <a:lnTo>
                  <a:pt x="9751" y="75545"/>
                </a:lnTo>
                <a:lnTo>
                  <a:pt x="0" y="123443"/>
                </a:lnTo>
                <a:lnTo>
                  <a:pt x="9751" y="171223"/>
                </a:lnTo>
                <a:lnTo>
                  <a:pt x="36290" y="210216"/>
                </a:lnTo>
                <a:lnTo>
                  <a:pt x="75545" y="236493"/>
                </a:lnTo>
                <a:lnTo>
                  <a:pt x="123444" y="246125"/>
                </a:lnTo>
                <a:lnTo>
                  <a:pt x="171223" y="236493"/>
                </a:lnTo>
                <a:lnTo>
                  <a:pt x="210216" y="210216"/>
                </a:lnTo>
                <a:lnTo>
                  <a:pt x="236493" y="171223"/>
                </a:lnTo>
                <a:lnTo>
                  <a:pt x="246125" y="123443"/>
                </a:lnTo>
                <a:lnTo>
                  <a:pt x="236493" y="75545"/>
                </a:lnTo>
                <a:lnTo>
                  <a:pt x="210216" y="36290"/>
                </a:lnTo>
                <a:lnTo>
                  <a:pt x="171223" y="9751"/>
                </a:lnTo>
                <a:lnTo>
                  <a:pt x="123444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70"/>
          <p:cNvSpPr/>
          <p:nvPr/>
        </p:nvSpPr>
        <p:spPr>
          <a:xfrm>
            <a:off x="7210043" y="4311396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 extrusionOk="0">
                <a:moveTo>
                  <a:pt x="123444" y="0"/>
                </a:moveTo>
                <a:lnTo>
                  <a:pt x="75545" y="9751"/>
                </a:lnTo>
                <a:lnTo>
                  <a:pt x="36290" y="36290"/>
                </a:lnTo>
                <a:lnTo>
                  <a:pt x="9751" y="75545"/>
                </a:lnTo>
                <a:lnTo>
                  <a:pt x="0" y="123443"/>
                </a:lnTo>
                <a:lnTo>
                  <a:pt x="9751" y="171223"/>
                </a:lnTo>
                <a:lnTo>
                  <a:pt x="36290" y="210216"/>
                </a:lnTo>
                <a:lnTo>
                  <a:pt x="75545" y="236493"/>
                </a:lnTo>
                <a:lnTo>
                  <a:pt x="123444" y="246125"/>
                </a:lnTo>
                <a:lnTo>
                  <a:pt x="171223" y="236493"/>
                </a:lnTo>
                <a:lnTo>
                  <a:pt x="210216" y="210216"/>
                </a:lnTo>
                <a:lnTo>
                  <a:pt x="236493" y="171223"/>
                </a:lnTo>
                <a:lnTo>
                  <a:pt x="246125" y="123443"/>
                </a:lnTo>
                <a:lnTo>
                  <a:pt x="236493" y="75545"/>
                </a:lnTo>
                <a:lnTo>
                  <a:pt x="210216" y="36290"/>
                </a:lnTo>
                <a:lnTo>
                  <a:pt x="171223" y="9751"/>
                </a:lnTo>
                <a:lnTo>
                  <a:pt x="123444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70"/>
          <p:cNvSpPr/>
          <p:nvPr/>
        </p:nvSpPr>
        <p:spPr>
          <a:xfrm>
            <a:off x="7213854" y="5838444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 extrusionOk="0">
                <a:moveTo>
                  <a:pt x="122681" y="0"/>
                </a:moveTo>
                <a:lnTo>
                  <a:pt x="74902" y="9751"/>
                </a:lnTo>
                <a:lnTo>
                  <a:pt x="35909" y="36290"/>
                </a:lnTo>
                <a:lnTo>
                  <a:pt x="9632" y="75545"/>
                </a:lnTo>
                <a:lnTo>
                  <a:pt x="0" y="123443"/>
                </a:lnTo>
                <a:lnTo>
                  <a:pt x="9632" y="171223"/>
                </a:lnTo>
                <a:lnTo>
                  <a:pt x="35909" y="210216"/>
                </a:lnTo>
                <a:lnTo>
                  <a:pt x="74902" y="236493"/>
                </a:lnTo>
                <a:lnTo>
                  <a:pt x="122681" y="246125"/>
                </a:lnTo>
                <a:lnTo>
                  <a:pt x="170580" y="236493"/>
                </a:lnTo>
                <a:lnTo>
                  <a:pt x="209835" y="210216"/>
                </a:lnTo>
                <a:lnTo>
                  <a:pt x="236374" y="171223"/>
                </a:lnTo>
                <a:lnTo>
                  <a:pt x="246125" y="123443"/>
                </a:lnTo>
                <a:lnTo>
                  <a:pt x="236374" y="75545"/>
                </a:lnTo>
                <a:lnTo>
                  <a:pt x="209835" y="36290"/>
                </a:lnTo>
                <a:lnTo>
                  <a:pt x="170580" y="9751"/>
                </a:lnTo>
                <a:lnTo>
                  <a:pt x="122681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71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456692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Describing Regular Languages</a:t>
            </a:r>
            <a:endParaRPr sz="2600"/>
          </a:p>
        </p:txBody>
      </p:sp>
      <p:sp>
        <p:nvSpPr>
          <p:cNvPr id="1553" name="Google Shape;1553;p71"/>
          <p:cNvSpPr txBox="1"/>
          <p:nvPr/>
        </p:nvSpPr>
        <p:spPr>
          <a:xfrm>
            <a:off x="1070088" y="1476717"/>
            <a:ext cx="7749540" cy="290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</a:t>
            </a:r>
            <a:r>
              <a:rPr lang="en-US" sz="2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 in the language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</a:t>
            </a:r>
            <a:r>
              <a:rPr lang="en-US" sz="2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 in the language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CC3300"/>
              </a:buClr>
              <a:buSzPts val="3250"/>
              <a:buFont typeface="Arial"/>
              <a:buNone/>
            </a:pP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the following: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 of {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that end with ‘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abb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5650" marR="5080" lvl="1" indent="-285750" algn="l" rtl="0">
              <a:lnSpc>
                <a:spcPct val="107916"/>
              </a:lnSpc>
              <a:spcBef>
                <a:spcPts val="61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 of {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where every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followed by at least  one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72"/>
          <p:cNvSpPr txBox="1">
            <a:spLocks noGrp="1"/>
          </p:cNvSpPr>
          <p:nvPr>
            <p:ph type="title"/>
          </p:nvPr>
        </p:nvSpPr>
        <p:spPr>
          <a:xfrm>
            <a:off x="841502" y="651002"/>
            <a:ext cx="3893185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Strings of (a|b)* that end in abb</a:t>
            </a:r>
            <a:endParaRPr/>
          </a:p>
        </p:txBody>
      </p:sp>
      <p:sp>
        <p:nvSpPr>
          <p:cNvPr id="1559" name="Google Shape;1559;p72"/>
          <p:cNvSpPr txBox="1"/>
          <p:nvPr/>
        </p:nvSpPr>
        <p:spPr>
          <a:xfrm>
            <a:off x="1070102" y="1549400"/>
            <a:ext cx="1948814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re:	(a|b)*abb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0" name="Google Shape;1560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4719828"/>
            <a:ext cx="4297108" cy="122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72"/>
          <p:cNvSpPr txBox="1"/>
          <p:nvPr/>
        </p:nvSpPr>
        <p:spPr>
          <a:xfrm>
            <a:off x="1373377" y="5422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2" name="Google Shape;1562;p72"/>
          <p:cNvSpPr txBox="1"/>
          <p:nvPr/>
        </p:nvSpPr>
        <p:spPr>
          <a:xfrm>
            <a:off x="2440177" y="5422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3" name="Google Shape;1563;p72"/>
          <p:cNvSpPr txBox="1"/>
          <p:nvPr/>
        </p:nvSpPr>
        <p:spPr>
          <a:xfrm>
            <a:off x="3506978" y="5422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4" name="Google Shape;1564;p72"/>
          <p:cNvSpPr txBox="1"/>
          <p:nvPr/>
        </p:nvSpPr>
        <p:spPr>
          <a:xfrm>
            <a:off x="4649978" y="54226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5" name="Google Shape;1565;p72"/>
          <p:cNvSpPr txBox="1"/>
          <p:nvPr/>
        </p:nvSpPr>
        <p:spPr>
          <a:xfrm>
            <a:off x="1879345" y="5270246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6" name="Google Shape;1566;p72"/>
          <p:cNvSpPr txBox="1"/>
          <p:nvPr/>
        </p:nvSpPr>
        <p:spPr>
          <a:xfrm>
            <a:off x="2793769" y="52702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7" name="Google Shape;1567;p72"/>
          <p:cNvSpPr txBox="1"/>
          <p:nvPr/>
        </p:nvSpPr>
        <p:spPr>
          <a:xfrm>
            <a:off x="3936789" y="5270246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8" name="Google Shape;1568;p72"/>
          <p:cNvSpPr txBox="1"/>
          <p:nvPr/>
        </p:nvSpPr>
        <p:spPr>
          <a:xfrm>
            <a:off x="1438147" y="5938520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9" name="Google Shape;1569;p72"/>
          <p:cNvSpPr txBox="1"/>
          <p:nvPr/>
        </p:nvSpPr>
        <p:spPr>
          <a:xfrm>
            <a:off x="2459227" y="5938520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0" name="Google Shape;1570;p72"/>
          <p:cNvSpPr txBox="1"/>
          <p:nvPr/>
        </p:nvSpPr>
        <p:spPr>
          <a:xfrm>
            <a:off x="2916427" y="4826761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1" name="Google Shape;1571;p72"/>
          <p:cNvSpPr txBox="1"/>
          <p:nvPr/>
        </p:nvSpPr>
        <p:spPr>
          <a:xfrm>
            <a:off x="4200397" y="4719320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2" name="Google Shape;1572;p72"/>
          <p:cNvSpPr txBox="1"/>
          <p:nvPr/>
        </p:nvSpPr>
        <p:spPr>
          <a:xfrm>
            <a:off x="3754628" y="5862320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73" name="Google Shape;1573;p72"/>
          <p:cNvGrpSpPr/>
          <p:nvPr/>
        </p:nvGrpSpPr>
        <p:grpSpPr>
          <a:xfrm>
            <a:off x="5537453" y="3595878"/>
            <a:ext cx="304800" cy="304800"/>
            <a:chOff x="5537453" y="3595878"/>
            <a:chExt cx="304800" cy="304800"/>
          </a:xfrm>
        </p:grpSpPr>
        <p:sp>
          <p:nvSpPr>
            <p:cNvPr id="1574" name="Google Shape;1574;p72"/>
            <p:cNvSpPr/>
            <p:nvPr/>
          </p:nvSpPr>
          <p:spPr>
            <a:xfrm>
              <a:off x="5537453" y="359587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72"/>
            <p:cNvSpPr/>
            <p:nvPr/>
          </p:nvSpPr>
          <p:spPr>
            <a:xfrm>
              <a:off x="5537453" y="359587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6" name="Google Shape;1576;p72"/>
          <p:cNvSpPr txBox="1"/>
          <p:nvPr/>
        </p:nvSpPr>
        <p:spPr>
          <a:xfrm>
            <a:off x="5627623" y="36075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7" name="Google Shape;1577;p72"/>
          <p:cNvSpPr/>
          <p:nvPr/>
        </p:nvSpPr>
        <p:spPr>
          <a:xfrm>
            <a:off x="6604254" y="359587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729"/>
                </a:lnTo>
                <a:lnTo>
                  <a:pt x="62215" y="29285"/>
                </a:lnTo>
                <a:lnTo>
                  <a:pt x="29285" y="62215"/>
                </a:lnTo>
                <a:lnTo>
                  <a:pt x="7729" y="104070"/>
                </a:lnTo>
                <a:lnTo>
                  <a:pt x="0" y="152400"/>
                </a:lnTo>
                <a:lnTo>
                  <a:pt x="7729" y="200436"/>
                </a:lnTo>
                <a:lnTo>
                  <a:pt x="29285" y="242255"/>
                </a:lnTo>
                <a:lnTo>
                  <a:pt x="62215" y="275295"/>
                </a:lnTo>
                <a:lnTo>
                  <a:pt x="104070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070"/>
                </a:lnTo>
                <a:lnTo>
                  <a:pt x="275295" y="62215"/>
                </a:lnTo>
                <a:lnTo>
                  <a:pt x="242255" y="29285"/>
                </a:lnTo>
                <a:lnTo>
                  <a:pt x="200436" y="7729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72"/>
          <p:cNvSpPr txBox="1"/>
          <p:nvPr/>
        </p:nvSpPr>
        <p:spPr>
          <a:xfrm>
            <a:off x="6694423" y="36075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9" name="Google Shape;1579;p72"/>
          <p:cNvSpPr/>
          <p:nvPr/>
        </p:nvSpPr>
        <p:spPr>
          <a:xfrm>
            <a:off x="7671054" y="3595878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 extrusionOk="0">
                <a:moveTo>
                  <a:pt x="152400" y="0"/>
                </a:moveTo>
                <a:lnTo>
                  <a:pt x="104070" y="7729"/>
                </a:lnTo>
                <a:lnTo>
                  <a:pt x="62215" y="29285"/>
                </a:lnTo>
                <a:lnTo>
                  <a:pt x="29285" y="62215"/>
                </a:lnTo>
                <a:lnTo>
                  <a:pt x="7729" y="104070"/>
                </a:lnTo>
                <a:lnTo>
                  <a:pt x="0" y="152400"/>
                </a:lnTo>
                <a:lnTo>
                  <a:pt x="7729" y="200436"/>
                </a:lnTo>
                <a:lnTo>
                  <a:pt x="29285" y="242255"/>
                </a:lnTo>
                <a:lnTo>
                  <a:pt x="62215" y="275295"/>
                </a:lnTo>
                <a:lnTo>
                  <a:pt x="104070" y="296997"/>
                </a:lnTo>
                <a:lnTo>
                  <a:pt x="152400" y="304800"/>
                </a:lnTo>
                <a:lnTo>
                  <a:pt x="200436" y="296997"/>
                </a:lnTo>
                <a:lnTo>
                  <a:pt x="242255" y="275295"/>
                </a:lnTo>
                <a:lnTo>
                  <a:pt x="275295" y="242255"/>
                </a:lnTo>
                <a:lnTo>
                  <a:pt x="296997" y="200436"/>
                </a:lnTo>
                <a:lnTo>
                  <a:pt x="304800" y="152400"/>
                </a:lnTo>
                <a:lnTo>
                  <a:pt x="296997" y="104070"/>
                </a:lnTo>
                <a:lnTo>
                  <a:pt x="275295" y="62215"/>
                </a:lnTo>
                <a:lnTo>
                  <a:pt x="242255" y="29285"/>
                </a:lnTo>
                <a:lnTo>
                  <a:pt x="200436" y="7729"/>
                </a:lnTo>
                <a:lnTo>
                  <a:pt x="15240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72"/>
          <p:cNvSpPr txBox="1"/>
          <p:nvPr/>
        </p:nvSpPr>
        <p:spPr>
          <a:xfrm>
            <a:off x="7761223" y="36075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81" name="Google Shape;1581;p72"/>
          <p:cNvGrpSpPr/>
          <p:nvPr/>
        </p:nvGrpSpPr>
        <p:grpSpPr>
          <a:xfrm>
            <a:off x="8814054" y="3595878"/>
            <a:ext cx="304800" cy="304800"/>
            <a:chOff x="8814054" y="3595878"/>
            <a:chExt cx="304800" cy="304800"/>
          </a:xfrm>
        </p:grpSpPr>
        <p:sp>
          <p:nvSpPr>
            <p:cNvPr id="1582" name="Google Shape;1582;p72"/>
            <p:cNvSpPr/>
            <p:nvPr/>
          </p:nvSpPr>
          <p:spPr>
            <a:xfrm>
              <a:off x="8814054" y="359587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304800" y="152400"/>
                  </a:move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72"/>
            <p:cNvSpPr/>
            <p:nvPr/>
          </p:nvSpPr>
          <p:spPr>
            <a:xfrm>
              <a:off x="8814054" y="359587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 extrusionOk="0">
                  <a:moveTo>
                    <a:pt x="152400" y="0"/>
                  </a:moveTo>
                  <a:lnTo>
                    <a:pt x="104070" y="7729"/>
                  </a:lnTo>
                  <a:lnTo>
                    <a:pt x="62215" y="29285"/>
                  </a:lnTo>
                  <a:lnTo>
                    <a:pt x="29285" y="62215"/>
                  </a:lnTo>
                  <a:lnTo>
                    <a:pt x="7729" y="104070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070"/>
                  </a:lnTo>
                  <a:lnTo>
                    <a:pt x="275295" y="62215"/>
                  </a:lnTo>
                  <a:lnTo>
                    <a:pt x="242255" y="29285"/>
                  </a:lnTo>
                  <a:lnTo>
                    <a:pt x="200436" y="7729"/>
                  </a:lnTo>
                  <a:lnTo>
                    <a:pt x="1524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4" name="Google Shape;1584;p72"/>
          <p:cNvSpPr txBox="1"/>
          <p:nvPr/>
        </p:nvSpPr>
        <p:spPr>
          <a:xfrm>
            <a:off x="8904223" y="36075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5" name="Google Shape;1585;p72"/>
          <p:cNvSpPr/>
          <p:nvPr/>
        </p:nvSpPr>
        <p:spPr>
          <a:xfrm>
            <a:off x="5836920" y="3710177"/>
            <a:ext cx="2977515" cy="76200"/>
          </a:xfrm>
          <a:custGeom>
            <a:avLst/>
            <a:gdLst/>
            <a:ahLst/>
            <a:cxnLst/>
            <a:rect l="l" t="t" r="r" b="b"/>
            <a:pathLst>
              <a:path w="2977515" h="76200" extrusionOk="0">
                <a:moveTo>
                  <a:pt x="767334" y="38100"/>
                </a:moveTo>
                <a:lnTo>
                  <a:pt x="691134" y="0"/>
                </a:lnTo>
                <a:lnTo>
                  <a:pt x="691134" y="32766"/>
                </a:lnTo>
                <a:lnTo>
                  <a:pt x="5334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691134" y="42672"/>
                </a:lnTo>
                <a:lnTo>
                  <a:pt x="691134" y="76200"/>
                </a:lnTo>
                <a:lnTo>
                  <a:pt x="708660" y="67437"/>
                </a:lnTo>
                <a:lnTo>
                  <a:pt x="767334" y="38100"/>
                </a:lnTo>
                <a:close/>
              </a:path>
              <a:path w="2977515" h="76200" extrusionOk="0">
                <a:moveTo>
                  <a:pt x="1834134" y="38100"/>
                </a:moveTo>
                <a:lnTo>
                  <a:pt x="1757934" y="0"/>
                </a:lnTo>
                <a:lnTo>
                  <a:pt x="1757934" y="32766"/>
                </a:lnTo>
                <a:lnTo>
                  <a:pt x="1072134" y="32766"/>
                </a:lnTo>
                <a:lnTo>
                  <a:pt x="1068324" y="34290"/>
                </a:lnTo>
                <a:lnTo>
                  <a:pt x="1066800" y="38100"/>
                </a:lnTo>
                <a:lnTo>
                  <a:pt x="1068324" y="41148"/>
                </a:lnTo>
                <a:lnTo>
                  <a:pt x="1072134" y="42672"/>
                </a:lnTo>
                <a:lnTo>
                  <a:pt x="1757934" y="42672"/>
                </a:lnTo>
                <a:lnTo>
                  <a:pt x="1757934" y="76200"/>
                </a:lnTo>
                <a:lnTo>
                  <a:pt x="1775460" y="67437"/>
                </a:lnTo>
                <a:lnTo>
                  <a:pt x="1834134" y="38100"/>
                </a:lnTo>
                <a:close/>
              </a:path>
              <a:path w="2977515" h="76200" extrusionOk="0">
                <a:moveTo>
                  <a:pt x="2977134" y="38100"/>
                </a:moveTo>
                <a:lnTo>
                  <a:pt x="2900934" y="0"/>
                </a:lnTo>
                <a:lnTo>
                  <a:pt x="2900934" y="32766"/>
                </a:lnTo>
                <a:lnTo>
                  <a:pt x="2138934" y="32766"/>
                </a:lnTo>
                <a:lnTo>
                  <a:pt x="2135124" y="34290"/>
                </a:lnTo>
                <a:lnTo>
                  <a:pt x="2133600" y="38100"/>
                </a:lnTo>
                <a:lnTo>
                  <a:pt x="2135124" y="41148"/>
                </a:lnTo>
                <a:lnTo>
                  <a:pt x="2138934" y="42672"/>
                </a:lnTo>
                <a:lnTo>
                  <a:pt x="2900934" y="42672"/>
                </a:lnTo>
                <a:lnTo>
                  <a:pt x="2900934" y="76200"/>
                </a:lnTo>
                <a:lnTo>
                  <a:pt x="2918460" y="67437"/>
                </a:lnTo>
                <a:lnTo>
                  <a:pt x="2977134" y="38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72"/>
          <p:cNvSpPr txBox="1"/>
          <p:nvPr/>
        </p:nvSpPr>
        <p:spPr>
          <a:xfrm>
            <a:off x="6134353" y="3455161"/>
            <a:ext cx="11620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7" name="Google Shape;1587;p72"/>
          <p:cNvSpPr txBox="1"/>
          <p:nvPr/>
        </p:nvSpPr>
        <p:spPr>
          <a:xfrm>
            <a:off x="7048778" y="34551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8" name="Google Shape;1588;p72"/>
          <p:cNvSpPr txBox="1"/>
          <p:nvPr/>
        </p:nvSpPr>
        <p:spPr>
          <a:xfrm>
            <a:off x="8191798" y="3455161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9" name="Google Shape;1589;p72"/>
          <p:cNvSpPr/>
          <p:nvPr/>
        </p:nvSpPr>
        <p:spPr>
          <a:xfrm>
            <a:off x="5443728" y="3843528"/>
            <a:ext cx="516890" cy="266700"/>
          </a:xfrm>
          <a:custGeom>
            <a:avLst/>
            <a:gdLst/>
            <a:ahLst/>
            <a:cxnLst/>
            <a:rect l="l" t="t" r="r" b="b"/>
            <a:pathLst>
              <a:path w="516889" h="266700" extrusionOk="0">
                <a:moveTo>
                  <a:pt x="111251" y="3810"/>
                </a:moveTo>
                <a:lnTo>
                  <a:pt x="108966" y="762"/>
                </a:lnTo>
                <a:lnTo>
                  <a:pt x="105156" y="0"/>
                </a:lnTo>
                <a:lnTo>
                  <a:pt x="102108" y="1524"/>
                </a:lnTo>
                <a:lnTo>
                  <a:pt x="89154" y="19812"/>
                </a:lnTo>
                <a:lnTo>
                  <a:pt x="76200" y="37337"/>
                </a:lnTo>
                <a:lnTo>
                  <a:pt x="51816" y="72389"/>
                </a:lnTo>
                <a:lnTo>
                  <a:pt x="41148" y="89154"/>
                </a:lnTo>
                <a:lnTo>
                  <a:pt x="35813" y="98298"/>
                </a:lnTo>
                <a:lnTo>
                  <a:pt x="30480" y="105918"/>
                </a:lnTo>
                <a:lnTo>
                  <a:pt x="21336" y="122682"/>
                </a:lnTo>
                <a:lnTo>
                  <a:pt x="13716" y="137922"/>
                </a:lnTo>
                <a:lnTo>
                  <a:pt x="10668" y="146304"/>
                </a:lnTo>
                <a:lnTo>
                  <a:pt x="7620" y="153162"/>
                </a:lnTo>
                <a:lnTo>
                  <a:pt x="5334" y="160782"/>
                </a:lnTo>
                <a:lnTo>
                  <a:pt x="3048" y="167639"/>
                </a:lnTo>
                <a:lnTo>
                  <a:pt x="1524" y="175260"/>
                </a:lnTo>
                <a:lnTo>
                  <a:pt x="762" y="182118"/>
                </a:lnTo>
                <a:lnTo>
                  <a:pt x="0" y="188213"/>
                </a:lnTo>
                <a:lnTo>
                  <a:pt x="762" y="195072"/>
                </a:lnTo>
                <a:lnTo>
                  <a:pt x="1524" y="201168"/>
                </a:lnTo>
                <a:lnTo>
                  <a:pt x="3048" y="207263"/>
                </a:lnTo>
                <a:lnTo>
                  <a:pt x="5334" y="213360"/>
                </a:lnTo>
                <a:lnTo>
                  <a:pt x="9906" y="221361"/>
                </a:lnTo>
                <a:lnTo>
                  <a:pt x="9906" y="182880"/>
                </a:lnTo>
                <a:lnTo>
                  <a:pt x="10668" y="176784"/>
                </a:lnTo>
                <a:lnTo>
                  <a:pt x="12192" y="170687"/>
                </a:lnTo>
                <a:lnTo>
                  <a:pt x="16763" y="156972"/>
                </a:lnTo>
                <a:lnTo>
                  <a:pt x="19050" y="149351"/>
                </a:lnTo>
                <a:lnTo>
                  <a:pt x="22098" y="142494"/>
                </a:lnTo>
                <a:lnTo>
                  <a:pt x="29718" y="127254"/>
                </a:lnTo>
                <a:lnTo>
                  <a:pt x="34289" y="118872"/>
                </a:lnTo>
                <a:lnTo>
                  <a:pt x="38862" y="111251"/>
                </a:lnTo>
                <a:lnTo>
                  <a:pt x="43434" y="102870"/>
                </a:lnTo>
                <a:lnTo>
                  <a:pt x="48768" y="94487"/>
                </a:lnTo>
                <a:lnTo>
                  <a:pt x="60198" y="77724"/>
                </a:lnTo>
                <a:lnTo>
                  <a:pt x="71627" y="60198"/>
                </a:lnTo>
                <a:lnTo>
                  <a:pt x="83820" y="42672"/>
                </a:lnTo>
                <a:lnTo>
                  <a:pt x="109727" y="7620"/>
                </a:lnTo>
                <a:lnTo>
                  <a:pt x="111251" y="3810"/>
                </a:lnTo>
                <a:close/>
              </a:path>
              <a:path w="516889" h="266700" extrusionOk="0">
                <a:moveTo>
                  <a:pt x="507492" y="221284"/>
                </a:moveTo>
                <a:lnTo>
                  <a:pt x="507492" y="194309"/>
                </a:lnTo>
                <a:lnTo>
                  <a:pt x="506730" y="199643"/>
                </a:lnTo>
                <a:lnTo>
                  <a:pt x="503682" y="208787"/>
                </a:lnTo>
                <a:lnTo>
                  <a:pt x="470916" y="235457"/>
                </a:lnTo>
                <a:lnTo>
                  <a:pt x="451104" y="240792"/>
                </a:lnTo>
                <a:lnTo>
                  <a:pt x="438912" y="243839"/>
                </a:lnTo>
                <a:lnTo>
                  <a:pt x="425958" y="246125"/>
                </a:lnTo>
                <a:lnTo>
                  <a:pt x="412242" y="247650"/>
                </a:lnTo>
                <a:lnTo>
                  <a:pt x="397001" y="249936"/>
                </a:lnTo>
                <a:lnTo>
                  <a:pt x="348234" y="254508"/>
                </a:lnTo>
                <a:lnTo>
                  <a:pt x="313182" y="256032"/>
                </a:lnTo>
                <a:lnTo>
                  <a:pt x="295656" y="256794"/>
                </a:lnTo>
                <a:lnTo>
                  <a:pt x="221742" y="256794"/>
                </a:lnTo>
                <a:lnTo>
                  <a:pt x="204216" y="256032"/>
                </a:lnTo>
                <a:lnTo>
                  <a:pt x="185166" y="255236"/>
                </a:lnTo>
                <a:lnTo>
                  <a:pt x="168401" y="254508"/>
                </a:lnTo>
                <a:lnTo>
                  <a:pt x="150875" y="252911"/>
                </a:lnTo>
                <a:lnTo>
                  <a:pt x="119634" y="249936"/>
                </a:lnTo>
                <a:lnTo>
                  <a:pt x="105156" y="247650"/>
                </a:lnTo>
                <a:lnTo>
                  <a:pt x="91439" y="246125"/>
                </a:lnTo>
                <a:lnTo>
                  <a:pt x="78486" y="243839"/>
                </a:lnTo>
                <a:lnTo>
                  <a:pt x="66294" y="240792"/>
                </a:lnTo>
                <a:lnTo>
                  <a:pt x="60960" y="240030"/>
                </a:lnTo>
                <a:lnTo>
                  <a:pt x="22860" y="221742"/>
                </a:lnTo>
                <a:lnTo>
                  <a:pt x="9906" y="194310"/>
                </a:lnTo>
                <a:lnTo>
                  <a:pt x="9906" y="221361"/>
                </a:lnTo>
                <a:lnTo>
                  <a:pt x="38862" y="242316"/>
                </a:lnTo>
                <a:lnTo>
                  <a:pt x="43434" y="244601"/>
                </a:lnTo>
                <a:lnTo>
                  <a:pt x="48006" y="246125"/>
                </a:lnTo>
                <a:lnTo>
                  <a:pt x="58674" y="249174"/>
                </a:lnTo>
                <a:lnTo>
                  <a:pt x="64008" y="249936"/>
                </a:lnTo>
                <a:lnTo>
                  <a:pt x="76200" y="252984"/>
                </a:lnTo>
                <a:lnTo>
                  <a:pt x="89154" y="255270"/>
                </a:lnTo>
                <a:lnTo>
                  <a:pt x="103632" y="257556"/>
                </a:lnTo>
                <a:lnTo>
                  <a:pt x="118872" y="259080"/>
                </a:lnTo>
                <a:lnTo>
                  <a:pt x="134112" y="261366"/>
                </a:lnTo>
                <a:lnTo>
                  <a:pt x="150875" y="262127"/>
                </a:lnTo>
                <a:lnTo>
                  <a:pt x="167639" y="263651"/>
                </a:lnTo>
                <a:lnTo>
                  <a:pt x="185927" y="264445"/>
                </a:lnTo>
                <a:lnTo>
                  <a:pt x="221742" y="265938"/>
                </a:lnTo>
                <a:lnTo>
                  <a:pt x="258318" y="266700"/>
                </a:lnTo>
                <a:lnTo>
                  <a:pt x="295656" y="265938"/>
                </a:lnTo>
                <a:lnTo>
                  <a:pt x="313944" y="265175"/>
                </a:lnTo>
                <a:lnTo>
                  <a:pt x="348996" y="263651"/>
                </a:lnTo>
                <a:lnTo>
                  <a:pt x="365760" y="262127"/>
                </a:lnTo>
                <a:lnTo>
                  <a:pt x="382524" y="261366"/>
                </a:lnTo>
                <a:lnTo>
                  <a:pt x="398525" y="259080"/>
                </a:lnTo>
                <a:lnTo>
                  <a:pt x="413766" y="257556"/>
                </a:lnTo>
                <a:lnTo>
                  <a:pt x="427482" y="255270"/>
                </a:lnTo>
                <a:lnTo>
                  <a:pt x="440436" y="252984"/>
                </a:lnTo>
                <a:lnTo>
                  <a:pt x="447294" y="251460"/>
                </a:lnTo>
                <a:lnTo>
                  <a:pt x="452627" y="250697"/>
                </a:lnTo>
                <a:lnTo>
                  <a:pt x="458724" y="249173"/>
                </a:lnTo>
                <a:lnTo>
                  <a:pt x="464058" y="247649"/>
                </a:lnTo>
                <a:lnTo>
                  <a:pt x="468630" y="246125"/>
                </a:lnTo>
                <a:lnTo>
                  <a:pt x="473963" y="244601"/>
                </a:lnTo>
                <a:lnTo>
                  <a:pt x="478536" y="243077"/>
                </a:lnTo>
                <a:lnTo>
                  <a:pt x="482346" y="240791"/>
                </a:lnTo>
                <a:lnTo>
                  <a:pt x="486156" y="239267"/>
                </a:lnTo>
                <a:lnTo>
                  <a:pt x="489204" y="236981"/>
                </a:lnTo>
                <a:lnTo>
                  <a:pt x="495300" y="233171"/>
                </a:lnTo>
                <a:lnTo>
                  <a:pt x="500634" y="229361"/>
                </a:lnTo>
                <a:lnTo>
                  <a:pt x="505206" y="224027"/>
                </a:lnTo>
                <a:lnTo>
                  <a:pt x="507492" y="221284"/>
                </a:lnTo>
                <a:close/>
              </a:path>
              <a:path w="516889" h="266700" extrusionOk="0">
                <a:moveTo>
                  <a:pt x="486156" y="44195"/>
                </a:moveTo>
                <a:lnTo>
                  <a:pt x="410718" y="4572"/>
                </a:lnTo>
                <a:lnTo>
                  <a:pt x="424434" y="88392"/>
                </a:lnTo>
                <a:lnTo>
                  <a:pt x="443484" y="74751"/>
                </a:lnTo>
                <a:lnTo>
                  <a:pt x="443484" y="55625"/>
                </a:lnTo>
                <a:lnTo>
                  <a:pt x="445008" y="52577"/>
                </a:lnTo>
                <a:lnTo>
                  <a:pt x="448818" y="51816"/>
                </a:lnTo>
                <a:lnTo>
                  <a:pt x="451866" y="53339"/>
                </a:lnTo>
                <a:lnTo>
                  <a:pt x="459186" y="63507"/>
                </a:lnTo>
                <a:lnTo>
                  <a:pt x="486156" y="44195"/>
                </a:lnTo>
                <a:close/>
              </a:path>
              <a:path w="516889" h="266700" extrusionOk="0">
                <a:moveTo>
                  <a:pt x="459186" y="63507"/>
                </a:moveTo>
                <a:lnTo>
                  <a:pt x="451866" y="53339"/>
                </a:lnTo>
                <a:lnTo>
                  <a:pt x="448818" y="51816"/>
                </a:lnTo>
                <a:lnTo>
                  <a:pt x="445008" y="52577"/>
                </a:lnTo>
                <a:lnTo>
                  <a:pt x="443484" y="55625"/>
                </a:lnTo>
                <a:lnTo>
                  <a:pt x="444246" y="58674"/>
                </a:lnTo>
                <a:lnTo>
                  <a:pt x="451348" y="69119"/>
                </a:lnTo>
                <a:lnTo>
                  <a:pt x="459186" y="63507"/>
                </a:lnTo>
                <a:close/>
              </a:path>
              <a:path w="516889" h="266700" extrusionOk="0">
                <a:moveTo>
                  <a:pt x="451348" y="69119"/>
                </a:moveTo>
                <a:lnTo>
                  <a:pt x="444246" y="58674"/>
                </a:lnTo>
                <a:lnTo>
                  <a:pt x="443484" y="55625"/>
                </a:lnTo>
                <a:lnTo>
                  <a:pt x="443484" y="74751"/>
                </a:lnTo>
                <a:lnTo>
                  <a:pt x="451348" y="69119"/>
                </a:lnTo>
                <a:close/>
              </a:path>
              <a:path w="516889" h="266700" extrusionOk="0">
                <a:moveTo>
                  <a:pt x="516636" y="195071"/>
                </a:moveTo>
                <a:lnTo>
                  <a:pt x="516636" y="182117"/>
                </a:lnTo>
                <a:lnTo>
                  <a:pt x="515874" y="175259"/>
                </a:lnTo>
                <a:lnTo>
                  <a:pt x="503682" y="138683"/>
                </a:lnTo>
                <a:lnTo>
                  <a:pt x="476250" y="89915"/>
                </a:lnTo>
                <a:lnTo>
                  <a:pt x="465582" y="72389"/>
                </a:lnTo>
                <a:lnTo>
                  <a:pt x="459186" y="63507"/>
                </a:lnTo>
                <a:lnTo>
                  <a:pt x="451348" y="69119"/>
                </a:lnTo>
                <a:lnTo>
                  <a:pt x="468630" y="94487"/>
                </a:lnTo>
                <a:lnTo>
                  <a:pt x="473201" y="102869"/>
                </a:lnTo>
                <a:lnTo>
                  <a:pt x="478536" y="111251"/>
                </a:lnTo>
                <a:lnTo>
                  <a:pt x="483108" y="118871"/>
                </a:lnTo>
                <a:lnTo>
                  <a:pt x="486918" y="127253"/>
                </a:lnTo>
                <a:lnTo>
                  <a:pt x="491489" y="134873"/>
                </a:lnTo>
                <a:lnTo>
                  <a:pt x="494538" y="142493"/>
                </a:lnTo>
                <a:lnTo>
                  <a:pt x="497586" y="149351"/>
                </a:lnTo>
                <a:lnTo>
                  <a:pt x="500634" y="156971"/>
                </a:lnTo>
                <a:lnTo>
                  <a:pt x="502920" y="163829"/>
                </a:lnTo>
                <a:lnTo>
                  <a:pt x="504444" y="169925"/>
                </a:lnTo>
                <a:lnTo>
                  <a:pt x="505968" y="176783"/>
                </a:lnTo>
                <a:lnTo>
                  <a:pt x="506730" y="182879"/>
                </a:lnTo>
                <a:lnTo>
                  <a:pt x="507492" y="188213"/>
                </a:lnTo>
                <a:lnTo>
                  <a:pt x="507492" y="221284"/>
                </a:lnTo>
                <a:lnTo>
                  <a:pt x="509016" y="219455"/>
                </a:lnTo>
                <a:lnTo>
                  <a:pt x="512063" y="213359"/>
                </a:lnTo>
                <a:lnTo>
                  <a:pt x="514350" y="208025"/>
                </a:lnTo>
                <a:lnTo>
                  <a:pt x="515874" y="201929"/>
                </a:lnTo>
                <a:lnTo>
                  <a:pt x="516636" y="1950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72"/>
          <p:cNvSpPr txBox="1"/>
          <p:nvPr/>
        </p:nvSpPr>
        <p:spPr>
          <a:xfrm>
            <a:off x="5636005" y="4109720"/>
            <a:ext cx="26924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1" name="Google Shape;1591;p72"/>
          <p:cNvSpPr txBox="1"/>
          <p:nvPr/>
        </p:nvSpPr>
        <p:spPr>
          <a:xfrm>
            <a:off x="6743955" y="4203451"/>
            <a:ext cx="43116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2" name="Google Shape;1592;p72"/>
          <p:cNvSpPr txBox="1"/>
          <p:nvPr/>
        </p:nvSpPr>
        <p:spPr>
          <a:xfrm>
            <a:off x="2441696" y="6395728"/>
            <a:ext cx="431165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3" name="Google Shape;1593;p72"/>
          <p:cNvSpPr/>
          <p:nvPr/>
        </p:nvSpPr>
        <p:spPr>
          <a:xfrm>
            <a:off x="4824221" y="3692652"/>
            <a:ext cx="690880" cy="76200"/>
          </a:xfrm>
          <a:custGeom>
            <a:avLst/>
            <a:gdLst/>
            <a:ahLst/>
            <a:cxnLst/>
            <a:rect l="l" t="t" r="r" b="b"/>
            <a:pathLst>
              <a:path w="690879" h="76200" extrusionOk="0">
                <a:moveTo>
                  <a:pt x="631698" y="38100"/>
                </a:moveTo>
                <a:lnTo>
                  <a:pt x="630936" y="34289"/>
                </a:lnTo>
                <a:lnTo>
                  <a:pt x="627126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627126" y="42672"/>
                </a:lnTo>
                <a:lnTo>
                  <a:pt x="630936" y="41148"/>
                </a:lnTo>
                <a:lnTo>
                  <a:pt x="631698" y="38100"/>
                </a:lnTo>
                <a:close/>
              </a:path>
              <a:path w="690879" h="76200" extrusionOk="0">
                <a:moveTo>
                  <a:pt x="690372" y="38100"/>
                </a:moveTo>
                <a:lnTo>
                  <a:pt x="614172" y="0"/>
                </a:lnTo>
                <a:lnTo>
                  <a:pt x="614172" y="33527"/>
                </a:lnTo>
                <a:lnTo>
                  <a:pt x="627126" y="33527"/>
                </a:lnTo>
                <a:lnTo>
                  <a:pt x="630936" y="34289"/>
                </a:lnTo>
                <a:lnTo>
                  <a:pt x="631698" y="38100"/>
                </a:lnTo>
                <a:lnTo>
                  <a:pt x="631698" y="67437"/>
                </a:lnTo>
                <a:lnTo>
                  <a:pt x="690372" y="38100"/>
                </a:lnTo>
                <a:close/>
              </a:path>
              <a:path w="690879" h="76200" extrusionOk="0">
                <a:moveTo>
                  <a:pt x="631698" y="67437"/>
                </a:moveTo>
                <a:lnTo>
                  <a:pt x="631698" y="38100"/>
                </a:lnTo>
                <a:lnTo>
                  <a:pt x="630936" y="41148"/>
                </a:lnTo>
                <a:lnTo>
                  <a:pt x="627126" y="42672"/>
                </a:lnTo>
                <a:lnTo>
                  <a:pt x="614172" y="42672"/>
                </a:lnTo>
                <a:lnTo>
                  <a:pt x="614172" y="76200"/>
                </a:lnTo>
                <a:lnTo>
                  <a:pt x="631698" y="674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72"/>
          <p:cNvSpPr txBox="1"/>
          <p:nvPr/>
        </p:nvSpPr>
        <p:spPr>
          <a:xfrm>
            <a:off x="4908296" y="3426967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72"/>
          <p:cNvSpPr txBox="1"/>
          <p:nvPr/>
        </p:nvSpPr>
        <p:spPr>
          <a:xfrm>
            <a:off x="655573" y="5236717"/>
            <a:ext cx="47053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p72"/>
          <p:cNvSpPr/>
          <p:nvPr/>
        </p:nvSpPr>
        <p:spPr>
          <a:xfrm>
            <a:off x="8839200" y="3628644"/>
            <a:ext cx="246379" cy="246379"/>
          </a:xfrm>
          <a:custGeom>
            <a:avLst/>
            <a:gdLst/>
            <a:ahLst/>
            <a:cxnLst/>
            <a:rect l="l" t="t" r="r" b="b"/>
            <a:pathLst>
              <a:path w="246379" h="246379" extrusionOk="0">
                <a:moveTo>
                  <a:pt x="122681" y="0"/>
                </a:moveTo>
                <a:lnTo>
                  <a:pt x="74902" y="9751"/>
                </a:lnTo>
                <a:lnTo>
                  <a:pt x="35909" y="36290"/>
                </a:lnTo>
                <a:lnTo>
                  <a:pt x="9632" y="75545"/>
                </a:lnTo>
                <a:lnTo>
                  <a:pt x="0" y="123443"/>
                </a:lnTo>
                <a:lnTo>
                  <a:pt x="9632" y="171223"/>
                </a:lnTo>
                <a:lnTo>
                  <a:pt x="35909" y="210216"/>
                </a:lnTo>
                <a:lnTo>
                  <a:pt x="74902" y="236493"/>
                </a:lnTo>
                <a:lnTo>
                  <a:pt x="122681" y="246125"/>
                </a:lnTo>
                <a:lnTo>
                  <a:pt x="170902" y="236493"/>
                </a:lnTo>
                <a:lnTo>
                  <a:pt x="210121" y="210216"/>
                </a:lnTo>
                <a:lnTo>
                  <a:pt x="236481" y="171223"/>
                </a:lnTo>
                <a:lnTo>
                  <a:pt x="246125" y="123443"/>
                </a:lnTo>
                <a:lnTo>
                  <a:pt x="236481" y="75545"/>
                </a:lnTo>
                <a:lnTo>
                  <a:pt x="210121" y="36290"/>
                </a:lnTo>
                <a:lnTo>
                  <a:pt x="170902" y="9751"/>
                </a:lnTo>
                <a:lnTo>
                  <a:pt x="122681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73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518985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Relationship among RE, NFA, DFA</a:t>
            </a:r>
            <a:endParaRPr sz="2600"/>
          </a:p>
        </p:txBody>
      </p:sp>
      <p:sp>
        <p:nvSpPr>
          <p:cNvPr id="1602" name="Google Shape;1602;p73"/>
          <p:cNvSpPr txBox="1"/>
          <p:nvPr/>
        </p:nvSpPr>
        <p:spPr>
          <a:xfrm>
            <a:off x="1070102" y="1525777"/>
            <a:ext cx="7820025" cy="53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355600" marR="377825" lvl="0" indent="-343535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strings recognized by an NFA can be described by a  Regular Expression.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72465" lvl="0" indent="-343535" algn="l" rtl="0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strings described by a Regular Expression can be  recognized by an NFA.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377825" lvl="0" indent="-343535" algn="l" rtl="0">
              <a:lnSpc>
                <a:spcPct val="108000"/>
              </a:lnSpc>
              <a:spcBef>
                <a:spcPts val="5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strings recognized by an DFA can be described by a  Regular Expression.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CC3300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72465" lvl="0" indent="-343535" algn="l" rtl="0">
              <a:lnSpc>
                <a:spcPct val="108000"/>
              </a:lnSpc>
              <a:spcBef>
                <a:spcPts val="5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strings described by a Regular Expression can be  recognized by an DFA.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3535" algn="l" rtl="0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DFAs, NFAs, and Regular Expressions all have the same “power”.  They describe “Regular Sets” (“Regular Languages”)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436880" lvl="0" indent="-343535" algn="l" rtl="0">
              <a:lnSpc>
                <a:spcPct val="108000"/>
              </a:lnSpc>
              <a:spcBef>
                <a:spcPts val="5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DFA may have a lot more states than the NFA. (May have  exponentially as many states, but...)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74"/>
          <p:cNvSpPr txBox="1">
            <a:spLocks noGrp="1"/>
          </p:cNvSpPr>
          <p:nvPr>
            <p:ph type="title"/>
          </p:nvPr>
        </p:nvSpPr>
        <p:spPr>
          <a:xfrm>
            <a:off x="841502" y="817879"/>
            <a:ext cx="4592320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Suggestions for writing NFA/DFA/RE</a:t>
            </a:r>
            <a:endParaRPr/>
          </a:p>
        </p:txBody>
      </p:sp>
      <p:sp>
        <p:nvSpPr>
          <p:cNvPr id="1608" name="Google Shape;1608;p74"/>
          <p:cNvSpPr txBox="1"/>
          <p:nvPr/>
        </p:nvSpPr>
        <p:spPr>
          <a:xfrm>
            <a:off x="1070102" y="1517395"/>
            <a:ext cx="8185150" cy="272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150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 one of these formalisms is more natural for  the problem.	Start with that and convert if necessary.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395605" lvl="0" indent="-343535" algn="l" rtl="0">
              <a:lnSpc>
                <a:spcPct val="108076"/>
              </a:lnSpc>
              <a:spcBef>
                <a:spcPts val="63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DFAs, each state typically captures some partial  solution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427355" lvl="0" indent="-343535" algn="l" rtl="0">
              <a:lnSpc>
                <a:spcPct val="90100"/>
              </a:lnSpc>
              <a:spcBef>
                <a:spcPts val="59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sure that you include all relevant edges (ask –  does every state have an outgoing transition for all  alphabet symbols?)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75"/>
          <p:cNvSpPr txBox="1"/>
          <p:nvPr/>
        </p:nvSpPr>
        <p:spPr>
          <a:xfrm>
            <a:off x="841502" y="785875"/>
            <a:ext cx="8382000" cy="301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Non-Regular Languages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all languages are regular”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4200" marR="0" lvl="0" indent="-34353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language </a:t>
            </a:r>
            <a:r>
              <a:rPr lang="en-US" sz="2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=(a|b)*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4200" marR="508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Non-regular languages cannot be described using REs,  NFAs and DFAs.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841501" y="990600"/>
            <a:ext cx="8375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Transition Diagram for Unsigned Numbers</a:t>
            </a:r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409" y="2057400"/>
            <a:ext cx="8787581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914400" y="990600"/>
            <a:ext cx="8375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Transition Diagram for Whitespace</a:t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3315" y="2286000"/>
            <a:ext cx="6111770" cy="2171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841502" y="785875"/>
            <a:ext cx="386651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Capturing Multiple Tokens</a:t>
            </a:r>
            <a:endParaRPr sz="2600"/>
          </a:p>
        </p:txBody>
      </p:sp>
      <p:sp>
        <p:nvSpPr>
          <p:cNvPr id="144" name="Google Shape;144;p15"/>
          <p:cNvSpPr txBox="1"/>
          <p:nvPr/>
        </p:nvSpPr>
        <p:spPr>
          <a:xfrm>
            <a:off x="1600199" y="1828800"/>
            <a:ext cx="340931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Capturing keyword “begin”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600199" y="3733800"/>
            <a:ext cx="31540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Capturing variable names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6" name="Google Shape;146;p15"/>
          <p:cNvGrpSpPr/>
          <p:nvPr/>
        </p:nvGrpSpPr>
        <p:grpSpPr>
          <a:xfrm>
            <a:off x="1901698" y="2720848"/>
            <a:ext cx="4953000" cy="381000"/>
            <a:chOff x="1981200" y="3200400"/>
            <a:chExt cx="4953000" cy="381000"/>
          </a:xfrm>
        </p:grpSpPr>
        <p:sp>
          <p:nvSpPr>
            <p:cNvPr id="147" name="Google Shape;147;p15"/>
            <p:cNvSpPr/>
            <p:nvPr/>
          </p:nvSpPr>
          <p:spPr>
            <a:xfrm>
              <a:off x="1981200" y="3200400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  <a:path w="1143000" h="381000" extrusionOk="0">
                  <a:moveTo>
                    <a:pt x="952500" y="0"/>
                  </a:moveTo>
                  <a:lnTo>
                    <a:pt x="908837" y="5034"/>
                  </a:lnTo>
                  <a:lnTo>
                    <a:pt x="868746" y="19372"/>
                  </a:lnTo>
                  <a:lnTo>
                    <a:pt x="833374" y="41867"/>
                  </a:lnTo>
                  <a:lnTo>
                    <a:pt x="803867" y="71374"/>
                  </a:lnTo>
                  <a:lnTo>
                    <a:pt x="781372" y="106746"/>
                  </a:lnTo>
                  <a:lnTo>
                    <a:pt x="767034" y="146837"/>
                  </a:lnTo>
                  <a:lnTo>
                    <a:pt x="762000" y="190500"/>
                  </a:lnTo>
                  <a:lnTo>
                    <a:pt x="767034" y="234162"/>
                  </a:lnTo>
                  <a:lnTo>
                    <a:pt x="781372" y="274253"/>
                  </a:lnTo>
                  <a:lnTo>
                    <a:pt x="803867" y="309625"/>
                  </a:lnTo>
                  <a:lnTo>
                    <a:pt x="833374" y="339132"/>
                  </a:lnTo>
                  <a:lnTo>
                    <a:pt x="868746" y="361627"/>
                  </a:lnTo>
                  <a:lnTo>
                    <a:pt x="908837" y="375965"/>
                  </a:lnTo>
                  <a:lnTo>
                    <a:pt x="952500" y="381000"/>
                  </a:lnTo>
                  <a:lnTo>
                    <a:pt x="996162" y="375965"/>
                  </a:lnTo>
                  <a:lnTo>
                    <a:pt x="1036253" y="361627"/>
                  </a:lnTo>
                  <a:lnTo>
                    <a:pt x="1071625" y="339132"/>
                  </a:lnTo>
                  <a:lnTo>
                    <a:pt x="1101132" y="309625"/>
                  </a:lnTo>
                  <a:lnTo>
                    <a:pt x="1123627" y="274253"/>
                  </a:lnTo>
                  <a:lnTo>
                    <a:pt x="1137965" y="234162"/>
                  </a:lnTo>
                  <a:lnTo>
                    <a:pt x="1143000" y="190500"/>
                  </a:lnTo>
                  <a:lnTo>
                    <a:pt x="1137965" y="146837"/>
                  </a:lnTo>
                  <a:lnTo>
                    <a:pt x="1123627" y="106746"/>
                  </a:lnTo>
                  <a:lnTo>
                    <a:pt x="1101132" y="71374"/>
                  </a:lnTo>
                  <a:lnTo>
                    <a:pt x="1071625" y="41867"/>
                  </a:lnTo>
                  <a:lnTo>
                    <a:pt x="1036253" y="19372"/>
                  </a:lnTo>
                  <a:lnTo>
                    <a:pt x="996162" y="5034"/>
                  </a:lnTo>
                  <a:lnTo>
                    <a:pt x="952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357627" y="3314700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80" h="76200" extrusionOk="0">
                  <a:moveTo>
                    <a:pt x="326898" y="38100"/>
                  </a:moveTo>
                  <a:lnTo>
                    <a:pt x="325374" y="35051"/>
                  </a:lnTo>
                  <a:lnTo>
                    <a:pt x="322326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22326" y="42672"/>
                  </a:lnTo>
                  <a:lnTo>
                    <a:pt x="325374" y="41148"/>
                  </a:lnTo>
                  <a:lnTo>
                    <a:pt x="326898" y="38100"/>
                  </a:lnTo>
                  <a:close/>
                </a:path>
                <a:path w="386080" h="76200" extrusionOk="0">
                  <a:moveTo>
                    <a:pt x="385572" y="38100"/>
                  </a:moveTo>
                  <a:lnTo>
                    <a:pt x="309372" y="0"/>
                  </a:lnTo>
                  <a:lnTo>
                    <a:pt x="309372" y="33527"/>
                  </a:lnTo>
                  <a:lnTo>
                    <a:pt x="322326" y="33527"/>
                  </a:lnTo>
                  <a:lnTo>
                    <a:pt x="325374" y="35051"/>
                  </a:lnTo>
                  <a:lnTo>
                    <a:pt x="326898" y="38100"/>
                  </a:lnTo>
                  <a:lnTo>
                    <a:pt x="326898" y="67437"/>
                  </a:lnTo>
                  <a:lnTo>
                    <a:pt x="385572" y="38100"/>
                  </a:lnTo>
                  <a:close/>
                </a:path>
                <a:path w="386080" h="76200" extrusionOk="0">
                  <a:moveTo>
                    <a:pt x="326898" y="67437"/>
                  </a:moveTo>
                  <a:lnTo>
                    <a:pt x="326898" y="38100"/>
                  </a:lnTo>
                  <a:lnTo>
                    <a:pt x="325374" y="41148"/>
                  </a:lnTo>
                  <a:lnTo>
                    <a:pt x="322326" y="42672"/>
                  </a:lnTo>
                  <a:lnTo>
                    <a:pt x="309372" y="42672"/>
                  </a:lnTo>
                  <a:lnTo>
                    <a:pt x="309372" y="76200"/>
                  </a:lnTo>
                  <a:lnTo>
                    <a:pt x="326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505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119627" y="3314700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 extrusionOk="0">
                  <a:moveTo>
                    <a:pt x="326897" y="38100"/>
                  </a:moveTo>
                  <a:lnTo>
                    <a:pt x="325373" y="35051"/>
                  </a:lnTo>
                  <a:lnTo>
                    <a:pt x="322325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22325" y="42672"/>
                  </a:lnTo>
                  <a:lnTo>
                    <a:pt x="325373" y="41148"/>
                  </a:lnTo>
                  <a:lnTo>
                    <a:pt x="326897" y="38100"/>
                  </a:lnTo>
                  <a:close/>
                </a:path>
                <a:path w="386079" h="76200" extrusionOk="0">
                  <a:moveTo>
                    <a:pt x="385571" y="38100"/>
                  </a:moveTo>
                  <a:lnTo>
                    <a:pt x="309371" y="0"/>
                  </a:lnTo>
                  <a:lnTo>
                    <a:pt x="309371" y="33527"/>
                  </a:lnTo>
                  <a:lnTo>
                    <a:pt x="322325" y="33527"/>
                  </a:lnTo>
                  <a:lnTo>
                    <a:pt x="325373" y="35051"/>
                  </a:lnTo>
                  <a:lnTo>
                    <a:pt x="326897" y="38100"/>
                  </a:lnTo>
                  <a:lnTo>
                    <a:pt x="326897" y="67437"/>
                  </a:lnTo>
                  <a:lnTo>
                    <a:pt x="385571" y="38100"/>
                  </a:lnTo>
                  <a:close/>
                </a:path>
                <a:path w="386079" h="76200" extrusionOk="0">
                  <a:moveTo>
                    <a:pt x="326897" y="67437"/>
                  </a:moveTo>
                  <a:lnTo>
                    <a:pt x="326897" y="38100"/>
                  </a:lnTo>
                  <a:lnTo>
                    <a:pt x="325373" y="41148"/>
                  </a:lnTo>
                  <a:lnTo>
                    <a:pt x="322325" y="42672"/>
                  </a:lnTo>
                  <a:lnTo>
                    <a:pt x="309371" y="42672"/>
                  </a:lnTo>
                  <a:lnTo>
                    <a:pt x="309371" y="76200"/>
                  </a:lnTo>
                  <a:lnTo>
                    <a:pt x="326897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267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881627" y="3314700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 extrusionOk="0">
                  <a:moveTo>
                    <a:pt x="326898" y="38100"/>
                  </a:moveTo>
                  <a:lnTo>
                    <a:pt x="325374" y="35051"/>
                  </a:lnTo>
                  <a:lnTo>
                    <a:pt x="322325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22325" y="42672"/>
                  </a:lnTo>
                  <a:lnTo>
                    <a:pt x="325374" y="41148"/>
                  </a:lnTo>
                  <a:lnTo>
                    <a:pt x="326898" y="38100"/>
                  </a:lnTo>
                  <a:close/>
                </a:path>
                <a:path w="386079" h="76200" extrusionOk="0">
                  <a:moveTo>
                    <a:pt x="385572" y="38100"/>
                  </a:moveTo>
                  <a:lnTo>
                    <a:pt x="309372" y="0"/>
                  </a:lnTo>
                  <a:lnTo>
                    <a:pt x="309372" y="33527"/>
                  </a:lnTo>
                  <a:lnTo>
                    <a:pt x="322325" y="33527"/>
                  </a:lnTo>
                  <a:lnTo>
                    <a:pt x="325374" y="35051"/>
                  </a:lnTo>
                  <a:lnTo>
                    <a:pt x="326898" y="38100"/>
                  </a:lnTo>
                  <a:lnTo>
                    <a:pt x="326898" y="67437"/>
                  </a:lnTo>
                  <a:lnTo>
                    <a:pt x="385572" y="38100"/>
                  </a:lnTo>
                  <a:close/>
                </a:path>
                <a:path w="386079" h="76200" extrusionOk="0">
                  <a:moveTo>
                    <a:pt x="326898" y="67437"/>
                  </a:moveTo>
                  <a:lnTo>
                    <a:pt x="326898" y="38100"/>
                  </a:lnTo>
                  <a:lnTo>
                    <a:pt x="325374" y="41148"/>
                  </a:lnTo>
                  <a:lnTo>
                    <a:pt x="322325" y="42672"/>
                  </a:lnTo>
                  <a:lnTo>
                    <a:pt x="309372" y="42672"/>
                  </a:lnTo>
                  <a:lnTo>
                    <a:pt x="309372" y="76200"/>
                  </a:lnTo>
                  <a:lnTo>
                    <a:pt x="326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029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643627" y="3314700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 extrusionOk="0">
                  <a:moveTo>
                    <a:pt x="326898" y="38100"/>
                  </a:moveTo>
                  <a:lnTo>
                    <a:pt x="325374" y="35051"/>
                  </a:lnTo>
                  <a:lnTo>
                    <a:pt x="322325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22325" y="42672"/>
                  </a:lnTo>
                  <a:lnTo>
                    <a:pt x="325374" y="41148"/>
                  </a:lnTo>
                  <a:lnTo>
                    <a:pt x="326898" y="38100"/>
                  </a:lnTo>
                  <a:close/>
                </a:path>
                <a:path w="386079" h="76200" extrusionOk="0">
                  <a:moveTo>
                    <a:pt x="385572" y="38100"/>
                  </a:moveTo>
                  <a:lnTo>
                    <a:pt x="309372" y="0"/>
                  </a:lnTo>
                  <a:lnTo>
                    <a:pt x="309372" y="33527"/>
                  </a:lnTo>
                  <a:lnTo>
                    <a:pt x="322325" y="33527"/>
                  </a:lnTo>
                  <a:lnTo>
                    <a:pt x="325374" y="35051"/>
                  </a:lnTo>
                  <a:lnTo>
                    <a:pt x="326898" y="38100"/>
                  </a:lnTo>
                  <a:lnTo>
                    <a:pt x="326898" y="67437"/>
                  </a:lnTo>
                  <a:lnTo>
                    <a:pt x="385572" y="38100"/>
                  </a:lnTo>
                  <a:close/>
                </a:path>
                <a:path w="386079" h="76200" extrusionOk="0">
                  <a:moveTo>
                    <a:pt x="326898" y="67437"/>
                  </a:moveTo>
                  <a:lnTo>
                    <a:pt x="326898" y="38100"/>
                  </a:lnTo>
                  <a:lnTo>
                    <a:pt x="325374" y="41148"/>
                  </a:lnTo>
                  <a:lnTo>
                    <a:pt x="322325" y="42672"/>
                  </a:lnTo>
                  <a:lnTo>
                    <a:pt x="309372" y="42672"/>
                  </a:lnTo>
                  <a:lnTo>
                    <a:pt x="309372" y="76200"/>
                  </a:lnTo>
                  <a:lnTo>
                    <a:pt x="326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791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0999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499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05628" y="3314700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 extrusionOk="0">
                  <a:moveTo>
                    <a:pt x="326898" y="38100"/>
                  </a:moveTo>
                  <a:lnTo>
                    <a:pt x="325374" y="35051"/>
                  </a:lnTo>
                  <a:lnTo>
                    <a:pt x="322325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22325" y="42672"/>
                  </a:lnTo>
                  <a:lnTo>
                    <a:pt x="325374" y="41148"/>
                  </a:lnTo>
                  <a:lnTo>
                    <a:pt x="326898" y="38100"/>
                  </a:lnTo>
                  <a:close/>
                </a:path>
                <a:path w="386079" h="76200" extrusionOk="0">
                  <a:moveTo>
                    <a:pt x="385572" y="38100"/>
                  </a:moveTo>
                  <a:lnTo>
                    <a:pt x="309372" y="0"/>
                  </a:lnTo>
                  <a:lnTo>
                    <a:pt x="309372" y="33527"/>
                  </a:lnTo>
                  <a:lnTo>
                    <a:pt x="322325" y="33527"/>
                  </a:lnTo>
                  <a:lnTo>
                    <a:pt x="325374" y="35051"/>
                  </a:lnTo>
                  <a:lnTo>
                    <a:pt x="326898" y="38100"/>
                  </a:lnTo>
                  <a:lnTo>
                    <a:pt x="326898" y="67437"/>
                  </a:lnTo>
                  <a:lnTo>
                    <a:pt x="385572" y="38100"/>
                  </a:lnTo>
                  <a:close/>
                </a:path>
                <a:path w="386079" h="76200" extrusionOk="0">
                  <a:moveTo>
                    <a:pt x="326898" y="67437"/>
                  </a:moveTo>
                  <a:lnTo>
                    <a:pt x="326898" y="38100"/>
                  </a:lnTo>
                  <a:lnTo>
                    <a:pt x="325374" y="41148"/>
                  </a:lnTo>
                  <a:lnTo>
                    <a:pt x="322325" y="42672"/>
                  </a:lnTo>
                  <a:lnTo>
                    <a:pt x="309372" y="42672"/>
                  </a:lnTo>
                  <a:lnTo>
                    <a:pt x="309372" y="76200"/>
                  </a:lnTo>
                  <a:lnTo>
                    <a:pt x="326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553200" y="3200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499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0999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499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6167628" y="3314700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 extrusionOk="0">
                  <a:moveTo>
                    <a:pt x="326898" y="38100"/>
                  </a:moveTo>
                  <a:lnTo>
                    <a:pt x="325374" y="35051"/>
                  </a:lnTo>
                  <a:lnTo>
                    <a:pt x="322325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22325" y="42672"/>
                  </a:lnTo>
                  <a:lnTo>
                    <a:pt x="325374" y="41148"/>
                  </a:lnTo>
                  <a:lnTo>
                    <a:pt x="326898" y="38100"/>
                  </a:lnTo>
                  <a:close/>
                </a:path>
                <a:path w="386079" h="76200" extrusionOk="0">
                  <a:moveTo>
                    <a:pt x="385572" y="38100"/>
                  </a:moveTo>
                  <a:lnTo>
                    <a:pt x="309372" y="0"/>
                  </a:lnTo>
                  <a:lnTo>
                    <a:pt x="309372" y="33527"/>
                  </a:lnTo>
                  <a:lnTo>
                    <a:pt x="322325" y="33527"/>
                  </a:lnTo>
                  <a:lnTo>
                    <a:pt x="325374" y="35051"/>
                  </a:lnTo>
                  <a:lnTo>
                    <a:pt x="326898" y="38100"/>
                  </a:lnTo>
                  <a:lnTo>
                    <a:pt x="326898" y="67437"/>
                  </a:lnTo>
                  <a:lnTo>
                    <a:pt x="385572" y="38100"/>
                  </a:lnTo>
                  <a:close/>
                </a:path>
                <a:path w="386079" h="76200" extrusionOk="0">
                  <a:moveTo>
                    <a:pt x="326898" y="67437"/>
                  </a:moveTo>
                  <a:lnTo>
                    <a:pt x="326898" y="38100"/>
                  </a:lnTo>
                  <a:lnTo>
                    <a:pt x="325374" y="41148"/>
                  </a:lnTo>
                  <a:lnTo>
                    <a:pt x="322325" y="42672"/>
                  </a:lnTo>
                  <a:lnTo>
                    <a:pt x="309372" y="42672"/>
                  </a:lnTo>
                  <a:lnTo>
                    <a:pt x="309372" y="76200"/>
                  </a:lnTo>
                  <a:lnTo>
                    <a:pt x="326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5"/>
          <p:cNvSpPr txBox="1"/>
          <p:nvPr/>
        </p:nvSpPr>
        <p:spPr>
          <a:xfrm>
            <a:off x="2285999" y="2514600"/>
            <a:ext cx="247269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e	g	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5410249" y="2514600"/>
            <a:ext cx="109283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	WS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6233921" y="3546348"/>
            <a:ext cx="2427605" cy="112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2152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WS – white space  A – alphabetic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– alphanumeric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2" name="Google Shape;162;p15"/>
          <p:cNvGrpSpPr/>
          <p:nvPr/>
        </p:nvGrpSpPr>
        <p:grpSpPr>
          <a:xfrm>
            <a:off x="1901698" y="4473448"/>
            <a:ext cx="1905000" cy="690879"/>
            <a:chOff x="1981200" y="4953000"/>
            <a:chExt cx="1905000" cy="690879"/>
          </a:xfrm>
        </p:grpSpPr>
        <p:sp>
          <p:nvSpPr>
            <p:cNvPr id="163" name="Google Shape;163;p15"/>
            <p:cNvSpPr/>
            <p:nvPr/>
          </p:nvSpPr>
          <p:spPr>
            <a:xfrm>
              <a:off x="1981200" y="4953000"/>
              <a:ext cx="1905000" cy="381000"/>
            </a:xfrm>
            <a:custGeom>
              <a:avLst/>
              <a:gdLst/>
              <a:ahLst/>
              <a:cxnLst/>
              <a:rect l="l" t="t" r="r" b="b"/>
              <a:pathLst>
                <a:path w="1905000" h="381000" extrusionOk="0">
                  <a:moveTo>
                    <a:pt x="1714499" y="0"/>
                  </a:moveTo>
                  <a:lnTo>
                    <a:pt x="1670837" y="5034"/>
                  </a:lnTo>
                  <a:lnTo>
                    <a:pt x="1630746" y="19372"/>
                  </a:lnTo>
                  <a:lnTo>
                    <a:pt x="1595374" y="41867"/>
                  </a:lnTo>
                  <a:lnTo>
                    <a:pt x="1565867" y="71374"/>
                  </a:lnTo>
                  <a:lnTo>
                    <a:pt x="1543372" y="106746"/>
                  </a:lnTo>
                  <a:lnTo>
                    <a:pt x="1529034" y="146837"/>
                  </a:lnTo>
                  <a:lnTo>
                    <a:pt x="1523999" y="190500"/>
                  </a:lnTo>
                  <a:lnTo>
                    <a:pt x="1529034" y="234162"/>
                  </a:lnTo>
                  <a:lnTo>
                    <a:pt x="1543372" y="274253"/>
                  </a:lnTo>
                  <a:lnTo>
                    <a:pt x="1565867" y="309625"/>
                  </a:lnTo>
                  <a:lnTo>
                    <a:pt x="1595374" y="339132"/>
                  </a:lnTo>
                  <a:lnTo>
                    <a:pt x="1630746" y="361627"/>
                  </a:lnTo>
                  <a:lnTo>
                    <a:pt x="1670837" y="375965"/>
                  </a:lnTo>
                  <a:lnTo>
                    <a:pt x="1714499" y="381000"/>
                  </a:lnTo>
                  <a:lnTo>
                    <a:pt x="1758162" y="375965"/>
                  </a:lnTo>
                  <a:lnTo>
                    <a:pt x="1798253" y="361627"/>
                  </a:lnTo>
                  <a:lnTo>
                    <a:pt x="1833625" y="339132"/>
                  </a:lnTo>
                  <a:lnTo>
                    <a:pt x="1863132" y="309625"/>
                  </a:lnTo>
                  <a:lnTo>
                    <a:pt x="1885627" y="274253"/>
                  </a:lnTo>
                  <a:lnTo>
                    <a:pt x="1899965" y="234162"/>
                  </a:lnTo>
                  <a:lnTo>
                    <a:pt x="1904999" y="190500"/>
                  </a:lnTo>
                  <a:lnTo>
                    <a:pt x="1899965" y="146837"/>
                  </a:lnTo>
                  <a:lnTo>
                    <a:pt x="1885627" y="106746"/>
                  </a:lnTo>
                  <a:lnTo>
                    <a:pt x="1863132" y="71374"/>
                  </a:lnTo>
                  <a:lnTo>
                    <a:pt x="1833625" y="41867"/>
                  </a:lnTo>
                  <a:lnTo>
                    <a:pt x="1798253" y="19372"/>
                  </a:lnTo>
                  <a:lnTo>
                    <a:pt x="1758162" y="5034"/>
                  </a:lnTo>
                  <a:lnTo>
                    <a:pt x="1714499" y="0"/>
                  </a:lnTo>
                  <a:close/>
                </a:path>
                <a:path w="1905000" h="381000" extrusionOk="0">
                  <a:moveTo>
                    <a:pt x="952500" y="0"/>
                  </a:moveTo>
                  <a:lnTo>
                    <a:pt x="908837" y="5034"/>
                  </a:lnTo>
                  <a:lnTo>
                    <a:pt x="868746" y="19372"/>
                  </a:lnTo>
                  <a:lnTo>
                    <a:pt x="833374" y="41867"/>
                  </a:lnTo>
                  <a:lnTo>
                    <a:pt x="803867" y="71374"/>
                  </a:lnTo>
                  <a:lnTo>
                    <a:pt x="781372" y="106746"/>
                  </a:lnTo>
                  <a:lnTo>
                    <a:pt x="767034" y="146837"/>
                  </a:lnTo>
                  <a:lnTo>
                    <a:pt x="762000" y="190500"/>
                  </a:lnTo>
                  <a:lnTo>
                    <a:pt x="767034" y="234162"/>
                  </a:lnTo>
                  <a:lnTo>
                    <a:pt x="781372" y="274253"/>
                  </a:lnTo>
                  <a:lnTo>
                    <a:pt x="803867" y="309625"/>
                  </a:lnTo>
                  <a:lnTo>
                    <a:pt x="833374" y="339132"/>
                  </a:lnTo>
                  <a:lnTo>
                    <a:pt x="868746" y="361627"/>
                  </a:lnTo>
                  <a:lnTo>
                    <a:pt x="908837" y="375965"/>
                  </a:lnTo>
                  <a:lnTo>
                    <a:pt x="952500" y="381000"/>
                  </a:lnTo>
                  <a:lnTo>
                    <a:pt x="996162" y="375965"/>
                  </a:lnTo>
                  <a:lnTo>
                    <a:pt x="1036253" y="361627"/>
                  </a:lnTo>
                  <a:lnTo>
                    <a:pt x="1071625" y="339132"/>
                  </a:lnTo>
                  <a:lnTo>
                    <a:pt x="1101132" y="309625"/>
                  </a:lnTo>
                  <a:lnTo>
                    <a:pt x="1123627" y="274253"/>
                  </a:lnTo>
                  <a:lnTo>
                    <a:pt x="1137965" y="234162"/>
                  </a:lnTo>
                  <a:lnTo>
                    <a:pt x="1143000" y="190500"/>
                  </a:lnTo>
                  <a:lnTo>
                    <a:pt x="1137965" y="146837"/>
                  </a:lnTo>
                  <a:lnTo>
                    <a:pt x="1123627" y="106746"/>
                  </a:lnTo>
                  <a:lnTo>
                    <a:pt x="1101132" y="71374"/>
                  </a:lnTo>
                  <a:lnTo>
                    <a:pt x="1071625" y="41867"/>
                  </a:lnTo>
                  <a:lnTo>
                    <a:pt x="1036253" y="19372"/>
                  </a:lnTo>
                  <a:lnTo>
                    <a:pt x="996162" y="5034"/>
                  </a:lnTo>
                  <a:lnTo>
                    <a:pt x="952500" y="0"/>
                  </a:lnTo>
                  <a:close/>
                </a:path>
                <a:path w="1905000" h="381000" extrusionOk="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357628" y="5067299"/>
              <a:ext cx="1148080" cy="576580"/>
            </a:xfrm>
            <a:custGeom>
              <a:avLst/>
              <a:gdLst/>
              <a:ahLst/>
              <a:cxnLst/>
              <a:rect l="l" t="t" r="r" b="b"/>
              <a:pathLst>
                <a:path w="1148079" h="576579" extrusionOk="0">
                  <a:moveTo>
                    <a:pt x="385572" y="38100"/>
                  </a:moveTo>
                  <a:lnTo>
                    <a:pt x="309372" y="0"/>
                  </a:lnTo>
                  <a:lnTo>
                    <a:pt x="309372" y="33528"/>
                  </a:lnTo>
                  <a:lnTo>
                    <a:pt x="4572" y="33528"/>
                  </a:lnTo>
                  <a:lnTo>
                    <a:pt x="1524" y="35052"/>
                  </a:lnTo>
                  <a:lnTo>
                    <a:pt x="0" y="38100"/>
                  </a:lnTo>
                  <a:lnTo>
                    <a:pt x="1524" y="41148"/>
                  </a:lnTo>
                  <a:lnTo>
                    <a:pt x="4572" y="42672"/>
                  </a:lnTo>
                  <a:lnTo>
                    <a:pt x="309372" y="42672"/>
                  </a:lnTo>
                  <a:lnTo>
                    <a:pt x="309372" y="76200"/>
                  </a:lnTo>
                  <a:lnTo>
                    <a:pt x="326898" y="67437"/>
                  </a:lnTo>
                  <a:lnTo>
                    <a:pt x="385572" y="38100"/>
                  </a:lnTo>
                  <a:close/>
                </a:path>
                <a:path w="1148079" h="576579" extrusionOk="0">
                  <a:moveTo>
                    <a:pt x="695706" y="351282"/>
                  </a:moveTo>
                  <a:lnTo>
                    <a:pt x="690372" y="266700"/>
                  </a:lnTo>
                  <a:lnTo>
                    <a:pt x="625602" y="322326"/>
                  </a:lnTo>
                  <a:lnTo>
                    <a:pt x="656590" y="335140"/>
                  </a:lnTo>
                  <a:lnTo>
                    <a:pt x="652272" y="345948"/>
                  </a:lnTo>
                  <a:lnTo>
                    <a:pt x="641604" y="370332"/>
                  </a:lnTo>
                  <a:lnTo>
                    <a:pt x="636270" y="383286"/>
                  </a:lnTo>
                  <a:lnTo>
                    <a:pt x="625602" y="409956"/>
                  </a:lnTo>
                  <a:lnTo>
                    <a:pt x="614934" y="435864"/>
                  </a:lnTo>
                  <a:lnTo>
                    <a:pt x="603504" y="461772"/>
                  </a:lnTo>
                  <a:lnTo>
                    <a:pt x="586740" y="497586"/>
                  </a:lnTo>
                  <a:lnTo>
                    <a:pt x="565404" y="537210"/>
                  </a:lnTo>
                  <a:lnTo>
                    <a:pt x="560070" y="544830"/>
                  </a:lnTo>
                  <a:lnTo>
                    <a:pt x="555498" y="551688"/>
                  </a:lnTo>
                  <a:lnTo>
                    <a:pt x="553212" y="554736"/>
                  </a:lnTo>
                  <a:lnTo>
                    <a:pt x="548640" y="559308"/>
                  </a:lnTo>
                  <a:lnTo>
                    <a:pt x="547116" y="561594"/>
                  </a:lnTo>
                  <a:lnTo>
                    <a:pt x="544830" y="563118"/>
                  </a:lnTo>
                  <a:lnTo>
                    <a:pt x="543306" y="564642"/>
                  </a:lnTo>
                  <a:lnTo>
                    <a:pt x="541782" y="565404"/>
                  </a:lnTo>
                  <a:lnTo>
                    <a:pt x="539496" y="566166"/>
                  </a:lnTo>
                  <a:lnTo>
                    <a:pt x="540258" y="566166"/>
                  </a:lnTo>
                  <a:lnTo>
                    <a:pt x="538734" y="566928"/>
                  </a:lnTo>
                  <a:lnTo>
                    <a:pt x="534924" y="566166"/>
                  </a:lnTo>
                  <a:lnTo>
                    <a:pt x="536448" y="566928"/>
                  </a:lnTo>
                  <a:lnTo>
                    <a:pt x="532638" y="565404"/>
                  </a:lnTo>
                  <a:lnTo>
                    <a:pt x="533400" y="565404"/>
                  </a:lnTo>
                  <a:lnTo>
                    <a:pt x="530352" y="563880"/>
                  </a:lnTo>
                  <a:lnTo>
                    <a:pt x="531114" y="563880"/>
                  </a:lnTo>
                  <a:lnTo>
                    <a:pt x="528066" y="561594"/>
                  </a:lnTo>
                  <a:lnTo>
                    <a:pt x="525018" y="558546"/>
                  </a:lnTo>
                  <a:lnTo>
                    <a:pt x="522732" y="553974"/>
                  </a:lnTo>
                  <a:lnTo>
                    <a:pt x="519684" y="549402"/>
                  </a:lnTo>
                  <a:lnTo>
                    <a:pt x="517398" y="543306"/>
                  </a:lnTo>
                  <a:lnTo>
                    <a:pt x="514350" y="537210"/>
                  </a:lnTo>
                  <a:lnTo>
                    <a:pt x="512064" y="530352"/>
                  </a:lnTo>
                  <a:lnTo>
                    <a:pt x="497586" y="475488"/>
                  </a:lnTo>
                  <a:lnTo>
                    <a:pt x="495300" y="464058"/>
                  </a:lnTo>
                  <a:lnTo>
                    <a:pt x="493014" y="453390"/>
                  </a:lnTo>
                  <a:lnTo>
                    <a:pt x="490728" y="441198"/>
                  </a:lnTo>
                  <a:lnTo>
                    <a:pt x="489204" y="429006"/>
                  </a:lnTo>
                  <a:lnTo>
                    <a:pt x="486918" y="416814"/>
                  </a:lnTo>
                  <a:lnTo>
                    <a:pt x="484632" y="403860"/>
                  </a:lnTo>
                  <a:lnTo>
                    <a:pt x="477012" y="350520"/>
                  </a:lnTo>
                  <a:lnTo>
                    <a:pt x="473964" y="323088"/>
                  </a:lnTo>
                  <a:lnTo>
                    <a:pt x="466344" y="265938"/>
                  </a:lnTo>
                  <a:lnTo>
                    <a:pt x="464820" y="262890"/>
                  </a:lnTo>
                  <a:lnTo>
                    <a:pt x="461010" y="262128"/>
                  </a:lnTo>
                  <a:lnTo>
                    <a:pt x="457962" y="263652"/>
                  </a:lnTo>
                  <a:lnTo>
                    <a:pt x="457200" y="267462"/>
                  </a:lnTo>
                  <a:lnTo>
                    <a:pt x="460248" y="295656"/>
                  </a:lnTo>
                  <a:lnTo>
                    <a:pt x="471678" y="379476"/>
                  </a:lnTo>
                  <a:lnTo>
                    <a:pt x="475488" y="405384"/>
                  </a:lnTo>
                  <a:lnTo>
                    <a:pt x="477774" y="418338"/>
                  </a:lnTo>
                  <a:lnTo>
                    <a:pt x="479298" y="430530"/>
                  </a:lnTo>
                  <a:lnTo>
                    <a:pt x="483870" y="454914"/>
                  </a:lnTo>
                  <a:lnTo>
                    <a:pt x="486156" y="466344"/>
                  </a:lnTo>
                  <a:lnTo>
                    <a:pt x="487680" y="477012"/>
                  </a:lnTo>
                  <a:lnTo>
                    <a:pt x="489966" y="487680"/>
                  </a:lnTo>
                  <a:lnTo>
                    <a:pt x="493014" y="497586"/>
                  </a:lnTo>
                  <a:lnTo>
                    <a:pt x="495300" y="507492"/>
                  </a:lnTo>
                  <a:lnTo>
                    <a:pt x="497586" y="516636"/>
                  </a:lnTo>
                  <a:lnTo>
                    <a:pt x="499872" y="525018"/>
                  </a:lnTo>
                  <a:lnTo>
                    <a:pt x="502920" y="532638"/>
                  </a:lnTo>
                  <a:lnTo>
                    <a:pt x="505206" y="540258"/>
                  </a:lnTo>
                  <a:lnTo>
                    <a:pt x="528828" y="573786"/>
                  </a:lnTo>
                  <a:lnTo>
                    <a:pt x="529590" y="573786"/>
                  </a:lnTo>
                  <a:lnTo>
                    <a:pt x="530352" y="574179"/>
                  </a:lnTo>
                  <a:lnTo>
                    <a:pt x="532638" y="575310"/>
                  </a:lnTo>
                  <a:lnTo>
                    <a:pt x="534162" y="576072"/>
                  </a:lnTo>
                  <a:lnTo>
                    <a:pt x="536448" y="576072"/>
                  </a:lnTo>
                  <a:lnTo>
                    <a:pt x="537210" y="576072"/>
                  </a:lnTo>
                  <a:lnTo>
                    <a:pt x="539496" y="576072"/>
                  </a:lnTo>
                  <a:lnTo>
                    <a:pt x="540258" y="576072"/>
                  </a:lnTo>
                  <a:lnTo>
                    <a:pt x="541020" y="576072"/>
                  </a:lnTo>
                  <a:lnTo>
                    <a:pt x="545592" y="574548"/>
                  </a:lnTo>
                  <a:lnTo>
                    <a:pt x="547878" y="573024"/>
                  </a:lnTo>
                  <a:lnTo>
                    <a:pt x="550926" y="570738"/>
                  </a:lnTo>
                  <a:lnTo>
                    <a:pt x="557784" y="563880"/>
                  </a:lnTo>
                  <a:lnTo>
                    <a:pt x="560070" y="560832"/>
                  </a:lnTo>
                  <a:lnTo>
                    <a:pt x="563118" y="557784"/>
                  </a:lnTo>
                  <a:lnTo>
                    <a:pt x="567690" y="550164"/>
                  </a:lnTo>
                  <a:lnTo>
                    <a:pt x="573024" y="542544"/>
                  </a:lnTo>
                  <a:lnTo>
                    <a:pt x="578358" y="533400"/>
                  </a:lnTo>
                  <a:lnTo>
                    <a:pt x="595122" y="502158"/>
                  </a:lnTo>
                  <a:lnTo>
                    <a:pt x="600456" y="490728"/>
                  </a:lnTo>
                  <a:lnTo>
                    <a:pt x="606552" y="478536"/>
                  </a:lnTo>
                  <a:lnTo>
                    <a:pt x="611886" y="465582"/>
                  </a:lnTo>
                  <a:lnTo>
                    <a:pt x="617982" y="453390"/>
                  </a:lnTo>
                  <a:lnTo>
                    <a:pt x="623316" y="439674"/>
                  </a:lnTo>
                  <a:lnTo>
                    <a:pt x="634746" y="413766"/>
                  </a:lnTo>
                  <a:lnTo>
                    <a:pt x="645414" y="387096"/>
                  </a:lnTo>
                  <a:lnTo>
                    <a:pt x="650748" y="374142"/>
                  </a:lnTo>
                  <a:lnTo>
                    <a:pt x="656082" y="361950"/>
                  </a:lnTo>
                  <a:lnTo>
                    <a:pt x="660654" y="348996"/>
                  </a:lnTo>
                  <a:lnTo>
                    <a:pt x="664959" y="338594"/>
                  </a:lnTo>
                  <a:lnTo>
                    <a:pt x="669798" y="340588"/>
                  </a:lnTo>
                  <a:lnTo>
                    <a:pt x="695706" y="351282"/>
                  </a:lnTo>
                  <a:close/>
                </a:path>
                <a:path w="1148079" h="576579" extrusionOk="0">
                  <a:moveTo>
                    <a:pt x="1147572" y="38100"/>
                  </a:moveTo>
                  <a:lnTo>
                    <a:pt x="1071372" y="0"/>
                  </a:lnTo>
                  <a:lnTo>
                    <a:pt x="1071372" y="33528"/>
                  </a:lnTo>
                  <a:lnTo>
                    <a:pt x="766572" y="33528"/>
                  </a:lnTo>
                  <a:lnTo>
                    <a:pt x="763524" y="35052"/>
                  </a:lnTo>
                  <a:lnTo>
                    <a:pt x="762000" y="38100"/>
                  </a:lnTo>
                  <a:lnTo>
                    <a:pt x="763524" y="41148"/>
                  </a:lnTo>
                  <a:lnTo>
                    <a:pt x="766572" y="42672"/>
                  </a:lnTo>
                  <a:lnTo>
                    <a:pt x="1071372" y="42672"/>
                  </a:lnTo>
                  <a:lnTo>
                    <a:pt x="1071372" y="76200"/>
                  </a:lnTo>
                  <a:lnTo>
                    <a:pt x="1088898" y="67437"/>
                  </a:lnTo>
                  <a:lnTo>
                    <a:pt x="1147572" y="38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15"/>
          <p:cNvSpPr txBox="1"/>
          <p:nvPr/>
        </p:nvSpPr>
        <p:spPr>
          <a:xfrm>
            <a:off x="1524000" y="4876800"/>
            <a:ext cx="5678805" cy="107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3677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both need to happen at the same time?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2312670" y="4232148"/>
            <a:ext cx="112839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WS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7" name="Google Shape;167;p15"/>
          <p:cNvGrpSpPr/>
          <p:nvPr/>
        </p:nvGrpSpPr>
        <p:grpSpPr>
          <a:xfrm>
            <a:off x="1501648" y="2749042"/>
            <a:ext cx="5321554" cy="321310"/>
            <a:chOff x="1581150" y="3228594"/>
            <a:chExt cx="5321554" cy="321310"/>
          </a:xfrm>
        </p:grpSpPr>
        <p:sp>
          <p:nvSpPr>
            <p:cNvPr id="168" name="Google Shape;168;p15"/>
            <p:cNvSpPr/>
            <p:nvPr/>
          </p:nvSpPr>
          <p:spPr>
            <a:xfrm>
              <a:off x="6581394" y="3228594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 extrusionOk="0">
                  <a:moveTo>
                    <a:pt x="160781" y="0"/>
                  </a:moveTo>
                  <a:lnTo>
                    <a:pt x="110118" y="8235"/>
                  </a:lnTo>
                  <a:lnTo>
                    <a:pt x="66001" y="31138"/>
                  </a:lnTo>
                  <a:lnTo>
                    <a:pt x="31138" y="66001"/>
                  </a:lnTo>
                  <a:lnTo>
                    <a:pt x="8235" y="110118"/>
                  </a:lnTo>
                  <a:lnTo>
                    <a:pt x="0" y="160781"/>
                  </a:lnTo>
                  <a:lnTo>
                    <a:pt x="8235" y="211366"/>
                  </a:lnTo>
                  <a:lnTo>
                    <a:pt x="31138" y="255294"/>
                  </a:lnTo>
                  <a:lnTo>
                    <a:pt x="66001" y="289931"/>
                  </a:lnTo>
                  <a:lnTo>
                    <a:pt x="110118" y="312645"/>
                  </a:lnTo>
                  <a:lnTo>
                    <a:pt x="160781" y="320801"/>
                  </a:lnTo>
                  <a:lnTo>
                    <a:pt x="211366" y="312645"/>
                  </a:lnTo>
                  <a:lnTo>
                    <a:pt x="255294" y="289931"/>
                  </a:lnTo>
                  <a:lnTo>
                    <a:pt x="289931" y="255294"/>
                  </a:lnTo>
                  <a:lnTo>
                    <a:pt x="312645" y="211366"/>
                  </a:lnTo>
                  <a:lnTo>
                    <a:pt x="320801" y="160781"/>
                  </a:lnTo>
                  <a:lnTo>
                    <a:pt x="312645" y="110118"/>
                  </a:lnTo>
                  <a:lnTo>
                    <a:pt x="289931" y="66001"/>
                  </a:lnTo>
                  <a:lnTo>
                    <a:pt x="255294" y="31138"/>
                  </a:lnTo>
                  <a:lnTo>
                    <a:pt x="211366" y="8235"/>
                  </a:lnTo>
                  <a:lnTo>
                    <a:pt x="16078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581150" y="3342894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80" h="76200" extrusionOk="0">
                  <a:moveTo>
                    <a:pt x="326898" y="38100"/>
                  </a:moveTo>
                  <a:lnTo>
                    <a:pt x="325374" y="35051"/>
                  </a:lnTo>
                  <a:lnTo>
                    <a:pt x="322326" y="33527"/>
                  </a:lnTo>
                  <a:lnTo>
                    <a:pt x="4571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909"/>
                  </a:lnTo>
                  <a:lnTo>
                    <a:pt x="4571" y="43433"/>
                  </a:lnTo>
                  <a:lnTo>
                    <a:pt x="322326" y="43433"/>
                  </a:lnTo>
                  <a:lnTo>
                    <a:pt x="325374" y="41909"/>
                  </a:lnTo>
                  <a:lnTo>
                    <a:pt x="326898" y="38100"/>
                  </a:lnTo>
                  <a:close/>
                </a:path>
                <a:path w="386080" h="76200" extrusionOk="0">
                  <a:moveTo>
                    <a:pt x="385572" y="38100"/>
                  </a:moveTo>
                  <a:lnTo>
                    <a:pt x="309372" y="0"/>
                  </a:lnTo>
                  <a:lnTo>
                    <a:pt x="309372" y="33527"/>
                  </a:lnTo>
                  <a:lnTo>
                    <a:pt x="322326" y="33527"/>
                  </a:lnTo>
                  <a:lnTo>
                    <a:pt x="325374" y="35051"/>
                  </a:lnTo>
                  <a:lnTo>
                    <a:pt x="326898" y="38100"/>
                  </a:lnTo>
                  <a:lnTo>
                    <a:pt x="326898" y="67437"/>
                  </a:lnTo>
                  <a:lnTo>
                    <a:pt x="385572" y="38100"/>
                  </a:lnTo>
                  <a:close/>
                </a:path>
                <a:path w="386080" h="76200" extrusionOk="0">
                  <a:moveTo>
                    <a:pt x="326898" y="67437"/>
                  </a:moveTo>
                  <a:lnTo>
                    <a:pt x="326898" y="38100"/>
                  </a:lnTo>
                  <a:lnTo>
                    <a:pt x="325374" y="41909"/>
                  </a:lnTo>
                  <a:lnTo>
                    <a:pt x="322326" y="43433"/>
                  </a:lnTo>
                  <a:lnTo>
                    <a:pt x="309372" y="43433"/>
                  </a:lnTo>
                  <a:lnTo>
                    <a:pt x="309372" y="76200"/>
                  </a:lnTo>
                  <a:lnTo>
                    <a:pt x="326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15"/>
          <p:cNvGrpSpPr/>
          <p:nvPr/>
        </p:nvGrpSpPr>
        <p:grpSpPr>
          <a:xfrm>
            <a:off x="1501648" y="4501642"/>
            <a:ext cx="2273554" cy="321310"/>
            <a:chOff x="1581150" y="4981194"/>
            <a:chExt cx="2273554" cy="321310"/>
          </a:xfrm>
        </p:grpSpPr>
        <p:sp>
          <p:nvSpPr>
            <p:cNvPr id="171" name="Google Shape;171;p15"/>
            <p:cNvSpPr/>
            <p:nvPr/>
          </p:nvSpPr>
          <p:spPr>
            <a:xfrm>
              <a:off x="3533394" y="4981194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10" h="321310" extrusionOk="0">
                  <a:moveTo>
                    <a:pt x="160781" y="0"/>
                  </a:moveTo>
                  <a:lnTo>
                    <a:pt x="110118" y="8235"/>
                  </a:lnTo>
                  <a:lnTo>
                    <a:pt x="66001" y="31138"/>
                  </a:lnTo>
                  <a:lnTo>
                    <a:pt x="31138" y="66001"/>
                  </a:lnTo>
                  <a:lnTo>
                    <a:pt x="8235" y="110118"/>
                  </a:lnTo>
                  <a:lnTo>
                    <a:pt x="0" y="160781"/>
                  </a:lnTo>
                  <a:lnTo>
                    <a:pt x="8235" y="211366"/>
                  </a:lnTo>
                  <a:lnTo>
                    <a:pt x="31138" y="255294"/>
                  </a:lnTo>
                  <a:lnTo>
                    <a:pt x="66001" y="289931"/>
                  </a:lnTo>
                  <a:lnTo>
                    <a:pt x="110118" y="312645"/>
                  </a:lnTo>
                  <a:lnTo>
                    <a:pt x="160781" y="320801"/>
                  </a:lnTo>
                  <a:lnTo>
                    <a:pt x="211366" y="312645"/>
                  </a:lnTo>
                  <a:lnTo>
                    <a:pt x="255294" y="289931"/>
                  </a:lnTo>
                  <a:lnTo>
                    <a:pt x="289931" y="255294"/>
                  </a:lnTo>
                  <a:lnTo>
                    <a:pt x="312645" y="211366"/>
                  </a:lnTo>
                  <a:lnTo>
                    <a:pt x="320801" y="160781"/>
                  </a:lnTo>
                  <a:lnTo>
                    <a:pt x="312645" y="110118"/>
                  </a:lnTo>
                  <a:lnTo>
                    <a:pt x="289931" y="66001"/>
                  </a:lnTo>
                  <a:lnTo>
                    <a:pt x="255294" y="31138"/>
                  </a:lnTo>
                  <a:lnTo>
                    <a:pt x="211366" y="8235"/>
                  </a:lnTo>
                  <a:lnTo>
                    <a:pt x="16078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581150" y="5106924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80" h="76200" extrusionOk="0">
                  <a:moveTo>
                    <a:pt x="326898" y="38100"/>
                  </a:moveTo>
                  <a:lnTo>
                    <a:pt x="325374" y="35051"/>
                  </a:lnTo>
                  <a:lnTo>
                    <a:pt x="322325" y="33527"/>
                  </a:lnTo>
                  <a:lnTo>
                    <a:pt x="4571" y="33527"/>
                  </a:lnTo>
                  <a:lnTo>
                    <a:pt x="1524" y="35051"/>
                  </a:lnTo>
                  <a:lnTo>
                    <a:pt x="0" y="38100"/>
                  </a:lnTo>
                  <a:lnTo>
                    <a:pt x="1524" y="41910"/>
                  </a:lnTo>
                  <a:lnTo>
                    <a:pt x="4571" y="42672"/>
                  </a:lnTo>
                  <a:lnTo>
                    <a:pt x="322325" y="42672"/>
                  </a:lnTo>
                  <a:lnTo>
                    <a:pt x="325374" y="41910"/>
                  </a:lnTo>
                  <a:lnTo>
                    <a:pt x="326898" y="38100"/>
                  </a:lnTo>
                  <a:close/>
                </a:path>
                <a:path w="386080" h="76200" extrusionOk="0">
                  <a:moveTo>
                    <a:pt x="385572" y="38100"/>
                  </a:moveTo>
                  <a:lnTo>
                    <a:pt x="309372" y="0"/>
                  </a:lnTo>
                  <a:lnTo>
                    <a:pt x="309372" y="33527"/>
                  </a:lnTo>
                  <a:lnTo>
                    <a:pt x="322325" y="33527"/>
                  </a:lnTo>
                  <a:lnTo>
                    <a:pt x="325374" y="35051"/>
                  </a:lnTo>
                  <a:lnTo>
                    <a:pt x="326898" y="38100"/>
                  </a:lnTo>
                  <a:lnTo>
                    <a:pt x="326898" y="67437"/>
                  </a:lnTo>
                  <a:lnTo>
                    <a:pt x="385572" y="38100"/>
                  </a:lnTo>
                  <a:close/>
                </a:path>
                <a:path w="386080" h="76200" extrusionOk="0">
                  <a:moveTo>
                    <a:pt x="326898" y="67437"/>
                  </a:moveTo>
                  <a:lnTo>
                    <a:pt x="326898" y="38100"/>
                  </a:lnTo>
                  <a:lnTo>
                    <a:pt x="325374" y="41910"/>
                  </a:lnTo>
                  <a:lnTo>
                    <a:pt x="322325" y="42672"/>
                  </a:lnTo>
                  <a:lnTo>
                    <a:pt x="309372" y="42672"/>
                  </a:lnTo>
                  <a:lnTo>
                    <a:pt x="309372" y="76200"/>
                  </a:lnTo>
                  <a:lnTo>
                    <a:pt x="326898" y="67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5"/>
          <p:cNvSpPr txBox="1"/>
          <p:nvPr/>
        </p:nvSpPr>
        <p:spPr>
          <a:xfrm>
            <a:off x="1339595" y="2565654"/>
            <a:ext cx="461009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1339595" y="4329683"/>
            <a:ext cx="461009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3133</Words>
  <Application>Microsoft Office PowerPoint</Application>
  <PresentationFormat>Custom</PresentationFormat>
  <Paragraphs>1139</Paragraphs>
  <Slides>69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Calibri</vt:lpstr>
      <vt:lpstr>Aleo</vt:lpstr>
      <vt:lpstr>Arial</vt:lpstr>
      <vt:lpstr>Courier New</vt:lpstr>
      <vt:lpstr>Times New Roman</vt:lpstr>
      <vt:lpstr>Noto Sans Symbols</vt:lpstr>
      <vt:lpstr>Office Theme</vt:lpstr>
      <vt:lpstr>PowerPoint Presentation</vt:lpstr>
      <vt:lpstr>Timeline</vt:lpstr>
      <vt:lpstr>Example or Regular Expression / Regular Definition:</vt:lpstr>
      <vt:lpstr>Transition Diagram</vt:lpstr>
      <vt:lpstr>Example</vt:lpstr>
      <vt:lpstr>Transition diagram for Reserved Word or Identifier</vt:lpstr>
      <vt:lpstr>Transition Diagram for Unsigned Numbers</vt:lpstr>
      <vt:lpstr>Transition Diagram for Whitespace</vt:lpstr>
      <vt:lpstr>Capturing Multiple Tokens</vt:lpstr>
      <vt:lpstr>Capturing Multiple Tokens</vt:lpstr>
      <vt:lpstr>Architecture of a Tansition Diagram Based Lexical Analyzer</vt:lpstr>
      <vt:lpstr>Implementing a Transition Diagram</vt:lpstr>
      <vt:lpstr>Finite State Automata (FSAs)</vt:lpstr>
      <vt:lpstr>PowerPoint Presentation</vt:lpstr>
      <vt:lpstr>Finite Automata State Graphs</vt:lpstr>
      <vt:lpstr>Example</vt:lpstr>
      <vt:lpstr>PowerPoint Presentation</vt:lpstr>
      <vt:lpstr>Real Life example: Vending Machine</vt:lpstr>
      <vt:lpstr>PowerPoint Presentation</vt:lpstr>
      <vt:lpstr>Deterministic Finite Automata</vt:lpstr>
      <vt:lpstr>DFA Execution</vt:lpstr>
      <vt:lpstr>DFA Example</vt:lpstr>
      <vt:lpstr>DFA Example</vt:lpstr>
      <vt:lpstr>DFA Example</vt:lpstr>
      <vt:lpstr>Another DFA Example</vt:lpstr>
      <vt:lpstr>Solution</vt:lpstr>
      <vt:lpstr>A Different Example</vt:lpstr>
      <vt:lpstr>Epsilon Moves</vt:lpstr>
      <vt:lpstr>Nondeterministic Finite Automata (NFA)</vt:lpstr>
      <vt:lpstr>Deterministic and Nondeterministic Automata</vt:lpstr>
      <vt:lpstr>Execution of Finite Automata</vt:lpstr>
      <vt:lpstr>DFA vs NFA</vt:lpstr>
      <vt:lpstr>DFA vs NFA</vt:lpstr>
      <vt:lpstr>NFA Example 1</vt:lpstr>
      <vt:lpstr>NFA Example 1</vt:lpstr>
      <vt:lpstr>NFA Example 1</vt:lpstr>
      <vt:lpstr>NFA Example 2</vt:lpstr>
      <vt:lpstr>Example: NFA</vt:lpstr>
      <vt:lpstr>Regular Expression to Finite Automata</vt:lpstr>
      <vt:lpstr>Relation between RE, NFA and DFA</vt:lpstr>
      <vt:lpstr>Converting Regular Expressions to NFAs</vt:lpstr>
      <vt:lpstr>Converting Regular Expressions to NFAs</vt:lpstr>
      <vt:lpstr>Converting Regular Expressions to NFAs</vt:lpstr>
      <vt:lpstr>Example (ab* | a*b)*</vt:lpstr>
      <vt:lpstr>Example (ab* | a*b)*</vt:lpstr>
      <vt:lpstr>Terminology: ε-closure</vt:lpstr>
      <vt:lpstr>Converting NFAs to DFAs (subset construction)</vt:lpstr>
      <vt:lpstr>Algorithm: Computation of ε-closure</vt:lpstr>
      <vt:lpstr>Algorithm: Subset Construction</vt:lpstr>
      <vt:lpstr>Example 1: Subset Construction</vt:lpstr>
      <vt:lpstr>Example 1: Subset Construction</vt:lpstr>
      <vt:lpstr>Example 1: Subset Construction</vt:lpstr>
      <vt:lpstr>Example 1: Subset Construction</vt:lpstr>
      <vt:lpstr>Example 1: Subset Construction</vt:lpstr>
      <vt:lpstr>Example 1: Subset Construction</vt:lpstr>
      <vt:lpstr>Example 1: Subset Construction</vt:lpstr>
      <vt:lpstr>Example 2: Subset Construction</vt:lpstr>
      <vt:lpstr>Example 2: Subset Construction</vt:lpstr>
      <vt:lpstr>Example 3: Subset Construction</vt:lpstr>
      <vt:lpstr>Converting DFAs to REs</vt:lpstr>
      <vt:lpstr>Example</vt:lpstr>
      <vt:lpstr>Example</vt:lpstr>
      <vt:lpstr>Example</vt:lpstr>
      <vt:lpstr>Example</vt:lpstr>
      <vt:lpstr>Describing Regular Languages</vt:lpstr>
      <vt:lpstr>Strings of (a|b)* that end in abb</vt:lpstr>
      <vt:lpstr>Relationship among RE, NFA, DFA</vt:lpstr>
      <vt:lpstr>Suggestions for writing NFA/DFA/RE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Baivab</cp:lastModifiedBy>
  <cp:revision>1</cp:revision>
  <dcterms:modified xsi:type="dcterms:W3CDTF">2023-08-06T10:52:34Z</dcterms:modified>
</cp:coreProperties>
</file>