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6"/>
  </p:notesMasterIdLst>
  <p:sldIdLst>
    <p:sldId id="256" r:id="rId2"/>
    <p:sldId id="257" r:id="rId3"/>
    <p:sldId id="260" r:id="rId4"/>
    <p:sldId id="259" r:id="rId5"/>
    <p:sldId id="258" r:id="rId6"/>
    <p:sldId id="262" r:id="rId7"/>
    <p:sldId id="263" r:id="rId8"/>
    <p:sldId id="265" r:id="rId9"/>
    <p:sldId id="266" r:id="rId10"/>
    <p:sldId id="282" r:id="rId11"/>
    <p:sldId id="269" r:id="rId12"/>
    <p:sldId id="295" r:id="rId13"/>
    <p:sldId id="278" r:id="rId14"/>
    <p:sldId id="296" r:id="rId15"/>
  </p:sldIdLst>
  <p:sldSz cx="9144000" cy="5143500" type="screen16x9"/>
  <p:notesSz cx="6858000" cy="9144000"/>
  <p:embeddedFontLst>
    <p:embeddedFont>
      <p:font typeface="Josefin Slab SemiBold" pitchFamily="2" charset="0"/>
      <p:regular r:id="rId17"/>
      <p:bold r:id="rId18"/>
      <p:italic r:id="rId19"/>
      <p:boldItalic r:id="rId20"/>
    </p:embeddedFont>
    <p:embeddedFont>
      <p:font typeface="Lato" panose="020F0502020204030203" pitchFamily="34" charset="0"/>
      <p:regular r:id="rId21"/>
      <p:bold r:id="rId22"/>
      <p:italic r:id="rId23"/>
      <p:boldItalic r:id="rId24"/>
    </p:embeddedFont>
    <p:embeddedFont>
      <p:font typeface="Montserrat" panose="00000500000000000000" pitchFamily="2" charset="0"/>
      <p:regular r:id="rId25"/>
      <p:bold r:id="rId26"/>
      <p:italic r:id="rId27"/>
      <p:boldItalic r:id="rId28"/>
    </p:embeddedFont>
    <p:embeddedFont>
      <p:font typeface="Montserrat ExtraBold" panose="00000900000000000000" pitchFamily="2" charset="0"/>
      <p:bold r:id="rId29"/>
      <p:boldItalic r:id="rId30"/>
    </p:embeddedFont>
    <p:embeddedFont>
      <p:font typeface="Raleway" pitchFamily="2" charset="0"/>
      <p:regular r:id="rId31"/>
      <p:bold r:id="rId32"/>
      <p:italic r:id="rId33"/>
      <p:boldItalic r:id="rId34"/>
    </p:embeddedFont>
    <p:embeddedFont>
      <p:font typeface="Source Sans Pro" panose="020B0503030403020204" pitchFamily="3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8E803AC-696E-41F6-A693-AB17F0147D9C}">
  <a:tblStyle styleId="{78E803AC-696E-41F6-A693-AB17F0147D9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presProps" Target="presProps.xml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font" Target="fonts/font21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font" Target="fonts/font20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font" Target="fonts/font2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e38dc7bb6a_1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e38dc7bb6a_1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7" name="Google Shape;2527;ge29f085d7a_1_308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8" name="Google Shape;2528;ge29f085d7a_1_308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ge39e3565a8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6" name="Google Shape;1246;ge39e3565a8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ge39e3565a8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6" name="Google Shape;1246;ge39e3565a8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45306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Google Shape;2431;ge29f085d7a_1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2" name="Google Shape;2432;ge29f085d7a_1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Google Shape;2431;ge29f085d7a_1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2" name="Google Shape;2432;ge29f085d7a_1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0786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e1886a29ab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e1886a29ab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e1886a29ab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e1886a29ab_0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e1886a29ab_0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e1886a29ab_0_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e1886a29ab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e1886a29ab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b8064c9c3d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b8064c9c3d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ge38dc7bb6a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7" name="Google Shape;1057;ge38dc7bb6a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e49ec3022a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0" name="Google Shape;1120;ge49ec3022a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ge38dc7bb6a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1" name="Google Shape;1141;ge38dc7bb6a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419709" y="2145759"/>
            <a:ext cx="289868" cy="852000"/>
            <a:chOff x="456616" y="2161476"/>
            <a:chExt cx="289868" cy="852000"/>
          </a:xfrm>
        </p:grpSpPr>
        <p:sp>
          <p:nvSpPr>
            <p:cNvPr id="10" name="Google Shape;10;p2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514438" y="4556641"/>
            <a:ext cx="2808779" cy="1148975"/>
            <a:chOff x="6525475" y="148600"/>
            <a:chExt cx="2808779" cy="1148975"/>
          </a:xfrm>
        </p:grpSpPr>
        <p:sp>
          <p:nvSpPr>
            <p:cNvPr id="16" name="Google Shape;16;p2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2758638" y="4173929"/>
            <a:ext cx="3178775" cy="1439250"/>
            <a:chOff x="2608550" y="4236013"/>
            <a:chExt cx="3178775" cy="1439250"/>
          </a:xfrm>
        </p:grpSpPr>
        <p:grpSp>
          <p:nvGrpSpPr>
            <p:cNvPr id="19" name="Google Shape;19;p2"/>
            <p:cNvGrpSpPr/>
            <p:nvPr/>
          </p:nvGrpSpPr>
          <p:grpSpPr>
            <a:xfrm rot="10800000" flipH="1">
              <a:off x="2608550" y="4596963"/>
              <a:ext cx="1368260" cy="1078296"/>
              <a:chOff x="4231725" y="-443721"/>
              <a:chExt cx="1368260" cy="107829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4327869" y="-443721"/>
                <a:ext cx="127211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2317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" name="Google Shape;22;p2"/>
            <p:cNvGrpSpPr/>
            <p:nvPr/>
          </p:nvGrpSpPr>
          <p:grpSpPr>
            <a:xfrm rot="10800000" flipH="1">
              <a:off x="35504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" name="Google Shape;25;p2"/>
            <p:cNvGrpSpPr/>
            <p:nvPr/>
          </p:nvGrpSpPr>
          <p:grpSpPr>
            <a:xfrm rot="10800000">
              <a:off x="4867050" y="4596963"/>
              <a:ext cx="920275" cy="1078300"/>
              <a:chOff x="4679675" y="-443725"/>
              <a:chExt cx="920275" cy="1078300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" name="Google Shape;28;p2"/>
            <p:cNvGrpSpPr/>
            <p:nvPr/>
          </p:nvGrpSpPr>
          <p:grpSpPr>
            <a:xfrm rot="10800000">
              <a:off x="41641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" name="Google Shape;31;p2"/>
          <p:cNvGrpSpPr/>
          <p:nvPr/>
        </p:nvGrpSpPr>
        <p:grpSpPr>
          <a:xfrm rot="10800000" flipH="1">
            <a:off x="7154325" y="3924763"/>
            <a:ext cx="474200" cy="1505350"/>
            <a:chOff x="3995775" y="-443725"/>
            <a:chExt cx="474200" cy="1505350"/>
          </a:xfrm>
        </p:grpSpPr>
        <p:sp>
          <p:nvSpPr>
            <p:cNvPr id="32" name="Google Shape;32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34;p2"/>
          <p:cNvGrpSpPr/>
          <p:nvPr/>
        </p:nvGrpSpPr>
        <p:grpSpPr>
          <a:xfrm>
            <a:off x="6612948" y="5750"/>
            <a:ext cx="1195349" cy="1078296"/>
            <a:chOff x="4404625" y="-443721"/>
            <a:chExt cx="1195349" cy="1078296"/>
          </a:xfrm>
        </p:grpSpPr>
        <p:sp>
          <p:nvSpPr>
            <p:cNvPr id="35" name="Google Shape;35;p2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37;p2"/>
          <p:cNvGrpSpPr/>
          <p:nvPr/>
        </p:nvGrpSpPr>
        <p:grpSpPr>
          <a:xfrm>
            <a:off x="7429151" y="-104276"/>
            <a:ext cx="1129225" cy="1439250"/>
            <a:chOff x="5173625" y="-443725"/>
            <a:chExt cx="1129225" cy="1439250"/>
          </a:xfrm>
        </p:grpSpPr>
        <p:sp>
          <p:nvSpPr>
            <p:cNvPr id="38" name="Google Shape;38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3121150" y="-475160"/>
            <a:ext cx="482550" cy="1505350"/>
            <a:chOff x="3121150" y="-443725"/>
            <a:chExt cx="482550" cy="1505350"/>
          </a:xfrm>
        </p:grpSpPr>
        <p:sp>
          <p:nvSpPr>
            <p:cNvPr id="41" name="Google Shape;41;p2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1990425" y="-467301"/>
            <a:ext cx="929375" cy="1078300"/>
            <a:chOff x="1990425" y="-443725"/>
            <a:chExt cx="929375" cy="1078300"/>
          </a:xfrm>
        </p:grpSpPr>
        <p:sp>
          <p:nvSpPr>
            <p:cNvPr id="44" name="Google Shape;44;p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1287525" y="-467301"/>
            <a:ext cx="1138350" cy="1439250"/>
            <a:chOff x="1287525" y="-443725"/>
            <a:chExt cx="1138350" cy="1439250"/>
          </a:xfrm>
        </p:grpSpPr>
        <p:sp>
          <p:nvSpPr>
            <p:cNvPr id="47" name="Google Shape;47;p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-241900" y="488800"/>
            <a:ext cx="1375425" cy="572805"/>
            <a:chOff x="-241900" y="154825"/>
            <a:chExt cx="1375425" cy="572805"/>
          </a:xfrm>
        </p:grpSpPr>
        <p:sp>
          <p:nvSpPr>
            <p:cNvPr id="50" name="Google Shape;50;p2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3995775" y="-475160"/>
            <a:ext cx="474200" cy="1505350"/>
            <a:chOff x="3995775" y="-443725"/>
            <a:chExt cx="474200" cy="1505350"/>
          </a:xfrm>
        </p:grpSpPr>
        <p:sp>
          <p:nvSpPr>
            <p:cNvPr id="53" name="Google Shape;53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4679675" y="-467301"/>
            <a:ext cx="920275" cy="1078300"/>
            <a:chOff x="4679675" y="-443725"/>
            <a:chExt cx="920275" cy="1078300"/>
          </a:xfrm>
        </p:grpSpPr>
        <p:sp>
          <p:nvSpPr>
            <p:cNvPr id="56" name="Google Shape;56;p2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58;p2"/>
          <p:cNvGrpSpPr/>
          <p:nvPr/>
        </p:nvGrpSpPr>
        <p:grpSpPr>
          <a:xfrm>
            <a:off x="5173625" y="-467301"/>
            <a:ext cx="1129225" cy="1439250"/>
            <a:chOff x="5173625" y="-443725"/>
            <a:chExt cx="1129225" cy="1439250"/>
          </a:xfrm>
        </p:grpSpPr>
        <p:sp>
          <p:nvSpPr>
            <p:cNvPr id="59" name="Google Shape;59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61;p2"/>
          <p:cNvGrpSpPr/>
          <p:nvPr/>
        </p:nvGrpSpPr>
        <p:grpSpPr>
          <a:xfrm rot="-5400000">
            <a:off x="7480661" y="4711608"/>
            <a:ext cx="2014791" cy="719731"/>
            <a:chOff x="-85249" y="4203623"/>
            <a:chExt cx="2014791" cy="719731"/>
          </a:xfrm>
        </p:grpSpPr>
        <p:grpSp>
          <p:nvGrpSpPr>
            <p:cNvPr id="62" name="Google Shape;62;p2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63" name="Google Shape;63;p2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" name="Google Shape;65;p2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66" name="Google Shape;66;p2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8" name="Google Shape;68;p2"/>
          <p:cNvSpPr txBox="1">
            <a:spLocks noGrp="1"/>
          </p:cNvSpPr>
          <p:nvPr>
            <p:ph type="ctrTitle"/>
          </p:nvPr>
        </p:nvSpPr>
        <p:spPr>
          <a:xfrm>
            <a:off x="929225" y="1472135"/>
            <a:ext cx="5411400" cy="18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2"/>
          <p:cNvSpPr txBox="1">
            <a:spLocks noGrp="1"/>
          </p:cNvSpPr>
          <p:nvPr>
            <p:ph type="subTitle" idx="1"/>
          </p:nvPr>
        </p:nvSpPr>
        <p:spPr>
          <a:xfrm>
            <a:off x="929213" y="3288800"/>
            <a:ext cx="50055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9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35247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508" name="Google Shape;508;p19"/>
          <p:cNvGrpSpPr/>
          <p:nvPr/>
        </p:nvGrpSpPr>
        <p:grpSpPr>
          <a:xfrm>
            <a:off x="6521425" y="-33816"/>
            <a:ext cx="2852632" cy="755873"/>
            <a:chOff x="6521425" y="153500"/>
            <a:chExt cx="2852632" cy="755873"/>
          </a:xfrm>
        </p:grpSpPr>
        <p:grpSp>
          <p:nvGrpSpPr>
            <p:cNvPr id="509" name="Google Shape;509;p19"/>
            <p:cNvGrpSpPr/>
            <p:nvPr/>
          </p:nvGrpSpPr>
          <p:grpSpPr>
            <a:xfrm>
              <a:off x="6521425" y="153500"/>
              <a:ext cx="2257381" cy="391400"/>
              <a:chOff x="6521425" y="153500"/>
              <a:chExt cx="2257381" cy="391400"/>
            </a:xfrm>
          </p:grpSpPr>
          <p:sp>
            <p:nvSpPr>
              <p:cNvPr id="510" name="Google Shape;510;p19"/>
              <p:cNvSpPr/>
              <p:nvPr/>
            </p:nvSpPr>
            <p:spPr>
              <a:xfrm>
                <a:off x="6623375" y="153500"/>
                <a:ext cx="2155431" cy="342293"/>
              </a:xfrm>
              <a:custGeom>
                <a:avLst/>
                <a:gdLst/>
                <a:ahLst/>
                <a:cxnLst/>
                <a:rect l="l" t="t" r="r" b="b"/>
                <a:pathLst>
                  <a:path w="49394" h="7844" extrusionOk="0">
                    <a:moveTo>
                      <a:pt x="41551" y="1"/>
                    </a:moveTo>
                    <a:lnTo>
                      <a:pt x="41369" y="31"/>
                    </a:lnTo>
                    <a:lnTo>
                      <a:pt x="34104" y="7235"/>
                    </a:lnTo>
                    <a:lnTo>
                      <a:pt x="0" y="7235"/>
                    </a:lnTo>
                    <a:lnTo>
                      <a:pt x="0" y="7843"/>
                    </a:lnTo>
                    <a:lnTo>
                      <a:pt x="34287" y="7843"/>
                    </a:lnTo>
                    <a:lnTo>
                      <a:pt x="34347" y="7813"/>
                    </a:lnTo>
                    <a:cubicBezTo>
                      <a:pt x="34378" y="7813"/>
                      <a:pt x="34439" y="7782"/>
                      <a:pt x="34469" y="7721"/>
                    </a:cubicBezTo>
                    <a:lnTo>
                      <a:pt x="41642" y="578"/>
                    </a:lnTo>
                    <a:lnTo>
                      <a:pt x="49393" y="578"/>
                    </a:lnTo>
                    <a:lnTo>
                      <a:pt x="493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6521425" y="4271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2" name="Google Shape;512;p19"/>
            <p:cNvGrpSpPr/>
            <p:nvPr/>
          </p:nvGrpSpPr>
          <p:grpSpPr>
            <a:xfrm>
              <a:off x="6826225" y="326868"/>
              <a:ext cx="2547832" cy="405548"/>
              <a:chOff x="6826225" y="344423"/>
              <a:chExt cx="2547832" cy="405548"/>
            </a:xfrm>
          </p:grpSpPr>
          <p:sp>
            <p:nvSpPr>
              <p:cNvPr id="513" name="Google Shape;513;p19"/>
              <p:cNvSpPr/>
              <p:nvPr/>
            </p:nvSpPr>
            <p:spPr>
              <a:xfrm>
                <a:off x="6928175" y="344423"/>
                <a:ext cx="2445882" cy="350889"/>
              </a:xfrm>
              <a:custGeom>
                <a:avLst/>
                <a:gdLst/>
                <a:ahLst/>
                <a:cxnLst/>
                <a:rect l="l" t="t" r="r" b="b"/>
                <a:pathLst>
                  <a:path w="56050" h="8041" extrusionOk="0">
                    <a:moveTo>
                      <a:pt x="43369" y="1"/>
                    </a:moveTo>
                    <a:cubicBezTo>
                      <a:pt x="43113" y="1"/>
                      <a:pt x="42857" y="119"/>
                      <a:pt x="42706" y="320"/>
                    </a:cubicBezTo>
                    <a:lnTo>
                      <a:pt x="35837" y="7190"/>
                    </a:lnTo>
                    <a:cubicBezTo>
                      <a:pt x="35776" y="7220"/>
                      <a:pt x="35746" y="7281"/>
                      <a:pt x="35685" y="7342"/>
                    </a:cubicBezTo>
                    <a:cubicBezTo>
                      <a:pt x="35654" y="7372"/>
                      <a:pt x="35624" y="7403"/>
                      <a:pt x="35594" y="7433"/>
                    </a:cubicBezTo>
                    <a:lnTo>
                      <a:pt x="0" y="7433"/>
                    </a:lnTo>
                    <a:lnTo>
                      <a:pt x="0" y="8041"/>
                    </a:lnTo>
                    <a:lnTo>
                      <a:pt x="35624" y="8041"/>
                    </a:lnTo>
                    <a:cubicBezTo>
                      <a:pt x="35806" y="8041"/>
                      <a:pt x="35989" y="7919"/>
                      <a:pt x="36141" y="7767"/>
                    </a:cubicBezTo>
                    <a:cubicBezTo>
                      <a:pt x="36171" y="7706"/>
                      <a:pt x="36202" y="7676"/>
                      <a:pt x="36232" y="7646"/>
                    </a:cubicBezTo>
                    <a:lnTo>
                      <a:pt x="43162" y="715"/>
                    </a:lnTo>
                    <a:lnTo>
                      <a:pt x="43193" y="655"/>
                    </a:lnTo>
                    <a:cubicBezTo>
                      <a:pt x="43223" y="594"/>
                      <a:pt x="43253" y="594"/>
                      <a:pt x="43497" y="594"/>
                    </a:cubicBezTo>
                    <a:lnTo>
                      <a:pt x="56050" y="594"/>
                    </a:lnTo>
                    <a:lnTo>
                      <a:pt x="56050" y="16"/>
                    </a:lnTo>
                    <a:lnTo>
                      <a:pt x="43527" y="16"/>
                    </a:lnTo>
                    <a:cubicBezTo>
                      <a:pt x="43475" y="6"/>
                      <a:pt x="43422" y="1"/>
                      <a:pt x="43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9"/>
              <p:cNvSpPr/>
              <p:nvPr/>
            </p:nvSpPr>
            <p:spPr>
              <a:xfrm>
                <a:off x="6826225" y="63217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5" name="Google Shape;515;p19"/>
            <p:cNvSpPr/>
            <p:nvPr/>
          </p:nvSpPr>
          <p:spPr>
            <a:xfrm>
              <a:off x="6775775" y="828445"/>
              <a:ext cx="2424560" cy="26575"/>
            </a:xfrm>
            <a:custGeom>
              <a:avLst/>
              <a:gdLst/>
              <a:ahLst/>
              <a:cxnLst/>
              <a:rect l="l" t="t" r="r" b="b"/>
              <a:pathLst>
                <a:path w="39150" h="609" extrusionOk="0">
                  <a:moveTo>
                    <a:pt x="0" y="0"/>
                  </a:moveTo>
                  <a:lnTo>
                    <a:pt x="0" y="608"/>
                  </a:lnTo>
                  <a:lnTo>
                    <a:pt x="39150" y="608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9"/>
            <p:cNvSpPr/>
            <p:nvPr/>
          </p:nvSpPr>
          <p:spPr>
            <a:xfrm>
              <a:off x="6673825" y="791573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_1"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0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77175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519" name="Google Shape;519;p20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520" name="Google Shape;520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0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2" name="Google Shape;522;p20"/>
          <p:cNvGrpSpPr/>
          <p:nvPr/>
        </p:nvGrpSpPr>
        <p:grpSpPr>
          <a:xfrm>
            <a:off x="-519445" y="4548261"/>
            <a:ext cx="2014791" cy="473128"/>
            <a:chOff x="-35118" y="4342063"/>
            <a:chExt cx="2014791" cy="473128"/>
          </a:xfrm>
        </p:grpSpPr>
        <p:sp>
          <p:nvSpPr>
            <p:cNvPr id="523" name="Google Shape;523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5" name="Google Shape;525;p20"/>
          <p:cNvGrpSpPr/>
          <p:nvPr/>
        </p:nvGrpSpPr>
        <p:grpSpPr>
          <a:xfrm>
            <a:off x="283349" y="-475160"/>
            <a:ext cx="482550" cy="1505350"/>
            <a:chOff x="3121150" y="-443725"/>
            <a:chExt cx="482550" cy="1505350"/>
          </a:xfrm>
        </p:grpSpPr>
        <p:sp>
          <p:nvSpPr>
            <p:cNvPr id="526" name="Google Shape;526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0"/>
          <p:cNvGrpSpPr/>
          <p:nvPr/>
        </p:nvGrpSpPr>
        <p:grpSpPr>
          <a:xfrm>
            <a:off x="87035" y="-122260"/>
            <a:ext cx="482550" cy="1505350"/>
            <a:chOff x="3121150" y="-443725"/>
            <a:chExt cx="482550" cy="1505350"/>
          </a:xfrm>
        </p:grpSpPr>
        <p:sp>
          <p:nvSpPr>
            <p:cNvPr id="529" name="Google Shape;529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1" name="Google Shape;531;p20"/>
          <p:cNvGrpSpPr/>
          <p:nvPr/>
        </p:nvGrpSpPr>
        <p:grpSpPr>
          <a:xfrm flipH="1">
            <a:off x="8377659" y="-483877"/>
            <a:ext cx="482550" cy="1505350"/>
            <a:chOff x="3121150" y="-443725"/>
            <a:chExt cx="482550" cy="1505350"/>
          </a:xfrm>
        </p:grpSpPr>
        <p:sp>
          <p:nvSpPr>
            <p:cNvPr id="532" name="Google Shape;532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20"/>
          <p:cNvGrpSpPr/>
          <p:nvPr/>
        </p:nvGrpSpPr>
        <p:grpSpPr>
          <a:xfrm flipH="1">
            <a:off x="8573974" y="-130977"/>
            <a:ext cx="482550" cy="1505350"/>
            <a:chOff x="3121150" y="-443725"/>
            <a:chExt cx="482550" cy="1505350"/>
          </a:xfrm>
        </p:grpSpPr>
        <p:sp>
          <p:nvSpPr>
            <p:cNvPr id="535" name="Google Shape;535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3"/>
          <p:cNvSpPr txBox="1">
            <a:spLocks noGrp="1"/>
          </p:cNvSpPr>
          <p:nvPr>
            <p:ph type="title"/>
          </p:nvPr>
        </p:nvSpPr>
        <p:spPr>
          <a:xfrm>
            <a:off x="803750" y="1813650"/>
            <a:ext cx="3372600" cy="6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06" name="Google Shape;606;p23"/>
          <p:cNvSpPr txBox="1">
            <a:spLocks noGrp="1"/>
          </p:cNvSpPr>
          <p:nvPr>
            <p:ph type="subTitle" idx="1"/>
          </p:nvPr>
        </p:nvSpPr>
        <p:spPr>
          <a:xfrm>
            <a:off x="803738" y="2546138"/>
            <a:ext cx="3453900" cy="9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07" name="Google Shape;607;p23"/>
          <p:cNvGrpSpPr/>
          <p:nvPr/>
        </p:nvGrpSpPr>
        <p:grpSpPr>
          <a:xfrm>
            <a:off x="8429813" y="-482281"/>
            <a:ext cx="474200" cy="1505350"/>
            <a:chOff x="3995775" y="-443725"/>
            <a:chExt cx="474200" cy="1505350"/>
          </a:xfrm>
        </p:grpSpPr>
        <p:sp>
          <p:nvSpPr>
            <p:cNvPr id="608" name="Google Shape;608;p23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23"/>
          <p:cNvGrpSpPr/>
          <p:nvPr/>
        </p:nvGrpSpPr>
        <p:grpSpPr>
          <a:xfrm>
            <a:off x="7118075" y="-467301"/>
            <a:ext cx="920275" cy="1078300"/>
            <a:chOff x="4679675" y="-443725"/>
            <a:chExt cx="920275" cy="1078300"/>
          </a:xfrm>
        </p:grpSpPr>
        <p:sp>
          <p:nvSpPr>
            <p:cNvPr id="611" name="Google Shape;611;p23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3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23"/>
          <p:cNvGrpSpPr/>
          <p:nvPr/>
        </p:nvGrpSpPr>
        <p:grpSpPr>
          <a:xfrm>
            <a:off x="7612025" y="-1076901"/>
            <a:ext cx="1129225" cy="1439250"/>
            <a:chOff x="5173625" y="-443725"/>
            <a:chExt cx="1129225" cy="1439250"/>
          </a:xfrm>
        </p:grpSpPr>
        <p:sp>
          <p:nvSpPr>
            <p:cNvPr id="614" name="Google Shape;614;p23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6" name="Google Shape;616;p23"/>
          <p:cNvGrpSpPr/>
          <p:nvPr/>
        </p:nvGrpSpPr>
        <p:grpSpPr>
          <a:xfrm>
            <a:off x="7970938" y="-761576"/>
            <a:ext cx="2240950" cy="1657325"/>
            <a:chOff x="4603700" y="-443725"/>
            <a:chExt cx="2240950" cy="1657325"/>
          </a:xfrm>
        </p:grpSpPr>
        <p:sp>
          <p:nvSpPr>
            <p:cNvPr id="617" name="Google Shape;617;p23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3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9" name="Google Shape;619;p23"/>
          <p:cNvGrpSpPr/>
          <p:nvPr/>
        </p:nvGrpSpPr>
        <p:grpSpPr>
          <a:xfrm rot="10800000" flipH="1">
            <a:off x="-483489" y="4432692"/>
            <a:ext cx="2014791" cy="473128"/>
            <a:chOff x="-35118" y="4342063"/>
            <a:chExt cx="2014791" cy="473128"/>
          </a:xfrm>
        </p:grpSpPr>
        <p:sp>
          <p:nvSpPr>
            <p:cNvPr id="620" name="Google Shape;620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3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2" name="Google Shape;622;p23"/>
          <p:cNvGrpSpPr/>
          <p:nvPr/>
        </p:nvGrpSpPr>
        <p:grpSpPr>
          <a:xfrm>
            <a:off x="-483497" y="4392827"/>
            <a:ext cx="2014791" cy="473128"/>
            <a:chOff x="-35118" y="4342063"/>
            <a:chExt cx="2014791" cy="473128"/>
          </a:xfrm>
        </p:grpSpPr>
        <p:sp>
          <p:nvSpPr>
            <p:cNvPr id="623" name="Google Shape;623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3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5" name="Google Shape;625;p23"/>
          <p:cNvGrpSpPr/>
          <p:nvPr/>
        </p:nvGrpSpPr>
        <p:grpSpPr>
          <a:xfrm>
            <a:off x="239988" y="-482281"/>
            <a:ext cx="482550" cy="1505350"/>
            <a:chOff x="3121150" y="-443725"/>
            <a:chExt cx="482550" cy="1505350"/>
          </a:xfrm>
        </p:grpSpPr>
        <p:sp>
          <p:nvSpPr>
            <p:cNvPr id="626" name="Google Shape;626;p23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8" name="Google Shape;628;p23"/>
          <p:cNvGrpSpPr/>
          <p:nvPr/>
        </p:nvGrpSpPr>
        <p:grpSpPr>
          <a:xfrm>
            <a:off x="444769" y="-913981"/>
            <a:ext cx="482550" cy="1505350"/>
            <a:chOff x="3121150" y="-443725"/>
            <a:chExt cx="482550" cy="1505350"/>
          </a:xfrm>
        </p:grpSpPr>
        <p:sp>
          <p:nvSpPr>
            <p:cNvPr id="629" name="Google Shape;629;p23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1" name="Google Shape;631;p23"/>
          <p:cNvGrpSpPr/>
          <p:nvPr/>
        </p:nvGrpSpPr>
        <p:grpSpPr>
          <a:xfrm rot="5400000">
            <a:off x="965855" y="-856180"/>
            <a:ext cx="2290315" cy="1518337"/>
            <a:chOff x="-736445" y="1581995"/>
            <a:chExt cx="2290315" cy="1518337"/>
          </a:xfrm>
        </p:grpSpPr>
        <p:sp>
          <p:nvSpPr>
            <p:cNvPr id="632" name="Google Shape;632;p23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3" name="Google Shape;633;p23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634" name="Google Shape;634;p23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35" name="Google Shape;635;p23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636" name="Google Shape;636;p23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23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38" name="Google Shape;638;p23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639" name="Google Shape;639;p23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0" name="Google Shape;640;p23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41" name="Google Shape;641;p23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642" name="Google Shape;642;p23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3" name="Google Shape;643;p23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44" name="Google Shape;644;p23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645" name="Google Shape;645;p23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646;p23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"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25"/>
          <p:cNvSpPr txBox="1">
            <a:spLocks noGrp="1"/>
          </p:cNvSpPr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680" name="Google Shape;680;p25"/>
          <p:cNvSpPr txBox="1">
            <a:spLocks noGrp="1"/>
          </p:cNvSpPr>
          <p:nvPr>
            <p:ph type="body" idx="1"/>
          </p:nvPr>
        </p:nvSpPr>
        <p:spPr>
          <a:xfrm>
            <a:off x="3818675" y="1681875"/>
            <a:ext cx="4611900" cy="27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grpSp>
        <p:nvGrpSpPr>
          <p:cNvPr id="681" name="Google Shape;681;p25"/>
          <p:cNvGrpSpPr/>
          <p:nvPr/>
        </p:nvGrpSpPr>
        <p:grpSpPr>
          <a:xfrm>
            <a:off x="7068170" y="-466234"/>
            <a:ext cx="1368260" cy="1078296"/>
            <a:chOff x="4231725" y="-443721"/>
            <a:chExt cx="1368260" cy="1078296"/>
          </a:xfrm>
        </p:grpSpPr>
        <p:sp>
          <p:nvSpPr>
            <p:cNvPr id="682" name="Google Shape;682;p25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4" name="Google Shape;684;p25"/>
          <p:cNvGrpSpPr/>
          <p:nvPr/>
        </p:nvGrpSpPr>
        <p:grpSpPr>
          <a:xfrm>
            <a:off x="8010070" y="-466238"/>
            <a:ext cx="1129225" cy="1439250"/>
            <a:chOff x="5173625" y="-443725"/>
            <a:chExt cx="1129225" cy="1439250"/>
          </a:xfrm>
        </p:grpSpPr>
        <p:sp>
          <p:nvSpPr>
            <p:cNvPr id="685" name="Google Shape;685;p2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7" name="Google Shape;687;p25"/>
          <p:cNvGrpSpPr/>
          <p:nvPr/>
        </p:nvGrpSpPr>
        <p:grpSpPr>
          <a:xfrm flipH="1">
            <a:off x="5091" y="-472343"/>
            <a:ext cx="1129225" cy="1439250"/>
            <a:chOff x="5173625" y="-443725"/>
            <a:chExt cx="1129225" cy="1439250"/>
          </a:xfrm>
        </p:grpSpPr>
        <p:sp>
          <p:nvSpPr>
            <p:cNvPr id="688" name="Google Shape;688;p2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25"/>
          <p:cNvGrpSpPr/>
          <p:nvPr/>
        </p:nvGrpSpPr>
        <p:grpSpPr>
          <a:xfrm flipH="1">
            <a:off x="-98709" y="-223280"/>
            <a:ext cx="920275" cy="1078300"/>
            <a:chOff x="4679675" y="-443725"/>
            <a:chExt cx="920275" cy="1078300"/>
          </a:xfrm>
        </p:grpSpPr>
        <p:sp>
          <p:nvSpPr>
            <p:cNvPr id="691" name="Google Shape;691;p2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Google Shape;693;p25"/>
          <p:cNvGrpSpPr/>
          <p:nvPr/>
        </p:nvGrpSpPr>
        <p:grpSpPr>
          <a:xfrm flipH="1">
            <a:off x="6573567" y="-671954"/>
            <a:ext cx="1195349" cy="1078296"/>
            <a:chOff x="4404625" y="-443721"/>
            <a:chExt cx="1195349" cy="1078296"/>
          </a:xfrm>
        </p:grpSpPr>
        <p:sp>
          <p:nvSpPr>
            <p:cNvPr id="694" name="Google Shape;694;p2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" name="Google Shape;696;p25"/>
          <p:cNvGrpSpPr/>
          <p:nvPr/>
        </p:nvGrpSpPr>
        <p:grpSpPr>
          <a:xfrm>
            <a:off x="1375492" y="-671954"/>
            <a:ext cx="1195349" cy="1078296"/>
            <a:chOff x="4404625" y="-443721"/>
            <a:chExt cx="1195349" cy="1078296"/>
          </a:xfrm>
        </p:grpSpPr>
        <p:sp>
          <p:nvSpPr>
            <p:cNvPr id="697" name="Google Shape;697;p2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" name="Google Shape;747;p28"/>
          <p:cNvGrpSpPr/>
          <p:nvPr/>
        </p:nvGrpSpPr>
        <p:grpSpPr>
          <a:xfrm rot="10800000">
            <a:off x="7021" y="-639006"/>
            <a:ext cx="1623175" cy="1972650"/>
            <a:chOff x="4193384" y="4053542"/>
            <a:chExt cx="1623175" cy="1972650"/>
          </a:xfrm>
        </p:grpSpPr>
        <p:grpSp>
          <p:nvGrpSpPr>
            <p:cNvPr id="748" name="Google Shape;748;p28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749" name="Google Shape;749;p28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28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1" name="Google Shape;751;p28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752" name="Google Shape;752;p2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2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54" name="Google Shape;754;p28"/>
          <p:cNvGrpSpPr/>
          <p:nvPr/>
        </p:nvGrpSpPr>
        <p:grpSpPr>
          <a:xfrm>
            <a:off x="-1256133" y="867643"/>
            <a:ext cx="2014791" cy="473128"/>
            <a:chOff x="-35118" y="4342063"/>
            <a:chExt cx="2014791" cy="473128"/>
          </a:xfrm>
        </p:grpSpPr>
        <p:sp>
          <p:nvSpPr>
            <p:cNvPr id="755" name="Google Shape;755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7" name="Google Shape;757;p28"/>
          <p:cNvGrpSpPr/>
          <p:nvPr/>
        </p:nvGrpSpPr>
        <p:grpSpPr>
          <a:xfrm>
            <a:off x="-1179939" y="1195668"/>
            <a:ext cx="2014791" cy="473128"/>
            <a:chOff x="-35118" y="4342063"/>
            <a:chExt cx="2014791" cy="473128"/>
          </a:xfrm>
        </p:grpSpPr>
        <p:sp>
          <p:nvSpPr>
            <p:cNvPr id="758" name="Google Shape;758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0" name="Google Shape;760;p28"/>
          <p:cNvGrpSpPr/>
          <p:nvPr/>
        </p:nvGrpSpPr>
        <p:grpSpPr>
          <a:xfrm rot="10800000" flipH="1">
            <a:off x="39853" y="-260807"/>
            <a:ext cx="2014791" cy="473128"/>
            <a:chOff x="-35118" y="4342063"/>
            <a:chExt cx="2014791" cy="473128"/>
          </a:xfrm>
        </p:grpSpPr>
        <p:sp>
          <p:nvSpPr>
            <p:cNvPr id="761" name="Google Shape;761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3" name="Google Shape;763;p28"/>
          <p:cNvGrpSpPr/>
          <p:nvPr/>
        </p:nvGrpSpPr>
        <p:grpSpPr>
          <a:xfrm rot="10800000">
            <a:off x="7755996" y="4031858"/>
            <a:ext cx="1129225" cy="1439250"/>
            <a:chOff x="5173625" y="-443725"/>
            <a:chExt cx="1129225" cy="1439250"/>
          </a:xfrm>
        </p:grpSpPr>
        <p:sp>
          <p:nvSpPr>
            <p:cNvPr id="764" name="Google Shape;764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28"/>
          <p:cNvGrpSpPr/>
          <p:nvPr/>
        </p:nvGrpSpPr>
        <p:grpSpPr>
          <a:xfrm rot="10800000" flipH="1">
            <a:off x="7506654" y="4534879"/>
            <a:ext cx="920275" cy="1078300"/>
            <a:chOff x="4679675" y="-443725"/>
            <a:chExt cx="920275" cy="1078300"/>
          </a:xfrm>
        </p:grpSpPr>
        <p:sp>
          <p:nvSpPr>
            <p:cNvPr id="767" name="Google Shape;767;p2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" name="Google Shape;769;p28"/>
          <p:cNvGrpSpPr/>
          <p:nvPr/>
        </p:nvGrpSpPr>
        <p:grpSpPr>
          <a:xfrm rot="10800000">
            <a:off x="7953846" y="4266083"/>
            <a:ext cx="1129225" cy="1439250"/>
            <a:chOff x="5173625" y="-443725"/>
            <a:chExt cx="1129225" cy="1439250"/>
          </a:xfrm>
        </p:grpSpPr>
        <p:sp>
          <p:nvSpPr>
            <p:cNvPr id="770" name="Google Shape;770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3" name="Google Shape;773;p29"/>
          <p:cNvGrpSpPr/>
          <p:nvPr/>
        </p:nvGrpSpPr>
        <p:grpSpPr>
          <a:xfrm rot="10800000">
            <a:off x="-483504" y="3973396"/>
            <a:ext cx="920275" cy="1078300"/>
            <a:chOff x="4679675" y="-1053325"/>
            <a:chExt cx="920275" cy="1078300"/>
          </a:xfrm>
        </p:grpSpPr>
        <p:sp>
          <p:nvSpPr>
            <p:cNvPr id="774" name="Google Shape;774;p29"/>
            <p:cNvSpPr/>
            <p:nvPr/>
          </p:nvSpPr>
          <p:spPr>
            <a:xfrm>
              <a:off x="4783025" y="-10533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9"/>
            <p:cNvSpPr/>
            <p:nvPr/>
          </p:nvSpPr>
          <p:spPr>
            <a:xfrm>
              <a:off x="4679675" y="-936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6" name="Google Shape;776;p29"/>
          <p:cNvGrpSpPr/>
          <p:nvPr/>
        </p:nvGrpSpPr>
        <p:grpSpPr>
          <a:xfrm rot="10800000">
            <a:off x="-364004" y="3564321"/>
            <a:ext cx="1129225" cy="1439250"/>
            <a:chOff x="5173625" y="-443725"/>
            <a:chExt cx="1129225" cy="1439250"/>
          </a:xfrm>
        </p:grpSpPr>
        <p:sp>
          <p:nvSpPr>
            <p:cNvPr id="777" name="Google Shape;777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" name="Google Shape;779;p29"/>
          <p:cNvGrpSpPr/>
          <p:nvPr/>
        </p:nvGrpSpPr>
        <p:grpSpPr>
          <a:xfrm rot="10800000" flipH="1">
            <a:off x="-351289" y="128490"/>
            <a:ext cx="2014791" cy="473128"/>
            <a:chOff x="-35118" y="4342063"/>
            <a:chExt cx="2014791" cy="473128"/>
          </a:xfrm>
        </p:grpSpPr>
        <p:sp>
          <p:nvSpPr>
            <p:cNvPr id="780" name="Google Shape;780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" name="Google Shape;782;p29"/>
          <p:cNvGrpSpPr/>
          <p:nvPr/>
        </p:nvGrpSpPr>
        <p:grpSpPr>
          <a:xfrm rot="10800000" flipH="1">
            <a:off x="-407289" y="4585092"/>
            <a:ext cx="2014791" cy="473128"/>
            <a:chOff x="-35118" y="4342063"/>
            <a:chExt cx="2014791" cy="473128"/>
          </a:xfrm>
        </p:grpSpPr>
        <p:sp>
          <p:nvSpPr>
            <p:cNvPr id="783" name="Google Shape;783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29"/>
          <p:cNvGrpSpPr/>
          <p:nvPr/>
        </p:nvGrpSpPr>
        <p:grpSpPr>
          <a:xfrm>
            <a:off x="-407297" y="4545227"/>
            <a:ext cx="2014791" cy="473128"/>
            <a:chOff x="-35118" y="4342063"/>
            <a:chExt cx="2014791" cy="473128"/>
          </a:xfrm>
        </p:grpSpPr>
        <p:sp>
          <p:nvSpPr>
            <p:cNvPr id="786" name="Google Shape;786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8" name="Google Shape;788;p29"/>
          <p:cNvGrpSpPr/>
          <p:nvPr/>
        </p:nvGrpSpPr>
        <p:grpSpPr>
          <a:xfrm flipH="1">
            <a:off x="7755996" y="-324096"/>
            <a:ext cx="1129225" cy="1439250"/>
            <a:chOff x="5173625" y="-443725"/>
            <a:chExt cx="1129225" cy="1439250"/>
          </a:xfrm>
        </p:grpSpPr>
        <p:sp>
          <p:nvSpPr>
            <p:cNvPr id="789" name="Google Shape;789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1" name="Google Shape;791;p29"/>
          <p:cNvGrpSpPr/>
          <p:nvPr/>
        </p:nvGrpSpPr>
        <p:grpSpPr>
          <a:xfrm>
            <a:off x="7506654" y="-466167"/>
            <a:ext cx="920275" cy="1078300"/>
            <a:chOff x="4679675" y="-443725"/>
            <a:chExt cx="920275" cy="1078300"/>
          </a:xfrm>
        </p:grpSpPr>
        <p:sp>
          <p:nvSpPr>
            <p:cNvPr id="792" name="Google Shape;792;p29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29"/>
          <p:cNvGrpSpPr/>
          <p:nvPr/>
        </p:nvGrpSpPr>
        <p:grpSpPr>
          <a:xfrm flipH="1">
            <a:off x="7953846" y="-558321"/>
            <a:ext cx="1129225" cy="1439250"/>
            <a:chOff x="5173625" y="-443725"/>
            <a:chExt cx="1129225" cy="1439250"/>
          </a:xfrm>
        </p:grpSpPr>
        <p:sp>
          <p:nvSpPr>
            <p:cNvPr id="795" name="Google Shape;795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7" name="Google Shape;797;p29"/>
          <p:cNvGrpSpPr/>
          <p:nvPr/>
        </p:nvGrpSpPr>
        <p:grpSpPr>
          <a:xfrm rot="10800000" flipH="1">
            <a:off x="-198889" y="-100110"/>
            <a:ext cx="2014791" cy="473128"/>
            <a:chOff x="-35118" y="4342063"/>
            <a:chExt cx="2014791" cy="473128"/>
          </a:xfrm>
        </p:grpSpPr>
        <p:sp>
          <p:nvSpPr>
            <p:cNvPr id="798" name="Google Shape;798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1_1"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oogle Shape;801;p30"/>
          <p:cNvGrpSpPr/>
          <p:nvPr/>
        </p:nvGrpSpPr>
        <p:grpSpPr>
          <a:xfrm flipH="1">
            <a:off x="-365562" y="4556641"/>
            <a:ext cx="2808779" cy="1148975"/>
            <a:chOff x="6525475" y="148600"/>
            <a:chExt cx="2808779" cy="1148975"/>
          </a:xfrm>
        </p:grpSpPr>
        <p:sp>
          <p:nvSpPr>
            <p:cNvPr id="802" name="Google Shape;802;p30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4" name="Google Shape;804;p30"/>
          <p:cNvGrpSpPr/>
          <p:nvPr/>
        </p:nvGrpSpPr>
        <p:grpSpPr>
          <a:xfrm rot="10800000">
            <a:off x="7497756" y="4534879"/>
            <a:ext cx="1368260" cy="1078296"/>
            <a:chOff x="4231725" y="-443721"/>
            <a:chExt cx="1368260" cy="1078296"/>
          </a:xfrm>
        </p:grpSpPr>
        <p:sp>
          <p:nvSpPr>
            <p:cNvPr id="805" name="Google Shape;805;p30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7" name="Google Shape;807;p30"/>
          <p:cNvGrpSpPr/>
          <p:nvPr/>
        </p:nvGrpSpPr>
        <p:grpSpPr>
          <a:xfrm rot="10800000">
            <a:off x="6794891" y="4173929"/>
            <a:ext cx="1129225" cy="1439250"/>
            <a:chOff x="5173625" y="-443725"/>
            <a:chExt cx="1129225" cy="1439250"/>
          </a:xfrm>
        </p:grpSpPr>
        <p:sp>
          <p:nvSpPr>
            <p:cNvPr id="808" name="Google Shape;808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0" name="Google Shape;810;p30"/>
          <p:cNvGrpSpPr/>
          <p:nvPr/>
        </p:nvGrpSpPr>
        <p:grpSpPr>
          <a:xfrm rot="10800000" flipH="1">
            <a:off x="3706041" y="4534879"/>
            <a:ext cx="920275" cy="1078300"/>
            <a:chOff x="4679675" y="-443725"/>
            <a:chExt cx="920275" cy="1078300"/>
          </a:xfrm>
        </p:grpSpPr>
        <p:sp>
          <p:nvSpPr>
            <p:cNvPr id="811" name="Google Shape;81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3" name="Google Shape;813;p30"/>
          <p:cNvGrpSpPr/>
          <p:nvPr/>
        </p:nvGrpSpPr>
        <p:grpSpPr>
          <a:xfrm rot="10800000" flipH="1">
            <a:off x="4199991" y="4173929"/>
            <a:ext cx="1129225" cy="1439250"/>
            <a:chOff x="5173625" y="-443725"/>
            <a:chExt cx="1129225" cy="1439250"/>
          </a:xfrm>
        </p:grpSpPr>
        <p:sp>
          <p:nvSpPr>
            <p:cNvPr id="814" name="Google Shape;81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30"/>
          <p:cNvGrpSpPr/>
          <p:nvPr/>
        </p:nvGrpSpPr>
        <p:grpSpPr>
          <a:xfrm rot="10800000">
            <a:off x="1329129" y="3924763"/>
            <a:ext cx="474200" cy="1505350"/>
            <a:chOff x="3995775" y="-443725"/>
            <a:chExt cx="474200" cy="1505350"/>
          </a:xfrm>
        </p:grpSpPr>
        <p:sp>
          <p:nvSpPr>
            <p:cNvPr id="817" name="Google Shape;817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9" name="Google Shape;819;p30"/>
          <p:cNvGrpSpPr/>
          <p:nvPr/>
        </p:nvGrpSpPr>
        <p:grpSpPr>
          <a:xfrm>
            <a:off x="6612948" y="5750"/>
            <a:ext cx="1195349" cy="1078296"/>
            <a:chOff x="4404625" y="-443721"/>
            <a:chExt cx="1195349" cy="1078296"/>
          </a:xfrm>
        </p:grpSpPr>
        <p:sp>
          <p:nvSpPr>
            <p:cNvPr id="820" name="Google Shape;820;p30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30"/>
          <p:cNvGrpSpPr/>
          <p:nvPr/>
        </p:nvGrpSpPr>
        <p:grpSpPr>
          <a:xfrm>
            <a:off x="7429151" y="-104276"/>
            <a:ext cx="1129225" cy="1439250"/>
            <a:chOff x="5173625" y="-443725"/>
            <a:chExt cx="1129225" cy="1439250"/>
          </a:xfrm>
        </p:grpSpPr>
        <p:sp>
          <p:nvSpPr>
            <p:cNvPr id="823" name="Google Shape;823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5" name="Google Shape;825;p30"/>
          <p:cNvGrpSpPr/>
          <p:nvPr/>
        </p:nvGrpSpPr>
        <p:grpSpPr>
          <a:xfrm>
            <a:off x="3121150" y="-475160"/>
            <a:ext cx="482550" cy="1505350"/>
            <a:chOff x="3121150" y="-443725"/>
            <a:chExt cx="482550" cy="1505350"/>
          </a:xfrm>
        </p:grpSpPr>
        <p:sp>
          <p:nvSpPr>
            <p:cNvPr id="826" name="Google Shape;826;p3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8" name="Google Shape;828;p30"/>
          <p:cNvGrpSpPr/>
          <p:nvPr/>
        </p:nvGrpSpPr>
        <p:grpSpPr>
          <a:xfrm>
            <a:off x="1990425" y="-467301"/>
            <a:ext cx="929375" cy="1078300"/>
            <a:chOff x="1990425" y="-443725"/>
            <a:chExt cx="929375" cy="1078300"/>
          </a:xfrm>
        </p:grpSpPr>
        <p:sp>
          <p:nvSpPr>
            <p:cNvPr id="829" name="Google Shape;829;p30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1" name="Google Shape;831;p30"/>
          <p:cNvGrpSpPr/>
          <p:nvPr/>
        </p:nvGrpSpPr>
        <p:grpSpPr>
          <a:xfrm>
            <a:off x="1287525" y="-467301"/>
            <a:ext cx="1138350" cy="1439250"/>
            <a:chOff x="1287525" y="-443725"/>
            <a:chExt cx="1138350" cy="1439250"/>
          </a:xfrm>
        </p:grpSpPr>
        <p:sp>
          <p:nvSpPr>
            <p:cNvPr id="832" name="Google Shape;832;p30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4" name="Google Shape;834;p30"/>
          <p:cNvGrpSpPr/>
          <p:nvPr/>
        </p:nvGrpSpPr>
        <p:grpSpPr>
          <a:xfrm>
            <a:off x="-241900" y="488800"/>
            <a:ext cx="1375425" cy="572805"/>
            <a:chOff x="-241900" y="154825"/>
            <a:chExt cx="1375425" cy="572805"/>
          </a:xfrm>
        </p:grpSpPr>
        <p:sp>
          <p:nvSpPr>
            <p:cNvPr id="835" name="Google Shape;835;p30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30"/>
          <p:cNvGrpSpPr/>
          <p:nvPr/>
        </p:nvGrpSpPr>
        <p:grpSpPr>
          <a:xfrm>
            <a:off x="3995775" y="-475160"/>
            <a:ext cx="474200" cy="1505350"/>
            <a:chOff x="3995775" y="-443725"/>
            <a:chExt cx="474200" cy="1505350"/>
          </a:xfrm>
        </p:grpSpPr>
        <p:sp>
          <p:nvSpPr>
            <p:cNvPr id="838" name="Google Shape;838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30"/>
          <p:cNvGrpSpPr/>
          <p:nvPr/>
        </p:nvGrpSpPr>
        <p:grpSpPr>
          <a:xfrm>
            <a:off x="4679675" y="-467301"/>
            <a:ext cx="920275" cy="1078300"/>
            <a:chOff x="4679675" y="-443725"/>
            <a:chExt cx="920275" cy="1078300"/>
          </a:xfrm>
        </p:grpSpPr>
        <p:sp>
          <p:nvSpPr>
            <p:cNvPr id="841" name="Google Shape;84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30"/>
          <p:cNvGrpSpPr/>
          <p:nvPr/>
        </p:nvGrpSpPr>
        <p:grpSpPr>
          <a:xfrm>
            <a:off x="5173625" y="-467301"/>
            <a:ext cx="1129225" cy="1439250"/>
            <a:chOff x="5173625" y="-443725"/>
            <a:chExt cx="1129225" cy="1439250"/>
          </a:xfrm>
        </p:grpSpPr>
        <p:sp>
          <p:nvSpPr>
            <p:cNvPr id="844" name="Google Shape;84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6" name="Google Shape;846;p30"/>
          <p:cNvGrpSpPr/>
          <p:nvPr/>
        </p:nvGrpSpPr>
        <p:grpSpPr>
          <a:xfrm rot="5400000" flipH="1">
            <a:off x="-766398" y="4711608"/>
            <a:ext cx="2014791" cy="719731"/>
            <a:chOff x="-85249" y="4203623"/>
            <a:chExt cx="2014791" cy="719731"/>
          </a:xfrm>
        </p:grpSpPr>
        <p:grpSp>
          <p:nvGrpSpPr>
            <p:cNvPr id="847" name="Google Shape;847;p30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848" name="Google Shape;848;p30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0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0" name="Google Shape;850;p30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51" name="Google Shape;851;p30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30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53" name="Google Shape;853;p30"/>
          <p:cNvGrpSpPr/>
          <p:nvPr/>
        </p:nvGrpSpPr>
        <p:grpSpPr>
          <a:xfrm flipH="1">
            <a:off x="8418670" y="734101"/>
            <a:ext cx="2014791" cy="469195"/>
            <a:chOff x="-35118" y="4163517"/>
            <a:chExt cx="2014791" cy="469195"/>
          </a:xfrm>
        </p:grpSpPr>
        <p:sp>
          <p:nvSpPr>
            <p:cNvPr id="854" name="Google Shape;854;p30"/>
            <p:cNvSpPr/>
            <p:nvPr/>
          </p:nvSpPr>
          <p:spPr>
            <a:xfrm rot="-5400000">
              <a:off x="712889" y="3459167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1861099" y="4163517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aleway"/>
              <a:buChar char="■"/>
              <a:defRPr/>
            </a:lvl9pPr>
          </a:lstStyle>
          <a:p>
            <a:endParaRPr/>
          </a:p>
        </p:txBody>
      </p:sp>
      <p:sp>
        <p:nvSpPr>
          <p:cNvPr id="108" name="Google Shape;108;p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lvl="1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lvl="2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lvl="3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lvl="4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lvl="5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lvl="6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lvl="7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lvl="8">
              <a:buNone/>
              <a:defRPr>
                <a:solidFill>
                  <a:srgbClr val="434343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9" name="Google Shape;109;p4"/>
          <p:cNvGrpSpPr/>
          <p:nvPr/>
        </p:nvGrpSpPr>
        <p:grpSpPr>
          <a:xfrm>
            <a:off x="7754575" y="3807546"/>
            <a:ext cx="1138350" cy="1418750"/>
            <a:chOff x="1287525" y="3801250"/>
            <a:chExt cx="1138350" cy="1418750"/>
          </a:xfrm>
        </p:grpSpPr>
        <p:sp>
          <p:nvSpPr>
            <p:cNvPr id="110" name="Google Shape;110;p4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4"/>
          <p:cNvGrpSpPr/>
          <p:nvPr/>
        </p:nvGrpSpPr>
        <p:grpSpPr>
          <a:xfrm>
            <a:off x="7619075" y="-472615"/>
            <a:ext cx="1623175" cy="1439250"/>
            <a:chOff x="7619075" y="-179925"/>
            <a:chExt cx="1623175" cy="1439250"/>
          </a:xfrm>
        </p:grpSpPr>
        <p:grpSp>
          <p:nvGrpSpPr>
            <p:cNvPr id="113" name="Google Shape;113;p4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114" name="Google Shape;114;p4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4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4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117" name="Google Shape;117;p4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9" name="Google Shape;119;p4"/>
          <p:cNvGrpSpPr/>
          <p:nvPr/>
        </p:nvGrpSpPr>
        <p:grpSpPr>
          <a:xfrm>
            <a:off x="8076400" y="4159825"/>
            <a:ext cx="929375" cy="1057800"/>
            <a:chOff x="8076400" y="4159825"/>
            <a:chExt cx="929375" cy="1057800"/>
          </a:xfrm>
        </p:grpSpPr>
        <p:sp>
          <p:nvSpPr>
            <p:cNvPr id="120" name="Google Shape;120;p4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" name="Google Shape;122;p4"/>
          <p:cNvGrpSpPr/>
          <p:nvPr/>
        </p:nvGrpSpPr>
        <p:grpSpPr>
          <a:xfrm>
            <a:off x="-784112" y="3808068"/>
            <a:ext cx="1138350" cy="1418750"/>
            <a:chOff x="-784112" y="3818928"/>
            <a:chExt cx="1138350" cy="1418750"/>
          </a:xfrm>
        </p:grpSpPr>
        <p:sp>
          <p:nvSpPr>
            <p:cNvPr id="123" name="Google Shape;123;p4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125;p4"/>
          <p:cNvGrpSpPr/>
          <p:nvPr/>
        </p:nvGrpSpPr>
        <p:grpSpPr>
          <a:xfrm>
            <a:off x="-571562" y="4051528"/>
            <a:ext cx="1138350" cy="1418750"/>
            <a:chOff x="-784112" y="3818928"/>
            <a:chExt cx="1138350" cy="1418750"/>
          </a:xfrm>
        </p:grpSpPr>
        <p:sp>
          <p:nvSpPr>
            <p:cNvPr id="126" name="Google Shape;126;p4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6"/>
          <p:cNvGrpSpPr/>
          <p:nvPr/>
        </p:nvGrpSpPr>
        <p:grpSpPr>
          <a:xfrm>
            <a:off x="-331199" y="-1100503"/>
            <a:ext cx="2948397" cy="2299878"/>
            <a:chOff x="-148524" y="-1091464"/>
            <a:chExt cx="2948397" cy="2299878"/>
          </a:xfrm>
        </p:grpSpPr>
        <p:grpSp>
          <p:nvGrpSpPr>
            <p:cNvPr id="148" name="Google Shape;148;p6"/>
            <p:cNvGrpSpPr/>
            <p:nvPr/>
          </p:nvGrpSpPr>
          <p:grpSpPr>
            <a:xfrm>
              <a:off x="-148524" y="246037"/>
              <a:ext cx="2074949" cy="962378"/>
              <a:chOff x="-85249" y="3960975"/>
              <a:chExt cx="2074949" cy="962378"/>
            </a:xfrm>
          </p:grpSpPr>
          <p:grpSp>
            <p:nvGrpSpPr>
              <p:cNvPr id="149" name="Google Shape;149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50" name="Google Shape;150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" name="Google Shape;151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2" name="Google Shape;152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53" name="Google Shape;153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" name="Google Shape;154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5" name="Google Shape;155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56" name="Google Shape;156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" name="Google Shape;157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8" name="Google Shape;158;p6"/>
            <p:cNvGrpSpPr/>
            <p:nvPr/>
          </p:nvGrpSpPr>
          <p:grpSpPr>
            <a:xfrm rot="-899960">
              <a:off x="374474" y="-828634"/>
              <a:ext cx="2249258" cy="1657275"/>
              <a:chOff x="746475" y="-443725"/>
              <a:chExt cx="2249325" cy="1657325"/>
            </a:xfrm>
          </p:grpSpPr>
          <p:sp>
            <p:nvSpPr>
              <p:cNvPr id="159" name="Google Shape;159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86355" h="62433" fill="none" extrusionOk="0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1" name="Google Shape;161;p6"/>
          <p:cNvGrpSpPr/>
          <p:nvPr/>
        </p:nvGrpSpPr>
        <p:grpSpPr>
          <a:xfrm flipH="1">
            <a:off x="6526801" y="-1100503"/>
            <a:ext cx="2948397" cy="2299878"/>
            <a:chOff x="3876" y="-939064"/>
            <a:chExt cx="2948397" cy="2299878"/>
          </a:xfrm>
        </p:grpSpPr>
        <p:grpSp>
          <p:nvGrpSpPr>
            <p:cNvPr id="162" name="Google Shape;162;p6"/>
            <p:cNvGrpSpPr/>
            <p:nvPr/>
          </p:nvGrpSpPr>
          <p:grpSpPr>
            <a:xfrm>
              <a:off x="3876" y="398437"/>
              <a:ext cx="2074949" cy="962378"/>
              <a:chOff x="-85249" y="3960975"/>
              <a:chExt cx="2074949" cy="962378"/>
            </a:xfrm>
          </p:grpSpPr>
          <p:grpSp>
            <p:nvGrpSpPr>
              <p:cNvPr id="163" name="Google Shape;163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64" name="Google Shape;164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" name="Google Shape;165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6" name="Google Shape;166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67" name="Google Shape;167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168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9" name="Google Shape;169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70" name="Google Shape;170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2" name="Google Shape;172;p6"/>
            <p:cNvGrpSpPr/>
            <p:nvPr/>
          </p:nvGrpSpPr>
          <p:grpSpPr>
            <a:xfrm rot="-899960">
              <a:off x="526874" y="-676234"/>
              <a:ext cx="2249258" cy="1657275"/>
              <a:chOff x="746475" y="-443725"/>
              <a:chExt cx="2249325" cy="1657325"/>
            </a:xfrm>
          </p:grpSpPr>
          <p:sp>
            <p:nvSpPr>
              <p:cNvPr id="173" name="Google Shape;173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86355" h="62433" fill="none" extrusionOk="0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5" name="Google Shape;175;p6"/>
          <p:cNvSpPr txBox="1">
            <a:spLocks noGrp="1"/>
          </p:cNvSpPr>
          <p:nvPr>
            <p:ph type="title"/>
          </p:nvPr>
        </p:nvSpPr>
        <p:spPr>
          <a:xfrm>
            <a:off x="2060700" y="539700"/>
            <a:ext cx="50226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7"/>
          <p:cNvGrpSpPr/>
          <p:nvPr/>
        </p:nvGrpSpPr>
        <p:grpSpPr>
          <a:xfrm>
            <a:off x="-240841" y="4543828"/>
            <a:ext cx="2014791" cy="473128"/>
            <a:chOff x="-35118" y="4342063"/>
            <a:chExt cx="2014791" cy="473128"/>
          </a:xfrm>
        </p:grpSpPr>
        <p:sp>
          <p:nvSpPr>
            <p:cNvPr id="178" name="Google Shape;178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" name="Google Shape;180;p7"/>
          <p:cNvGrpSpPr/>
          <p:nvPr/>
        </p:nvGrpSpPr>
        <p:grpSpPr>
          <a:xfrm>
            <a:off x="-185941" y="4793793"/>
            <a:ext cx="2014791" cy="473128"/>
            <a:chOff x="-35118" y="4342063"/>
            <a:chExt cx="2014791" cy="473128"/>
          </a:xfrm>
        </p:grpSpPr>
        <p:sp>
          <p:nvSpPr>
            <p:cNvPr id="181" name="Google Shape;181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" name="Google Shape;183;p7"/>
          <p:cNvGrpSpPr/>
          <p:nvPr/>
        </p:nvGrpSpPr>
        <p:grpSpPr>
          <a:xfrm>
            <a:off x="-27101" y="9826"/>
            <a:ext cx="1697125" cy="576045"/>
            <a:chOff x="-27101" y="9826"/>
            <a:chExt cx="1697125" cy="576045"/>
          </a:xfrm>
        </p:grpSpPr>
        <p:grpSp>
          <p:nvGrpSpPr>
            <p:cNvPr id="184" name="Google Shape;184;p7"/>
            <p:cNvGrpSpPr/>
            <p:nvPr/>
          </p:nvGrpSpPr>
          <p:grpSpPr>
            <a:xfrm rot="5400000">
              <a:off x="568188" y="-433231"/>
              <a:ext cx="423826" cy="1614380"/>
              <a:chOff x="236836" y="140933"/>
              <a:chExt cx="423826" cy="1614380"/>
            </a:xfrm>
          </p:grpSpPr>
          <p:sp>
            <p:nvSpPr>
              <p:cNvPr id="185" name="Google Shape;185;p7"/>
              <p:cNvSpPr/>
              <p:nvPr/>
            </p:nvSpPr>
            <p:spPr>
              <a:xfrm>
                <a:off x="292013" y="249370"/>
                <a:ext cx="334005" cy="1407885"/>
              </a:xfrm>
              <a:custGeom>
                <a:avLst/>
                <a:gdLst/>
                <a:ahLst/>
                <a:cxnLst/>
                <a:rect l="l" t="t" r="r" b="b"/>
                <a:pathLst>
                  <a:path w="7478" h="31521" extrusionOk="0">
                    <a:moveTo>
                      <a:pt x="6870" y="0"/>
                    </a:moveTo>
                    <a:lnTo>
                      <a:pt x="6870" y="8177"/>
                    </a:lnTo>
                    <a:cubicBezTo>
                      <a:pt x="5441" y="9636"/>
                      <a:pt x="3982" y="11094"/>
                      <a:pt x="2554" y="12493"/>
                    </a:cubicBezTo>
                    <a:lnTo>
                      <a:pt x="122" y="14924"/>
                    </a:lnTo>
                    <a:lnTo>
                      <a:pt x="31" y="15046"/>
                    </a:lnTo>
                    <a:lnTo>
                      <a:pt x="1" y="15107"/>
                    </a:lnTo>
                    <a:cubicBezTo>
                      <a:pt x="1" y="15167"/>
                      <a:pt x="1" y="15228"/>
                      <a:pt x="1" y="15289"/>
                    </a:cubicBezTo>
                    <a:lnTo>
                      <a:pt x="1" y="31520"/>
                    </a:lnTo>
                    <a:lnTo>
                      <a:pt x="578" y="31520"/>
                    </a:lnTo>
                    <a:lnTo>
                      <a:pt x="578" y="15319"/>
                    </a:lnTo>
                    <a:cubicBezTo>
                      <a:pt x="1368" y="14529"/>
                      <a:pt x="2189" y="13739"/>
                      <a:pt x="2979" y="12918"/>
                    </a:cubicBezTo>
                    <a:cubicBezTo>
                      <a:pt x="4438" y="11490"/>
                      <a:pt x="5928" y="9970"/>
                      <a:pt x="7387" y="8511"/>
                    </a:cubicBezTo>
                    <a:lnTo>
                      <a:pt x="7478" y="8420"/>
                    </a:lnTo>
                    <a:lnTo>
                      <a:pt x="74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7"/>
              <p:cNvSpPr/>
              <p:nvPr/>
            </p:nvSpPr>
            <p:spPr>
              <a:xfrm>
                <a:off x="542088" y="140933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7"/>
              <p:cNvSpPr/>
              <p:nvPr/>
            </p:nvSpPr>
            <p:spPr>
              <a:xfrm>
                <a:off x="236836" y="1637488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8" name="Google Shape;188;p7"/>
            <p:cNvGrpSpPr/>
            <p:nvPr/>
          </p:nvGrpSpPr>
          <p:grpSpPr>
            <a:xfrm rot="5400000">
              <a:off x="607062" y="-624336"/>
              <a:ext cx="428800" cy="1697125"/>
              <a:chOff x="79461" y="58200"/>
              <a:chExt cx="428800" cy="1697125"/>
            </a:xfrm>
          </p:grpSpPr>
          <p:sp>
            <p:nvSpPr>
              <p:cNvPr id="189" name="Google Shape;189;p7"/>
              <p:cNvSpPr/>
              <p:nvPr/>
            </p:nvSpPr>
            <p:spPr>
              <a:xfrm>
                <a:off x="138597" y="176034"/>
                <a:ext cx="334050" cy="148122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33163" extrusionOk="0">
                    <a:moveTo>
                      <a:pt x="6870" y="1"/>
                    </a:moveTo>
                    <a:lnTo>
                      <a:pt x="6870" y="8208"/>
                    </a:lnTo>
                    <a:cubicBezTo>
                      <a:pt x="5442" y="9636"/>
                      <a:pt x="3983" y="11095"/>
                      <a:pt x="2554" y="12524"/>
                    </a:cubicBezTo>
                    <a:cubicBezTo>
                      <a:pt x="1764" y="13344"/>
                      <a:pt x="943" y="14135"/>
                      <a:pt x="122" y="14986"/>
                    </a:cubicBezTo>
                    <a:cubicBezTo>
                      <a:pt x="62" y="15016"/>
                      <a:pt x="31" y="15047"/>
                      <a:pt x="1" y="15107"/>
                    </a:cubicBezTo>
                    <a:lnTo>
                      <a:pt x="1" y="15168"/>
                    </a:lnTo>
                    <a:lnTo>
                      <a:pt x="1" y="33162"/>
                    </a:lnTo>
                    <a:lnTo>
                      <a:pt x="578" y="33162"/>
                    </a:lnTo>
                    <a:lnTo>
                      <a:pt x="578" y="15351"/>
                    </a:lnTo>
                    <a:lnTo>
                      <a:pt x="2980" y="12949"/>
                    </a:lnTo>
                    <a:cubicBezTo>
                      <a:pt x="4408" y="11490"/>
                      <a:pt x="5928" y="10001"/>
                      <a:pt x="7387" y="8512"/>
                    </a:cubicBezTo>
                    <a:lnTo>
                      <a:pt x="7478" y="8420"/>
                    </a:lnTo>
                    <a:lnTo>
                      <a:pt x="74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7"/>
              <p:cNvSpPr/>
              <p:nvPr/>
            </p:nvSpPr>
            <p:spPr>
              <a:xfrm>
                <a:off x="389686" y="58200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7"/>
              <p:cNvSpPr/>
              <p:nvPr/>
            </p:nvSpPr>
            <p:spPr>
              <a:xfrm>
                <a:off x="79461" y="1637500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2" name="Google Shape;192;p7"/>
          <p:cNvGrpSpPr/>
          <p:nvPr/>
        </p:nvGrpSpPr>
        <p:grpSpPr>
          <a:xfrm flipH="1">
            <a:off x="7374534" y="76783"/>
            <a:ext cx="2014791" cy="473128"/>
            <a:chOff x="-35118" y="4342063"/>
            <a:chExt cx="2014791" cy="473128"/>
          </a:xfrm>
        </p:grpSpPr>
        <p:sp>
          <p:nvSpPr>
            <p:cNvPr id="193" name="Google Shape;193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" name="Google Shape;195;p7"/>
          <p:cNvGrpSpPr/>
          <p:nvPr/>
        </p:nvGrpSpPr>
        <p:grpSpPr>
          <a:xfrm flipH="1">
            <a:off x="7472034" y="479147"/>
            <a:ext cx="2014791" cy="473128"/>
            <a:chOff x="-35118" y="4342063"/>
            <a:chExt cx="2014791" cy="473128"/>
          </a:xfrm>
        </p:grpSpPr>
        <p:sp>
          <p:nvSpPr>
            <p:cNvPr id="196" name="Google Shape;196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" name="Google Shape;198;p7"/>
          <p:cNvGrpSpPr/>
          <p:nvPr/>
        </p:nvGrpSpPr>
        <p:grpSpPr>
          <a:xfrm rot="10800000" flipH="1">
            <a:off x="6230050" y="4537371"/>
            <a:ext cx="920275" cy="1078300"/>
            <a:chOff x="4679675" y="-443725"/>
            <a:chExt cx="920275" cy="1078300"/>
          </a:xfrm>
        </p:grpSpPr>
        <p:sp>
          <p:nvSpPr>
            <p:cNvPr id="199" name="Google Shape;199;p7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" name="Google Shape;201;p7"/>
          <p:cNvGrpSpPr/>
          <p:nvPr/>
        </p:nvGrpSpPr>
        <p:grpSpPr>
          <a:xfrm rot="10800000" flipH="1">
            <a:off x="6724000" y="4140263"/>
            <a:ext cx="1129225" cy="1439250"/>
            <a:chOff x="5173625" y="-443725"/>
            <a:chExt cx="1129225" cy="1439250"/>
          </a:xfrm>
        </p:grpSpPr>
        <p:sp>
          <p:nvSpPr>
            <p:cNvPr id="202" name="Google Shape;202;p7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7"/>
          <p:cNvSpPr txBox="1">
            <a:spLocks noGrp="1"/>
          </p:cNvSpPr>
          <p:nvPr>
            <p:ph type="title"/>
          </p:nvPr>
        </p:nvSpPr>
        <p:spPr>
          <a:xfrm>
            <a:off x="706725" y="980400"/>
            <a:ext cx="4254600" cy="8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7"/>
          <p:cNvSpPr txBox="1">
            <a:spLocks noGrp="1"/>
          </p:cNvSpPr>
          <p:nvPr>
            <p:ph type="body" idx="1"/>
          </p:nvPr>
        </p:nvSpPr>
        <p:spPr>
          <a:xfrm>
            <a:off x="713325" y="1770600"/>
            <a:ext cx="4254600" cy="246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9"/>
          <p:cNvGrpSpPr/>
          <p:nvPr/>
        </p:nvGrpSpPr>
        <p:grpSpPr>
          <a:xfrm rot="-5400000" flipH="1">
            <a:off x="8142388" y="3383598"/>
            <a:ext cx="1138350" cy="1418750"/>
            <a:chOff x="-784112" y="3818928"/>
            <a:chExt cx="1138350" cy="1418750"/>
          </a:xfrm>
        </p:grpSpPr>
        <p:sp>
          <p:nvSpPr>
            <p:cNvPr id="239" name="Google Shape;239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" name="Google Shape;241;p9"/>
          <p:cNvGrpSpPr/>
          <p:nvPr/>
        </p:nvGrpSpPr>
        <p:grpSpPr>
          <a:xfrm rot="-5400000" flipH="1">
            <a:off x="8374988" y="3596148"/>
            <a:ext cx="1138350" cy="1418750"/>
            <a:chOff x="-784112" y="3818928"/>
            <a:chExt cx="1138350" cy="1418750"/>
          </a:xfrm>
        </p:grpSpPr>
        <p:sp>
          <p:nvSpPr>
            <p:cNvPr id="242" name="Google Shape;242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" name="Google Shape;244;p9"/>
          <p:cNvGrpSpPr/>
          <p:nvPr/>
        </p:nvGrpSpPr>
        <p:grpSpPr>
          <a:xfrm>
            <a:off x="-272766" y="74745"/>
            <a:ext cx="2014791" cy="473128"/>
            <a:chOff x="-35118" y="4342063"/>
            <a:chExt cx="2014791" cy="473128"/>
          </a:xfrm>
        </p:grpSpPr>
        <p:sp>
          <p:nvSpPr>
            <p:cNvPr id="245" name="Google Shape;245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" name="Google Shape;247;p9"/>
          <p:cNvGrpSpPr/>
          <p:nvPr/>
        </p:nvGrpSpPr>
        <p:grpSpPr>
          <a:xfrm>
            <a:off x="7413751" y="76596"/>
            <a:ext cx="2033837" cy="1117221"/>
            <a:chOff x="7413751" y="76596"/>
            <a:chExt cx="2033837" cy="1117221"/>
          </a:xfrm>
        </p:grpSpPr>
        <p:grpSp>
          <p:nvGrpSpPr>
            <p:cNvPr id="248" name="Google Shape;248;p9"/>
            <p:cNvGrpSpPr/>
            <p:nvPr/>
          </p:nvGrpSpPr>
          <p:grpSpPr>
            <a:xfrm flipH="1">
              <a:off x="7413751" y="76596"/>
              <a:ext cx="2033837" cy="463108"/>
              <a:chOff x="-101291" y="3967072"/>
              <a:chExt cx="2033837" cy="463108"/>
            </a:xfrm>
          </p:grpSpPr>
          <p:sp>
            <p:nvSpPr>
              <p:cNvPr id="249" name="Google Shape;249;p9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9"/>
              <p:cNvSpPr/>
              <p:nvPr/>
            </p:nvSpPr>
            <p:spPr>
              <a:xfrm>
                <a:off x="1813971" y="396707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" name="Google Shape;251;p9"/>
            <p:cNvGrpSpPr/>
            <p:nvPr/>
          </p:nvGrpSpPr>
          <p:grpSpPr>
            <a:xfrm flipH="1">
              <a:off x="7423284" y="366543"/>
              <a:ext cx="2014791" cy="473124"/>
              <a:chOff x="-35118" y="4159588"/>
              <a:chExt cx="2014791" cy="473124"/>
            </a:xfrm>
          </p:grpSpPr>
          <p:sp>
            <p:nvSpPr>
              <p:cNvPr id="252" name="Google Shape;252;p9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9"/>
              <p:cNvSpPr/>
              <p:nvPr/>
            </p:nvSpPr>
            <p:spPr>
              <a:xfrm>
                <a:off x="1861099" y="4159588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9"/>
            <p:cNvGrpSpPr/>
            <p:nvPr/>
          </p:nvGrpSpPr>
          <p:grpSpPr>
            <a:xfrm flipH="1">
              <a:off x="7423276" y="720689"/>
              <a:ext cx="2014791" cy="473128"/>
              <a:chOff x="-35118" y="4342063"/>
              <a:chExt cx="2014791" cy="473128"/>
            </a:xfrm>
          </p:grpSpPr>
          <p:sp>
            <p:nvSpPr>
              <p:cNvPr id="255" name="Google Shape;255;p9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9"/>
              <p:cNvSpPr/>
              <p:nvPr/>
            </p:nvSpPr>
            <p:spPr>
              <a:xfrm>
                <a:off x="1861099" y="4342063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7" name="Google Shape;257;p9"/>
          <p:cNvGrpSpPr/>
          <p:nvPr/>
        </p:nvGrpSpPr>
        <p:grpSpPr>
          <a:xfrm>
            <a:off x="-370266" y="473288"/>
            <a:ext cx="2014791" cy="473128"/>
            <a:chOff x="-35118" y="4342063"/>
            <a:chExt cx="2014791" cy="473128"/>
          </a:xfrm>
        </p:grpSpPr>
        <p:sp>
          <p:nvSpPr>
            <p:cNvPr id="258" name="Google Shape;258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" name="Google Shape;260;p9"/>
          <p:cNvSpPr txBox="1">
            <a:spLocks noGrp="1"/>
          </p:cNvSpPr>
          <p:nvPr>
            <p:ph type="title"/>
          </p:nvPr>
        </p:nvSpPr>
        <p:spPr>
          <a:xfrm>
            <a:off x="4691075" y="1303150"/>
            <a:ext cx="3663300" cy="7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1" name="Google Shape;261;p9"/>
          <p:cNvSpPr txBox="1">
            <a:spLocks noGrp="1"/>
          </p:cNvSpPr>
          <p:nvPr>
            <p:ph type="subTitle" idx="1"/>
          </p:nvPr>
        </p:nvSpPr>
        <p:spPr>
          <a:xfrm>
            <a:off x="4691175" y="2143100"/>
            <a:ext cx="3663300" cy="16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"/>
          <p:cNvSpPr txBox="1">
            <a:spLocks noGrp="1"/>
          </p:cNvSpPr>
          <p:nvPr>
            <p:ph type="title"/>
          </p:nvPr>
        </p:nvSpPr>
        <p:spPr>
          <a:xfrm>
            <a:off x="713325" y="1958098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0" name="Google Shape;300;p13"/>
          <p:cNvSpPr txBox="1">
            <a:spLocks noGrp="1"/>
          </p:cNvSpPr>
          <p:nvPr>
            <p:ph type="title" idx="2" hasCustomPrompt="1"/>
          </p:nvPr>
        </p:nvSpPr>
        <p:spPr>
          <a:xfrm>
            <a:off x="713325" y="1425075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1" name="Google Shape;301;p13"/>
          <p:cNvSpPr txBox="1">
            <a:spLocks noGrp="1"/>
          </p:cNvSpPr>
          <p:nvPr>
            <p:ph type="subTitle" idx="1"/>
          </p:nvPr>
        </p:nvSpPr>
        <p:spPr>
          <a:xfrm>
            <a:off x="713313" y="2405941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13"/>
          <p:cNvSpPr txBox="1">
            <a:spLocks noGrp="1"/>
          </p:cNvSpPr>
          <p:nvPr>
            <p:ph type="title" idx="3"/>
          </p:nvPr>
        </p:nvSpPr>
        <p:spPr>
          <a:xfrm>
            <a:off x="3878250" y="1958098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3" name="Google Shape;303;p13"/>
          <p:cNvSpPr txBox="1">
            <a:spLocks noGrp="1"/>
          </p:cNvSpPr>
          <p:nvPr>
            <p:ph type="title" idx="4" hasCustomPrompt="1"/>
          </p:nvPr>
        </p:nvSpPr>
        <p:spPr>
          <a:xfrm>
            <a:off x="3878250" y="1425075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4" name="Google Shape;304;p13"/>
          <p:cNvSpPr txBox="1">
            <a:spLocks noGrp="1"/>
          </p:cNvSpPr>
          <p:nvPr>
            <p:ph type="subTitle" idx="5"/>
          </p:nvPr>
        </p:nvSpPr>
        <p:spPr>
          <a:xfrm>
            <a:off x="3878238" y="2405941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13"/>
          <p:cNvSpPr txBox="1">
            <a:spLocks noGrp="1"/>
          </p:cNvSpPr>
          <p:nvPr>
            <p:ph type="title" idx="6"/>
          </p:nvPr>
        </p:nvSpPr>
        <p:spPr>
          <a:xfrm>
            <a:off x="720000" y="539700"/>
            <a:ext cx="5365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13"/>
          <p:cNvSpPr txBox="1">
            <a:spLocks noGrp="1"/>
          </p:cNvSpPr>
          <p:nvPr>
            <p:ph type="title" idx="7"/>
          </p:nvPr>
        </p:nvSpPr>
        <p:spPr>
          <a:xfrm>
            <a:off x="720000" y="3622629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7" name="Google Shape;307;p13"/>
          <p:cNvSpPr txBox="1">
            <a:spLocks noGrp="1"/>
          </p:cNvSpPr>
          <p:nvPr>
            <p:ph type="title" idx="8" hasCustomPrompt="1"/>
          </p:nvPr>
        </p:nvSpPr>
        <p:spPr>
          <a:xfrm>
            <a:off x="720000" y="3089624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8" name="Google Shape;308;p13"/>
          <p:cNvSpPr txBox="1">
            <a:spLocks noGrp="1"/>
          </p:cNvSpPr>
          <p:nvPr>
            <p:ph type="subTitle" idx="9"/>
          </p:nvPr>
        </p:nvSpPr>
        <p:spPr>
          <a:xfrm>
            <a:off x="719988" y="4070479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13"/>
          <p:cNvSpPr txBox="1">
            <a:spLocks noGrp="1"/>
          </p:cNvSpPr>
          <p:nvPr>
            <p:ph type="title" idx="13"/>
          </p:nvPr>
        </p:nvSpPr>
        <p:spPr>
          <a:xfrm>
            <a:off x="3884925" y="3622629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10" name="Google Shape;310;p13"/>
          <p:cNvSpPr txBox="1">
            <a:spLocks noGrp="1"/>
          </p:cNvSpPr>
          <p:nvPr>
            <p:ph type="title" idx="14" hasCustomPrompt="1"/>
          </p:nvPr>
        </p:nvSpPr>
        <p:spPr>
          <a:xfrm>
            <a:off x="3884925" y="3089624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1" name="Google Shape;311;p13"/>
          <p:cNvSpPr txBox="1">
            <a:spLocks noGrp="1"/>
          </p:cNvSpPr>
          <p:nvPr>
            <p:ph type="subTitle" idx="15"/>
          </p:nvPr>
        </p:nvSpPr>
        <p:spPr>
          <a:xfrm>
            <a:off x="3884913" y="4070479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12" name="Google Shape;312;p13"/>
          <p:cNvGrpSpPr/>
          <p:nvPr/>
        </p:nvGrpSpPr>
        <p:grpSpPr>
          <a:xfrm>
            <a:off x="7730824" y="2876232"/>
            <a:ext cx="1697125" cy="1382731"/>
            <a:chOff x="7748374" y="2845645"/>
            <a:chExt cx="1697125" cy="1382731"/>
          </a:xfrm>
        </p:grpSpPr>
        <p:grpSp>
          <p:nvGrpSpPr>
            <p:cNvPr id="313" name="Google Shape;313;p13"/>
            <p:cNvGrpSpPr/>
            <p:nvPr/>
          </p:nvGrpSpPr>
          <p:grpSpPr>
            <a:xfrm rot="-5400000">
              <a:off x="8306336" y="3089213"/>
              <a:ext cx="581201" cy="1697125"/>
              <a:chOff x="79461" y="58200"/>
              <a:chExt cx="581201" cy="1697125"/>
            </a:xfrm>
          </p:grpSpPr>
          <p:grpSp>
            <p:nvGrpSpPr>
              <p:cNvPr id="314" name="Google Shape;314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15" name="Google Shape;315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316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17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8" name="Google Shape;318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19" name="Google Shape;319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320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" name="Google Shape;321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22" name="Google Shape;322;p13"/>
            <p:cNvGrpSpPr/>
            <p:nvPr/>
          </p:nvGrpSpPr>
          <p:grpSpPr>
            <a:xfrm rot="-5400000" flipH="1">
              <a:off x="8306336" y="2287683"/>
              <a:ext cx="581201" cy="1697125"/>
              <a:chOff x="79461" y="58200"/>
              <a:chExt cx="581201" cy="1697125"/>
            </a:xfrm>
          </p:grpSpPr>
          <p:grpSp>
            <p:nvGrpSpPr>
              <p:cNvPr id="323" name="Google Shape;323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24" name="Google Shape;324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" name="Google Shape;325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326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7" name="Google Shape;327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28" name="Google Shape;328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329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31" name="Google Shape;331;p13"/>
            <p:cNvSpPr/>
            <p:nvPr/>
          </p:nvSpPr>
          <p:spPr>
            <a:xfrm>
              <a:off x="8620769" y="3295674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8631373" y="3712149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" name="Google Shape;333;p13"/>
          <p:cNvGrpSpPr/>
          <p:nvPr/>
        </p:nvGrpSpPr>
        <p:grpSpPr>
          <a:xfrm>
            <a:off x="8620769" y="604477"/>
            <a:ext cx="640686" cy="543853"/>
            <a:chOff x="8620769" y="639586"/>
            <a:chExt cx="640686" cy="543853"/>
          </a:xfrm>
        </p:grpSpPr>
        <p:sp>
          <p:nvSpPr>
            <p:cNvPr id="334" name="Google Shape;334;p13"/>
            <p:cNvSpPr/>
            <p:nvPr/>
          </p:nvSpPr>
          <p:spPr>
            <a:xfrm>
              <a:off x="8620769" y="639586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8631373" y="1056062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4"/>
          <p:cNvSpPr txBox="1">
            <a:spLocks noGrp="1"/>
          </p:cNvSpPr>
          <p:nvPr>
            <p:ph type="title"/>
          </p:nvPr>
        </p:nvSpPr>
        <p:spPr>
          <a:xfrm>
            <a:off x="2601150" y="3162600"/>
            <a:ext cx="39417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38" name="Google Shape;338;p14"/>
          <p:cNvSpPr txBox="1">
            <a:spLocks noGrp="1"/>
          </p:cNvSpPr>
          <p:nvPr>
            <p:ph type="subTitle" idx="1"/>
          </p:nvPr>
        </p:nvSpPr>
        <p:spPr>
          <a:xfrm>
            <a:off x="1776005" y="1484125"/>
            <a:ext cx="5592000" cy="17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339" name="Google Shape;339;p14"/>
          <p:cNvGrpSpPr/>
          <p:nvPr/>
        </p:nvGrpSpPr>
        <p:grpSpPr>
          <a:xfrm flipH="1">
            <a:off x="7586434" y="1581995"/>
            <a:ext cx="2290315" cy="1518337"/>
            <a:chOff x="-736445" y="1581995"/>
            <a:chExt cx="2290315" cy="1518337"/>
          </a:xfrm>
        </p:grpSpPr>
        <p:sp>
          <p:nvSpPr>
            <p:cNvPr id="340" name="Google Shape;340;p14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1" name="Google Shape;341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42" name="Google Shape;342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43" name="Google Shape;343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44" name="Google Shape;344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Google Shape;345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6" name="Google Shape;346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47" name="Google Shape;347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" name="Google Shape;348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9" name="Google Shape;349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50" name="Google Shape;350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" name="Google Shape;351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52" name="Google Shape;352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53" name="Google Shape;353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" name="Google Shape;354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55" name="Google Shape;355;p14"/>
          <p:cNvGrpSpPr/>
          <p:nvPr/>
        </p:nvGrpSpPr>
        <p:grpSpPr>
          <a:xfrm>
            <a:off x="-736445" y="1581995"/>
            <a:ext cx="2290315" cy="1518337"/>
            <a:chOff x="-736445" y="1581995"/>
            <a:chExt cx="2290315" cy="1518337"/>
          </a:xfrm>
        </p:grpSpPr>
        <p:sp>
          <p:nvSpPr>
            <p:cNvPr id="356" name="Google Shape;356;p14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7" name="Google Shape;357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58" name="Google Shape;358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59" name="Google Shape;359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60" name="Google Shape;360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" name="Google Shape;361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2" name="Google Shape;362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63" name="Google Shape;363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" name="Google Shape;364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5" name="Google Shape;365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66" name="Google Shape;366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" name="Google Shape;367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8" name="Google Shape;368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69" name="Google Shape;369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" name="Google Shape;370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71" name="Google Shape;371;p14"/>
          <p:cNvGrpSpPr/>
          <p:nvPr/>
        </p:nvGrpSpPr>
        <p:grpSpPr>
          <a:xfrm rot="10800000" flipH="1">
            <a:off x="3897588" y="4408140"/>
            <a:ext cx="482550" cy="1505350"/>
            <a:chOff x="3121150" y="-443725"/>
            <a:chExt cx="482550" cy="1505350"/>
          </a:xfrm>
        </p:grpSpPr>
        <p:sp>
          <p:nvSpPr>
            <p:cNvPr id="372" name="Google Shape;372;p14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14"/>
          <p:cNvGrpSpPr/>
          <p:nvPr/>
        </p:nvGrpSpPr>
        <p:grpSpPr>
          <a:xfrm rot="10800000" flipH="1">
            <a:off x="2766863" y="4835190"/>
            <a:ext cx="929375" cy="1078300"/>
            <a:chOff x="1990425" y="-443725"/>
            <a:chExt cx="929375" cy="1078300"/>
          </a:xfrm>
        </p:grpSpPr>
        <p:sp>
          <p:nvSpPr>
            <p:cNvPr id="375" name="Google Shape;375;p14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7" name="Google Shape;377;p14"/>
          <p:cNvGrpSpPr/>
          <p:nvPr/>
        </p:nvGrpSpPr>
        <p:grpSpPr>
          <a:xfrm rot="10800000" flipH="1">
            <a:off x="2063963" y="4474240"/>
            <a:ext cx="1138350" cy="1439250"/>
            <a:chOff x="1287525" y="-443725"/>
            <a:chExt cx="1138350" cy="1439250"/>
          </a:xfrm>
        </p:grpSpPr>
        <p:sp>
          <p:nvSpPr>
            <p:cNvPr id="378" name="Google Shape;378;p14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14"/>
          <p:cNvGrpSpPr/>
          <p:nvPr/>
        </p:nvGrpSpPr>
        <p:grpSpPr>
          <a:xfrm rot="10800000" flipH="1">
            <a:off x="4772213" y="4408140"/>
            <a:ext cx="474200" cy="1505350"/>
            <a:chOff x="3995775" y="-443725"/>
            <a:chExt cx="474200" cy="1505350"/>
          </a:xfrm>
        </p:grpSpPr>
        <p:sp>
          <p:nvSpPr>
            <p:cNvPr id="381" name="Google Shape;381;p14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3" name="Google Shape;383;p14"/>
          <p:cNvGrpSpPr/>
          <p:nvPr/>
        </p:nvGrpSpPr>
        <p:grpSpPr>
          <a:xfrm rot="10800000" flipH="1">
            <a:off x="5456113" y="4835190"/>
            <a:ext cx="920275" cy="1078300"/>
            <a:chOff x="4679675" y="-443725"/>
            <a:chExt cx="920275" cy="1078300"/>
          </a:xfrm>
        </p:grpSpPr>
        <p:sp>
          <p:nvSpPr>
            <p:cNvPr id="384" name="Google Shape;384;p14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" name="Google Shape;386;p14"/>
          <p:cNvGrpSpPr/>
          <p:nvPr/>
        </p:nvGrpSpPr>
        <p:grpSpPr>
          <a:xfrm rot="10800000" flipH="1">
            <a:off x="5950063" y="4474240"/>
            <a:ext cx="1129225" cy="1439250"/>
            <a:chOff x="5173625" y="-443725"/>
            <a:chExt cx="1129225" cy="1439250"/>
          </a:xfrm>
        </p:grpSpPr>
        <p:sp>
          <p:nvSpPr>
            <p:cNvPr id="387" name="Google Shape;387;p14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"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7" name="Google Shape;487;p18"/>
          <p:cNvGrpSpPr/>
          <p:nvPr/>
        </p:nvGrpSpPr>
        <p:grpSpPr>
          <a:xfrm>
            <a:off x="7068170" y="-466234"/>
            <a:ext cx="1368260" cy="1078296"/>
            <a:chOff x="4231725" y="-443721"/>
            <a:chExt cx="1368260" cy="1078296"/>
          </a:xfrm>
        </p:grpSpPr>
        <p:sp>
          <p:nvSpPr>
            <p:cNvPr id="488" name="Google Shape;488;p18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8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" name="Google Shape;490;p18"/>
          <p:cNvGrpSpPr/>
          <p:nvPr/>
        </p:nvGrpSpPr>
        <p:grpSpPr>
          <a:xfrm>
            <a:off x="8010070" y="-466238"/>
            <a:ext cx="1129225" cy="1439250"/>
            <a:chOff x="5173625" y="-443725"/>
            <a:chExt cx="1129225" cy="1439250"/>
          </a:xfrm>
        </p:grpSpPr>
        <p:sp>
          <p:nvSpPr>
            <p:cNvPr id="491" name="Google Shape;491;p1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18"/>
          <p:cNvGrpSpPr/>
          <p:nvPr/>
        </p:nvGrpSpPr>
        <p:grpSpPr>
          <a:xfrm flipH="1">
            <a:off x="707991" y="-472343"/>
            <a:ext cx="920275" cy="1078300"/>
            <a:chOff x="4679675" y="-443725"/>
            <a:chExt cx="920275" cy="1078300"/>
          </a:xfrm>
        </p:grpSpPr>
        <p:sp>
          <p:nvSpPr>
            <p:cNvPr id="494" name="Google Shape;494;p1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6" name="Google Shape;496;p18"/>
          <p:cNvGrpSpPr/>
          <p:nvPr/>
        </p:nvGrpSpPr>
        <p:grpSpPr>
          <a:xfrm flipH="1">
            <a:off x="5091" y="-472343"/>
            <a:ext cx="1129225" cy="1439250"/>
            <a:chOff x="5173625" y="-443725"/>
            <a:chExt cx="1129225" cy="1439250"/>
          </a:xfrm>
        </p:grpSpPr>
        <p:sp>
          <p:nvSpPr>
            <p:cNvPr id="497" name="Google Shape;497;p1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9" name="Google Shape;499;p18"/>
          <p:cNvGrpSpPr/>
          <p:nvPr/>
        </p:nvGrpSpPr>
        <p:grpSpPr>
          <a:xfrm>
            <a:off x="8479270" y="-223284"/>
            <a:ext cx="1368260" cy="1078296"/>
            <a:chOff x="4231725" y="-443721"/>
            <a:chExt cx="1368260" cy="1078296"/>
          </a:xfrm>
        </p:grpSpPr>
        <p:sp>
          <p:nvSpPr>
            <p:cNvPr id="500" name="Google Shape;500;p18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2" name="Google Shape;502;p18"/>
          <p:cNvGrpSpPr/>
          <p:nvPr/>
        </p:nvGrpSpPr>
        <p:grpSpPr>
          <a:xfrm flipH="1">
            <a:off x="-98709" y="-223280"/>
            <a:ext cx="920275" cy="1078300"/>
            <a:chOff x="4679675" y="-443725"/>
            <a:chExt cx="920275" cy="1078300"/>
          </a:xfrm>
        </p:grpSpPr>
        <p:sp>
          <p:nvSpPr>
            <p:cNvPr id="503" name="Google Shape;503;p1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5" name="Google Shape;505;p18"/>
          <p:cNvSpPr txBox="1">
            <a:spLocks noGrp="1"/>
          </p:cNvSpPr>
          <p:nvPr>
            <p:ph type="title"/>
          </p:nvPr>
        </p:nvSpPr>
        <p:spPr>
          <a:xfrm>
            <a:off x="1774800" y="539700"/>
            <a:ext cx="55944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sz="27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325" y="1152475"/>
            <a:ext cx="7717500" cy="3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5" r:id="rId5"/>
    <p:sldLayoutId id="2147483658" r:id="rId6"/>
    <p:sldLayoutId id="2147483659" r:id="rId7"/>
    <p:sldLayoutId id="2147483660" r:id="rId8"/>
    <p:sldLayoutId id="2147483664" r:id="rId9"/>
    <p:sldLayoutId id="2147483665" r:id="rId10"/>
    <p:sldLayoutId id="2147483666" r:id="rId11"/>
    <p:sldLayoutId id="2147483669" r:id="rId12"/>
    <p:sldLayoutId id="2147483671" r:id="rId13"/>
    <p:sldLayoutId id="2147483674" r:id="rId14"/>
    <p:sldLayoutId id="2147483675" r:id="rId15"/>
    <p:sldLayoutId id="2147483676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John_von_Neuman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en.wikipedia.org/wiki/Fairchild_Semiconductor" TargetMode="External"/><Relationship Id="rId5" Type="http://schemas.openxmlformats.org/officeDocument/2006/relationships/hyperlink" Target="https://en.wikipedia.org/wiki/Information_age" TargetMode="External"/><Relationship Id="rId4" Type="http://schemas.openxmlformats.org/officeDocument/2006/relationships/hyperlink" Target="https://en.wikipedia.org/wiki/EDVAC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John_von_Neumann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33"/>
          <p:cNvSpPr txBox="1">
            <a:spLocks noGrp="1"/>
          </p:cNvSpPr>
          <p:nvPr>
            <p:ph type="ctrTitle"/>
          </p:nvPr>
        </p:nvSpPr>
        <p:spPr>
          <a:xfrm>
            <a:off x="929225" y="1472135"/>
            <a:ext cx="5411400" cy="18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ARITHMETIC LOGIC UNIT (ALU)</a:t>
            </a:r>
            <a:endParaRPr sz="4400" dirty="0"/>
          </a:p>
        </p:txBody>
      </p:sp>
      <p:grpSp>
        <p:nvGrpSpPr>
          <p:cNvPr id="866" name="Google Shape;866;p33"/>
          <p:cNvGrpSpPr/>
          <p:nvPr/>
        </p:nvGrpSpPr>
        <p:grpSpPr>
          <a:xfrm>
            <a:off x="-85249" y="4056822"/>
            <a:ext cx="2074949" cy="962378"/>
            <a:chOff x="-85249" y="3960975"/>
            <a:chExt cx="2074949" cy="962378"/>
          </a:xfrm>
        </p:grpSpPr>
        <p:grpSp>
          <p:nvGrpSpPr>
            <p:cNvPr id="867" name="Google Shape;867;p33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868" name="Google Shape;868;p33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33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0" name="Google Shape;870;p33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871" name="Google Shape;871;p33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33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3" name="Google Shape;873;p33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74" name="Google Shape;874;p33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33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76" name="Google Shape;876;p33"/>
          <p:cNvGrpSpPr/>
          <p:nvPr/>
        </p:nvGrpSpPr>
        <p:grpSpPr>
          <a:xfrm>
            <a:off x="746475" y="-467301"/>
            <a:ext cx="2249325" cy="1657325"/>
            <a:chOff x="746475" y="-443725"/>
            <a:chExt cx="2249325" cy="1657325"/>
          </a:xfrm>
        </p:grpSpPr>
        <p:sp>
          <p:nvSpPr>
            <p:cNvPr id="877" name="Google Shape;877;p33"/>
            <p:cNvSpPr/>
            <p:nvPr/>
          </p:nvSpPr>
          <p:spPr>
            <a:xfrm>
              <a:off x="746475" y="-443725"/>
              <a:ext cx="2158875" cy="1560825"/>
            </a:xfrm>
            <a:custGeom>
              <a:avLst/>
              <a:gdLst/>
              <a:ahLst/>
              <a:cxnLst/>
              <a:rect l="l" t="t" r="r" b="b"/>
              <a:pathLst>
                <a:path w="86355" h="62433" fill="none" extrusionOk="0">
                  <a:moveTo>
                    <a:pt x="86355" y="62433"/>
                  </a:moveTo>
                  <a:lnTo>
                    <a:pt x="34621" y="14833"/>
                  </a:lnTo>
                  <a:lnTo>
                    <a:pt x="1" y="14833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3"/>
            <p:cNvSpPr/>
            <p:nvPr/>
          </p:nvSpPr>
          <p:spPr>
            <a:xfrm>
              <a:off x="2877225" y="10958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2" y="2007"/>
                  </a:moveTo>
                  <a:cubicBezTo>
                    <a:pt x="4742" y="3830"/>
                    <a:pt x="2554" y="4712"/>
                    <a:pt x="1277" y="3466"/>
                  </a:cubicBezTo>
                  <a:cubicBezTo>
                    <a:pt x="0" y="2189"/>
                    <a:pt x="912" y="0"/>
                    <a:pt x="2705" y="0"/>
                  </a:cubicBezTo>
                  <a:cubicBezTo>
                    <a:pt x="3830" y="0"/>
                    <a:pt x="4742" y="912"/>
                    <a:pt x="4742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9" name="Google Shape;879;p33"/>
          <p:cNvGrpSpPr/>
          <p:nvPr/>
        </p:nvGrpSpPr>
        <p:grpSpPr>
          <a:xfrm>
            <a:off x="4603700" y="-467301"/>
            <a:ext cx="2240950" cy="1657325"/>
            <a:chOff x="4603700" y="-443725"/>
            <a:chExt cx="2240950" cy="1657325"/>
          </a:xfrm>
        </p:grpSpPr>
        <p:sp>
          <p:nvSpPr>
            <p:cNvPr id="880" name="Google Shape;880;p33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3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2" name="Google Shape;882;p33"/>
          <p:cNvGrpSpPr/>
          <p:nvPr/>
        </p:nvGrpSpPr>
        <p:grpSpPr>
          <a:xfrm rot="-2700000">
            <a:off x="6490736" y="438502"/>
            <a:ext cx="3288742" cy="3288676"/>
            <a:chOff x="7037775" y="2589850"/>
            <a:chExt cx="2493825" cy="2493775"/>
          </a:xfrm>
        </p:grpSpPr>
        <p:grpSp>
          <p:nvGrpSpPr>
            <p:cNvPr id="883" name="Google Shape;883;p33"/>
            <p:cNvGrpSpPr/>
            <p:nvPr/>
          </p:nvGrpSpPr>
          <p:grpSpPr>
            <a:xfrm>
              <a:off x="7037775" y="3117000"/>
              <a:ext cx="1966625" cy="1966625"/>
              <a:chOff x="7037775" y="3117000"/>
              <a:chExt cx="1966625" cy="1966625"/>
            </a:xfrm>
          </p:grpSpPr>
          <p:sp>
            <p:nvSpPr>
              <p:cNvPr id="884" name="Google Shape;884;p33"/>
              <p:cNvSpPr/>
              <p:nvPr/>
            </p:nvSpPr>
            <p:spPr>
              <a:xfrm>
                <a:off x="7268000" y="3348775"/>
                <a:ext cx="1504625" cy="752300"/>
              </a:xfrm>
              <a:custGeom>
                <a:avLst/>
                <a:gdLst/>
                <a:ahLst/>
                <a:cxnLst/>
                <a:rect l="l" t="t" r="r" b="b"/>
                <a:pathLst>
                  <a:path w="60185" h="30092" fill="none" extrusionOk="0">
                    <a:moveTo>
                      <a:pt x="1" y="9727"/>
                    </a:moveTo>
                    <a:lnTo>
                      <a:pt x="11673" y="21368"/>
                    </a:lnTo>
                    <a:lnTo>
                      <a:pt x="22159" y="21368"/>
                    </a:lnTo>
                    <a:lnTo>
                      <a:pt x="30093" y="13435"/>
                    </a:lnTo>
                    <a:lnTo>
                      <a:pt x="30093" y="30092"/>
                    </a:lnTo>
                    <a:lnTo>
                      <a:pt x="6018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33"/>
              <p:cNvSpPr/>
              <p:nvPr/>
            </p:nvSpPr>
            <p:spPr>
              <a:xfrm>
                <a:off x="7883525" y="3511375"/>
                <a:ext cx="299425" cy="284225"/>
              </a:xfrm>
              <a:custGeom>
                <a:avLst/>
                <a:gdLst/>
                <a:ahLst/>
                <a:cxnLst/>
                <a:rect l="l" t="t" r="r" b="b"/>
                <a:pathLst>
                  <a:path w="11977" h="11369" fill="none" extrusionOk="0">
                    <a:moveTo>
                      <a:pt x="5472" y="6809"/>
                    </a:moveTo>
                    <a:lnTo>
                      <a:pt x="8511" y="11369"/>
                    </a:lnTo>
                    <a:cubicBezTo>
                      <a:pt x="11976" y="9089"/>
                      <a:pt x="11733" y="3952"/>
                      <a:pt x="8086" y="1976"/>
                    </a:cubicBezTo>
                    <a:cubicBezTo>
                      <a:pt x="4408" y="1"/>
                      <a:pt x="0" y="2676"/>
                      <a:pt x="0" y="6809"/>
                    </a:cubicBezTo>
                    <a:cubicBezTo>
                      <a:pt x="0" y="7204"/>
                      <a:pt x="31" y="7600"/>
                      <a:pt x="122" y="7964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33"/>
              <p:cNvSpPr/>
              <p:nvPr/>
            </p:nvSpPr>
            <p:spPr>
              <a:xfrm>
                <a:off x="7529425" y="3857575"/>
                <a:ext cx="59750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1984" extrusionOk="0">
                    <a:moveTo>
                      <a:pt x="1275" y="1"/>
                    </a:moveTo>
                    <a:cubicBezTo>
                      <a:pt x="1094" y="1"/>
                      <a:pt x="907" y="52"/>
                      <a:pt x="730" y="165"/>
                    </a:cubicBezTo>
                    <a:cubicBezTo>
                      <a:pt x="0" y="651"/>
                      <a:pt x="213" y="1776"/>
                      <a:pt x="1064" y="1958"/>
                    </a:cubicBezTo>
                    <a:cubicBezTo>
                      <a:pt x="1140" y="1975"/>
                      <a:pt x="1215" y="1983"/>
                      <a:pt x="1288" y="1983"/>
                    </a:cubicBezTo>
                    <a:cubicBezTo>
                      <a:pt x="1747" y="1983"/>
                      <a:pt x="2145" y="1670"/>
                      <a:pt x="2249" y="1199"/>
                    </a:cubicBezTo>
                    <a:cubicBezTo>
                      <a:pt x="2389" y="546"/>
                      <a:pt x="1868" y="1"/>
                      <a:pt x="12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33"/>
              <p:cNvSpPr/>
              <p:nvPr/>
            </p:nvSpPr>
            <p:spPr>
              <a:xfrm>
                <a:off x="7791575" y="3857575"/>
                <a:ext cx="60525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2421" h="1984" extrusionOk="0">
                    <a:moveTo>
                      <a:pt x="1293" y="1"/>
                    </a:moveTo>
                    <a:cubicBezTo>
                      <a:pt x="1114" y="1"/>
                      <a:pt x="931" y="52"/>
                      <a:pt x="760" y="165"/>
                    </a:cubicBezTo>
                    <a:cubicBezTo>
                      <a:pt x="1" y="651"/>
                      <a:pt x="244" y="1776"/>
                      <a:pt x="1095" y="1958"/>
                    </a:cubicBezTo>
                    <a:cubicBezTo>
                      <a:pt x="1171" y="1975"/>
                      <a:pt x="1246" y="1983"/>
                      <a:pt x="1319" y="1983"/>
                    </a:cubicBezTo>
                    <a:cubicBezTo>
                      <a:pt x="1777" y="1983"/>
                      <a:pt x="2176" y="1670"/>
                      <a:pt x="2280" y="1199"/>
                    </a:cubicBezTo>
                    <a:cubicBezTo>
                      <a:pt x="2420" y="546"/>
                      <a:pt x="1881" y="1"/>
                      <a:pt x="12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33"/>
              <p:cNvSpPr/>
              <p:nvPr/>
            </p:nvSpPr>
            <p:spPr>
              <a:xfrm>
                <a:off x="7989150" y="4074925"/>
                <a:ext cx="59750" cy="50075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2003" extrusionOk="0">
                    <a:moveTo>
                      <a:pt x="1273" y="0"/>
                    </a:moveTo>
                    <a:cubicBezTo>
                      <a:pt x="1093" y="0"/>
                      <a:pt x="907" y="51"/>
                      <a:pt x="730" y="164"/>
                    </a:cubicBezTo>
                    <a:cubicBezTo>
                      <a:pt x="0" y="651"/>
                      <a:pt x="213" y="1806"/>
                      <a:pt x="1095" y="1988"/>
                    </a:cubicBezTo>
                    <a:cubicBezTo>
                      <a:pt x="1152" y="1998"/>
                      <a:pt x="1209" y="2003"/>
                      <a:pt x="1266" y="2003"/>
                    </a:cubicBezTo>
                    <a:cubicBezTo>
                      <a:pt x="1721" y="2003"/>
                      <a:pt x="2142" y="1688"/>
                      <a:pt x="2250" y="1228"/>
                    </a:cubicBezTo>
                    <a:cubicBezTo>
                      <a:pt x="2390" y="552"/>
                      <a:pt x="1867" y="0"/>
                      <a:pt x="12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33"/>
              <p:cNvSpPr/>
              <p:nvPr/>
            </p:nvSpPr>
            <p:spPr>
              <a:xfrm>
                <a:off x="7037775" y="3117000"/>
                <a:ext cx="1966625" cy="1966625"/>
              </a:xfrm>
              <a:custGeom>
                <a:avLst/>
                <a:gdLst/>
                <a:ahLst/>
                <a:cxnLst/>
                <a:rect l="l" t="t" r="r" b="b"/>
                <a:pathLst>
                  <a:path w="78665" h="78665" fill="none" extrusionOk="0">
                    <a:moveTo>
                      <a:pt x="64682" y="14013"/>
                    </a:moveTo>
                    <a:cubicBezTo>
                      <a:pt x="78664" y="27995"/>
                      <a:pt x="78664" y="50670"/>
                      <a:pt x="64682" y="64682"/>
                    </a:cubicBezTo>
                    <a:cubicBezTo>
                      <a:pt x="50670" y="78664"/>
                      <a:pt x="27994" y="78664"/>
                      <a:pt x="14012" y="64682"/>
                    </a:cubicBezTo>
                    <a:cubicBezTo>
                      <a:pt x="0" y="50670"/>
                      <a:pt x="0" y="27995"/>
                      <a:pt x="14012" y="14013"/>
                    </a:cubicBezTo>
                    <a:cubicBezTo>
                      <a:pt x="27994" y="0"/>
                      <a:pt x="50670" y="0"/>
                      <a:pt x="64682" y="14013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33"/>
              <p:cNvSpPr/>
              <p:nvPr/>
            </p:nvSpPr>
            <p:spPr>
              <a:xfrm>
                <a:off x="7333350" y="3412600"/>
                <a:ext cx="1375450" cy="1375425"/>
              </a:xfrm>
              <a:custGeom>
                <a:avLst/>
                <a:gdLst/>
                <a:ahLst/>
                <a:cxnLst/>
                <a:rect l="l" t="t" r="r" b="b"/>
                <a:pathLst>
                  <a:path w="55018" h="55017" fill="none" extrusionOk="0">
                    <a:moveTo>
                      <a:pt x="45230" y="9788"/>
                    </a:moveTo>
                    <a:cubicBezTo>
                      <a:pt x="55017" y="19575"/>
                      <a:pt x="55017" y="35442"/>
                      <a:pt x="45230" y="45229"/>
                    </a:cubicBezTo>
                    <a:cubicBezTo>
                      <a:pt x="35442" y="55016"/>
                      <a:pt x="19576" y="55016"/>
                      <a:pt x="9788" y="45229"/>
                    </a:cubicBezTo>
                    <a:cubicBezTo>
                      <a:pt x="1" y="35442"/>
                      <a:pt x="1" y="19575"/>
                      <a:pt x="9788" y="9788"/>
                    </a:cubicBezTo>
                    <a:cubicBezTo>
                      <a:pt x="19576" y="0"/>
                      <a:pt x="35442" y="0"/>
                      <a:pt x="45230" y="9788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33"/>
              <p:cNvSpPr/>
              <p:nvPr/>
            </p:nvSpPr>
            <p:spPr>
              <a:xfrm>
                <a:off x="7240650" y="3319900"/>
                <a:ext cx="1560850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62434" h="62433" fill="none" extrusionOk="0">
                    <a:moveTo>
                      <a:pt x="62433" y="31216"/>
                    </a:moveTo>
                    <a:cubicBezTo>
                      <a:pt x="62433" y="48451"/>
                      <a:pt x="48451" y="62433"/>
                      <a:pt x="31217" y="62433"/>
                    </a:cubicBezTo>
                    <a:cubicBezTo>
                      <a:pt x="13983" y="62433"/>
                      <a:pt x="1" y="48451"/>
                      <a:pt x="1" y="31216"/>
                    </a:cubicBezTo>
                    <a:cubicBezTo>
                      <a:pt x="1" y="13982"/>
                      <a:pt x="13983" y="0"/>
                      <a:pt x="31217" y="0"/>
                    </a:cubicBezTo>
                    <a:cubicBezTo>
                      <a:pt x="48451" y="0"/>
                      <a:pt x="62433" y="13982"/>
                      <a:pt x="62433" y="3121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33"/>
              <p:cNvSpPr/>
              <p:nvPr/>
            </p:nvSpPr>
            <p:spPr>
              <a:xfrm>
                <a:off x="7898725" y="4005675"/>
                <a:ext cx="227200" cy="189100"/>
              </a:xfrm>
              <a:custGeom>
                <a:avLst/>
                <a:gdLst/>
                <a:ahLst/>
                <a:cxnLst/>
                <a:rect l="l" t="t" r="r" b="b"/>
                <a:pathLst>
                  <a:path w="9088" h="7564" extrusionOk="0">
                    <a:moveTo>
                      <a:pt x="4888" y="0"/>
                    </a:moveTo>
                    <a:cubicBezTo>
                      <a:pt x="4189" y="0"/>
                      <a:pt x="3468" y="202"/>
                      <a:pt x="2797" y="655"/>
                    </a:cubicBezTo>
                    <a:cubicBezTo>
                      <a:pt x="0" y="2509"/>
                      <a:pt x="851" y="6825"/>
                      <a:pt x="4165" y="7494"/>
                    </a:cubicBezTo>
                    <a:cubicBezTo>
                      <a:pt x="4409" y="7541"/>
                      <a:pt x="4653" y="7564"/>
                      <a:pt x="4893" y="7564"/>
                    </a:cubicBezTo>
                    <a:cubicBezTo>
                      <a:pt x="6653" y="7564"/>
                      <a:pt x="8228" y="6334"/>
                      <a:pt x="8602" y="4515"/>
                    </a:cubicBezTo>
                    <a:cubicBezTo>
                      <a:pt x="9087" y="2021"/>
                      <a:pt x="7098" y="0"/>
                      <a:pt x="488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33"/>
              <p:cNvSpPr/>
              <p:nvPr/>
            </p:nvSpPr>
            <p:spPr>
              <a:xfrm>
                <a:off x="7869075" y="3947550"/>
                <a:ext cx="304000" cy="304750"/>
              </a:xfrm>
              <a:custGeom>
                <a:avLst/>
                <a:gdLst/>
                <a:ahLst/>
                <a:cxnLst/>
                <a:rect l="l" t="t" r="r" b="b"/>
                <a:pathLst>
                  <a:path w="12160" h="12190" fill="none" extrusionOk="0">
                    <a:moveTo>
                      <a:pt x="10518" y="3132"/>
                    </a:moveTo>
                    <a:cubicBezTo>
                      <a:pt x="12159" y="5594"/>
                      <a:pt x="11491" y="8907"/>
                      <a:pt x="9059" y="10548"/>
                    </a:cubicBezTo>
                    <a:cubicBezTo>
                      <a:pt x="6597" y="12189"/>
                      <a:pt x="3284" y="11521"/>
                      <a:pt x="1642" y="9059"/>
                    </a:cubicBezTo>
                    <a:cubicBezTo>
                      <a:pt x="1" y="6597"/>
                      <a:pt x="670" y="3284"/>
                      <a:pt x="3101" y="1642"/>
                    </a:cubicBezTo>
                    <a:cubicBezTo>
                      <a:pt x="5563" y="1"/>
                      <a:pt x="8876" y="669"/>
                      <a:pt x="10518" y="3132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33"/>
              <p:cNvSpPr/>
              <p:nvPr/>
            </p:nvSpPr>
            <p:spPr>
              <a:xfrm>
                <a:off x="7992200" y="4076575"/>
                <a:ext cx="53200" cy="49750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1990" extrusionOk="0">
                    <a:moveTo>
                      <a:pt x="1031" y="0"/>
                    </a:moveTo>
                    <a:cubicBezTo>
                      <a:pt x="992" y="0"/>
                      <a:pt x="952" y="3"/>
                      <a:pt x="912" y="7"/>
                    </a:cubicBezTo>
                    <a:cubicBezTo>
                      <a:pt x="365" y="98"/>
                      <a:pt x="0" y="585"/>
                      <a:pt x="91" y="1132"/>
                    </a:cubicBezTo>
                    <a:cubicBezTo>
                      <a:pt x="148" y="1639"/>
                      <a:pt x="596" y="1989"/>
                      <a:pt x="1073" y="1989"/>
                    </a:cubicBezTo>
                    <a:cubicBezTo>
                      <a:pt x="1110" y="1989"/>
                      <a:pt x="1148" y="1987"/>
                      <a:pt x="1185" y="1983"/>
                    </a:cubicBezTo>
                    <a:cubicBezTo>
                      <a:pt x="1733" y="1892"/>
                      <a:pt x="2128" y="1405"/>
                      <a:pt x="2037" y="858"/>
                    </a:cubicBezTo>
                    <a:cubicBezTo>
                      <a:pt x="1980" y="351"/>
                      <a:pt x="1532" y="0"/>
                      <a:pt x="10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33"/>
              <p:cNvSpPr/>
              <p:nvPr/>
            </p:nvSpPr>
            <p:spPr>
              <a:xfrm>
                <a:off x="7991200" y="3641863"/>
                <a:ext cx="59750" cy="49600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1984" extrusionOk="0">
                    <a:moveTo>
                      <a:pt x="1275" y="1"/>
                    </a:moveTo>
                    <a:cubicBezTo>
                      <a:pt x="1094" y="1"/>
                      <a:pt x="907" y="52"/>
                      <a:pt x="730" y="165"/>
                    </a:cubicBezTo>
                    <a:cubicBezTo>
                      <a:pt x="0" y="651"/>
                      <a:pt x="213" y="1776"/>
                      <a:pt x="1064" y="1958"/>
                    </a:cubicBezTo>
                    <a:cubicBezTo>
                      <a:pt x="1140" y="1975"/>
                      <a:pt x="1215" y="1983"/>
                      <a:pt x="1288" y="1983"/>
                    </a:cubicBezTo>
                    <a:cubicBezTo>
                      <a:pt x="1747" y="1983"/>
                      <a:pt x="2145" y="1670"/>
                      <a:pt x="2249" y="1199"/>
                    </a:cubicBezTo>
                    <a:cubicBezTo>
                      <a:pt x="2389" y="546"/>
                      <a:pt x="1868" y="1"/>
                      <a:pt x="12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896" name="Google Shape;896;p33"/>
            <p:cNvCxnSpPr/>
            <p:nvPr/>
          </p:nvCxnSpPr>
          <p:spPr>
            <a:xfrm rot="10800000" flipH="1">
              <a:off x="8619300" y="2589850"/>
              <a:ext cx="912300" cy="9123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0" name="Google Shape;2530;p59"/>
          <p:cNvSpPr txBox="1">
            <a:spLocks noGrp="1"/>
          </p:cNvSpPr>
          <p:nvPr>
            <p:ph type="title"/>
          </p:nvPr>
        </p:nvSpPr>
        <p:spPr>
          <a:xfrm>
            <a:off x="1774800" y="238125"/>
            <a:ext cx="5594400" cy="6664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4-BIT EXAMPLE</a:t>
            </a:r>
            <a:endParaRPr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FCF5709-2052-4F97-943B-C8C789F94A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327367"/>
              </p:ext>
            </p:extLst>
          </p:nvPr>
        </p:nvGraphicFramePr>
        <p:xfrm>
          <a:off x="523875" y="904580"/>
          <a:ext cx="1637413" cy="518160"/>
        </p:xfrm>
        <a:graphic>
          <a:graphicData uri="http://schemas.openxmlformats.org/drawingml/2006/table">
            <a:tbl>
              <a:tblPr firstRow="1" bandRow="1">
                <a:tableStyleId>{78E803AC-696E-41F6-A693-AB17F0147D9C}</a:tableStyleId>
              </a:tblPr>
              <a:tblGrid>
                <a:gridCol w="1637413">
                  <a:extLst>
                    <a:ext uri="{9D8B030D-6E8A-4147-A177-3AD203B41FA5}">
                      <a16:colId xmlns:a16="http://schemas.microsoft.com/office/drawing/2014/main" val="1064677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  <a:highlight>
                            <a:srgbClr val="800080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Function Table: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521139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D5CCCA63-2640-413D-B924-C726F81E7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18" y="1499191"/>
            <a:ext cx="8793125" cy="350874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46"/>
          <p:cNvSpPr txBox="1">
            <a:spLocks noGrp="1"/>
          </p:cNvSpPr>
          <p:nvPr>
            <p:ph type="title"/>
          </p:nvPr>
        </p:nvSpPr>
        <p:spPr>
          <a:xfrm>
            <a:off x="713325" y="1"/>
            <a:ext cx="7717500" cy="5181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ighlight>
                  <a:srgbClr val="FF0000"/>
                </a:highlight>
              </a:rPr>
              <a:t>Circuit Diagram</a:t>
            </a:r>
            <a:endParaRPr dirty="0">
              <a:highlight>
                <a:srgbClr val="FF0000"/>
              </a:highlight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69BF089-98EF-41D5-921F-416D711784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82689"/>
              </p:ext>
            </p:extLst>
          </p:nvPr>
        </p:nvGraphicFramePr>
        <p:xfrm>
          <a:off x="871869" y="653727"/>
          <a:ext cx="3287178" cy="518160"/>
        </p:xfrm>
        <a:graphic>
          <a:graphicData uri="http://schemas.openxmlformats.org/drawingml/2006/table">
            <a:tbl>
              <a:tblPr firstRow="1" bandRow="1">
                <a:tableStyleId>{78E803AC-696E-41F6-A693-AB17F0147D9C}</a:tableStyleId>
              </a:tblPr>
              <a:tblGrid>
                <a:gridCol w="3287178">
                  <a:extLst>
                    <a:ext uri="{9D8B030D-6E8A-4147-A177-3AD203B41FA5}">
                      <a16:colId xmlns:a16="http://schemas.microsoft.com/office/drawing/2014/main" val="2649980211"/>
                    </a:ext>
                  </a:extLst>
                </a:gridCol>
              </a:tblGrid>
              <a:tr h="3457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Using IC-7483: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650040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F4E3DFF3-7397-402E-92DE-8C8E44BC4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14130"/>
            <a:ext cx="9144000" cy="372937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46"/>
          <p:cNvSpPr txBox="1">
            <a:spLocks noGrp="1"/>
          </p:cNvSpPr>
          <p:nvPr>
            <p:ph type="title"/>
          </p:nvPr>
        </p:nvSpPr>
        <p:spPr>
          <a:xfrm>
            <a:off x="713325" y="1"/>
            <a:ext cx="7717500" cy="5181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ighlight>
                  <a:srgbClr val="FF0000"/>
                </a:highlight>
              </a:rPr>
              <a:t>Circuit Diagram</a:t>
            </a:r>
            <a:endParaRPr dirty="0">
              <a:highlight>
                <a:srgbClr val="FF0000"/>
              </a:highlight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69BF089-98EF-41D5-921F-416D711784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592933"/>
              </p:ext>
            </p:extLst>
          </p:nvPr>
        </p:nvGraphicFramePr>
        <p:xfrm>
          <a:off x="871869" y="653727"/>
          <a:ext cx="3287178" cy="518160"/>
        </p:xfrm>
        <a:graphic>
          <a:graphicData uri="http://schemas.openxmlformats.org/drawingml/2006/table">
            <a:tbl>
              <a:tblPr firstRow="1" bandRow="1">
                <a:tableStyleId>{78E803AC-696E-41F6-A693-AB17F0147D9C}</a:tableStyleId>
              </a:tblPr>
              <a:tblGrid>
                <a:gridCol w="3287178">
                  <a:extLst>
                    <a:ext uri="{9D8B030D-6E8A-4147-A177-3AD203B41FA5}">
                      <a16:colId xmlns:a16="http://schemas.microsoft.com/office/drawing/2014/main" val="2649980211"/>
                    </a:ext>
                  </a:extLst>
                </a:gridCol>
              </a:tblGrid>
              <a:tr h="3988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Using Full Adder: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650040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F4E3DFF3-7397-402E-92DE-8C8E44BC448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1382233"/>
            <a:ext cx="9144000" cy="376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311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4" name="Google Shape;2434;p55"/>
          <p:cNvGrpSpPr/>
          <p:nvPr/>
        </p:nvGrpSpPr>
        <p:grpSpPr>
          <a:xfrm>
            <a:off x="4808500" y="1462675"/>
            <a:ext cx="3553741" cy="2692288"/>
            <a:chOff x="5028921" y="1280766"/>
            <a:chExt cx="3319082" cy="2514512"/>
          </a:xfrm>
        </p:grpSpPr>
        <p:grpSp>
          <p:nvGrpSpPr>
            <p:cNvPr id="2435" name="Google Shape;2435;p55"/>
            <p:cNvGrpSpPr/>
            <p:nvPr/>
          </p:nvGrpSpPr>
          <p:grpSpPr>
            <a:xfrm>
              <a:off x="6217550" y="3331823"/>
              <a:ext cx="941837" cy="463455"/>
              <a:chOff x="6220825" y="3479898"/>
              <a:chExt cx="941837" cy="463455"/>
            </a:xfrm>
          </p:grpSpPr>
          <p:sp>
            <p:nvSpPr>
              <p:cNvPr id="2436" name="Google Shape;2436;p55"/>
              <p:cNvSpPr/>
              <p:nvPr/>
            </p:nvSpPr>
            <p:spPr>
              <a:xfrm>
                <a:off x="6282283" y="3479898"/>
                <a:ext cx="818985" cy="359802"/>
              </a:xfrm>
              <a:custGeom>
                <a:avLst/>
                <a:gdLst/>
                <a:ahLst/>
                <a:cxnLst/>
                <a:rect l="l" t="t" r="r" b="b"/>
                <a:pathLst>
                  <a:path w="20326" h="9884" extrusionOk="0">
                    <a:moveTo>
                      <a:pt x="2967" y="0"/>
                    </a:moveTo>
                    <a:lnTo>
                      <a:pt x="0" y="9884"/>
                    </a:lnTo>
                    <a:lnTo>
                      <a:pt x="20325" y="9884"/>
                    </a:lnTo>
                    <a:lnTo>
                      <a:pt x="17359" y="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7" name="Google Shape;2437;p55"/>
              <p:cNvSpPr/>
              <p:nvPr/>
            </p:nvSpPr>
            <p:spPr>
              <a:xfrm>
                <a:off x="6220825" y="3842002"/>
                <a:ext cx="941837" cy="101352"/>
              </a:xfrm>
              <a:custGeom>
                <a:avLst/>
                <a:gdLst/>
                <a:ahLst/>
                <a:cxnLst/>
                <a:rect l="l" t="t" r="r" b="b"/>
                <a:pathLst>
                  <a:path w="23375" h="1541" extrusionOk="0">
                    <a:moveTo>
                      <a:pt x="492" y="0"/>
                    </a:moveTo>
                    <a:cubicBezTo>
                      <a:pt x="214" y="0"/>
                      <a:pt x="1" y="230"/>
                      <a:pt x="1" y="492"/>
                    </a:cubicBezTo>
                    <a:lnTo>
                      <a:pt x="1" y="1541"/>
                    </a:lnTo>
                    <a:lnTo>
                      <a:pt x="23375" y="1541"/>
                    </a:lnTo>
                    <a:lnTo>
                      <a:pt x="23375" y="492"/>
                    </a:lnTo>
                    <a:cubicBezTo>
                      <a:pt x="23375" y="213"/>
                      <a:pt x="23145" y="0"/>
                      <a:pt x="22883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8" name="Google Shape;2438;p55"/>
            <p:cNvGrpSpPr/>
            <p:nvPr/>
          </p:nvGrpSpPr>
          <p:grpSpPr>
            <a:xfrm>
              <a:off x="5028921" y="1280766"/>
              <a:ext cx="3319082" cy="2051064"/>
              <a:chOff x="5028921" y="1280766"/>
              <a:chExt cx="3319082" cy="2051064"/>
            </a:xfrm>
          </p:grpSpPr>
          <p:sp>
            <p:nvSpPr>
              <p:cNvPr id="2439" name="Google Shape;2439;p55"/>
              <p:cNvSpPr/>
              <p:nvPr/>
            </p:nvSpPr>
            <p:spPr>
              <a:xfrm>
                <a:off x="5028921" y="1280766"/>
                <a:ext cx="3319082" cy="2051064"/>
              </a:xfrm>
              <a:custGeom>
                <a:avLst/>
                <a:gdLst/>
                <a:ahLst/>
                <a:cxnLst/>
                <a:rect l="l" t="t" r="r" b="b"/>
                <a:pathLst>
                  <a:path w="73172" h="45602" extrusionOk="0">
                    <a:moveTo>
                      <a:pt x="426" y="1"/>
                    </a:moveTo>
                    <a:cubicBezTo>
                      <a:pt x="197" y="1"/>
                      <a:pt x="0" y="181"/>
                      <a:pt x="0" y="411"/>
                    </a:cubicBezTo>
                    <a:lnTo>
                      <a:pt x="0" y="45175"/>
                    </a:lnTo>
                    <a:cubicBezTo>
                      <a:pt x="0" y="45405"/>
                      <a:pt x="197" y="45601"/>
                      <a:pt x="426" y="45601"/>
                    </a:cubicBezTo>
                    <a:lnTo>
                      <a:pt x="72745" y="45601"/>
                    </a:lnTo>
                    <a:cubicBezTo>
                      <a:pt x="72975" y="45601"/>
                      <a:pt x="73171" y="45405"/>
                      <a:pt x="73171" y="45175"/>
                    </a:cubicBezTo>
                    <a:lnTo>
                      <a:pt x="73171" y="411"/>
                    </a:lnTo>
                    <a:cubicBezTo>
                      <a:pt x="73171" y="181"/>
                      <a:pt x="72975" y="1"/>
                      <a:pt x="72745" y="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" name="Google Shape;2440;p55"/>
              <p:cNvSpPr/>
              <p:nvPr/>
            </p:nvSpPr>
            <p:spPr>
              <a:xfrm rot="10800000" flipH="1">
                <a:off x="6636211" y="1325532"/>
                <a:ext cx="111118" cy="93444"/>
              </a:xfrm>
              <a:custGeom>
                <a:avLst/>
                <a:gdLst/>
                <a:ahLst/>
                <a:cxnLst/>
                <a:rect l="l" t="t" r="r" b="b"/>
                <a:pathLst>
                  <a:path w="1148" h="997" extrusionOk="0">
                    <a:moveTo>
                      <a:pt x="656" y="1"/>
                    </a:moveTo>
                    <a:cubicBezTo>
                      <a:pt x="213" y="1"/>
                      <a:pt x="0" y="541"/>
                      <a:pt x="312" y="853"/>
                    </a:cubicBezTo>
                    <a:cubicBezTo>
                      <a:pt x="411" y="952"/>
                      <a:pt x="532" y="996"/>
                      <a:pt x="650" y="996"/>
                    </a:cubicBezTo>
                    <a:cubicBezTo>
                      <a:pt x="904" y="996"/>
                      <a:pt x="1147" y="794"/>
                      <a:pt x="1147" y="492"/>
                    </a:cubicBezTo>
                    <a:cubicBezTo>
                      <a:pt x="1147" y="230"/>
                      <a:pt x="934" y="1"/>
                      <a:pt x="656" y="1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41" name="Google Shape;2441;p55"/>
          <p:cNvSpPr txBox="1">
            <a:spLocks noGrp="1"/>
          </p:cNvSpPr>
          <p:nvPr>
            <p:ph type="title"/>
          </p:nvPr>
        </p:nvSpPr>
        <p:spPr>
          <a:xfrm>
            <a:off x="803750" y="1813650"/>
            <a:ext cx="3372600" cy="6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SUMMARY</a:t>
            </a:r>
            <a:endParaRPr dirty="0"/>
          </a:p>
        </p:txBody>
      </p:sp>
      <p:sp>
        <p:nvSpPr>
          <p:cNvPr id="2442" name="Google Shape;2442;p55"/>
          <p:cNvSpPr txBox="1">
            <a:spLocks noGrp="1"/>
          </p:cNvSpPr>
          <p:nvPr>
            <p:ph type="subTitle" idx="1"/>
          </p:nvPr>
        </p:nvSpPr>
        <p:spPr>
          <a:xfrm>
            <a:off x="803738" y="2546138"/>
            <a:ext cx="3453900" cy="9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Here, 8 operations of AU can be constructed using UC-7483. Also 4 LU operations can be constricted using full adders.</a:t>
            </a:r>
            <a:endParaRPr dirty="0"/>
          </a:p>
        </p:txBody>
      </p:sp>
      <p:pic>
        <p:nvPicPr>
          <p:cNvPr id="2443" name="Google Shape;2443;p55"/>
          <p:cNvPicPr preferRelativeResize="0"/>
          <p:nvPr/>
        </p:nvPicPr>
        <p:blipFill>
          <a:blip r:embed="rId3"/>
          <a:srcRect/>
          <a:stretch/>
        </p:blipFill>
        <p:spPr>
          <a:xfrm>
            <a:off x="5050465" y="1729714"/>
            <a:ext cx="3115339" cy="1707051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1" name="Google Shape;2441;p55"/>
          <p:cNvSpPr txBox="1">
            <a:spLocks noGrp="1"/>
          </p:cNvSpPr>
          <p:nvPr>
            <p:ph type="title"/>
          </p:nvPr>
        </p:nvSpPr>
        <p:spPr>
          <a:xfrm>
            <a:off x="803750" y="1275907"/>
            <a:ext cx="7574706" cy="17437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THANKS!</a:t>
            </a:r>
            <a:endParaRPr sz="7200" dirty="0"/>
          </a:p>
        </p:txBody>
      </p:sp>
      <p:sp>
        <p:nvSpPr>
          <p:cNvPr id="2442" name="Google Shape;2442;p55"/>
          <p:cNvSpPr txBox="1">
            <a:spLocks noGrp="1"/>
          </p:cNvSpPr>
          <p:nvPr>
            <p:ph type="subTitle" idx="1"/>
          </p:nvPr>
        </p:nvSpPr>
        <p:spPr>
          <a:xfrm>
            <a:off x="803737" y="3135336"/>
            <a:ext cx="6043629" cy="12346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Do you have any questions?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20101106@uap-bd.edu      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7028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34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PRESENTED BY                          PRESENTED TO</a:t>
            </a:r>
            <a:endParaRPr sz="2400" dirty="0"/>
          </a:p>
        </p:txBody>
      </p:sp>
      <p:sp>
        <p:nvSpPr>
          <p:cNvPr id="902" name="Google Shape;902;p34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2831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/>
              <a:t>NAME: SHEIKH NAFEZ SADNAN                           SHAMMI AKHTAR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/>
              <a:t>ID:20101106                                                          ASSISTANT PROFESSOR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/>
              <a:t>SEC: B(2)                                                                   DEPARTMENT OF CSE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/>
              <a:t>DEPT:CSE                                                       UNIVERSITY OF ASIA PACIFIC</a:t>
            </a:r>
            <a:endParaRPr sz="2100" b="1" dirty="0"/>
          </a:p>
        </p:txBody>
      </p:sp>
      <p:sp>
        <p:nvSpPr>
          <p:cNvPr id="903" name="Google Shape;903;p3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B0566F-2854-49A1-AA56-BC6188C0C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7735" y="3738490"/>
            <a:ext cx="2328530" cy="121577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37"/>
          <p:cNvSpPr txBox="1">
            <a:spLocks noGrp="1"/>
          </p:cNvSpPr>
          <p:nvPr>
            <p:ph type="title"/>
          </p:nvPr>
        </p:nvSpPr>
        <p:spPr>
          <a:xfrm>
            <a:off x="2601150" y="3434316"/>
            <a:ext cx="3941700" cy="5307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</a:t>
            </a:r>
            <a:r>
              <a:rPr lang="en-US" dirty="0"/>
              <a:t>John von Neumann </a:t>
            </a:r>
            <a:endParaRPr dirty="0"/>
          </a:p>
        </p:txBody>
      </p:sp>
      <p:sp>
        <p:nvSpPr>
          <p:cNvPr id="990" name="Google Shape;990;p37"/>
          <p:cNvSpPr txBox="1">
            <a:spLocks noGrp="1"/>
          </p:cNvSpPr>
          <p:nvPr>
            <p:ph type="subTitle" idx="1"/>
          </p:nvPr>
        </p:nvSpPr>
        <p:spPr>
          <a:xfrm>
            <a:off x="1776005" y="1807535"/>
            <a:ext cx="5592000" cy="16480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dirty="0"/>
              <a:t>“If people do not believe that mathematics is simple, it is only because they do not realize how complicated life is.”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991" name="Google Shape;991;p37"/>
          <p:cNvGrpSpPr/>
          <p:nvPr/>
        </p:nvGrpSpPr>
        <p:grpSpPr>
          <a:xfrm rot="10800000" flipH="1">
            <a:off x="-12" y="4038425"/>
            <a:ext cx="2249325" cy="1657325"/>
            <a:chOff x="746475" y="-443725"/>
            <a:chExt cx="2249325" cy="1657325"/>
          </a:xfrm>
        </p:grpSpPr>
        <p:sp>
          <p:nvSpPr>
            <p:cNvPr id="992" name="Google Shape;992;p37"/>
            <p:cNvSpPr/>
            <p:nvPr/>
          </p:nvSpPr>
          <p:spPr>
            <a:xfrm>
              <a:off x="746475" y="-443725"/>
              <a:ext cx="2158875" cy="1560825"/>
            </a:xfrm>
            <a:custGeom>
              <a:avLst/>
              <a:gdLst/>
              <a:ahLst/>
              <a:cxnLst/>
              <a:rect l="l" t="t" r="r" b="b"/>
              <a:pathLst>
                <a:path w="86355" h="62433" fill="none" extrusionOk="0">
                  <a:moveTo>
                    <a:pt x="86355" y="62433"/>
                  </a:moveTo>
                  <a:lnTo>
                    <a:pt x="34621" y="14833"/>
                  </a:lnTo>
                  <a:lnTo>
                    <a:pt x="1" y="14833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7"/>
            <p:cNvSpPr/>
            <p:nvPr/>
          </p:nvSpPr>
          <p:spPr>
            <a:xfrm>
              <a:off x="2877225" y="10958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2" y="2007"/>
                  </a:moveTo>
                  <a:cubicBezTo>
                    <a:pt x="4742" y="3830"/>
                    <a:pt x="2554" y="4712"/>
                    <a:pt x="1277" y="3466"/>
                  </a:cubicBezTo>
                  <a:cubicBezTo>
                    <a:pt x="0" y="2189"/>
                    <a:pt x="912" y="0"/>
                    <a:pt x="2705" y="0"/>
                  </a:cubicBezTo>
                  <a:cubicBezTo>
                    <a:pt x="3830" y="0"/>
                    <a:pt x="4742" y="912"/>
                    <a:pt x="4742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4" name="Google Shape;994;p37"/>
          <p:cNvGrpSpPr/>
          <p:nvPr/>
        </p:nvGrpSpPr>
        <p:grpSpPr>
          <a:xfrm rot="10800000" flipH="1">
            <a:off x="6903038" y="4038425"/>
            <a:ext cx="2240950" cy="1657325"/>
            <a:chOff x="4603700" y="-443725"/>
            <a:chExt cx="2240950" cy="1657325"/>
          </a:xfrm>
        </p:grpSpPr>
        <p:sp>
          <p:nvSpPr>
            <p:cNvPr id="995" name="Google Shape;995;p37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7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7" name="Google Shape;997;p37"/>
          <p:cNvGrpSpPr/>
          <p:nvPr/>
        </p:nvGrpSpPr>
        <p:grpSpPr>
          <a:xfrm rot="5400000">
            <a:off x="4427059" y="897084"/>
            <a:ext cx="289868" cy="852000"/>
            <a:chOff x="456616" y="2161476"/>
            <a:chExt cx="289868" cy="852000"/>
          </a:xfrm>
        </p:grpSpPr>
        <p:sp>
          <p:nvSpPr>
            <p:cNvPr id="998" name="Google Shape;998;p37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7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7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7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7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8" name="Google Shape;958;p36"/>
          <p:cNvPicPr preferRelativeResize="0"/>
          <p:nvPr/>
        </p:nvPicPr>
        <p:blipFill>
          <a:blip r:embed="rId3"/>
          <a:srcRect/>
          <a:stretch/>
        </p:blipFill>
        <p:spPr>
          <a:xfrm>
            <a:off x="1105925" y="1303150"/>
            <a:ext cx="2589301" cy="251965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959" name="Google Shape;959;p36"/>
          <p:cNvSpPr txBox="1">
            <a:spLocks noGrp="1"/>
          </p:cNvSpPr>
          <p:nvPr>
            <p:ph type="title"/>
          </p:nvPr>
        </p:nvSpPr>
        <p:spPr>
          <a:xfrm>
            <a:off x="4691075" y="1303150"/>
            <a:ext cx="3663300" cy="7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ALU</a:t>
            </a:r>
            <a:endParaRPr dirty="0"/>
          </a:p>
        </p:txBody>
      </p:sp>
      <p:sp>
        <p:nvSpPr>
          <p:cNvPr id="960" name="Google Shape;960;p36"/>
          <p:cNvSpPr txBox="1">
            <a:spLocks noGrp="1"/>
          </p:cNvSpPr>
          <p:nvPr>
            <p:ph type="subTitle" idx="1"/>
          </p:nvPr>
        </p:nvSpPr>
        <p:spPr>
          <a:xfrm>
            <a:off x="4691175" y="2143100"/>
            <a:ext cx="3663300" cy="1934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Arithmetic Logic Unit (ALU) is the part of a computer that performs arithmetic operations on binary numbers. It is a digital circuit to do arithmetic operations like addition, subtraction, division, multiplication and logical operations like or, </a:t>
            </a:r>
            <a:r>
              <a:rPr lang="en-US" dirty="0" err="1"/>
              <a:t>xor</a:t>
            </a:r>
            <a:r>
              <a:rPr lang="en-US" dirty="0"/>
              <a:t>, and, not etc. </a:t>
            </a:r>
            <a:endParaRPr dirty="0"/>
          </a:p>
        </p:txBody>
      </p:sp>
      <p:grpSp>
        <p:nvGrpSpPr>
          <p:cNvPr id="961" name="Google Shape;961;p36"/>
          <p:cNvGrpSpPr/>
          <p:nvPr/>
        </p:nvGrpSpPr>
        <p:grpSpPr>
          <a:xfrm>
            <a:off x="601309" y="2145759"/>
            <a:ext cx="289868" cy="852000"/>
            <a:chOff x="456616" y="2161476"/>
            <a:chExt cx="289868" cy="852000"/>
          </a:xfrm>
        </p:grpSpPr>
        <p:sp>
          <p:nvSpPr>
            <p:cNvPr id="962" name="Google Shape;962;p36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6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6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6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6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7" name="Google Shape;967;p36"/>
          <p:cNvGrpSpPr/>
          <p:nvPr/>
        </p:nvGrpSpPr>
        <p:grpSpPr>
          <a:xfrm>
            <a:off x="3909984" y="2145759"/>
            <a:ext cx="289868" cy="852000"/>
            <a:chOff x="456616" y="2161476"/>
            <a:chExt cx="289868" cy="852000"/>
          </a:xfrm>
        </p:grpSpPr>
        <p:sp>
          <p:nvSpPr>
            <p:cNvPr id="968" name="Google Shape;968;p36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6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6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6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6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3" name="Google Shape;973;p36"/>
          <p:cNvGrpSpPr/>
          <p:nvPr/>
        </p:nvGrpSpPr>
        <p:grpSpPr>
          <a:xfrm rot="5400000">
            <a:off x="2255634" y="500209"/>
            <a:ext cx="289868" cy="852000"/>
            <a:chOff x="456616" y="2161476"/>
            <a:chExt cx="289868" cy="852000"/>
          </a:xfrm>
        </p:grpSpPr>
        <p:sp>
          <p:nvSpPr>
            <p:cNvPr id="974" name="Google Shape;974;p36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6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6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6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6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9" name="Google Shape;979;p36"/>
          <p:cNvGrpSpPr/>
          <p:nvPr/>
        </p:nvGrpSpPr>
        <p:grpSpPr>
          <a:xfrm rot="5400000">
            <a:off x="2255634" y="3796084"/>
            <a:ext cx="289868" cy="852000"/>
            <a:chOff x="456616" y="2161476"/>
            <a:chExt cx="289868" cy="852000"/>
          </a:xfrm>
        </p:grpSpPr>
        <p:sp>
          <p:nvSpPr>
            <p:cNvPr id="980" name="Google Shape;980;p36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6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6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6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6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35"/>
          <p:cNvSpPr txBox="1">
            <a:spLocks noGrp="1"/>
          </p:cNvSpPr>
          <p:nvPr>
            <p:ph type="title"/>
          </p:nvPr>
        </p:nvSpPr>
        <p:spPr>
          <a:xfrm>
            <a:off x="713325" y="1958098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HISTORY</a:t>
            </a:r>
            <a:endParaRPr dirty="0"/>
          </a:p>
        </p:txBody>
      </p:sp>
      <p:sp>
        <p:nvSpPr>
          <p:cNvPr id="909" name="Google Shape;909;p35"/>
          <p:cNvSpPr txBox="1">
            <a:spLocks noGrp="1"/>
          </p:cNvSpPr>
          <p:nvPr>
            <p:ph type="title" idx="2"/>
          </p:nvPr>
        </p:nvSpPr>
        <p:spPr>
          <a:xfrm>
            <a:off x="713325" y="1425075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911" name="Google Shape;911;p35"/>
          <p:cNvSpPr txBox="1">
            <a:spLocks noGrp="1"/>
          </p:cNvSpPr>
          <p:nvPr>
            <p:ph type="title" idx="3"/>
          </p:nvPr>
        </p:nvSpPr>
        <p:spPr>
          <a:xfrm>
            <a:off x="3878249" y="1958098"/>
            <a:ext cx="2545675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COMPONENTS</a:t>
            </a:r>
            <a:endParaRPr dirty="0"/>
          </a:p>
        </p:txBody>
      </p:sp>
      <p:sp>
        <p:nvSpPr>
          <p:cNvPr id="912" name="Google Shape;912;p35"/>
          <p:cNvSpPr txBox="1">
            <a:spLocks noGrp="1"/>
          </p:cNvSpPr>
          <p:nvPr>
            <p:ph type="title" idx="4"/>
          </p:nvPr>
        </p:nvSpPr>
        <p:spPr>
          <a:xfrm>
            <a:off x="3878250" y="1425075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914" name="Google Shape;914;p35"/>
          <p:cNvSpPr txBox="1">
            <a:spLocks noGrp="1"/>
          </p:cNvSpPr>
          <p:nvPr>
            <p:ph type="title" idx="6"/>
          </p:nvPr>
        </p:nvSpPr>
        <p:spPr>
          <a:xfrm>
            <a:off x="720000" y="539700"/>
            <a:ext cx="5365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915" name="Google Shape;915;p35"/>
          <p:cNvSpPr txBox="1">
            <a:spLocks noGrp="1"/>
          </p:cNvSpPr>
          <p:nvPr>
            <p:ph type="title" idx="7"/>
          </p:nvPr>
        </p:nvSpPr>
        <p:spPr>
          <a:xfrm>
            <a:off x="719999" y="3622629"/>
            <a:ext cx="2576813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4-BIT EXAMPLE</a:t>
            </a:r>
            <a:endParaRPr dirty="0"/>
          </a:p>
        </p:txBody>
      </p:sp>
      <p:sp>
        <p:nvSpPr>
          <p:cNvPr id="916" name="Google Shape;916;p35"/>
          <p:cNvSpPr txBox="1">
            <a:spLocks noGrp="1"/>
          </p:cNvSpPr>
          <p:nvPr>
            <p:ph type="title" idx="8"/>
          </p:nvPr>
        </p:nvSpPr>
        <p:spPr>
          <a:xfrm>
            <a:off x="720000" y="3089624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918" name="Google Shape;918;p35"/>
          <p:cNvSpPr txBox="1">
            <a:spLocks noGrp="1"/>
          </p:cNvSpPr>
          <p:nvPr>
            <p:ph type="title" idx="13"/>
          </p:nvPr>
        </p:nvSpPr>
        <p:spPr>
          <a:xfrm>
            <a:off x="3884925" y="3622629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SUMMARY</a:t>
            </a:r>
            <a:endParaRPr dirty="0"/>
          </a:p>
        </p:txBody>
      </p:sp>
      <p:sp>
        <p:nvSpPr>
          <p:cNvPr id="919" name="Google Shape;919;p35"/>
          <p:cNvSpPr txBox="1">
            <a:spLocks noGrp="1"/>
          </p:cNvSpPr>
          <p:nvPr>
            <p:ph type="title" idx="14"/>
          </p:nvPr>
        </p:nvSpPr>
        <p:spPr>
          <a:xfrm>
            <a:off x="3884925" y="3089624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921" name="Google Shape;921;p35"/>
          <p:cNvGrpSpPr/>
          <p:nvPr/>
        </p:nvGrpSpPr>
        <p:grpSpPr>
          <a:xfrm>
            <a:off x="6673825" y="1829350"/>
            <a:ext cx="2649775" cy="3476500"/>
            <a:chOff x="6528600" y="1774925"/>
            <a:chExt cx="2649775" cy="3476500"/>
          </a:xfrm>
        </p:grpSpPr>
        <p:sp>
          <p:nvSpPr>
            <p:cNvPr id="922" name="Google Shape;922;p35"/>
            <p:cNvSpPr/>
            <p:nvPr/>
          </p:nvSpPr>
          <p:spPr>
            <a:xfrm>
              <a:off x="6737575" y="331445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0" y="2007"/>
                  </a:moveTo>
                  <a:cubicBezTo>
                    <a:pt x="0" y="3831"/>
                    <a:pt x="2189" y="4712"/>
                    <a:pt x="3465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0" y="913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5"/>
            <p:cNvSpPr/>
            <p:nvPr/>
          </p:nvSpPr>
          <p:spPr>
            <a:xfrm>
              <a:off x="6825725" y="2420825"/>
              <a:ext cx="2342775" cy="913400"/>
            </a:xfrm>
            <a:custGeom>
              <a:avLst/>
              <a:gdLst/>
              <a:ahLst/>
              <a:cxnLst/>
              <a:rect l="l" t="t" r="r" b="b"/>
              <a:pathLst>
                <a:path w="93711" h="36536" fill="none" extrusionOk="0">
                  <a:moveTo>
                    <a:pt x="0" y="36536"/>
                  </a:moveTo>
                  <a:lnTo>
                    <a:pt x="36262" y="0"/>
                  </a:lnTo>
                  <a:lnTo>
                    <a:pt x="93710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5"/>
            <p:cNvSpPr/>
            <p:nvPr/>
          </p:nvSpPr>
          <p:spPr>
            <a:xfrm>
              <a:off x="6632700" y="1774925"/>
              <a:ext cx="2545675" cy="1481800"/>
            </a:xfrm>
            <a:custGeom>
              <a:avLst/>
              <a:gdLst/>
              <a:ahLst/>
              <a:cxnLst/>
              <a:rect l="l" t="t" r="r" b="b"/>
              <a:pathLst>
                <a:path w="101827" h="59272" fill="none" extrusionOk="0">
                  <a:moveTo>
                    <a:pt x="1" y="59272"/>
                  </a:moveTo>
                  <a:lnTo>
                    <a:pt x="25442" y="59272"/>
                  </a:lnTo>
                  <a:lnTo>
                    <a:pt x="25442" y="33435"/>
                  </a:lnTo>
                  <a:lnTo>
                    <a:pt x="66871" y="33435"/>
                  </a:lnTo>
                  <a:lnTo>
                    <a:pt x="66871" y="0"/>
                  </a:lnTo>
                  <a:lnTo>
                    <a:pt x="10182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5"/>
            <p:cNvSpPr/>
            <p:nvPr/>
          </p:nvSpPr>
          <p:spPr>
            <a:xfrm>
              <a:off x="6528600" y="3209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1" y="2037"/>
                  </a:moveTo>
                  <a:cubicBezTo>
                    <a:pt x="1" y="3830"/>
                    <a:pt x="2189" y="4742"/>
                    <a:pt x="3466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5"/>
            <p:cNvSpPr/>
            <p:nvPr/>
          </p:nvSpPr>
          <p:spPr>
            <a:xfrm>
              <a:off x="6789250" y="2050750"/>
              <a:ext cx="2389125" cy="955975"/>
            </a:xfrm>
            <a:custGeom>
              <a:avLst/>
              <a:gdLst/>
              <a:ahLst/>
              <a:cxnLst/>
              <a:rect l="l" t="t" r="r" b="b"/>
              <a:pathLst>
                <a:path w="95565" h="38239" fill="none" extrusionOk="0">
                  <a:moveTo>
                    <a:pt x="0" y="38238"/>
                  </a:moveTo>
                  <a:lnTo>
                    <a:pt x="37843" y="1"/>
                  </a:lnTo>
                  <a:lnTo>
                    <a:pt x="95564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5"/>
            <p:cNvSpPr/>
            <p:nvPr/>
          </p:nvSpPr>
          <p:spPr>
            <a:xfrm>
              <a:off x="6699575" y="29915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5"/>
            <p:cNvSpPr/>
            <p:nvPr/>
          </p:nvSpPr>
          <p:spPr>
            <a:xfrm>
              <a:off x="6737575" y="35948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0" y="2706"/>
                  </a:moveTo>
                  <a:cubicBezTo>
                    <a:pt x="0" y="913"/>
                    <a:pt x="2189" y="1"/>
                    <a:pt x="3465" y="1277"/>
                  </a:cubicBezTo>
                  <a:cubicBezTo>
                    <a:pt x="4742" y="2554"/>
                    <a:pt x="3830" y="4742"/>
                    <a:pt x="2037" y="4742"/>
                  </a:cubicBezTo>
                  <a:cubicBezTo>
                    <a:pt x="912" y="4742"/>
                    <a:pt x="0" y="3830"/>
                    <a:pt x="0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5"/>
            <p:cNvSpPr/>
            <p:nvPr/>
          </p:nvSpPr>
          <p:spPr>
            <a:xfrm>
              <a:off x="6825725" y="3692125"/>
              <a:ext cx="2342775" cy="913400"/>
            </a:xfrm>
            <a:custGeom>
              <a:avLst/>
              <a:gdLst/>
              <a:ahLst/>
              <a:cxnLst/>
              <a:rect l="l" t="t" r="r" b="b"/>
              <a:pathLst>
                <a:path w="93711" h="36536" fill="none" extrusionOk="0">
                  <a:moveTo>
                    <a:pt x="0" y="0"/>
                  </a:moveTo>
                  <a:lnTo>
                    <a:pt x="36262" y="36536"/>
                  </a:lnTo>
                  <a:lnTo>
                    <a:pt x="93710" y="36536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5"/>
            <p:cNvSpPr/>
            <p:nvPr/>
          </p:nvSpPr>
          <p:spPr>
            <a:xfrm>
              <a:off x="6632700" y="3769625"/>
              <a:ext cx="2545675" cy="1481800"/>
            </a:xfrm>
            <a:custGeom>
              <a:avLst/>
              <a:gdLst/>
              <a:ahLst/>
              <a:cxnLst/>
              <a:rect l="l" t="t" r="r" b="b"/>
              <a:pathLst>
                <a:path w="101827" h="59272" fill="none" extrusionOk="0">
                  <a:moveTo>
                    <a:pt x="1" y="1"/>
                  </a:moveTo>
                  <a:lnTo>
                    <a:pt x="25442" y="1"/>
                  </a:lnTo>
                  <a:lnTo>
                    <a:pt x="25442" y="25837"/>
                  </a:lnTo>
                  <a:lnTo>
                    <a:pt x="66871" y="25837"/>
                  </a:lnTo>
                  <a:lnTo>
                    <a:pt x="66871" y="59272"/>
                  </a:lnTo>
                  <a:lnTo>
                    <a:pt x="101826" y="59272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5"/>
            <p:cNvSpPr/>
            <p:nvPr/>
          </p:nvSpPr>
          <p:spPr>
            <a:xfrm>
              <a:off x="6528600" y="36997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705"/>
                  </a:moveTo>
                  <a:cubicBezTo>
                    <a:pt x="1" y="912"/>
                    <a:pt x="2189" y="0"/>
                    <a:pt x="3466" y="1277"/>
                  </a:cubicBezTo>
                  <a:cubicBezTo>
                    <a:pt x="4742" y="2553"/>
                    <a:pt x="3830" y="4712"/>
                    <a:pt x="2037" y="4712"/>
                  </a:cubicBezTo>
                  <a:cubicBezTo>
                    <a:pt x="912" y="4712"/>
                    <a:pt x="1" y="3830"/>
                    <a:pt x="1" y="2705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5"/>
            <p:cNvSpPr/>
            <p:nvPr/>
          </p:nvSpPr>
          <p:spPr>
            <a:xfrm>
              <a:off x="6789250" y="4019625"/>
              <a:ext cx="2389125" cy="956725"/>
            </a:xfrm>
            <a:custGeom>
              <a:avLst/>
              <a:gdLst/>
              <a:ahLst/>
              <a:cxnLst/>
              <a:rect l="l" t="t" r="r" b="b"/>
              <a:pathLst>
                <a:path w="95565" h="38269" fill="none" extrusionOk="0">
                  <a:moveTo>
                    <a:pt x="0" y="1"/>
                  </a:moveTo>
                  <a:lnTo>
                    <a:pt x="37843" y="38269"/>
                  </a:lnTo>
                  <a:lnTo>
                    <a:pt x="95564" y="38269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5"/>
            <p:cNvSpPr/>
            <p:nvPr/>
          </p:nvSpPr>
          <p:spPr>
            <a:xfrm>
              <a:off x="6699575" y="39178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1" y="2706"/>
                  </a:moveTo>
                  <a:cubicBezTo>
                    <a:pt x="1" y="913"/>
                    <a:pt x="2189" y="1"/>
                    <a:pt x="3466" y="1277"/>
                  </a:cubicBezTo>
                  <a:cubicBezTo>
                    <a:pt x="4742" y="2554"/>
                    <a:pt x="3830" y="4742"/>
                    <a:pt x="2037" y="4742"/>
                  </a:cubicBezTo>
                  <a:cubicBezTo>
                    <a:pt x="912" y="4742"/>
                    <a:pt x="1" y="3831"/>
                    <a:pt x="1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4" name="Google Shape;934;p35"/>
          <p:cNvGrpSpPr/>
          <p:nvPr/>
        </p:nvGrpSpPr>
        <p:grpSpPr>
          <a:xfrm>
            <a:off x="6521425" y="118391"/>
            <a:ext cx="2853985" cy="1525277"/>
            <a:chOff x="6521425" y="153500"/>
            <a:chExt cx="2853985" cy="1525277"/>
          </a:xfrm>
        </p:grpSpPr>
        <p:grpSp>
          <p:nvGrpSpPr>
            <p:cNvPr id="935" name="Google Shape;935;p35"/>
            <p:cNvGrpSpPr/>
            <p:nvPr/>
          </p:nvGrpSpPr>
          <p:grpSpPr>
            <a:xfrm>
              <a:off x="6521425" y="153500"/>
              <a:ext cx="2257381" cy="391400"/>
              <a:chOff x="6521425" y="153500"/>
              <a:chExt cx="2257381" cy="391400"/>
            </a:xfrm>
          </p:grpSpPr>
          <p:sp>
            <p:nvSpPr>
              <p:cNvPr id="936" name="Google Shape;936;p35"/>
              <p:cNvSpPr/>
              <p:nvPr/>
            </p:nvSpPr>
            <p:spPr>
              <a:xfrm>
                <a:off x="6623375" y="153500"/>
                <a:ext cx="2155431" cy="342293"/>
              </a:xfrm>
              <a:custGeom>
                <a:avLst/>
                <a:gdLst/>
                <a:ahLst/>
                <a:cxnLst/>
                <a:rect l="l" t="t" r="r" b="b"/>
                <a:pathLst>
                  <a:path w="49394" h="7844" extrusionOk="0">
                    <a:moveTo>
                      <a:pt x="41551" y="1"/>
                    </a:moveTo>
                    <a:lnTo>
                      <a:pt x="41369" y="31"/>
                    </a:lnTo>
                    <a:lnTo>
                      <a:pt x="34104" y="7235"/>
                    </a:lnTo>
                    <a:lnTo>
                      <a:pt x="0" y="7235"/>
                    </a:lnTo>
                    <a:lnTo>
                      <a:pt x="0" y="7843"/>
                    </a:lnTo>
                    <a:lnTo>
                      <a:pt x="34287" y="7843"/>
                    </a:lnTo>
                    <a:lnTo>
                      <a:pt x="34347" y="7813"/>
                    </a:lnTo>
                    <a:cubicBezTo>
                      <a:pt x="34378" y="7813"/>
                      <a:pt x="34439" y="7782"/>
                      <a:pt x="34469" y="7721"/>
                    </a:cubicBezTo>
                    <a:lnTo>
                      <a:pt x="41642" y="578"/>
                    </a:lnTo>
                    <a:lnTo>
                      <a:pt x="49393" y="578"/>
                    </a:lnTo>
                    <a:lnTo>
                      <a:pt x="493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35"/>
              <p:cNvSpPr/>
              <p:nvPr/>
            </p:nvSpPr>
            <p:spPr>
              <a:xfrm>
                <a:off x="6521425" y="4271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8" name="Google Shape;938;p35"/>
            <p:cNvGrpSpPr/>
            <p:nvPr/>
          </p:nvGrpSpPr>
          <p:grpSpPr>
            <a:xfrm>
              <a:off x="6826225" y="326868"/>
              <a:ext cx="2547832" cy="405548"/>
              <a:chOff x="6826225" y="344423"/>
              <a:chExt cx="2547832" cy="405548"/>
            </a:xfrm>
          </p:grpSpPr>
          <p:sp>
            <p:nvSpPr>
              <p:cNvPr id="939" name="Google Shape;939;p35"/>
              <p:cNvSpPr/>
              <p:nvPr/>
            </p:nvSpPr>
            <p:spPr>
              <a:xfrm>
                <a:off x="6928175" y="344423"/>
                <a:ext cx="2445882" cy="350889"/>
              </a:xfrm>
              <a:custGeom>
                <a:avLst/>
                <a:gdLst/>
                <a:ahLst/>
                <a:cxnLst/>
                <a:rect l="l" t="t" r="r" b="b"/>
                <a:pathLst>
                  <a:path w="56050" h="8041" extrusionOk="0">
                    <a:moveTo>
                      <a:pt x="43369" y="1"/>
                    </a:moveTo>
                    <a:cubicBezTo>
                      <a:pt x="43113" y="1"/>
                      <a:pt x="42857" y="119"/>
                      <a:pt x="42706" y="320"/>
                    </a:cubicBezTo>
                    <a:lnTo>
                      <a:pt x="35837" y="7190"/>
                    </a:lnTo>
                    <a:cubicBezTo>
                      <a:pt x="35776" y="7220"/>
                      <a:pt x="35746" y="7281"/>
                      <a:pt x="35685" y="7342"/>
                    </a:cubicBezTo>
                    <a:cubicBezTo>
                      <a:pt x="35654" y="7372"/>
                      <a:pt x="35624" y="7403"/>
                      <a:pt x="35594" y="7433"/>
                    </a:cubicBezTo>
                    <a:lnTo>
                      <a:pt x="0" y="7433"/>
                    </a:lnTo>
                    <a:lnTo>
                      <a:pt x="0" y="8041"/>
                    </a:lnTo>
                    <a:lnTo>
                      <a:pt x="35624" y="8041"/>
                    </a:lnTo>
                    <a:cubicBezTo>
                      <a:pt x="35806" y="8041"/>
                      <a:pt x="35989" y="7919"/>
                      <a:pt x="36141" y="7767"/>
                    </a:cubicBezTo>
                    <a:cubicBezTo>
                      <a:pt x="36171" y="7706"/>
                      <a:pt x="36202" y="7676"/>
                      <a:pt x="36232" y="7646"/>
                    </a:cubicBezTo>
                    <a:lnTo>
                      <a:pt x="43162" y="715"/>
                    </a:lnTo>
                    <a:lnTo>
                      <a:pt x="43193" y="655"/>
                    </a:lnTo>
                    <a:cubicBezTo>
                      <a:pt x="43223" y="594"/>
                      <a:pt x="43253" y="594"/>
                      <a:pt x="43497" y="594"/>
                    </a:cubicBezTo>
                    <a:lnTo>
                      <a:pt x="56050" y="594"/>
                    </a:lnTo>
                    <a:lnTo>
                      <a:pt x="56050" y="16"/>
                    </a:lnTo>
                    <a:lnTo>
                      <a:pt x="43527" y="16"/>
                    </a:lnTo>
                    <a:cubicBezTo>
                      <a:pt x="43475" y="6"/>
                      <a:pt x="43422" y="1"/>
                      <a:pt x="433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35"/>
              <p:cNvSpPr/>
              <p:nvPr/>
            </p:nvSpPr>
            <p:spPr>
              <a:xfrm>
                <a:off x="6826225" y="63217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41" name="Google Shape;941;p35"/>
            <p:cNvSpPr/>
            <p:nvPr/>
          </p:nvSpPr>
          <p:spPr>
            <a:xfrm>
              <a:off x="6775775" y="828443"/>
              <a:ext cx="1708408" cy="26575"/>
            </a:xfrm>
            <a:custGeom>
              <a:avLst/>
              <a:gdLst/>
              <a:ahLst/>
              <a:cxnLst/>
              <a:rect l="l" t="t" r="r" b="b"/>
              <a:pathLst>
                <a:path w="39150" h="609" extrusionOk="0">
                  <a:moveTo>
                    <a:pt x="0" y="0"/>
                  </a:moveTo>
                  <a:lnTo>
                    <a:pt x="0" y="608"/>
                  </a:lnTo>
                  <a:lnTo>
                    <a:pt x="39150" y="608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5"/>
            <p:cNvSpPr/>
            <p:nvPr/>
          </p:nvSpPr>
          <p:spPr>
            <a:xfrm>
              <a:off x="6673825" y="791573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3" name="Google Shape;943;p35"/>
            <p:cNvGrpSpPr/>
            <p:nvPr/>
          </p:nvGrpSpPr>
          <p:grpSpPr>
            <a:xfrm>
              <a:off x="6673825" y="951277"/>
              <a:ext cx="1810358" cy="117800"/>
              <a:chOff x="6673825" y="951277"/>
              <a:chExt cx="1810358" cy="117800"/>
            </a:xfrm>
          </p:grpSpPr>
          <p:sp>
            <p:nvSpPr>
              <p:cNvPr id="944" name="Google Shape;944;p35"/>
              <p:cNvSpPr/>
              <p:nvPr/>
            </p:nvSpPr>
            <p:spPr>
              <a:xfrm>
                <a:off x="6775775" y="990814"/>
                <a:ext cx="1708408" cy="25222"/>
              </a:xfrm>
              <a:custGeom>
                <a:avLst/>
                <a:gdLst/>
                <a:ahLst/>
                <a:cxnLst/>
                <a:rect l="l" t="t" r="r" b="b"/>
                <a:pathLst>
                  <a:path w="39150" h="578" extrusionOk="0">
                    <a:moveTo>
                      <a:pt x="0" y="0"/>
                    </a:moveTo>
                    <a:lnTo>
                      <a:pt x="0" y="578"/>
                    </a:lnTo>
                    <a:lnTo>
                      <a:pt x="39150" y="578"/>
                    </a:lnTo>
                    <a:lnTo>
                      <a:pt x="391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35"/>
              <p:cNvSpPr/>
              <p:nvPr/>
            </p:nvSpPr>
            <p:spPr>
              <a:xfrm>
                <a:off x="6673825" y="951277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6" name="Google Shape;946;p35"/>
            <p:cNvGrpSpPr/>
            <p:nvPr/>
          </p:nvGrpSpPr>
          <p:grpSpPr>
            <a:xfrm>
              <a:off x="6826225" y="1108284"/>
              <a:ext cx="2549185" cy="396427"/>
              <a:chOff x="6826225" y="1090729"/>
              <a:chExt cx="2549185" cy="396427"/>
            </a:xfrm>
          </p:grpSpPr>
          <p:sp>
            <p:nvSpPr>
              <p:cNvPr id="947" name="Google Shape;947;p35"/>
              <p:cNvSpPr/>
              <p:nvPr/>
            </p:nvSpPr>
            <p:spPr>
              <a:xfrm>
                <a:off x="6928175" y="1136704"/>
                <a:ext cx="2447235" cy="350453"/>
              </a:xfrm>
              <a:custGeom>
                <a:avLst/>
                <a:gdLst/>
                <a:ahLst/>
                <a:cxnLst/>
                <a:rect l="l" t="t" r="r" b="b"/>
                <a:pathLst>
                  <a:path w="56081" h="8031" extrusionOk="0">
                    <a:moveTo>
                      <a:pt x="35564" y="1"/>
                    </a:moveTo>
                    <a:cubicBezTo>
                      <a:pt x="35533" y="1"/>
                      <a:pt x="35502" y="3"/>
                      <a:pt x="35472" y="7"/>
                    </a:cubicBezTo>
                    <a:lnTo>
                      <a:pt x="0" y="7"/>
                    </a:lnTo>
                    <a:lnTo>
                      <a:pt x="0" y="584"/>
                    </a:lnTo>
                    <a:lnTo>
                      <a:pt x="35594" y="584"/>
                    </a:lnTo>
                    <a:cubicBezTo>
                      <a:pt x="35624" y="614"/>
                      <a:pt x="35654" y="645"/>
                      <a:pt x="35685" y="675"/>
                    </a:cubicBezTo>
                    <a:cubicBezTo>
                      <a:pt x="35746" y="736"/>
                      <a:pt x="35776" y="797"/>
                      <a:pt x="35837" y="827"/>
                    </a:cubicBezTo>
                    <a:lnTo>
                      <a:pt x="42706" y="7697"/>
                    </a:lnTo>
                    <a:cubicBezTo>
                      <a:pt x="42858" y="7909"/>
                      <a:pt x="43132" y="8031"/>
                      <a:pt x="43375" y="8031"/>
                    </a:cubicBezTo>
                    <a:lnTo>
                      <a:pt x="43527" y="8001"/>
                    </a:lnTo>
                    <a:lnTo>
                      <a:pt x="56080" y="8001"/>
                    </a:lnTo>
                    <a:lnTo>
                      <a:pt x="56080" y="7423"/>
                    </a:lnTo>
                    <a:lnTo>
                      <a:pt x="43497" y="7423"/>
                    </a:lnTo>
                    <a:cubicBezTo>
                      <a:pt x="43284" y="7423"/>
                      <a:pt x="43223" y="7423"/>
                      <a:pt x="43223" y="7362"/>
                    </a:cubicBezTo>
                    <a:lnTo>
                      <a:pt x="36232" y="371"/>
                    </a:lnTo>
                    <a:cubicBezTo>
                      <a:pt x="36202" y="341"/>
                      <a:pt x="36171" y="311"/>
                      <a:pt x="36141" y="280"/>
                    </a:cubicBezTo>
                    <a:cubicBezTo>
                      <a:pt x="36008" y="94"/>
                      <a:pt x="35782" y="1"/>
                      <a:pt x="355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35"/>
              <p:cNvSpPr/>
              <p:nvPr/>
            </p:nvSpPr>
            <p:spPr>
              <a:xfrm>
                <a:off x="6826225" y="1090729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9" name="Google Shape;949;p35"/>
            <p:cNvGrpSpPr/>
            <p:nvPr/>
          </p:nvGrpSpPr>
          <p:grpSpPr>
            <a:xfrm>
              <a:off x="6521425" y="1294500"/>
              <a:ext cx="2256028" cy="384277"/>
              <a:chOff x="6521425" y="1294500"/>
              <a:chExt cx="2256028" cy="384277"/>
            </a:xfrm>
          </p:grpSpPr>
          <p:sp>
            <p:nvSpPr>
              <p:cNvPr id="950" name="Google Shape;950;p35"/>
              <p:cNvSpPr/>
              <p:nvPr/>
            </p:nvSpPr>
            <p:spPr>
              <a:xfrm>
                <a:off x="6623375" y="1336528"/>
                <a:ext cx="2154078" cy="342249"/>
              </a:xfrm>
              <a:custGeom>
                <a:avLst/>
                <a:gdLst/>
                <a:ahLst/>
                <a:cxnLst/>
                <a:rect l="l" t="t" r="r" b="b"/>
                <a:pathLst>
                  <a:path w="49363" h="7843" extrusionOk="0">
                    <a:moveTo>
                      <a:pt x="0" y="0"/>
                    </a:moveTo>
                    <a:lnTo>
                      <a:pt x="0" y="578"/>
                    </a:lnTo>
                    <a:lnTo>
                      <a:pt x="34104" y="578"/>
                    </a:lnTo>
                    <a:lnTo>
                      <a:pt x="41095" y="7569"/>
                    </a:lnTo>
                    <a:lnTo>
                      <a:pt x="41369" y="7842"/>
                    </a:lnTo>
                    <a:lnTo>
                      <a:pt x="49363" y="7842"/>
                    </a:lnTo>
                    <a:lnTo>
                      <a:pt x="49363" y="7265"/>
                    </a:lnTo>
                    <a:lnTo>
                      <a:pt x="41642" y="7265"/>
                    </a:lnTo>
                    <a:lnTo>
                      <a:pt x="34408" y="31"/>
                    </a:lnTo>
                    <a:lnTo>
                      <a:pt x="342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35"/>
              <p:cNvSpPr/>
              <p:nvPr/>
            </p:nvSpPr>
            <p:spPr>
              <a:xfrm>
                <a:off x="6521425" y="12945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952" name="Google Shape;952;p35"/>
          <p:cNvCxnSpPr>
            <a:stCxn id="909" idx="3"/>
            <a:endCxn id="912" idx="1"/>
          </p:cNvCxnSpPr>
          <p:nvPr/>
        </p:nvCxnSpPr>
        <p:spPr>
          <a:xfrm>
            <a:off x="1621725" y="1688925"/>
            <a:ext cx="22566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953" name="Google Shape;953;p35"/>
          <p:cNvCxnSpPr/>
          <p:nvPr/>
        </p:nvCxnSpPr>
        <p:spPr>
          <a:xfrm>
            <a:off x="1621725" y="3353475"/>
            <a:ext cx="22566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39"/>
          <p:cNvSpPr txBox="1">
            <a:spLocks noGrp="1"/>
          </p:cNvSpPr>
          <p:nvPr>
            <p:ph type="title"/>
          </p:nvPr>
        </p:nvSpPr>
        <p:spPr>
          <a:xfrm>
            <a:off x="706725" y="859316"/>
            <a:ext cx="4254600" cy="9874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HISTORY</a:t>
            </a:r>
            <a:endParaRPr dirty="0"/>
          </a:p>
        </p:txBody>
      </p:sp>
      <p:sp>
        <p:nvSpPr>
          <p:cNvPr id="1040" name="Google Shape;1040;p39"/>
          <p:cNvSpPr txBox="1">
            <a:spLocks noGrp="1"/>
          </p:cNvSpPr>
          <p:nvPr>
            <p:ph type="body" idx="1"/>
          </p:nvPr>
        </p:nvSpPr>
        <p:spPr>
          <a:xfrm>
            <a:off x="713325" y="1694043"/>
            <a:ext cx="4254600" cy="24690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5400" lvl="0" indent="0" algn="l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</a:pPr>
            <a:r>
              <a:rPr lang="en-US" sz="1300" dirty="0"/>
              <a:t>Mathematician </a:t>
            </a:r>
            <a:r>
              <a:rPr lang="en-US" sz="1300" dirty="0">
                <a:hlinkClick r:id="rId3" tooltip="John von Neumann"/>
              </a:rPr>
              <a:t>John von Neumann</a:t>
            </a:r>
            <a:r>
              <a:rPr lang="en-US" sz="1300" dirty="0"/>
              <a:t> proposed the ALU concept in 1945 in a report on the foundations for a new computer called the </a:t>
            </a:r>
            <a:r>
              <a:rPr lang="en-US" sz="1300" dirty="0">
                <a:hlinkClick r:id="rId4" tooltip="EDVAC"/>
              </a:rPr>
              <a:t>EDVAC</a:t>
            </a:r>
            <a:r>
              <a:rPr lang="en-US" sz="1300" dirty="0"/>
              <a:t>. The cost, size, and power consumption of electronic circuitry was relatively high throughout the infancy of the </a:t>
            </a:r>
            <a:r>
              <a:rPr lang="en-US" sz="1300" dirty="0">
                <a:hlinkClick r:id="rId5" tooltip="Information age"/>
              </a:rPr>
              <a:t>information age</a:t>
            </a:r>
            <a:r>
              <a:rPr lang="en-US" sz="1300" dirty="0"/>
              <a:t>.</a:t>
            </a:r>
          </a:p>
          <a:p>
            <a:pPr marL="25400" lvl="0" indent="0" algn="l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</a:pPr>
            <a:r>
              <a:rPr lang="en-US" sz="1300" dirty="0"/>
              <a:t>In 1967, </a:t>
            </a:r>
            <a:r>
              <a:rPr lang="en-US" sz="1300" dirty="0">
                <a:hlinkClick r:id="rId6" tooltip="Fairchild Semiconductor"/>
              </a:rPr>
              <a:t>Fairchild</a:t>
            </a:r>
            <a:r>
              <a:rPr lang="en-US" sz="1300" dirty="0"/>
              <a:t> introduced the first ALU implemented as an integrated circuit, the Fairchild 3800, consisting of an eight-bit ALU with accumulator.</a:t>
            </a:r>
          </a:p>
          <a:p>
            <a:pPr marL="25400" lvl="0" indent="0" algn="l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</a:pPr>
            <a:r>
              <a:rPr lang="en-US" sz="1300" dirty="0"/>
              <a:t>In early 1970s, </a:t>
            </a:r>
            <a:r>
              <a:rPr lang="en-US" sz="1300" b="1" dirty="0"/>
              <a:t>74181</a:t>
            </a:r>
            <a:r>
              <a:rPr lang="en-US" sz="1300" dirty="0"/>
              <a:t> ALU implemented as a 7400 series TTL integrated circuit.</a:t>
            </a:r>
            <a:endParaRPr sz="1300" dirty="0"/>
          </a:p>
        </p:txBody>
      </p:sp>
      <p:grpSp>
        <p:nvGrpSpPr>
          <p:cNvPr id="1041" name="Google Shape;1041;p39"/>
          <p:cNvGrpSpPr/>
          <p:nvPr/>
        </p:nvGrpSpPr>
        <p:grpSpPr>
          <a:xfrm rot="-2700000">
            <a:off x="7115459" y="678089"/>
            <a:ext cx="1851812" cy="4777164"/>
            <a:chOff x="7613132" y="1646510"/>
            <a:chExt cx="1402258" cy="3617440"/>
          </a:xfrm>
        </p:grpSpPr>
        <p:grpSp>
          <p:nvGrpSpPr>
            <p:cNvPr id="1042" name="Google Shape;1042;p39"/>
            <p:cNvGrpSpPr/>
            <p:nvPr/>
          </p:nvGrpSpPr>
          <p:grpSpPr>
            <a:xfrm rot="5400000">
              <a:off x="6742621" y="2517021"/>
              <a:ext cx="3143280" cy="1402258"/>
              <a:chOff x="5761175" y="3597075"/>
              <a:chExt cx="2824913" cy="1260230"/>
            </a:xfrm>
          </p:grpSpPr>
          <p:sp>
            <p:nvSpPr>
              <p:cNvPr id="1043" name="Google Shape;1043;p39"/>
              <p:cNvSpPr/>
              <p:nvPr/>
            </p:nvSpPr>
            <p:spPr>
              <a:xfrm flipH="1">
                <a:off x="6100216" y="4192618"/>
                <a:ext cx="328989" cy="329022"/>
              </a:xfrm>
              <a:custGeom>
                <a:avLst/>
                <a:gdLst/>
                <a:ahLst/>
                <a:cxnLst/>
                <a:rect l="l" t="t" r="r" b="b"/>
                <a:pathLst>
                  <a:path w="9940" h="9941" fill="none" extrusionOk="0">
                    <a:moveTo>
                      <a:pt x="9940" y="4986"/>
                    </a:moveTo>
                    <a:cubicBezTo>
                      <a:pt x="9940" y="7721"/>
                      <a:pt x="7721" y="9940"/>
                      <a:pt x="4985" y="9940"/>
                    </a:cubicBezTo>
                    <a:cubicBezTo>
                      <a:pt x="2219" y="9940"/>
                      <a:pt x="0" y="7721"/>
                      <a:pt x="0" y="4986"/>
                    </a:cubicBezTo>
                    <a:cubicBezTo>
                      <a:pt x="0" y="2220"/>
                      <a:pt x="2219" y="1"/>
                      <a:pt x="4985" y="1"/>
                    </a:cubicBezTo>
                    <a:cubicBezTo>
                      <a:pt x="7721" y="1"/>
                      <a:pt x="9940" y="2220"/>
                      <a:pt x="9940" y="498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39"/>
              <p:cNvSpPr/>
              <p:nvPr/>
            </p:nvSpPr>
            <p:spPr>
              <a:xfrm flipH="1">
                <a:off x="6163600" y="4257024"/>
                <a:ext cx="201233" cy="201233"/>
              </a:xfrm>
              <a:custGeom>
                <a:avLst/>
                <a:gdLst/>
                <a:ahLst/>
                <a:cxnLst/>
                <a:rect l="l" t="t" r="r" b="b"/>
                <a:pathLst>
                  <a:path w="6080" h="6080" fill="none" extrusionOk="0">
                    <a:moveTo>
                      <a:pt x="1" y="0"/>
                    </a:moveTo>
                    <a:lnTo>
                      <a:pt x="6080" y="0"/>
                    </a:lnTo>
                    <a:lnTo>
                      <a:pt x="6080" y="6079"/>
                    </a:lnTo>
                    <a:lnTo>
                      <a:pt x="1" y="6079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39"/>
              <p:cNvSpPr/>
              <p:nvPr/>
            </p:nvSpPr>
            <p:spPr>
              <a:xfrm flipH="1">
                <a:off x="5886887" y="4117190"/>
                <a:ext cx="2699200" cy="621737"/>
              </a:xfrm>
              <a:custGeom>
                <a:avLst/>
                <a:gdLst/>
                <a:ahLst/>
                <a:cxnLst/>
                <a:rect l="l" t="t" r="r" b="b"/>
                <a:pathLst>
                  <a:path w="81553" h="18785" fill="none" extrusionOk="0">
                    <a:moveTo>
                      <a:pt x="81553" y="18785"/>
                    </a:moveTo>
                    <a:lnTo>
                      <a:pt x="62768" y="0"/>
                    </a:lnTo>
                    <a:lnTo>
                      <a:pt x="47084" y="0"/>
                    </a:lnTo>
                    <a:lnTo>
                      <a:pt x="47084" y="10791"/>
                    </a:lnTo>
                    <a:lnTo>
                      <a:pt x="1" y="10791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39"/>
              <p:cNvSpPr/>
              <p:nvPr/>
            </p:nvSpPr>
            <p:spPr>
              <a:xfrm flipH="1">
                <a:off x="6489540" y="4099087"/>
                <a:ext cx="40280" cy="40280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1217" extrusionOk="0">
                    <a:moveTo>
                      <a:pt x="609" y="0"/>
                    </a:moveTo>
                    <a:cubicBezTo>
                      <a:pt x="274" y="0"/>
                      <a:pt x="1" y="274"/>
                      <a:pt x="1" y="608"/>
                    </a:cubicBezTo>
                    <a:cubicBezTo>
                      <a:pt x="1" y="942"/>
                      <a:pt x="274" y="1216"/>
                      <a:pt x="609" y="1216"/>
                    </a:cubicBezTo>
                    <a:cubicBezTo>
                      <a:pt x="943" y="1216"/>
                      <a:pt x="1217" y="942"/>
                      <a:pt x="1217" y="608"/>
                    </a:cubicBezTo>
                    <a:cubicBezTo>
                      <a:pt x="1217" y="274"/>
                      <a:pt x="943" y="0"/>
                      <a:pt x="6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39"/>
              <p:cNvSpPr/>
              <p:nvPr/>
            </p:nvSpPr>
            <p:spPr>
              <a:xfrm flipH="1">
                <a:off x="7010648" y="4454182"/>
                <a:ext cx="40280" cy="40280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1217" extrusionOk="0">
                    <a:moveTo>
                      <a:pt x="609" y="1"/>
                    </a:moveTo>
                    <a:cubicBezTo>
                      <a:pt x="274" y="1"/>
                      <a:pt x="1" y="274"/>
                      <a:pt x="1" y="609"/>
                    </a:cubicBezTo>
                    <a:cubicBezTo>
                      <a:pt x="1" y="943"/>
                      <a:pt x="274" y="1217"/>
                      <a:pt x="609" y="1217"/>
                    </a:cubicBezTo>
                    <a:cubicBezTo>
                      <a:pt x="943" y="1217"/>
                      <a:pt x="1217" y="943"/>
                      <a:pt x="1217" y="609"/>
                    </a:cubicBezTo>
                    <a:cubicBezTo>
                      <a:pt x="1217" y="274"/>
                      <a:pt x="943" y="1"/>
                      <a:pt x="6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39"/>
              <p:cNvSpPr/>
              <p:nvPr/>
            </p:nvSpPr>
            <p:spPr>
              <a:xfrm flipH="1">
                <a:off x="5761175" y="4621750"/>
                <a:ext cx="253560" cy="235555"/>
              </a:xfrm>
              <a:custGeom>
                <a:avLst/>
                <a:gdLst/>
                <a:ahLst/>
                <a:cxnLst/>
                <a:rect l="l" t="t" r="r" b="b"/>
                <a:pathLst>
                  <a:path w="7661" h="7117" extrusionOk="0">
                    <a:moveTo>
                      <a:pt x="3815" y="0"/>
                    </a:moveTo>
                    <a:cubicBezTo>
                      <a:pt x="3630" y="0"/>
                      <a:pt x="3442" y="15"/>
                      <a:pt x="3253" y="44"/>
                    </a:cubicBezTo>
                    <a:cubicBezTo>
                      <a:pt x="1307" y="379"/>
                      <a:pt x="0" y="2202"/>
                      <a:pt x="304" y="4148"/>
                    </a:cubicBezTo>
                    <a:cubicBezTo>
                      <a:pt x="604" y="5864"/>
                      <a:pt x="2101" y="7117"/>
                      <a:pt x="3787" y="7117"/>
                    </a:cubicBezTo>
                    <a:cubicBezTo>
                      <a:pt x="3982" y="7117"/>
                      <a:pt x="4179" y="7100"/>
                      <a:pt x="4377" y="7066"/>
                    </a:cubicBezTo>
                    <a:cubicBezTo>
                      <a:pt x="6323" y="6762"/>
                      <a:pt x="7660" y="4938"/>
                      <a:pt x="7326" y="2993"/>
                    </a:cubicBezTo>
                    <a:cubicBezTo>
                      <a:pt x="7051" y="1236"/>
                      <a:pt x="5538" y="0"/>
                      <a:pt x="3815" y="0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39"/>
              <p:cNvSpPr/>
              <p:nvPr/>
            </p:nvSpPr>
            <p:spPr>
              <a:xfrm flipH="1">
                <a:off x="5841670" y="4693107"/>
                <a:ext cx="106673" cy="91084"/>
              </a:xfrm>
              <a:custGeom>
                <a:avLst/>
                <a:gdLst/>
                <a:ahLst/>
                <a:cxnLst/>
                <a:rect l="l" t="t" r="r" b="b"/>
                <a:pathLst>
                  <a:path w="3223" h="2752" extrusionOk="0">
                    <a:moveTo>
                      <a:pt x="1832" y="1"/>
                    </a:moveTo>
                    <a:cubicBezTo>
                      <a:pt x="1497" y="1"/>
                      <a:pt x="1156" y="127"/>
                      <a:pt x="882" y="411"/>
                    </a:cubicBezTo>
                    <a:cubicBezTo>
                      <a:pt x="0" y="1262"/>
                      <a:pt x="608" y="2752"/>
                      <a:pt x="1855" y="2752"/>
                    </a:cubicBezTo>
                    <a:cubicBezTo>
                      <a:pt x="2614" y="2752"/>
                      <a:pt x="3222" y="2144"/>
                      <a:pt x="3222" y="1384"/>
                    </a:cubicBezTo>
                    <a:cubicBezTo>
                      <a:pt x="3222" y="560"/>
                      <a:pt x="2538" y="1"/>
                      <a:pt x="18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39"/>
              <p:cNvSpPr/>
              <p:nvPr/>
            </p:nvSpPr>
            <p:spPr>
              <a:xfrm flipH="1">
                <a:off x="6807425" y="3896865"/>
                <a:ext cx="441686" cy="441686"/>
              </a:xfrm>
              <a:custGeom>
                <a:avLst/>
                <a:gdLst/>
                <a:ahLst/>
                <a:cxnLst/>
                <a:rect l="l" t="t" r="r" b="b"/>
                <a:pathLst>
                  <a:path w="13345" h="13345" extrusionOk="0">
                    <a:moveTo>
                      <a:pt x="6688" y="1"/>
                    </a:moveTo>
                    <a:cubicBezTo>
                      <a:pt x="2980" y="1"/>
                      <a:pt x="1" y="2979"/>
                      <a:pt x="1" y="6657"/>
                    </a:cubicBezTo>
                    <a:cubicBezTo>
                      <a:pt x="1" y="10366"/>
                      <a:pt x="2980" y="13344"/>
                      <a:pt x="6688" y="13344"/>
                    </a:cubicBezTo>
                    <a:cubicBezTo>
                      <a:pt x="10366" y="13344"/>
                      <a:pt x="13345" y="10366"/>
                      <a:pt x="13345" y="6657"/>
                    </a:cubicBezTo>
                    <a:cubicBezTo>
                      <a:pt x="13345" y="2979"/>
                      <a:pt x="10366" y="1"/>
                      <a:pt x="668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39"/>
              <p:cNvSpPr/>
              <p:nvPr/>
            </p:nvSpPr>
            <p:spPr>
              <a:xfrm flipH="1">
                <a:off x="6508614" y="3597075"/>
                <a:ext cx="1040288" cy="1040254"/>
              </a:xfrm>
              <a:custGeom>
                <a:avLst/>
                <a:gdLst/>
                <a:ahLst/>
                <a:cxnLst/>
                <a:rect l="l" t="t" r="r" b="b"/>
                <a:pathLst>
                  <a:path w="31431" h="31430" fill="none" extrusionOk="0">
                    <a:moveTo>
                      <a:pt x="21035" y="2949"/>
                    </a:moveTo>
                    <a:cubicBezTo>
                      <a:pt x="28087" y="5867"/>
                      <a:pt x="31430" y="13952"/>
                      <a:pt x="28512" y="21035"/>
                    </a:cubicBezTo>
                    <a:cubicBezTo>
                      <a:pt x="25594" y="28086"/>
                      <a:pt x="17509" y="31430"/>
                      <a:pt x="10427" y="28512"/>
                    </a:cubicBezTo>
                    <a:cubicBezTo>
                      <a:pt x="3375" y="25594"/>
                      <a:pt x="1" y="17478"/>
                      <a:pt x="2949" y="10426"/>
                    </a:cubicBezTo>
                    <a:cubicBezTo>
                      <a:pt x="5867" y="3375"/>
                      <a:pt x="13953" y="1"/>
                      <a:pt x="21035" y="2949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39"/>
              <p:cNvSpPr/>
              <p:nvPr/>
            </p:nvSpPr>
            <p:spPr>
              <a:xfrm flipH="1">
                <a:off x="6876831" y="3915995"/>
                <a:ext cx="353150" cy="353150"/>
              </a:xfrm>
              <a:custGeom>
                <a:avLst/>
                <a:gdLst/>
                <a:ahLst/>
                <a:cxnLst/>
                <a:rect l="l" t="t" r="r" b="b"/>
                <a:pathLst>
                  <a:path w="10670" h="10670" fill="none" extrusionOk="0">
                    <a:moveTo>
                      <a:pt x="6110" y="10669"/>
                    </a:moveTo>
                    <a:cubicBezTo>
                      <a:pt x="2037" y="10669"/>
                      <a:pt x="0" y="5745"/>
                      <a:pt x="2858" y="2888"/>
                    </a:cubicBezTo>
                    <a:cubicBezTo>
                      <a:pt x="5745" y="0"/>
                      <a:pt x="10669" y="2037"/>
                      <a:pt x="10669" y="6110"/>
                    </a:cubicBezTo>
                    <a:cubicBezTo>
                      <a:pt x="10669" y="8633"/>
                      <a:pt x="8602" y="10669"/>
                      <a:pt x="6110" y="10669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39"/>
              <p:cNvSpPr/>
              <p:nvPr/>
            </p:nvSpPr>
            <p:spPr>
              <a:xfrm flipH="1">
                <a:off x="7463333" y="4427042"/>
                <a:ext cx="592578" cy="92574"/>
              </a:xfrm>
              <a:custGeom>
                <a:avLst/>
                <a:gdLst/>
                <a:ahLst/>
                <a:cxnLst/>
                <a:rect l="l" t="t" r="r" b="b"/>
                <a:pathLst>
                  <a:path w="17904" h="2797" extrusionOk="0">
                    <a:moveTo>
                      <a:pt x="0" y="0"/>
                    </a:moveTo>
                    <a:lnTo>
                      <a:pt x="0" y="2797"/>
                    </a:lnTo>
                    <a:lnTo>
                      <a:pt x="2827" y="2797"/>
                    </a:lnTo>
                    <a:lnTo>
                      <a:pt x="2827" y="0"/>
                    </a:lnTo>
                    <a:close/>
                    <a:moveTo>
                      <a:pt x="3770" y="0"/>
                    </a:moveTo>
                    <a:lnTo>
                      <a:pt x="3770" y="2797"/>
                    </a:lnTo>
                    <a:lnTo>
                      <a:pt x="6596" y="2797"/>
                    </a:lnTo>
                    <a:lnTo>
                      <a:pt x="6596" y="0"/>
                    </a:lnTo>
                    <a:close/>
                    <a:moveTo>
                      <a:pt x="7539" y="0"/>
                    </a:moveTo>
                    <a:lnTo>
                      <a:pt x="7539" y="2797"/>
                    </a:lnTo>
                    <a:lnTo>
                      <a:pt x="10365" y="2797"/>
                    </a:lnTo>
                    <a:lnTo>
                      <a:pt x="10365" y="0"/>
                    </a:lnTo>
                    <a:close/>
                    <a:moveTo>
                      <a:pt x="11308" y="0"/>
                    </a:moveTo>
                    <a:lnTo>
                      <a:pt x="11308" y="2797"/>
                    </a:lnTo>
                    <a:lnTo>
                      <a:pt x="14134" y="2797"/>
                    </a:lnTo>
                    <a:lnTo>
                      <a:pt x="14134" y="0"/>
                    </a:lnTo>
                    <a:close/>
                    <a:moveTo>
                      <a:pt x="15077" y="0"/>
                    </a:moveTo>
                    <a:lnTo>
                      <a:pt x="15077" y="2797"/>
                    </a:lnTo>
                    <a:lnTo>
                      <a:pt x="17904" y="2797"/>
                    </a:lnTo>
                    <a:lnTo>
                      <a:pt x="17904" y="0"/>
                    </a:lnTo>
                    <a:close/>
                  </a:path>
                </a:pathLst>
              </a:custGeom>
              <a:solidFill>
                <a:schemeClr val="dk1"/>
              </a:solidFill>
              <a:ln w="83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54" name="Google Shape;1054;p39"/>
            <p:cNvCxnSpPr/>
            <p:nvPr/>
          </p:nvCxnSpPr>
          <p:spPr>
            <a:xfrm>
              <a:off x="8038592" y="4511850"/>
              <a:ext cx="0" cy="7521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40"/>
          <p:cNvSpPr/>
          <p:nvPr/>
        </p:nvSpPr>
        <p:spPr>
          <a:xfrm>
            <a:off x="6674825" y="1883725"/>
            <a:ext cx="1283700" cy="12834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1970</a:t>
            </a:r>
            <a:endParaRPr sz="1700" dirty="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060" name="Google Shape;1060;p40"/>
          <p:cNvSpPr/>
          <p:nvPr/>
        </p:nvSpPr>
        <p:spPr>
          <a:xfrm>
            <a:off x="3913519" y="1875700"/>
            <a:ext cx="1283700" cy="12834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1967</a:t>
            </a:r>
            <a:endParaRPr sz="1700" dirty="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1061" name="Google Shape;1061;p40"/>
          <p:cNvGrpSpPr/>
          <p:nvPr/>
        </p:nvGrpSpPr>
        <p:grpSpPr>
          <a:xfrm rot="900049" flipH="1">
            <a:off x="3779892" y="1838475"/>
            <a:ext cx="1669185" cy="1585716"/>
            <a:chOff x="2632375" y="3649275"/>
            <a:chExt cx="1063875" cy="1010675"/>
          </a:xfrm>
        </p:grpSpPr>
        <p:sp>
          <p:nvSpPr>
            <p:cNvPr id="1062" name="Google Shape;1062;p40"/>
            <p:cNvSpPr/>
            <p:nvPr/>
          </p:nvSpPr>
          <p:spPr>
            <a:xfrm>
              <a:off x="3678750" y="4093825"/>
              <a:ext cx="17500" cy="129950"/>
            </a:xfrm>
            <a:custGeom>
              <a:avLst/>
              <a:gdLst/>
              <a:ahLst/>
              <a:cxnLst/>
              <a:rect l="l" t="t" r="r" b="b"/>
              <a:pathLst>
                <a:path w="700" h="5198" fill="none" extrusionOk="0">
                  <a:moveTo>
                    <a:pt x="699" y="0"/>
                  </a:moveTo>
                  <a:cubicBezTo>
                    <a:pt x="699" y="1763"/>
                    <a:pt x="456" y="3496"/>
                    <a:pt x="0" y="5198"/>
                  </a:cubicBez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0"/>
            <p:cNvSpPr/>
            <p:nvPr/>
          </p:nvSpPr>
          <p:spPr>
            <a:xfrm>
              <a:off x="2632375" y="3649275"/>
              <a:ext cx="997000" cy="1010675"/>
            </a:xfrm>
            <a:custGeom>
              <a:avLst/>
              <a:gdLst/>
              <a:ahLst/>
              <a:cxnLst/>
              <a:rect l="l" t="t" r="r" b="b"/>
              <a:pathLst>
                <a:path w="39880" h="40427" fill="none" extrusionOk="0">
                  <a:moveTo>
                    <a:pt x="39880" y="27600"/>
                  </a:moveTo>
                  <a:cubicBezTo>
                    <a:pt x="33193" y="38937"/>
                    <a:pt x="17387" y="40427"/>
                    <a:pt x="8694" y="30548"/>
                  </a:cubicBezTo>
                  <a:cubicBezTo>
                    <a:pt x="0" y="20639"/>
                    <a:pt x="3526" y="5137"/>
                    <a:pt x="15654" y="1"/>
                  </a:cubicBez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5" name="Google Shape;1065;p40"/>
          <p:cNvSpPr/>
          <p:nvPr/>
        </p:nvSpPr>
        <p:spPr>
          <a:xfrm>
            <a:off x="1173650" y="1875700"/>
            <a:ext cx="1283700" cy="12834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1945</a:t>
            </a:r>
            <a:endParaRPr sz="1700" dirty="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1066" name="Google Shape;1066;p40"/>
          <p:cNvGrpSpPr/>
          <p:nvPr/>
        </p:nvGrpSpPr>
        <p:grpSpPr>
          <a:xfrm>
            <a:off x="2457394" y="2301727"/>
            <a:ext cx="1454012" cy="431350"/>
            <a:chOff x="5604500" y="1883813"/>
            <a:chExt cx="1491600" cy="431350"/>
          </a:xfrm>
        </p:grpSpPr>
        <p:cxnSp>
          <p:nvCxnSpPr>
            <p:cNvPr id="1067" name="Google Shape;1067;p40"/>
            <p:cNvCxnSpPr/>
            <p:nvPr/>
          </p:nvCxnSpPr>
          <p:spPr>
            <a:xfrm>
              <a:off x="5604500" y="2101700"/>
              <a:ext cx="14916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8" name="Google Shape;1068;p40"/>
            <p:cNvGrpSpPr/>
            <p:nvPr/>
          </p:nvGrpSpPr>
          <p:grpSpPr>
            <a:xfrm rot="2700000">
              <a:off x="6191966" y="1952596"/>
              <a:ext cx="316239" cy="293783"/>
              <a:chOff x="5761175" y="4621750"/>
              <a:chExt cx="253560" cy="235555"/>
            </a:xfrm>
          </p:grpSpPr>
          <p:sp>
            <p:nvSpPr>
              <p:cNvPr id="1069" name="Google Shape;1069;p40"/>
              <p:cNvSpPr/>
              <p:nvPr/>
            </p:nvSpPr>
            <p:spPr>
              <a:xfrm flipH="1">
                <a:off x="5761175" y="4621750"/>
                <a:ext cx="253560" cy="235555"/>
              </a:xfrm>
              <a:custGeom>
                <a:avLst/>
                <a:gdLst/>
                <a:ahLst/>
                <a:cxnLst/>
                <a:rect l="l" t="t" r="r" b="b"/>
                <a:pathLst>
                  <a:path w="7661" h="7117" extrusionOk="0">
                    <a:moveTo>
                      <a:pt x="3815" y="0"/>
                    </a:moveTo>
                    <a:cubicBezTo>
                      <a:pt x="3630" y="0"/>
                      <a:pt x="3442" y="15"/>
                      <a:pt x="3253" y="44"/>
                    </a:cubicBezTo>
                    <a:cubicBezTo>
                      <a:pt x="1307" y="379"/>
                      <a:pt x="0" y="2202"/>
                      <a:pt x="304" y="4148"/>
                    </a:cubicBezTo>
                    <a:cubicBezTo>
                      <a:pt x="604" y="5864"/>
                      <a:pt x="2101" y="7117"/>
                      <a:pt x="3787" y="7117"/>
                    </a:cubicBezTo>
                    <a:cubicBezTo>
                      <a:pt x="3982" y="7117"/>
                      <a:pt x="4179" y="7100"/>
                      <a:pt x="4377" y="7066"/>
                    </a:cubicBezTo>
                    <a:cubicBezTo>
                      <a:pt x="6323" y="6762"/>
                      <a:pt x="7660" y="4938"/>
                      <a:pt x="7326" y="2993"/>
                    </a:cubicBezTo>
                    <a:cubicBezTo>
                      <a:pt x="7051" y="1236"/>
                      <a:pt x="5538" y="0"/>
                      <a:pt x="3815" y="0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40"/>
              <p:cNvSpPr/>
              <p:nvPr/>
            </p:nvSpPr>
            <p:spPr>
              <a:xfrm flipH="1">
                <a:off x="5841670" y="4693107"/>
                <a:ext cx="106673" cy="91084"/>
              </a:xfrm>
              <a:custGeom>
                <a:avLst/>
                <a:gdLst/>
                <a:ahLst/>
                <a:cxnLst/>
                <a:rect l="l" t="t" r="r" b="b"/>
                <a:pathLst>
                  <a:path w="3223" h="2752" extrusionOk="0">
                    <a:moveTo>
                      <a:pt x="1832" y="1"/>
                    </a:moveTo>
                    <a:cubicBezTo>
                      <a:pt x="1497" y="1"/>
                      <a:pt x="1156" y="127"/>
                      <a:pt x="882" y="411"/>
                    </a:cubicBezTo>
                    <a:cubicBezTo>
                      <a:pt x="0" y="1262"/>
                      <a:pt x="608" y="2752"/>
                      <a:pt x="1855" y="2752"/>
                    </a:cubicBezTo>
                    <a:cubicBezTo>
                      <a:pt x="2614" y="2752"/>
                      <a:pt x="3222" y="2144"/>
                      <a:pt x="3222" y="1384"/>
                    </a:cubicBezTo>
                    <a:cubicBezTo>
                      <a:pt x="3222" y="560"/>
                      <a:pt x="2538" y="1"/>
                      <a:pt x="18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71" name="Google Shape;1071;p40"/>
          <p:cNvGrpSpPr/>
          <p:nvPr/>
        </p:nvGrpSpPr>
        <p:grpSpPr>
          <a:xfrm>
            <a:off x="5195050" y="2301713"/>
            <a:ext cx="1491600" cy="431350"/>
            <a:chOff x="5604500" y="1883813"/>
            <a:chExt cx="1491600" cy="431350"/>
          </a:xfrm>
        </p:grpSpPr>
        <p:cxnSp>
          <p:nvCxnSpPr>
            <p:cNvPr id="1072" name="Google Shape;1072;p40"/>
            <p:cNvCxnSpPr/>
            <p:nvPr/>
          </p:nvCxnSpPr>
          <p:spPr>
            <a:xfrm>
              <a:off x="5604500" y="2101700"/>
              <a:ext cx="14916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73" name="Google Shape;1073;p40"/>
            <p:cNvGrpSpPr/>
            <p:nvPr/>
          </p:nvGrpSpPr>
          <p:grpSpPr>
            <a:xfrm rot="2700000">
              <a:off x="6191966" y="1952596"/>
              <a:ext cx="316239" cy="293783"/>
              <a:chOff x="5761175" y="4621750"/>
              <a:chExt cx="253560" cy="235555"/>
            </a:xfrm>
          </p:grpSpPr>
          <p:sp>
            <p:nvSpPr>
              <p:cNvPr id="1074" name="Google Shape;1074;p40"/>
              <p:cNvSpPr/>
              <p:nvPr/>
            </p:nvSpPr>
            <p:spPr>
              <a:xfrm flipH="1">
                <a:off x="5761175" y="4621750"/>
                <a:ext cx="253560" cy="235555"/>
              </a:xfrm>
              <a:custGeom>
                <a:avLst/>
                <a:gdLst/>
                <a:ahLst/>
                <a:cxnLst/>
                <a:rect l="l" t="t" r="r" b="b"/>
                <a:pathLst>
                  <a:path w="7661" h="7117" extrusionOk="0">
                    <a:moveTo>
                      <a:pt x="3815" y="0"/>
                    </a:moveTo>
                    <a:cubicBezTo>
                      <a:pt x="3630" y="0"/>
                      <a:pt x="3442" y="15"/>
                      <a:pt x="3253" y="44"/>
                    </a:cubicBezTo>
                    <a:cubicBezTo>
                      <a:pt x="1307" y="379"/>
                      <a:pt x="0" y="2202"/>
                      <a:pt x="304" y="4148"/>
                    </a:cubicBezTo>
                    <a:cubicBezTo>
                      <a:pt x="604" y="5864"/>
                      <a:pt x="2101" y="7117"/>
                      <a:pt x="3787" y="7117"/>
                    </a:cubicBezTo>
                    <a:cubicBezTo>
                      <a:pt x="3982" y="7117"/>
                      <a:pt x="4179" y="7100"/>
                      <a:pt x="4377" y="7066"/>
                    </a:cubicBezTo>
                    <a:cubicBezTo>
                      <a:pt x="6323" y="6762"/>
                      <a:pt x="7660" y="4938"/>
                      <a:pt x="7326" y="2993"/>
                    </a:cubicBezTo>
                    <a:cubicBezTo>
                      <a:pt x="7051" y="1236"/>
                      <a:pt x="5538" y="0"/>
                      <a:pt x="3815" y="0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40"/>
              <p:cNvSpPr/>
              <p:nvPr/>
            </p:nvSpPr>
            <p:spPr>
              <a:xfrm flipH="1">
                <a:off x="5841670" y="4693107"/>
                <a:ext cx="106673" cy="91084"/>
              </a:xfrm>
              <a:custGeom>
                <a:avLst/>
                <a:gdLst/>
                <a:ahLst/>
                <a:cxnLst/>
                <a:rect l="l" t="t" r="r" b="b"/>
                <a:pathLst>
                  <a:path w="3223" h="2752" extrusionOk="0">
                    <a:moveTo>
                      <a:pt x="1832" y="1"/>
                    </a:moveTo>
                    <a:cubicBezTo>
                      <a:pt x="1497" y="1"/>
                      <a:pt x="1156" y="127"/>
                      <a:pt x="882" y="411"/>
                    </a:cubicBezTo>
                    <a:cubicBezTo>
                      <a:pt x="0" y="1262"/>
                      <a:pt x="608" y="2752"/>
                      <a:pt x="1855" y="2752"/>
                    </a:cubicBezTo>
                    <a:cubicBezTo>
                      <a:pt x="2614" y="2752"/>
                      <a:pt x="3222" y="2144"/>
                      <a:pt x="3222" y="1384"/>
                    </a:cubicBezTo>
                    <a:cubicBezTo>
                      <a:pt x="3222" y="560"/>
                      <a:pt x="2538" y="1"/>
                      <a:pt x="18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76" name="Google Shape;1076;p40"/>
          <p:cNvSpPr txBox="1">
            <a:spLocks noGrp="1"/>
          </p:cNvSpPr>
          <p:nvPr>
            <p:ph type="title" idx="4294967295"/>
          </p:nvPr>
        </p:nvSpPr>
        <p:spPr>
          <a:xfrm>
            <a:off x="773156" y="3379025"/>
            <a:ext cx="20847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CONCEPT</a:t>
            </a:r>
            <a:endParaRPr sz="1400" dirty="0"/>
          </a:p>
        </p:txBody>
      </p:sp>
      <p:sp>
        <p:nvSpPr>
          <p:cNvPr id="1077" name="Google Shape;1077;p40"/>
          <p:cNvSpPr txBox="1">
            <a:spLocks noGrp="1"/>
          </p:cNvSpPr>
          <p:nvPr>
            <p:ph type="subTitle" idx="4294967295"/>
          </p:nvPr>
        </p:nvSpPr>
        <p:spPr>
          <a:xfrm>
            <a:off x="773150" y="3826872"/>
            <a:ext cx="2084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By Mathematician </a:t>
            </a:r>
            <a:r>
              <a:rPr lang="en-US" dirty="0">
                <a:hlinkClick r:id="rId3" tooltip="John von Neumann"/>
              </a:rPr>
              <a:t>John von Neumann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1078" name="Google Shape;1078;p40"/>
          <p:cNvSpPr txBox="1">
            <a:spLocks noGrp="1"/>
          </p:cNvSpPr>
          <p:nvPr>
            <p:ph type="title" idx="4294967295"/>
          </p:nvPr>
        </p:nvSpPr>
        <p:spPr>
          <a:xfrm>
            <a:off x="3529653" y="3379025"/>
            <a:ext cx="20847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IMPLEMENTATION</a:t>
            </a:r>
            <a:endParaRPr sz="1400" dirty="0"/>
          </a:p>
        </p:txBody>
      </p:sp>
      <p:sp>
        <p:nvSpPr>
          <p:cNvPr id="1079" name="Google Shape;1079;p40"/>
          <p:cNvSpPr txBox="1">
            <a:spLocks noGrp="1"/>
          </p:cNvSpPr>
          <p:nvPr>
            <p:ph type="subTitle" idx="4294967295"/>
          </p:nvPr>
        </p:nvSpPr>
        <p:spPr>
          <a:xfrm>
            <a:off x="3529647" y="3826872"/>
            <a:ext cx="2084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Fairchild 3800, consisting of an eight-bit ALU with accumulator</a:t>
            </a:r>
            <a:endParaRPr sz="1200" dirty="0"/>
          </a:p>
        </p:txBody>
      </p:sp>
      <p:sp>
        <p:nvSpPr>
          <p:cNvPr id="1080" name="Google Shape;1080;p40"/>
          <p:cNvSpPr txBox="1">
            <a:spLocks noGrp="1"/>
          </p:cNvSpPr>
          <p:nvPr>
            <p:ph type="title" idx="4294967295"/>
          </p:nvPr>
        </p:nvSpPr>
        <p:spPr>
          <a:xfrm>
            <a:off x="6286153" y="3379025"/>
            <a:ext cx="20847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4-BIT ALU</a:t>
            </a:r>
            <a:endParaRPr sz="2000" dirty="0"/>
          </a:p>
        </p:txBody>
      </p:sp>
      <p:sp>
        <p:nvSpPr>
          <p:cNvPr id="1081" name="Google Shape;1081;p40"/>
          <p:cNvSpPr txBox="1">
            <a:spLocks noGrp="1"/>
          </p:cNvSpPr>
          <p:nvPr>
            <p:ph type="subTitle" idx="4294967295"/>
          </p:nvPr>
        </p:nvSpPr>
        <p:spPr>
          <a:xfrm>
            <a:off x="6286153" y="3615460"/>
            <a:ext cx="2084700" cy="10543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The 74181</a:t>
            </a:r>
            <a:r>
              <a:rPr lang="en-US" sz="1200" dirty="0"/>
              <a:t> is a 4-bit ALU implemented as a 7400 series TTL integrated circuit. </a:t>
            </a:r>
            <a:endParaRPr sz="1200" dirty="0"/>
          </a:p>
        </p:txBody>
      </p:sp>
      <p:grpSp>
        <p:nvGrpSpPr>
          <p:cNvPr id="1082" name="Google Shape;1082;p40"/>
          <p:cNvGrpSpPr/>
          <p:nvPr/>
        </p:nvGrpSpPr>
        <p:grpSpPr>
          <a:xfrm rot="-2700000" flipH="1">
            <a:off x="1073759" y="1686142"/>
            <a:ext cx="1669144" cy="1646473"/>
            <a:chOff x="2632375" y="3610525"/>
            <a:chExt cx="1063875" cy="1049425"/>
          </a:xfrm>
        </p:grpSpPr>
        <p:sp>
          <p:nvSpPr>
            <p:cNvPr id="1083" name="Google Shape;1083;p40"/>
            <p:cNvSpPr/>
            <p:nvPr/>
          </p:nvSpPr>
          <p:spPr>
            <a:xfrm>
              <a:off x="3678750" y="4093825"/>
              <a:ext cx="17500" cy="129950"/>
            </a:xfrm>
            <a:custGeom>
              <a:avLst/>
              <a:gdLst/>
              <a:ahLst/>
              <a:cxnLst/>
              <a:rect l="l" t="t" r="r" b="b"/>
              <a:pathLst>
                <a:path w="700" h="5198" fill="none" extrusionOk="0">
                  <a:moveTo>
                    <a:pt x="699" y="0"/>
                  </a:moveTo>
                  <a:cubicBezTo>
                    <a:pt x="699" y="1763"/>
                    <a:pt x="456" y="3496"/>
                    <a:pt x="0" y="5198"/>
                  </a:cubicBez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0"/>
            <p:cNvSpPr/>
            <p:nvPr/>
          </p:nvSpPr>
          <p:spPr>
            <a:xfrm>
              <a:off x="2632375" y="3649275"/>
              <a:ext cx="997000" cy="1010675"/>
            </a:xfrm>
            <a:custGeom>
              <a:avLst/>
              <a:gdLst/>
              <a:ahLst/>
              <a:cxnLst/>
              <a:rect l="l" t="t" r="r" b="b"/>
              <a:pathLst>
                <a:path w="39880" h="40427" fill="none" extrusionOk="0">
                  <a:moveTo>
                    <a:pt x="39880" y="27600"/>
                  </a:moveTo>
                  <a:cubicBezTo>
                    <a:pt x="33193" y="38937"/>
                    <a:pt x="17387" y="40427"/>
                    <a:pt x="8694" y="30548"/>
                  </a:cubicBezTo>
                  <a:cubicBezTo>
                    <a:pt x="0" y="20639"/>
                    <a:pt x="3526" y="5137"/>
                    <a:pt x="15654" y="1"/>
                  </a:cubicBez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0"/>
            <p:cNvSpPr/>
            <p:nvPr/>
          </p:nvSpPr>
          <p:spPr>
            <a:xfrm>
              <a:off x="3083000" y="3610525"/>
              <a:ext cx="129950" cy="17500"/>
            </a:xfrm>
            <a:custGeom>
              <a:avLst/>
              <a:gdLst/>
              <a:ahLst/>
              <a:cxnLst/>
              <a:rect l="l" t="t" r="r" b="b"/>
              <a:pathLst>
                <a:path w="5198" h="700" fill="none" extrusionOk="0">
                  <a:moveTo>
                    <a:pt x="0" y="700"/>
                  </a:moveTo>
                  <a:cubicBezTo>
                    <a:pt x="1702" y="244"/>
                    <a:pt x="3435" y="0"/>
                    <a:pt x="5198" y="0"/>
                  </a:cubicBez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6" name="Google Shape;1086;p40"/>
          <p:cNvGrpSpPr/>
          <p:nvPr/>
        </p:nvGrpSpPr>
        <p:grpSpPr>
          <a:xfrm rot="2700000">
            <a:off x="6367855" y="1694167"/>
            <a:ext cx="1669144" cy="1646473"/>
            <a:chOff x="2632375" y="3610525"/>
            <a:chExt cx="1063875" cy="1049425"/>
          </a:xfrm>
        </p:grpSpPr>
        <p:sp>
          <p:nvSpPr>
            <p:cNvPr id="1087" name="Google Shape;1087;p40"/>
            <p:cNvSpPr/>
            <p:nvPr/>
          </p:nvSpPr>
          <p:spPr>
            <a:xfrm>
              <a:off x="3678750" y="4093825"/>
              <a:ext cx="17500" cy="129950"/>
            </a:xfrm>
            <a:custGeom>
              <a:avLst/>
              <a:gdLst/>
              <a:ahLst/>
              <a:cxnLst/>
              <a:rect l="l" t="t" r="r" b="b"/>
              <a:pathLst>
                <a:path w="700" h="5198" fill="none" extrusionOk="0">
                  <a:moveTo>
                    <a:pt x="699" y="0"/>
                  </a:moveTo>
                  <a:cubicBezTo>
                    <a:pt x="699" y="1763"/>
                    <a:pt x="456" y="3496"/>
                    <a:pt x="0" y="5198"/>
                  </a:cubicBez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0"/>
            <p:cNvSpPr/>
            <p:nvPr/>
          </p:nvSpPr>
          <p:spPr>
            <a:xfrm>
              <a:off x="2632375" y="3649275"/>
              <a:ext cx="997000" cy="1010675"/>
            </a:xfrm>
            <a:custGeom>
              <a:avLst/>
              <a:gdLst/>
              <a:ahLst/>
              <a:cxnLst/>
              <a:rect l="l" t="t" r="r" b="b"/>
              <a:pathLst>
                <a:path w="39880" h="40427" fill="none" extrusionOk="0">
                  <a:moveTo>
                    <a:pt x="39880" y="27600"/>
                  </a:moveTo>
                  <a:cubicBezTo>
                    <a:pt x="33193" y="38937"/>
                    <a:pt x="17387" y="40427"/>
                    <a:pt x="8694" y="30548"/>
                  </a:cubicBezTo>
                  <a:cubicBezTo>
                    <a:pt x="0" y="20639"/>
                    <a:pt x="3526" y="5137"/>
                    <a:pt x="15654" y="1"/>
                  </a:cubicBez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0"/>
            <p:cNvSpPr/>
            <p:nvPr/>
          </p:nvSpPr>
          <p:spPr>
            <a:xfrm>
              <a:off x="3083000" y="3610525"/>
              <a:ext cx="129950" cy="17500"/>
            </a:xfrm>
            <a:custGeom>
              <a:avLst/>
              <a:gdLst/>
              <a:ahLst/>
              <a:cxnLst/>
              <a:rect l="l" t="t" r="r" b="b"/>
              <a:pathLst>
                <a:path w="5198" h="700" fill="none" extrusionOk="0">
                  <a:moveTo>
                    <a:pt x="0" y="700"/>
                  </a:moveTo>
                  <a:cubicBezTo>
                    <a:pt x="1702" y="244"/>
                    <a:pt x="3435" y="0"/>
                    <a:pt x="5198" y="0"/>
                  </a:cubicBezTo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90" name="Google Shape;1090;p40"/>
          <p:cNvCxnSpPr/>
          <p:nvPr/>
        </p:nvCxnSpPr>
        <p:spPr>
          <a:xfrm>
            <a:off x="7970300" y="2517400"/>
            <a:ext cx="1678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42"/>
          <p:cNvSpPr txBox="1">
            <a:spLocks noGrp="1"/>
          </p:cNvSpPr>
          <p:nvPr>
            <p:ph type="body" idx="1"/>
          </p:nvPr>
        </p:nvSpPr>
        <p:spPr>
          <a:xfrm>
            <a:off x="3818675" y="1681875"/>
            <a:ext cx="4611900" cy="27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sz="1600" dirty="0"/>
              <a:t>A typical ALU consists of three types of functional parts: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sz="16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 b="1" dirty="0"/>
              <a:t>Storage Registers</a:t>
            </a:r>
            <a:endParaRPr lang="en" sz="16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600" b="1" dirty="0"/>
              <a:t>O</a:t>
            </a:r>
            <a:r>
              <a:rPr lang="en-US" sz="1600" b="1" dirty="0" err="1"/>
              <a:t>perations</a:t>
            </a:r>
            <a:r>
              <a:rPr lang="en-US" sz="1600" b="1" dirty="0"/>
              <a:t> Logic</a:t>
            </a:r>
            <a:endParaRPr lang="en" sz="16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600" b="1" dirty="0"/>
              <a:t>S</a:t>
            </a:r>
            <a:r>
              <a:rPr lang="en-US" sz="1600" b="1" dirty="0" err="1"/>
              <a:t>equencing</a:t>
            </a:r>
            <a:r>
              <a:rPr lang="en-US" sz="1600" b="1" dirty="0"/>
              <a:t> Logic</a:t>
            </a:r>
            <a:endParaRPr sz="1600" dirty="0"/>
          </a:p>
        </p:txBody>
      </p:sp>
      <p:sp>
        <p:nvSpPr>
          <p:cNvPr id="1123" name="Google Shape;1123;p42"/>
          <p:cNvSpPr txBox="1">
            <a:spLocks noGrp="1"/>
          </p:cNvSpPr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COMPONENTS</a:t>
            </a:r>
            <a:endParaRPr dirty="0"/>
          </a:p>
        </p:txBody>
      </p:sp>
      <p:cxnSp>
        <p:nvCxnSpPr>
          <p:cNvPr id="1124" name="Google Shape;1124;p42"/>
          <p:cNvCxnSpPr/>
          <p:nvPr/>
        </p:nvCxnSpPr>
        <p:spPr>
          <a:xfrm>
            <a:off x="3670558" y="3032289"/>
            <a:ext cx="41130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125" name="Google Shape;1125;p42"/>
          <p:cNvSpPr/>
          <p:nvPr/>
        </p:nvSpPr>
        <p:spPr>
          <a:xfrm>
            <a:off x="1844500" y="2477625"/>
            <a:ext cx="1135800" cy="1135800"/>
          </a:xfrm>
          <a:prstGeom prst="rect">
            <a:avLst/>
          </a:prstGeom>
          <a:noFill/>
          <a:ln w="1143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6" name="Google Shape;1126;p42"/>
          <p:cNvGrpSpPr/>
          <p:nvPr/>
        </p:nvGrpSpPr>
        <p:grpSpPr>
          <a:xfrm>
            <a:off x="1342804" y="2619534"/>
            <a:ext cx="289868" cy="852000"/>
            <a:chOff x="456616" y="2161476"/>
            <a:chExt cx="289868" cy="852000"/>
          </a:xfrm>
        </p:grpSpPr>
        <p:sp>
          <p:nvSpPr>
            <p:cNvPr id="1127" name="Google Shape;1127;p42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2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2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2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2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2" name="Google Shape;1132;p42"/>
          <p:cNvGrpSpPr/>
          <p:nvPr/>
        </p:nvGrpSpPr>
        <p:grpSpPr>
          <a:xfrm rot="5400000">
            <a:off x="2267459" y="1684584"/>
            <a:ext cx="289868" cy="852000"/>
            <a:chOff x="456616" y="2161476"/>
            <a:chExt cx="289868" cy="852000"/>
          </a:xfrm>
        </p:grpSpPr>
        <p:sp>
          <p:nvSpPr>
            <p:cNvPr id="1133" name="Google Shape;1133;p42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2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2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2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2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8" name="Google Shape;1138;p42"/>
          <p:cNvSpPr/>
          <p:nvPr/>
        </p:nvSpPr>
        <p:spPr>
          <a:xfrm>
            <a:off x="1986413" y="2668913"/>
            <a:ext cx="851988" cy="753218"/>
          </a:xfrm>
          <a:custGeom>
            <a:avLst/>
            <a:gdLst/>
            <a:ahLst/>
            <a:cxnLst/>
            <a:rect l="l" t="t" r="r" b="b"/>
            <a:pathLst>
              <a:path w="11438" h="10112" extrusionOk="0">
                <a:moveTo>
                  <a:pt x="5204" y="1739"/>
                </a:moveTo>
                <a:cubicBezTo>
                  <a:pt x="5222" y="1739"/>
                  <a:pt x="5240" y="1740"/>
                  <a:pt x="5258" y="1743"/>
                </a:cubicBezTo>
                <a:cubicBezTo>
                  <a:pt x="5357" y="1757"/>
                  <a:pt x="5447" y="1810"/>
                  <a:pt x="5506" y="1891"/>
                </a:cubicBezTo>
                <a:cubicBezTo>
                  <a:pt x="5569" y="1971"/>
                  <a:pt x="5594" y="2073"/>
                  <a:pt x="5578" y="2173"/>
                </a:cubicBezTo>
                <a:lnTo>
                  <a:pt x="5125" y="5292"/>
                </a:lnTo>
                <a:lnTo>
                  <a:pt x="4251" y="6024"/>
                </a:lnTo>
                <a:lnTo>
                  <a:pt x="4828" y="2063"/>
                </a:lnTo>
                <a:cubicBezTo>
                  <a:pt x="4856" y="1875"/>
                  <a:pt x="5018" y="1739"/>
                  <a:pt x="5204" y="1739"/>
                </a:cubicBezTo>
                <a:close/>
                <a:moveTo>
                  <a:pt x="2905" y="3664"/>
                </a:moveTo>
                <a:cubicBezTo>
                  <a:pt x="2923" y="3664"/>
                  <a:pt x="2941" y="3665"/>
                  <a:pt x="2959" y="3667"/>
                </a:cubicBezTo>
                <a:cubicBezTo>
                  <a:pt x="3167" y="3697"/>
                  <a:pt x="3311" y="3890"/>
                  <a:pt x="3280" y="4098"/>
                </a:cubicBezTo>
                <a:lnTo>
                  <a:pt x="2825" y="7222"/>
                </a:lnTo>
                <a:lnTo>
                  <a:pt x="1950" y="7953"/>
                </a:lnTo>
                <a:lnTo>
                  <a:pt x="2529" y="3989"/>
                </a:lnTo>
                <a:cubicBezTo>
                  <a:pt x="2556" y="3800"/>
                  <a:pt x="2719" y="3664"/>
                  <a:pt x="2905" y="3664"/>
                </a:cubicBezTo>
                <a:close/>
                <a:moveTo>
                  <a:pt x="7126" y="0"/>
                </a:moveTo>
                <a:cubicBezTo>
                  <a:pt x="6881" y="0"/>
                  <a:pt x="6665" y="178"/>
                  <a:pt x="6626" y="426"/>
                </a:cubicBezTo>
                <a:lnTo>
                  <a:pt x="6029" y="4535"/>
                </a:lnTo>
                <a:lnTo>
                  <a:pt x="5416" y="5046"/>
                </a:lnTo>
                <a:lnTo>
                  <a:pt x="5831" y="2208"/>
                </a:lnTo>
                <a:cubicBezTo>
                  <a:pt x="5855" y="2043"/>
                  <a:pt x="5811" y="1874"/>
                  <a:pt x="5711" y="1740"/>
                </a:cubicBezTo>
                <a:cubicBezTo>
                  <a:pt x="5611" y="1604"/>
                  <a:pt x="5461" y="1515"/>
                  <a:pt x="5295" y="1491"/>
                </a:cubicBezTo>
                <a:cubicBezTo>
                  <a:pt x="5264" y="1487"/>
                  <a:pt x="5234" y="1485"/>
                  <a:pt x="5204" y="1485"/>
                </a:cubicBezTo>
                <a:cubicBezTo>
                  <a:pt x="4896" y="1485"/>
                  <a:pt x="4626" y="1711"/>
                  <a:pt x="4579" y="2026"/>
                </a:cubicBezTo>
                <a:lnTo>
                  <a:pt x="3960" y="6268"/>
                </a:lnTo>
                <a:lnTo>
                  <a:pt x="3116" y="6977"/>
                </a:lnTo>
                <a:lnTo>
                  <a:pt x="3531" y="4135"/>
                </a:lnTo>
                <a:cubicBezTo>
                  <a:pt x="3582" y="3789"/>
                  <a:pt x="3340" y="3467"/>
                  <a:pt x="2995" y="3419"/>
                </a:cubicBezTo>
                <a:cubicBezTo>
                  <a:pt x="2964" y="3415"/>
                  <a:pt x="2934" y="3413"/>
                  <a:pt x="2904" y="3413"/>
                </a:cubicBezTo>
                <a:cubicBezTo>
                  <a:pt x="2595" y="3413"/>
                  <a:pt x="2325" y="3639"/>
                  <a:pt x="2278" y="3954"/>
                </a:cubicBezTo>
                <a:lnTo>
                  <a:pt x="1661" y="8199"/>
                </a:lnTo>
                <a:lnTo>
                  <a:pt x="179" y="9443"/>
                </a:lnTo>
                <a:cubicBezTo>
                  <a:pt x="20" y="9577"/>
                  <a:pt x="0" y="9816"/>
                  <a:pt x="134" y="9975"/>
                </a:cubicBezTo>
                <a:cubicBezTo>
                  <a:pt x="209" y="10065"/>
                  <a:pt x="317" y="10112"/>
                  <a:pt x="425" y="10112"/>
                </a:cubicBezTo>
                <a:cubicBezTo>
                  <a:pt x="510" y="10112"/>
                  <a:pt x="595" y="10083"/>
                  <a:pt x="666" y="10025"/>
                </a:cubicBezTo>
                <a:lnTo>
                  <a:pt x="2128" y="8797"/>
                </a:lnTo>
                <a:lnTo>
                  <a:pt x="6733" y="8554"/>
                </a:lnTo>
                <a:cubicBezTo>
                  <a:pt x="7081" y="8536"/>
                  <a:pt x="7351" y="8238"/>
                  <a:pt x="7332" y="7890"/>
                </a:cubicBezTo>
                <a:cubicBezTo>
                  <a:pt x="7329" y="7825"/>
                  <a:pt x="7275" y="7769"/>
                  <a:pt x="7213" y="7769"/>
                </a:cubicBezTo>
                <a:cubicBezTo>
                  <a:pt x="7208" y="7769"/>
                  <a:pt x="7203" y="7769"/>
                  <a:pt x="7198" y="7770"/>
                </a:cubicBezTo>
                <a:cubicBezTo>
                  <a:pt x="7128" y="7774"/>
                  <a:pt x="7076" y="7833"/>
                  <a:pt x="7078" y="7902"/>
                </a:cubicBezTo>
                <a:cubicBezTo>
                  <a:pt x="7084" y="8002"/>
                  <a:pt x="7049" y="8101"/>
                  <a:pt x="6983" y="8177"/>
                </a:cubicBezTo>
                <a:cubicBezTo>
                  <a:pt x="6915" y="8252"/>
                  <a:pt x="6820" y="8297"/>
                  <a:pt x="6720" y="8302"/>
                </a:cubicBezTo>
                <a:lnTo>
                  <a:pt x="2451" y="8527"/>
                </a:lnTo>
                <a:lnTo>
                  <a:pt x="4424" y="6871"/>
                </a:lnTo>
                <a:lnTo>
                  <a:pt x="9032" y="6627"/>
                </a:lnTo>
                <a:cubicBezTo>
                  <a:pt x="9381" y="6610"/>
                  <a:pt x="9650" y="6312"/>
                  <a:pt x="9630" y="5962"/>
                </a:cubicBezTo>
                <a:cubicBezTo>
                  <a:pt x="9626" y="5900"/>
                  <a:pt x="9572" y="5842"/>
                  <a:pt x="9513" y="5842"/>
                </a:cubicBezTo>
                <a:cubicBezTo>
                  <a:pt x="9508" y="5842"/>
                  <a:pt x="9502" y="5843"/>
                  <a:pt x="9497" y="5843"/>
                </a:cubicBezTo>
                <a:cubicBezTo>
                  <a:pt x="9428" y="5846"/>
                  <a:pt x="9374" y="5906"/>
                  <a:pt x="9379" y="5976"/>
                </a:cubicBezTo>
                <a:cubicBezTo>
                  <a:pt x="9383" y="6076"/>
                  <a:pt x="9348" y="6175"/>
                  <a:pt x="9281" y="6250"/>
                </a:cubicBezTo>
                <a:cubicBezTo>
                  <a:pt x="9214" y="6325"/>
                  <a:pt x="9119" y="6370"/>
                  <a:pt x="9019" y="6375"/>
                </a:cubicBezTo>
                <a:lnTo>
                  <a:pt x="4746" y="6601"/>
                </a:lnTo>
                <a:lnTo>
                  <a:pt x="6514" y="5117"/>
                </a:lnTo>
                <a:lnTo>
                  <a:pt x="10948" y="4882"/>
                </a:lnTo>
                <a:cubicBezTo>
                  <a:pt x="11226" y="4867"/>
                  <a:pt x="11438" y="4628"/>
                  <a:pt x="11423" y="4352"/>
                </a:cubicBezTo>
                <a:cubicBezTo>
                  <a:pt x="11408" y="4082"/>
                  <a:pt x="11185" y="3872"/>
                  <a:pt x="10918" y="3872"/>
                </a:cubicBezTo>
                <a:cubicBezTo>
                  <a:pt x="10910" y="3872"/>
                  <a:pt x="10902" y="3872"/>
                  <a:pt x="10894" y="3872"/>
                </a:cubicBezTo>
                <a:lnTo>
                  <a:pt x="7801" y="4037"/>
                </a:lnTo>
                <a:lnTo>
                  <a:pt x="9748" y="2403"/>
                </a:lnTo>
                <a:cubicBezTo>
                  <a:pt x="9911" y="2269"/>
                  <a:pt x="9932" y="2028"/>
                  <a:pt x="9796" y="1867"/>
                </a:cubicBezTo>
                <a:cubicBezTo>
                  <a:pt x="9721" y="1777"/>
                  <a:pt x="9614" y="1730"/>
                  <a:pt x="9505" y="1730"/>
                </a:cubicBezTo>
                <a:cubicBezTo>
                  <a:pt x="9419" y="1730"/>
                  <a:pt x="9332" y="1760"/>
                  <a:pt x="9260" y="1820"/>
                </a:cubicBezTo>
                <a:lnTo>
                  <a:pt x="7193" y="3556"/>
                </a:lnTo>
                <a:lnTo>
                  <a:pt x="7193" y="3556"/>
                </a:lnTo>
                <a:lnTo>
                  <a:pt x="7627" y="571"/>
                </a:lnTo>
                <a:cubicBezTo>
                  <a:pt x="7664" y="298"/>
                  <a:pt x="7472" y="45"/>
                  <a:pt x="7198" y="5"/>
                </a:cubicBezTo>
                <a:cubicBezTo>
                  <a:pt x="7174" y="2"/>
                  <a:pt x="7150" y="0"/>
                  <a:pt x="712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3" name="Google Shape;1143;p43"/>
          <p:cNvCxnSpPr>
            <a:stCxn id="1144" idx="3"/>
            <a:endCxn id="1145" idx="3"/>
          </p:cNvCxnSpPr>
          <p:nvPr/>
        </p:nvCxnSpPr>
        <p:spPr>
          <a:xfrm>
            <a:off x="6046650" y="2931019"/>
            <a:ext cx="8553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6" name="Google Shape;1146;p43"/>
          <p:cNvCxnSpPr>
            <a:stCxn id="1147" idx="3"/>
            <a:endCxn id="1144" idx="1"/>
          </p:cNvCxnSpPr>
          <p:nvPr/>
        </p:nvCxnSpPr>
        <p:spPr>
          <a:xfrm>
            <a:off x="4068125" y="2931019"/>
            <a:ext cx="10077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8" name="Google Shape;1148;p43"/>
          <p:cNvCxnSpPr>
            <a:stCxn id="1149" idx="3"/>
            <a:endCxn id="1147" idx="1"/>
          </p:cNvCxnSpPr>
          <p:nvPr/>
        </p:nvCxnSpPr>
        <p:spPr>
          <a:xfrm>
            <a:off x="2242000" y="2931019"/>
            <a:ext cx="8553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50" name="Google Shape;1150;p43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35247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ighlight>
                  <a:srgbClr val="008000"/>
                </a:highlight>
              </a:rPr>
              <a:t>Instruments</a:t>
            </a:r>
            <a:endParaRPr dirty="0">
              <a:highlight>
                <a:srgbClr val="008000"/>
              </a:highlight>
            </a:endParaRPr>
          </a:p>
        </p:txBody>
      </p:sp>
      <p:sp>
        <p:nvSpPr>
          <p:cNvPr id="1149" name="Google Shape;1149;p43"/>
          <p:cNvSpPr/>
          <p:nvPr/>
        </p:nvSpPr>
        <p:spPr>
          <a:xfrm>
            <a:off x="1271200" y="2445619"/>
            <a:ext cx="970800" cy="9708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30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151" name="Google Shape;1151;p43"/>
          <p:cNvGrpSpPr/>
          <p:nvPr/>
        </p:nvGrpSpPr>
        <p:grpSpPr>
          <a:xfrm>
            <a:off x="713329" y="2498572"/>
            <a:ext cx="289868" cy="852000"/>
            <a:chOff x="456616" y="2161476"/>
            <a:chExt cx="289868" cy="852000"/>
          </a:xfrm>
        </p:grpSpPr>
        <p:sp>
          <p:nvSpPr>
            <p:cNvPr id="1152" name="Google Shape;1152;p43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3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3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3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3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7" name="Google Shape;1147;p43"/>
          <p:cNvSpPr/>
          <p:nvPr/>
        </p:nvSpPr>
        <p:spPr>
          <a:xfrm>
            <a:off x="3097325" y="2445619"/>
            <a:ext cx="970800" cy="9708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sz="30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157" name="Google Shape;1157;p43"/>
          <p:cNvGrpSpPr/>
          <p:nvPr/>
        </p:nvGrpSpPr>
        <p:grpSpPr>
          <a:xfrm rot="-5400000">
            <a:off x="3437791" y="3431123"/>
            <a:ext cx="289868" cy="852000"/>
            <a:chOff x="456616" y="2161476"/>
            <a:chExt cx="289868" cy="852000"/>
          </a:xfrm>
        </p:grpSpPr>
        <p:sp>
          <p:nvSpPr>
            <p:cNvPr id="1158" name="Google Shape;1158;p43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3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3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3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3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4" name="Google Shape;1144;p43"/>
          <p:cNvSpPr/>
          <p:nvPr/>
        </p:nvSpPr>
        <p:spPr>
          <a:xfrm>
            <a:off x="5075850" y="2445619"/>
            <a:ext cx="970800" cy="9708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sz="30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163" name="Google Shape;1163;p43"/>
          <p:cNvGrpSpPr/>
          <p:nvPr/>
        </p:nvGrpSpPr>
        <p:grpSpPr>
          <a:xfrm rot="5400000">
            <a:off x="5416316" y="1575572"/>
            <a:ext cx="289868" cy="852000"/>
            <a:chOff x="456616" y="2161476"/>
            <a:chExt cx="289868" cy="852000"/>
          </a:xfrm>
        </p:grpSpPr>
        <p:sp>
          <p:nvSpPr>
            <p:cNvPr id="1164" name="Google Shape;1164;p43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3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3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3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3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5" name="Google Shape;1145;p43"/>
          <p:cNvSpPr/>
          <p:nvPr/>
        </p:nvSpPr>
        <p:spPr>
          <a:xfrm flipH="1">
            <a:off x="6901978" y="2445619"/>
            <a:ext cx="970800" cy="9708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sz="30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169" name="Google Shape;1169;p43"/>
          <p:cNvGrpSpPr/>
          <p:nvPr/>
        </p:nvGrpSpPr>
        <p:grpSpPr>
          <a:xfrm flipH="1">
            <a:off x="8140807" y="2498572"/>
            <a:ext cx="289868" cy="852000"/>
            <a:chOff x="456616" y="2161476"/>
            <a:chExt cx="289868" cy="852000"/>
          </a:xfrm>
        </p:grpSpPr>
        <p:sp>
          <p:nvSpPr>
            <p:cNvPr id="1170" name="Google Shape;1170;p43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3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3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3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3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5" name="Google Shape;1175;p43"/>
          <p:cNvSpPr txBox="1">
            <a:spLocks noGrp="1"/>
          </p:cNvSpPr>
          <p:nvPr>
            <p:ph type="title" idx="4294967295"/>
          </p:nvPr>
        </p:nvSpPr>
        <p:spPr>
          <a:xfrm>
            <a:off x="755350" y="3615303"/>
            <a:ext cx="20025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Gates</a:t>
            </a:r>
            <a:endParaRPr sz="2000" dirty="0"/>
          </a:p>
        </p:txBody>
      </p:sp>
      <p:sp>
        <p:nvSpPr>
          <p:cNvPr id="1176" name="Google Shape;1176;p43"/>
          <p:cNvSpPr txBox="1">
            <a:spLocks noGrp="1"/>
          </p:cNvSpPr>
          <p:nvPr>
            <p:ph type="subTitle" idx="4294967295"/>
          </p:nvPr>
        </p:nvSpPr>
        <p:spPr>
          <a:xfrm>
            <a:off x="755350" y="4047903"/>
            <a:ext cx="2002500" cy="5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r>
              <a:rPr lang="en" dirty="0"/>
              <a:t>ifferent input and, or, not, xor gates</a:t>
            </a:r>
            <a:endParaRPr dirty="0"/>
          </a:p>
        </p:txBody>
      </p:sp>
      <p:sp>
        <p:nvSpPr>
          <p:cNvPr id="1177" name="Google Shape;1177;p43"/>
          <p:cNvSpPr txBox="1">
            <a:spLocks noGrp="1"/>
          </p:cNvSpPr>
          <p:nvPr>
            <p:ph type="title" idx="4294967295"/>
          </p:nvPr>
        </p:nvSpPr>
        <p:spPr>
          <a:xfrm>
            <a:off x="2581475" y="1251822"/>
            <a:ext cx="20025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IC</a:t>
            </a:r>
            <a:endParaRPr sz="2000" dirty="0"/>
          </a:p>
        </p:txBody>
      </p:sp>
      <p:sp>
        <p:nvSpPr>
          <p:cNvPr id="1178" name="Google Shape;1178;p43"/>
          <p:cNvSpPr txBox="1">
            <a:spLocks noGrp="1"/>
          </p:cNvSpPr>
          <p:nvPr>
            <p:ph type="subTitle" idx="4294967295"/>
          </p:nvPr>
        </p:nvSpPr>
        <p:spPr>
          <a:xfrm>
            <a:off x="2581475" y="1684422"/>
            <a:ext cx="2002500" cy="5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IC-7483</a:t>
            </a:r>
            <a:endParaRPr dirty="0"/>
          </a:p>
        </p:txBody>
      </p:sp>
      <p:sp>
        <p:nvSpPr>
          <p:cNvPr id="1179" name="Google Shape;1179;p43"/>
          <p:cNvSpPr txBox="1">
            <a:spLocks noGrp="1"/>
          </p:cNvSpPr>
          <p:nvPr>
            <p:ph type="title" idx="4294967295"/>
          </p:nvPr>
        </p:nvSpPr>
        <p:spPr>
          <a:xfrm>
            <a:off x="4560000" y="3615303"/>
            <a:ext cx="20025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Wires</a:t>
            </a:r>
            <a:endParaRPr sz="2000" dirty="0"/>
          </a:p>
        </p:txBody>
      </p:sp>
      <p:sp>
        <p:nvSpPr>
          <p:cNvPr id="1180" name="Google Shape;1180;p43"/>
          <p:cNvSpPr txBox="1">
            <a:spLocks noGrp="1"/>
          </p:cNvSpPr>
          <p:nvPr>
            <p:ph type="subTitle" idx="4294967295"/>
          </p:nvPr>
        </p:nvSpPr>
        <p:spPr>
          <a:xfrm>
            <a:off x="4560000" y="4047903"/>
            <a:ext cx="2002500" cy="5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Wires to construct the circuit</a:t>
            </a:r>
            <a:endParaRPr dirty="0"/>
          </a:p>
        </p:txBody>
      </p:sp>
      <p:sp>
        <p:nvSpPr>
          <p:cNvPr id="1181" name="Google Shape;1181;p43"/>
          <p:cNvSpPr txBox="1">
            <a:spLocks noGrp="1"/>
          </p:cNvSpPr>
          <p:nvPr>
            <p:ph type="title" idx="4294967295"/>
          </p:nvPr>
        </p:nvSpPr>
        <p:spPr>
          <a:xfrm>
            <a:off x="6386125" y="1251822"/>
            <a:ext cx="223688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Simulation Kit</a:t>
            </a:r>
            <a:endParaRPr sz="2000" dirty="0"/>
          </a:p>
        </p:txBody>
      </p:sp>
      <p:sp>
        <p:nvSpPr>
          <p:cNvPr id="1182" name="Google Shape;1182;p43"/>
          <p:cNvSpPr txBox="1">
            <a:spLocks noGrp="1"/>
          </p:cNvSpPr>
          <p:nvPr>
            <p:ph type="subTitle" idx="4294967295"/>
          </p:nvPr>
        </p:nvSpPr>
        <p:spPr>
          <a:xfrm>
            <a:off x="6386125" y="1684422"/>
            <a:ext cx="2002500" cy="5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Trainer board/ simulation software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ectronic Circuit Style CV by Slidesgo">
  <a:themeElements>
    <a:clrScheme name="Simple Light">
      <a:dk1>
        <a:srgbClr val="FFFFFF"/>
      </a:dk1>
      <a:lt1>
        <a:srgbClr val="040E41"/>
      </a:lt1>
      <a:dk2>
        <a:srgbClr val="EFEFEF"/>
      </a:dk2>
      <a:lt2>
        <a:srgbClr val="303B72"/>
      </a:lt2>
      <a:accent1>
        <a:srgbClr val="F5DE34"/>
      </a:accent1>
      <a:accent2>
        <a:srgbClr val="0152B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361</Words>
  <Application>Microsoft Office PowerPoint</Application>
  <PresentationFormat>On-screen Show (16:9)</PresentationFormat>
  <Paragraphs>65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Montserrat</vt:lpstr>
      <vt:lpstr>Montserrat ExtraBold</vt:lpstr>
      <vt:lpstr>Josefin Slab SemiBold</vt:lpstr>
      <vt:lpstr>Source Sans Pro</vt:lpstr>
      <vt:lpstr>Lato</vt:lpstr>
      <vt:lpstr>Arial</vt:lpstr>
      <vt:lpstr>Raleway</vt:lpstr>
      <vt:lpstr>Electronic Circuit Style CV by Slidesgo</vt:lpstr>
      <vt:lpstr>ARITHMETIC LOGIC UNIT (ALU)</vt:lpstr>
      <vt:lpstr>PRESENTED BY                          PRESENTED TO</vt:lpstr>
      <vt:lpstr>—John von Neumann </vt:lpstr>
      <vt:lpstr>ABOUT ALU</vt:lpstr>
      <vt:lpstr>HISTORY</vt:lpstr>
      <vt:lpstr>HISTORY</vt:lpstr>
      <vt:lpstr>CONCEPT</vt:lpstr>
      <vt:lpstr>COMPONENTS</vt:lpstr>
      <vt:lpstr>Instruments</vt:lpstr>
      <vt:lpstr>4-BIT EXAMPLE</vt:lpstr>
      <vt:lpstr>Circuit Diagram</vt:lpstr>
      <vt:lpstr>Circuit Diagram</vt:lpstr>
      <vt:lpstr>SUMMARY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ARITHMETIC LOGIC UNIT (ALU)</dc:title>
  <cp:lastModifiedBy>trust</cp:lastModifiedBy>
  <cp:revision>6</cp:revision>
  <dcterms:modified xsi:type="dcterms:W3CDTF">2022-04-11T18:02:39Z</dcterms:modified>
</cp:coreProperties>
</file>