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328" r:id="rId4"/>
    <p:sldId id="330" r:id="rId5"/>
    <p:sldId id="332" r:id="rId6"/>
    <p:sldId id="334" r:id="rId7"/>
    <p:sldId id="333" r:id="rId8"/>
    <p:sldId id="331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Açık Stil 3 - Vurgu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872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9B0FE44A-60BF-4ED3-A9BD-90942CEEE884}"/>
    <pc:docChg chg="custSel modSld">
      <pc:chgData name="Erkan ŞİRİN" userId="7f10ce1d6aaf8c5d" providerId="LiveId" clId="{9B0FE44A-60BF-4ED3-A9BD-90942CEEE884}" dt="2019-05-06T06:45:15.043" v="640" actId="20577"/>
      <pc:docMkLst>
        <pc:docMk/>
      </pc:docMkLst>
      <pc:sldChg chg="delSp modSp">
        <pc:chgData name="Erkan ŞİRİN" userId="7f10ce1d6aaf8c5d" providerId="LiveId" clId="{9B0FE44A-60BF-4ED3-A9BD-90942CEEE884}" dt="2019-05-06T06:15:53.390" v="49" actId="122"/>
        <pc:sldMkLst>
          <pc:docMk/>
          <pc:sldMk cId="2918214722" sldId="256"/>
        </pc:sldMkLst>
        <pc:spChg chg="mod">
          <ac:chgData name="Erkan ŞİRİN" userId="7f10ce1d6aaf8c5d" providerId="LiveId" clId="{9B0FE44A-60BF-4ED3-A9BD-90942CEEE884}" dt="2019-05-06T06:15:49.938" v="47" actId="1076"/>
          <ac:spMkLst>
            <pc:docMk/>
            <pc:sldMk cId="2918214722" sldId="256"/>
            <ac:spMk id="4" creationId="{424A21BB-7B81-40BA-B1C9-62E84447A657}"/>
          </ac:spMkLst>
        </pc:spChg>
        <pc:spChg chg="mod">
          <ac:chgData name="Erkan ŞİRİN" userId="7f10ce1d6aaf8c5d" providerId="LiveId" clId="{9B0FE44A-60BF-4ED3-A9BD-90942CEEE884}" dt="2019-05-06T06:15:53.390" v="49" actId="122"/>
          <ac:spMkLst>
            <pc:docMk/>
            <pc:sldMk cId="2918214722" sldId="256"/>
            <ac:spMk id="5" creationId="{2F3F6B1B-C576-4C5E-89BF-9AA33D5D6F7A}"/>
          </ac:spMkLst>
        </pc:sp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7" creationId="{2571EC47-47A3-4ABA-9D16-B8D1DC8229BE}"/>
          </ac:picMkLst>
        </pc:pic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9" creationId="{787E92D9-51BB-473E-8936-BED166D888E4}"/>
          </ac:picMkLst>
        </pc:pic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11" creationId="{BE0AACA4-D4BA-416E-9DB0-B0D4AC0F5EBB}"/>
          </ac:picMkLst>
        </pc:picChg>
      </pc:sldChg>
      <pc:sldChg chg="modSp">
        <pc:chgData name="Erkan ŞİRİN" userId="7f10ce1d6aaf8c5d" providerId="LiveId" clId="{9B0FE44A-60BF-4ED3-A9BD-90942CEEE884}" dt="2019-05-06T06:45:15.043" v="640" actId="20577"/>
        <pc:sldMkLst>
          <pc:docMk/>
          <pc:sldMk cId="3627367780" sldId="328"/>
        </pc:sldMkLst>
        <pc:spChg chg="mod">
          <ac:chgData name="Erkan ŞİRİN" userId="7f10ce1d6aaf8c5d" providerId="LiveId" clId="{9B0FE44A-60BF-4ED3-A9BD-90942CEEE884}" dt="2019-05-06T06:45:15.043" v="640" actId="20577"/>
          <ac:spMkLst>
            <pc:docMk/>
            <pc:sldMk cId="3627367780" sldId="328"/>
            <ac:spMk id="3" creationId="{2DC8A280-C738-452F-B627-12CB68E50CC1}"/>
          </ac:spMkLst>
        </pc:spChg>
      </pc:sldChg>
      <pc:sldChg chg="addSp modSp">
        <pc:chgData name="Erkan ŞİRİN" userId="7f10ce1d6aaf8c5d" providerId="LiveId" clId="{9B0FE44A-60BF-4ED3-A9BD-90942CEEE884}" dt="2019-05-06T06:25:16.753" v="629" actId="1076"/>
        <pc:sldMkLst>
          <pc:docMk/>
          <pc:sldMk cId="2883417890" sldId="329"/>
        </pc:sldMkLst>
        <pc:spChg chg="add mod">
          <ac:chgData name="Erkan ŞİRİN" userId="7f10ce1d6aaf8c5d" providerId="LiveId" clId="{9B0FE44A-60BF-4ED3-A9BD-90942CEEE884}" dt="2019-05-06T06:25:16.753" v="629" actId="1076"/>
          <ac:spMkLst>
            <pc:docMk/>
            <pc:sldMk cId="2883417890" sldId="329"/>
            <ac:spMk id="4" creationId="{FF7BC00C-9752-41A8-9C88-7451042D3C5C}"/>
          </ac:spMkLst>
        </pc:spChg>
        <pc:spChg chg="add mod">
          <ac:chgData name="Erkan ŞİRİN" userId="7f10ce1d6aaf8c5d" providerId="LiveId" clId="{9B0FE44A-60BF-4ED3-A9BD-90942CEEE884}" dt="2019-05-06T06:25:06.868" v="627" actId="1076"/>
          <ac:spMkLst>
            <pc:docMk/>
            <pc:sldMk cId="2883417890" sldId="329"/>
            <ac:spMk id="5" creationId="{34DF71B8-B6CB-403D-B382-6A34CAAB5B4E}"/>
          </ac:spMkLst>
        </pc:spChg>
      </pc:sldChg>
      <pc:sldChg chg="modSp modAnim">
        <pc:chgData name="Erkan ŞİRİN" userId="7f10ce1d6aaf8c5d" providerId="LiveId" clId="{9B0FE44A-60BF-4ED3-A9BD-90942CEEE884}" dt="2019-05-06T06:22:31.660" v="528" actId="20577"/>
        <pc:sldMkLst>
          <pc:docMk/>
          <pc:sldMk cId="2954098698" sldId="330"/>
        </pc:sldMkLst>
        <pc:spChg chg="mod">
          <ac:chgData name="Erkan ŞİRİN" userId="7f10ce1d6aaf8c5d" providerId="LiveId" clId="{9B0FE44A-60BF-4ED3-A9BD-90942CEEE884}" dt="2019-05-06T06:22:31.660" v="528" actId="20577"/>
          <ac:spMkLst>
            <pc:docMk/>
            <pc:sldMk cId="2954098698" sldId="330"/>
            <ac:spMk id="3" creationId="{2DC8A280-C738-452F-B627-12CB68E50CC1}"/>
          </ac:spMkLst>
        </pc:spChg>
      </pc:sldChg>
      <pc:sldChg chg="modSp modAnim">
        <pc:chgData name="Erkan ŞİRİN" userId="7f10ce1d6aaf8c5d" providerId="LiveId" clId="{9B0FE44A-60BF-4ED3-A9BD-90942CEEE884}" dt="2019-05-06T06:21:53.028" v="470" actId="20577"/>
        <pc:sldMkLst>
          <pc:docMk/>
          <pc:sldMk cId="2650681269" sldId="331"/>
        </pc:sldMkLst>
        <pc:spChg chg="mod">
          <ac:chgData name="Erkan ŞİRİN" userId="7f10ce1d6aaf8c5d" providerId="LiveId" clId="{9B0FE44A-60BF-4ED3-A9BD-90942CEEE884}" dt="2019-05-06T06:21:53.028" v="470" actId="20577"/>
          <ac:spMkLst>
            <pc:docMk/>
            <pc:sldMk cId="2650681269" sldId="331"/>
            <ac:spMk id="3" creationId="{2DC8A280-C738-452F-B627-12CB68E50CC1}"/>
          </ac:spMkLst>
        </pc:spChg>
      </pc:sldChg>
    </pc:docChg>
  </pc:docChgLst>
  <pc:docChgLst>
    <pc:chgData name="Erkan ŞİRİN" userId="7f10ce1d6aaf8c5d" providerId="LiveId" clId="{8A07AB2F-FA98-4AB7-A034-4EBBDB3F8537}"/>
    <pc:docChg chg="undo custSel addSld delSld modSld">
      <pc:chgData name="Erkan ŞİRİN" userId="7f10ce1d6aaf8c5d" providerId="LiveId" clId="{8A07AB2F-FA98-4AB7-A034-4EBBDB3F8537}" dt="2019-05-15T18:09:25.938" v="863" actId="1076"/>
      <pc:docMkLst>
        <pc:docMk/>
      </pc:docMkLst>
      <pc:sldChg chg="modSp">
        <pc:chgData name="Erkan ŞİRİN" userId="7f10ce1d6aaf8c5d" providerId="LiveId" clId="{8A07AB2F-FA98-4AB7-A034-4EBBDB3F8537}" dt="2019-05-15T18:09:25.938" v="863" actId="1076"/>
        <pc:sldMkLst>
          <pc:docMk/>
          <pc:sldMk cId="2918214722" sldId="256"/>
        </pc:sldMkLst>
        <pc:spChg chg="mod">
          <ac:chgData name="Erkan ŞİRİN" userId="7f10ce1d6aaf8c5d" providerId="LiveId" clId="{8A07AB2F-FA98-4AB7-A034-4EBBDB3F8537}" dt="2019-05-15T18:09:22.837" v="862" actId="1076"/>
          <ac:spMkLst>
            <pc:docMk/>
            <pc:sldMk cId="2918214722" sldId="256"/>
            <ac:spMk id="4" creationId="{424A21BB-7B81-40BA-B1C9-62E84447A657}"/>
          </ac:spMkLst>
        </pc:spChg>
        <pc:spChg chg="mod">
          <ac:chgData name="Erkan ŞİRİN" userId="7f10ce1d6aaf8c5d" providerId="LiveId" clId="{8A07AB2F-FA98-4AB7-A034-4EBBDB3F8537}" dt="2019-05-15T18:09:25.938" v="863" actId="1076"/>
          <ac:spMkLst>
            <pc:docMk/>
            <pc:sldMk cId="2918214722" sldId="256"/>
            <ac:spMk id="5" creationId="{2F3F6B1B-C576-4C5E-89BF-9AA33D5D6F7A}"/>
          </ac:spMkLst>
        </pc:spChg>
      </pc:sldChg>
      <pc:sldChg chg="modSp">
        <pc:chgData name="Erkan ŞİRİN" userId="7f10ce1d6aaf8c5d" providerId="LiveId" clId="{8A07AB2F-FA98-4AB7-A034-4EBBDB3F8537}" dt="2019-05-14T01:01:22.017" v="95" actId="20577"/>
        <pc:sldMkLst>
          <pc:docMk/>
          <pc:sldMk cId="3627367780" sldId="328"/>
        </pc:sldMkLst>
        <pc:spChg chg="mod">
          <ac:chgData name="Erkan ŞİRİN" userId="7f10ce1d6aaf8c5d" providerId="LiveId" clId="{8A07AB2F-FA98-4AB7-A034-4EBBDB3F8537}" dt="2019-05-14T01:01:22.017" v="95" actId="20577"/>
          <ac:spMkLst>
            <pc:docMk/>
            <pc:sldMk cId="3627367780" sldId="328"/>
            <ac:spMk id="3" creationId="{2DC8A280-C738-452F-B627-12CB68E50CC1}"/>
          </ac:spMkLst>
        </pc:spChg>
      </pc:sldChg>
      <pc:sldChg chg="modSp modAnim">
        <pc:chgData name="Erkan ŞİRİN" userId="7f10ce1d6aaf8c5d" providerId="LiveId" clId="{8A07AB2F-FA98-4AB7-A034-4EBBDB3F8537}" dt="2019-05-14T01:01:57.239" v="98" actId="1076"/>
        <pc:sldMkLst>
          <pc:docMk/>
          <pc:sldMk cId="2954098698" sldId="330"/>
        </pc:sldMkLst>
        <pc:spChg chg="mod">
          <ac:chgData name="Erkan ŞİRİN" userId="7f10ce1d6aaf8c5d" providerId="LiveId" clId="{8A07AB2F-FA98-4AB7-A034-4EBBDB3F8537}" dt="2019-05-14T01:01:57.239" v="98" actId="1076"/>
          <ac:spMkLst>
            <pc:docMk/>
            <pc:sldMk cId="2954098698" sldId="330"/>
            <ac:spMk id="3" creationId="{2DC8A280-C738-452F-B627-12CB68E50CC1}"/>
          </ac:spMkLst>
        </pc:spChg>
      </pc:sldChg>
      <pc:sldChg chg="modSp modAnim">
        <pc:chgData name="Erkan ŞİRİN" userId="7f10ce1d6aaf8c5d" providerId="LiveId" clId="{8A07AB2F-FA98-4AB7-A034-4EBBDB3F8537}" dt="2019-05-14T01:05:26.140" v="372" actId="20577"/>
        <pc:sldMkLst>
          <pc:docMk/>
          <pc:sldMk cId="2650681269" sldId="331"/>
        </pc:sldMkLst>
        <pc:spChg chg="mod">
          <ac:chgData name="Erkan ŞİRİN" userId="7f10ce1d6aaf8c5d" providerId="LiveId" clId="{8A07AB2F-FA98-4AB7-A034-4EBBDB3F8537}" dt="2019-05-14T01:05:26.140" v="372" actId="20577"/>
          <ac:spMkLst>
            <pc:docMk/>
            <pc:sldMk cId="2650681269" sldId="331"/>
            <ac:spMk id="3" creationId="{2DC8A280-C738-452F-B627-12CB68E50CC1}"/>
          </ac:spMkLst>
        </pc:spChg>
      </pc:sldChg>
      <pc:sldChg chg="del">
        <pc:chgData name="Erkan ŞİRİN" userId="7f10ce1d6aaf8c5d" providerId="LiveId" clId="{8A07AB2F-FA98-4AB7-A034-4EBBDB3F8537}" dt="2019-05-14T01:02:12.856" v="99" actId="2696"/>
        <pc:sldMkLst>
          <pc:docMk/>
          <pc:sldMk cId="13828811" sldId="332"/>
        </pc:sldMkLst>
      </pc:sldChg>
      <pc:sldChg chg="addSp delSp modSp add delAnim">
        <pc:chgData name="Erkan ŞİRİN" userId="7f10ce1d6aaf8c5d" providerId="LiveId" clId="{8A07AB2F-FA98-4AB7-A034-4EBBDB3F8537}" dt="2019-05-15T18:05:55.258" v="754" actId="478"/>
        <pc:sldMkLst>
          <pc:docMk/>
          <pc:sldMk cId="2692841324" sldId="332"/>
        </pc:sldMkLst>
        <pc:spChg chg="del">
          <ac:chgData name="Erkan ŞİRİN" userId="7f10ce1d6aaf8c5d" providerId="LiveId" clId="{8A07AB2F-FA98-4AB7-A034-4EBBDB3F8537}" dt="2019-05-14T01:06:47.449" v="374" actId="478"/>
          <ac:spMkLst>
            <pc:docMk/>
            <pc:sldMk cId="2692841324" sldId="332"/>
            <ac:spMk id="3" creationId="{2DC8A280-C738-452F-B627-12CB68E50CC1}"/>
          </ac:spMkLst>
        </pc:spChg>
        <pc:spChg chg="mod">
          <ac:chgData name="Erkan ŞİRİN" userId="7f10ce1d6aaf8c5d" providerId="LiveId" clId="{8A07AB2F-FA98-4AB7-A034-4EBBDB3F8537}" dt="2019-05-15T16:40:24.954" v="737" actId="14100"/>
          <ac:spMkLst>
            <pc:docMk/>
            <pc:sldMk cId="2692841324" sldId="332"/>
            <ac:spMk id="16" creationId="{00000000-0000-0000-0000-000000000000}"/>
          </ac:spMkLst>
        </pc:spChg>
        <pc:graphicFrameChg chg="add del mod modGraphic">
          <ac:chgData name="Erkan ŞİRİN" userId="7f10ce1d6aaf8c5d" providerId="LiveId" clId="{8A07AB2F-FA98-4AB7-A034-4EBBDB3F8537}" dt="2019-05-15T18:05:55.258" v="754" actId="478"/>
          <ac:graphicFrameMkLst>
            <pc:docMk/>
            <pc:sldMk cId="2692841324" sldId="332"/>
            <ac:graphicFrameMk id="2" creationId="{F7A6A035-4F9C-4E8A-9478-6E1DEF5AFA0B}"/>
          </ac:graphicFrameMkLst>
        </pc:graphicFrameChg>
        <pc:graphicFrameChg chg="add del">
          <ac:chgData name="Erkan ŞİRİN" userId="7f10ce1d6aaf8c5d" providerId="LiveId" clId="{8A07AB2F-FA98-4AB7-A034-4EBBDB3F8537}" dt="2019-05-15T18:05:54.758" v="753"/>
          <ac:graphicFrameMkLst>
            <pc:docMk/>
            <pc:sldMk cId="2692841324" sldId="332"/>
            <ac:graphicFrameMk id="3" creationId="{2489EE28-94EE-4569-AC27-A75D7B8149A7}"/>
          </ac:graphicFrameMkLst>
        </pc:graphicFrameChg>
      </pc:sldChg>
      <pc:sldChg chg="modSp add">
        <pc:chgData name="Erkan ŞİRİN" userId="7f10ce1d6aaf8c5d" providerId="LiveId" clId="{8A07AB2F-FA98-4AB7-A034-4EBBDB3F8537}" dt="2019-05-15T18:08:47.217" v="861" actId="20577"/>
        <pc:sldMkLst>
          <pc:docMk/>
          <pc:sldMk cId="136345581" sldId="333"/>
        </pc:sldMkLst>
        <pc:spChg chg="mod">
          <ac:chgData name="Erkan ŞİRİN" userId="7f10ce1d6aaf8c5d" providerId="LiveId" clId="{8A07AB2F-FA98-4AB7-A034-4EBBDB3F8537}" dt="2019-05-14T01:19:14.875" v="727" actId="20577"/>
          <ac:spMkLst>
            <pc:docMk/>
            <pc:sldMk cId="136345581" sldId="333"/>
            <ac:spMk id="16" creationId="{00000000-0000-0000-0000-000000000000}"/>
          </ac:spMkLst>
        </pc:spChg>
        <pc:graphicFrameChg chg="mod modGraphic">
          <ac:chgData name="Erkan ŞİRİN" userId="7f10ce1d6aaf8c5d" providerId="LiveId" clId="{8A07AB2F-FA98-4AB7-A034-4EBBDB3F8537}" dt="2019-05-15T18:08:47.217" v="861" actId="20577"/>
          <ac:graphicFrameMkLst>
            <pc:docMk/>
            <pc:sldMk cId="136345581" sldId="333"/>
            <ac:graphicFrameMk id="2" creationId="{F7A6A035-4F9C-4E8A-9478-6E1DEF5AFA0B}"/>
          </ac:graphicFrameMkLst>
        </pc:graphicFrameChg>
      </pc:sldChg>
      <pc:sldChg chg="addSp delSp modSp add">
        <pc:chgData name="Erkan ŞİRİN" userId="7f10ce1d6aaf8c5d" providerId="LiveId" clId="{8A07AB2F-FA98-4AB7-A034-4EBBDB3F8537}" dt="2019-05-15T18:08:11.567" v="843" actId="6549"/>
        <pc:sldMkLst>
          <pc:docMk/>
          <pc:sldMk cId="2360627406" sldId="334"/>
        </pc:sldMkLst>
        <pc:spChg chg="mod">
          <ac:chgData name="Erkan ŞİRİN" userId="7f10ce1d6aaf8c5d" providerId="LiveId" clId="{8A07AB2F-FA98-4AB7-A034-4EBBDB3F8537}" dt="2019-05-15T16:40:41.894" v="747" actId="1076"/>
          <ac:spMkLst>
            <pc:docMk/>
            <pc:sldMk cId="2360627406" sldId="334"/>
            <ac:spMk id="16" creationId="{00000000-0000-0000-0000-000000000000}"/>
          </ac:spMkLst>
        </pc:spChg>
        <pc:graphicFrameChg chg="add del mod modGraphic">
          <ac:chgData name="Erkan ŞİRİN" userId="7f10ce1d6aaf8c5d" providerId="LiveId" clId="{8A07AB2F-FA98-4AB7-A034-4EBBDB3F8537}" dt="2019-05-15T18:08:11.567" v="843" actId="6549"/>
          <ac:graphicFrameMkLst>
            <pc:docMk/>
            <pc:sldMk cId="2360627406" sldId="334"/>
            <ac:graphicFrameMk id="2" creationId="{F7A6A035-4F9C-4E8A-9478-6E1DEF5AFA0B}"/>
          </ac:graphicFrameMkLst>
        </pc:graphicFrameChg>
        <pc:graphicFrameChg chg="add del">
          <ac:chgData name="Erkan ŞİRİN" userId="7f10ce1d6aaf8c5d" providerId="LiveId" clId="{8A07AB2F-FA98-4AB7-A034-4EBBDB3F8537}" dt="2019-05-15T18:05:57.608" v="755"/>
          <ac:graphicFrameMkLst>
            <pc:docMk/>
            <pc:sldMk cId="2360627406" sldId="334"/>
            <ac:graphicFrameMk id="3" creationId="{FC6BDE8A-3DBD-4BE8-BD5E-4E08556F126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9210D99-5DCB-47AE-A949-536EA77B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24B6C21-4D0B-499C-AB5B-1D910D699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09B8CA-0B15-4D2C-B154-F06D6E71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C6C88C-1480-456D-A040-6F666237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1EF182A-044A-4489-939F-28639C58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768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3FE91B3-04A9-4937-97F1-A9A5DA65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966DB9-AD74-4ECE-A9E9-E7DB30BB2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091104-7557-468A-B7DD-B0413F82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962694-D801-4B6A-AF17-E4BE1A63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5CD5CF1-04F6-49EE-A0DA-74944812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20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FFFCBE4-40A8-4F81-A2E0-2A4C8513F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B7B3341-DA1F-40D9-97B0-256906709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EB4511-F96B-40A6-BBE9-7BA54C65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2A07A2-6061-4297-B036-E74AC6D4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9E4AA4-7B9A-4764-A255-6E296140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785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CE84604-384D-4D6E-9A80-2359DF55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D9910D-EA4D-4F1F-8FB6-70A28567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866E0F-E4CF-4471-91A4-3C779602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E55F5F-E2FC-42EE-9EA0-997ACB9A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EB1962-2476-47E6-806F-80EDCEE1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675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F7327B3-FC33-4DB9-A550-34714EAD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C8CD1AC-776C-46E8-98CF-34F6C26A1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25090C-8CE6-4D60-829B-770B8AAB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8E4DCD-A22F-4E8F-B5DB-6756CF09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E657C3-A9BD-4F7C-B99A-60C78AB3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631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3BD5063-B358-45BB-8591-D035E2B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6035B5-0B15-4C42-BD80-B391D0618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6C35344-18C4-4561-A7F1-46029783D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FB770D0-72EB-43D5-A001-8148C589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147743B-EE31-472E-A7B4-D33CFDB0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1C2837C-4A39-496D-B0DB-72E78013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64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3633541-9FA1-4C4E-8C16-C2E192DB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911EA1C-E9FD-42E7-9D34-C2F228CE5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4BB9C2F-36D1-443E-9C0A-71C11A7D4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386A9D5-5EDE-467A-B1D1-7D83DCD24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DB2011E-A3D0-42C9-B544-488F7AD8D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3537700-1B3A-4800-BBEA-8D560F4B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D6157B7-7A50-4239-874A-7567C1CE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CAF2059-019D-46EE-BED2-9A1462E7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01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BE396A5-BD27-4AC8-ACD6-A0FB7476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597C1DC-F7D8-4060-BFB8-98028421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A647868-48E1-4377-AA13-E4A1654C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B2213B1-CC67-41CC-A619-1C70339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582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523AD40-FBD5-45AB-9E40-584EC903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0FA627E-2D80-424C-AFDE-4B0BF6EB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3A5B42A-0BA9-4529-8AB8-58F9411F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385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F142E63-9AFE-4A17-A185-2EA8A456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9A7C38-4D83-48B6-9088-CB858F8A6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D83722-070A-4FF2-B5A9-94167C80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F628BE8-51FD-4A6C-BD0F-0AEB31DF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A222B64-B650-4F24-BB22-167A52E5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FFBE0F4-EB82-48A7-ACE7-A4A579C7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591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B20E5BF-0104-476A-9DC5-4BE78A2C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47E10B-DA2C-46ED-B469-8A8492B48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26978FA-94AE-4CB1-B73F-3F60D55BB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5354E5-E2DD-4820-BC7B-AF251215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BE3DD5-30D8-46C7-ACEF-BA804DA8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83C330F-85E4-4DAD-A139-8B81E0AC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510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AB9A354-45B2-467D-8F59-49D35FDB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757AE27-C5DE-473A-8201-D2F343F13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69C257-784D-4202-BAC8-F6C519CE4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971F1-0A24-473E-8A66-D77E329B588E}" type="datetimeFigureOut">
              <a:rPr lang="tr-TR" smtClean="0"/>
              <a:t>15.05.2019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B5651EA-BFBB-4280-9D27-4B5C1983C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292AE7-97A7-43AD-B25F-8A4707536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340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rkansirin78@hot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erkansirin78@yahoo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kansirin78/preprocessing-analysis-ml-dl-big-data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424A21BB-7B81-40BA-B1C9-62E84447A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2449" y="634999"/>
            <a:ext cx="7247415" cy="3111501"/>
          </a:xfrm>
        </p:spPr>
        <p:txBody>
          <a:bodyPr>
            <a:noAutofit/>
          </a:bodyPr>
          <a:lstStyle/>
          <a:p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P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reprocessin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g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Data A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nalysis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Machine Learning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Deep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 Learning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B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ig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 D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ata</a:t>
            </a:r>
            <a:endParaRPr lang="en-US" sz="42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2F3F6B1B-C576-4C5E-89BF-9AA33D5D6F7A}"/>
              </a:ext>
            </a:extLst>
          </p:cNvPr>
          <p:cNvSpPr/>
          <p:nvPr/>
        </p:nvSpPr>
        <p:spPr>
          <a:xfrm>
            <a:off x="2206203" y="4048662"/>
            <a:ext cx="8319906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tr-TR" sz="4000" b="1" dirty="0">
                <a:solidFill>
                  <a:srgbClr val="2A28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Erkan ŞİRİN</a:t>
            </a:r>
          </a:p>
          <a:p>
            <a:pPr algn="ctr"/>
            <a:r>
              <a:rPr lang="tr-TR" sz="4000" b="1" dirty="0">
                <a:solidFill>
                  <a:srgbClr val="2A28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 Mayıs - 17 Temmuz 2019</a:t>
            </a:r>
          </a:p>
        </p:txBody>
      </p:sp>
    </p:spTree>
    <p:extLst>
      <p:ext uri="{BB962C8B-B14F-4D97-AF65-F5344CB8AC3E}">
        <p14:creationId xmlns:p14="http://schemas.microsoft.com/office/powerpoint/2010/main" val="291821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kdörtgen 12"/>
          <p:cNvSpPr/>
          <p:nvPr/>
        </p:nvSpPr>
        <p:spPr>
          <a:xfrm>
            <a:off x="6001407" y="1059184"/>
            <a:ext cx="52761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3600" dirty="0">
                <a:solidFill>
                  <a:srgbClr val="40404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Erkan ŞİRİN</a:t>
            </a:r>
          </a:p>
          <a:p>
            <a:pPr>
              <a:lnSpc>
                <a:spcPct val="150000"/>
              </a:lnSpc>
            </a:pPr>
            <a:endParaRPr lang="tr-TR" sz="3600" dirty="0">
              <a:solidFill>
                <a:srgbClr val="40404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Veri Bilimi ve Büyük Veri ile ilgili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Akademik çalışmalar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Sektör tecrübesi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Eğitmenlik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58"/>
          <a:stretch/>
        </p:blipFill>
        <p:spPr>
          <a:xfrm>
            <a:off x="2440468" y="1842367"/>
            <a:ext cx="2700528" cy="2628335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FF7BC00C-9752-41A8-9C88-7451042D3C5C}"/>
              </a:ext>
            </a:extLst>
          </p:cNvPr>
          <p:cNvSpPr/>
          <p:nvPr/>
        </p:nvSpPr>
        <p:spPr>
          <a:xfrm>
            <a:off x="1733292" y="5029502"/>
            <a:ext cx="38379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latin typeface="Roboto"/>
                <a:hlinkClick r:id="rId3"/>
              </a:rPr>
              <a:t>erkansirin78@hotmail.com</a:t>
            </a:r>
            <a:endParaRPr lang="tr-TR" sz="2400" dirty="0">
              <a:latin typeface="Roboto"/>
            </a:endParaRPr>
          </a:p>
          <a:p>
            <a:r>
              <a:rPr lang="tr-TR" sz="2400" dirty="0">
                <a:latin typeface="Roboto"/>
                <a:hlinkClick r:id="rId4"/>
              </a:rPr>
              <a:t>erkan.sirin@impektra.com</a:t>
            </a:r>
            <a:endParaRPr lang="tr-TR" sz="2400" dirty="0">
              <a:latin typeface="Roboto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34DF71B8-B6CB-403D-B382-6A34CAAB5B4E}"/>
              </a:ext>
            </a:extLst>
          </p:cNvPr>
          <p:cNvSpPr/>
          <p:nvPr/>
        </p:nvSpPr>
        <p:spPr>
          <a:xfrm>
            <a:off x="2170422" y="5983481"/>
            <a:ext cx="2762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>
                <a:solidFill>
                  <a:srgbClr val="404041"/>
                </a:solidFill>
                <a:latin typeface="Roboto"/>
              </a:rPr>
              <a:t>+90 506 543 2731</a:t>
            </a:r>
          </a:p>
        </p:txBody>
      </p:sp>
    </p:spTree>
    <p:extLst>
      <p:ext uri="{BB962C8B-B14F-4D97-AF65-F5344CB8AC3E}">
        <p14:creationId xmlns:p14="http://schemas.microsoft.com/office/powerpoint/2010/main" val="28834178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İdari Konular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2809773" y="2018070"/>
            <a:ext cx="7964129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Öğleden Önce	: 09:00 – 12:30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 Arası		: 12:30 - 14:00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Öğleden Sonra	: 14:00 – 16:30</a:t>
            </a:r>
          </a:p>
        </p:txBody>
      </p:sp>
    </p:spTree>
    <p:extLst>
      <p:ext uri="{BB962C8B-B14F-4D97-AF65-F5344CB8AC3E}">
        <p14:creationId xmlns:p14="http://schemas.microsoft.com/office/powerpoint/2010/main" val="3627367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Hakkında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562100" y="1484670"/>
            <a:ext cx="9421353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 err="1">
                <a:latin typeface="Roboto"/>
              </a:rPr>
              <a:t>Github</a:t>
            </a:r>
            <a:r>
              <a:rPr lang="tr-TR" sz="2400" dirty="0">
                <a:latin typeface="Roboto"/>
              </a:rPr>
              <a:t> repo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hlinkClick r:id="rId2"/>
              </a:rPr>
              <a:t>https://github.com/erkansirin78/preprocessing-analysis-ml-dl-big-data</a:t>
            </a:r>
            <a:endParaRPr lang="tr-TR" sz="2400" dirty="0"/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2. Eğitim notları buraya eklenmektedir.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3. IDE olarak Jupyter, </a:t>
            </a:r>
            <a:r>
              <a:rPr lang="tr-TR" sz="2400" dirty="0" err="1">
                <a:latin typeface="Roboto"/>
              </a:rPr>
              <a:t>Zeppelin</a:t>
            </a:r>
            <a:r>
              <a:rPr lang="tr-TR" sz="2400" dirty="0">
                <a:latin typeface="Roboto"/>
              </a:rPr>
              <a:t>, </a:t>
            </a:r>
            <a:r>
              <a:rPr lang="tr-TR" sz="2400" dirty="0" err="1">
                <a:latin typeface="Roboto"/>
              </a:rPr>
              <a:t>IntelliJ</a:t>
            </a:r>
            <a:r>
              <a:rPr lang="tr-TR" sz="2400" dirty="0">
                <a:latin typeface="Roboto"/>
              </a:rPr>
              <a:t> IDEA 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4. Hadoop için HDP 2.6.4 Sandbox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tr-TR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54098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648309" y="304799"/>
            <a:ext cx="6970144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Programı (Eski)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F7A6A035-4F9C-4E8A-9478-6E1DEF5AF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49010"/>
              </p:ext>
            </p:extLst>
          </p:nvPr>
        </p:nvGraphicFramePr>
        <p:xfrm>
          <a:off x="1414732" y="1604514"/>
          <a:ext cx="9790982" cy="3663615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867596">
                  <a:extLst>
                    <a:ext uri="{9D8B030D-6E8A-4147-A177-3AD203B41FA5}">
                      <a16:colId xmlns:a16="http://schemas.microsoft.com/office/drawing/2014/main" val="580520300"/>
                    </a:ext>
                  </a:extLst>
                </a:gridCol>
                <a:gridCol w="4793929">
                  <a:extLst>
                    <a:ext uri="{9D8B030D-6E8A-4147-A177-3AD203B41FA5}">
                      <a16:colId xmlns:a16="http://schemas.microsoft.com/office/drawing/2014/main" val="1517886636"/>
                    </a:ext>
                  </a:extLst>
                </a:gridCol>
                <a:gridCol w="1377566">
                  <a:extLst>
                    <a:ext uri="{9D8B030D-6E8A-4147-A177-3AD203B41FA5}">
                      <a16:colId xmlns:a16="http://schemas.microsoft.com/office/drawing/2014/main" val="1040936458"/>
                    </a:ext>
                  </a:extLst>
                </a:gridCol>
                <a:gridCol w="2751891">
                  <a:extLst>
                    <a:ext uri="{9D8B030D-6E8A-4147-A177-3AD203B41FA5}">
                      <a16:colId xmlns:a16="http://schemas.microsoft.com/office/drawing/2014/main" val="1577687456"/>
                    </a:ext>
                  </a:extLst>
                </a:gridCol>
              </a:tblGrid>
              <a:tr h="534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S.NU.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EĞİTİMİN ADI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SÜRESİ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TARİHİ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601663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Data </a:t>
                      </a:r>
                      <a:r>
                        <a:rPr lang="tr-TR" sz="2000" dirty="0" err="1">
                          <a:effectLst/>
                        </a:rPr>
                        <a:t>Preprocessing</a:t>
                      </a:r>
                      <a:r>
                        <a:rPr lang="tr-TR" sz="2000" dirty="0">
                          <a:effectLst/>
                        </a:rPr>
                        <a:t> (Veri Ön İşleme)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1,5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15-16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20129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Data </a:t>
                      </a:r>
                      <a:r>
                        <a:rPr lang="tr-TR" sz="2000" dirty="0" err="1">
                          <a:effectLst/>
                        </a:rPr>
                        <a:t>Cleaning</a:t>
                      </a:r>
                      <a:r>
                        <a:rPr lang="tr-TR" sz="2000" dirty="0">
                          <a:effectLst/>
                        </a:rPr>
                        <a:t> (Veri Temizleme)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0,5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15-16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5223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ETL (</a:t>
                      </a:r>
                      <a:r>
                        <a:rPr lang="tr-TR" sz="2000" dirty="0" err="1">
                          <a:effectLst/>
                        </a:rPr>
                        <a:t>Extract</a:t>
                      </a:r>
                      <a:r>
                        <a:rPr lang="tr-TR" sz="2000" dirty="0">
                          <a:effectLst/>
                        </a:rPr>
                        <a:t>, </a:t>
                      </a:r>
                      <a:r>
                        <a:rPr lang="tr-TR" sz="2000" dirty="0" err="1">
                          <a:effectLst/>
                        </a:rPr>
                        <a:t>Transform</a:t>
                      </a:r>
                      <a:r>
                        <a:rPr lang="tr-TR" sz="2000" dirty="0">
                          <a:effectLst/>
                        </a:rPr>
                        <a:t> </a:t>
                      </a:r>
                      <a:r>
                        <a:rPr lang="tr-TR" sz="2000" dirty="0" err="1">
                          <a:effectLst/>
                        </a:rPr>
                        <a:t>and</a:t>
                      </a:r>
                      <a:r>
                        <a:rPr lang="tr-TR" sz="2000" dirty="0">
                          <a:effectLst/>
                        </a:rPr>
                        <a:t> </a:t>
                      </a:r>
                      <a:r>
                        <a:rPr lang="tr-TR" sz="2000" dirty="0" err="1">
                          <a:effectLst/>
                        </a:rPr>
                        <a:t>Load</a:t>
                      </a:r>
                      <a:r>
                        <a:rPr lang="tr-TR" sz="2000" dirty="0">
                          <a:effectLst/>
                        </a:rPr>
                        <a:t>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22-24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138307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4.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Data Analysis (Veri Analizi)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22-24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060185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5.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Machine Learning (Makine Öğrenmesi)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02-04 Temmuz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651078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6.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Deep</a:t>
                      </a:r>
                      <a:r>
                        <a:rPr lang="tr-TR" sz="2000" dirty="0">
                          <a:effectLst/>
                        </a:rPr>
                        <a:t> Learning (Derin Öğrenme)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09-10 Temmuz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793733"/>
                  </a:ext>
                </a:extLst>
              </a:tr>
              <a:tr h="707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7.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Big</a:t>
                      </a:r>
                      <a:r>
                        <a:rPr lang="tr-TR" sz="2000" dirty="0">
                          <a:effectLst/>
                        </a:rPr>
                        <a:t> Data (Büyük Veri)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3 GÜN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09-10 Temmuz 2019</a:t>
                      </a: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16-17 Temmuz 2019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14134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TOPLAM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12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006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84132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007743" y="278920"/>
            <a:ext cx="6176514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Programı (Yeni)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F7A6A035-4F9C-4E8A-9478-6E1DEF5AF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364937"/>
              </p:ext>
            </p:extLst>
          </p:nvPr>
        </p:nvGraphicFramePr>
        <p:xfrm>
          <a:off x="1376632" y="1337814"/>
          <a:ext cx="9790982" cy="4573487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867596">
                  <a:extLst>
                    <a:ext uri="{9D8B030D-6E8A-4147-A177-3AD203B41FA5}">
                      <a16:colId xmlns:a16="http://schemas.microsoft.com/office/drawing/2014/main" val="580520300"/>
                    </a:ext>
                  </a:extLst>
                </a:gridCol>
                <a:gridCol w="4793929">
                  <a:extLst>
                    <a:ext uri="{9D8B030D-6E8A-4147-A177-3AD203B41FA5}">
                      <a16:colId xmlns:a16="http://schemas.microsoft.com/office/drawing/2014/main" val="1517886636"/>
                    </a:ext>
                  </a:extLst>
                </a:gridCol>
                <a:gridCol w="1377566">
                  <a:extLst>
                    <a:ext uri="{9D8B030D-6E8A-4147-A177-3AD203B41FA5}">
                      <a16:colId xmlns:a16="http://schemas.microsoft.com/office/drawing/2014/main" val="1040936458"/>
                    </a:ext>
                  </a:extLst>
                </a:gridCol>
                <a:gridCol w="2751891">
                  <a:extLst>
                    <a:ext uri="{9D8B030D-6E8A-4147-A177-3AD203B41FA5}">
                      <a16:colId xmlns:a16="http://schemas.microsoft.com/office/drawing/2014/main" val="1577687456"/>
                    </a:ext>
                  </a:extLst>
                </a:gridCol>
              </a:tblGrid>
              <a:tr h="534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S.NU.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EĞİTİMİN ADI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SÜRESİ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TARİHİ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601663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1.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Python Temel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 GÜN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15-16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20129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Data Analysis (Veri Analizi) </a:t>
                      </a:r>
                      <a:r>
                        <a:rPr lang="tr-TR" sz="2000" dirty="0" err="1">
                          <a:effectLst/>
                        </a:rPr>
                        <a:t>Pandas</a:t>
                      </a:r>
                      <a:endParaRPr lang="tr-TR" sz="20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 GÜN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15-16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5223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Data Analysis </a:t>
                      </a:r>
                      <a:r>
                        <a:rPr lang="tr-TR" sz="2000" dirty="0" err="1">
                          <a:effectLst/>
                        </a:rPr>
                        <a:t>and</a:t>
                      </a:r>
                      <a:r>
                        <a:rPr lang="tr-TR" sz="2000" dirty="0">
                          <a:effectLst/>
                        </a:rPr>
                        <a:t> </a:t>
                      </a:r>
                      <a:r>
                        <a:rPr lang="tr-TR" sz="2000" dirty="0" err="1">
                          <a:effectLst/>
                        </a:rPr>
                        <a:t>Visualization</a:t>
                      </a:r>
                      <a:r>
                        <a:rPr lang="tr-TR" sz="2000" dirty="0">
                          <a:effectLst/>
                        </a:rPr>
                        <a:t> (Veri Analizi ve Görselleştirme) </a:t>
                      </a:r>
                      <a:r>
                        <a:rPr lang="tr-TR" sz="2000" dirty="0" err="1">
                          <a:effectLst/>
                        </a:rPr>
                        <a:t>Pandas</a:t>
                      </a:r>
                      <a:r>
                        <a:rPr lang="tr-TR" sz="2000" dirty="0">
                          <a:effectLst/>
                        </a:rPr>
                        <a:t> - </a:t>
                      </a:r>
                      <a:r>
                        <a:rPr lang="tr-TR" sz="2000" dirty="0" err="1">
                          <a:effectLst/>
                        </a:rPr>
                        <a:t>Matplotlib</a:t>
                      </a:r>
                      <a:endParaRPr lang="tr-TR" sz="20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22-24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138307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4.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>
                          <a:effectLst/>
                        </a:rPr>
                        <a:t>Data </a:t>
                      </a:r>
                      <a:r>
                        <a:rPr lang="tr-TR" sz="2000" dirty="0" err="1">
                          <a:effectLst/>
                        </a:rPr>
                        <a:t>Preprocessing</a:t>
                      </a:r>
                      <a:r>
                        <a:rPr lang="tr-TR" sz="2000" dirty="0">
                          <a:effectLst/>
                        </a:rPr>
                        <a:t> (Veri Ön İşleme)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Data </a:t>
                      </a:r>
                      <a:r>
                        <a:rPr lang="tr-TR" sz="2000" dirty="0" err="1">
                          <a:effectLst/>
                        </a:rPr>
                        <a:t>Cleaning</a:t>
                      </a:r>
                      <a:r>
                        <a:rPr lang="tr-TR" sz="2000" dirty="0">
                          <a:effectLst/>
                        </a:rPr>
                        <a:t> (Veri Temizleme)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>
                          <a:effectLst/>
                        </a:rPr>
                        <a:t>ETL (</a:t>
                      </a:r>
                      <a:r>
                        <a:rPr lang="tr-TR" sz="2000" dirty="0" err="1">
                          <a:effectLst/>
                        </a:rPr>
                        <a:t>Extract</a:t>
                      </a:r>
                      <a:r>
                        <a:rPr lang="tr-TR" sz="2000" dirty="0">
                          <a:effectLst/>
                        </a:rPr>
                        <a:t>, </a:t>
                      </a:r>
                      <a:r>
                        <a:rPr lang="tr-TR" sz="2000" dirty="0" err="1">
                          <a:effectLst/>
                        </a:rPr>
                        <a:t>Transform</a:t>
                      </a:r>
                      <a:r>
                        <a:rPr lang="tr-TR" sz="2000" dirty="0">
                          <a:effectLst/>
                        </a:rPr>
                        <a:t> </a:t>
                      </a:r>
                      <a:r>
                        <a:rPr lang="tr-TR" sz="2000" dirty="0" err="1">
                          <a:effectLst/>
                        </a:rPr>
                        <a:t>and</a:t>
                      </a:r>
                      <a:r>
                        <a:rPr lang="tr-TR" sz="2000" dirty="0">
                          <a:effectLst/>
                        </a:rPr>
                        <a:t> </a:t>
                      </a:r>
                      <a:r>
                        <a:rPr lang="tr-TR" sz="2000" dirty="0" err="1">
                          <a:effectLst/>
                        </a:rPr>
                        <a:t>Load</a:t>
                      </a:r>
                      <a:r>
                        <a:rPr lang="tr-TR" sz="2000" dirty="0">
                          <a:effectLst/>
                        </a:rPr>
                        <a:t>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22-24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060185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5.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Machine Learning (Makine Öğrenmesi)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02-04 Temmuz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651078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6.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Deep Learning (Derin Öğrenme)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09-10 Temmuz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793733"/>
                  </a:ext>
                </a:extLst>
              </a:tr>
              <a:tr h="707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7.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Big Data (Büyük Veri)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09-10 Temmuz 2019</a:t>
                      </a: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16-17 Temmuz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14134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TOPLAM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12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006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6274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35501" y="304799"/>
            <a:ext cx="9188569" cy="980537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Eğitimde Kullanılacak İşletim Sistemi, Donanım ve Yazılımlar</a:t>
            </a:r>
            <a:endParaRPr lang="en-US" sz="32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F7A6A035-4F9C-4E8A-9478-6E1DEF5AF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815027"/>
              </p:ext>
            </p:extLst>
          </p:nvPr>
        </p:nvGraphicFramePr>
        <p:xfrm>
          <a:off x="1467928" y="1500997"/>
          <a:ext cx="9256143" cy="3713087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867596">
                  <a:extLst>
                    <a:ext uri="{9D8B030D-6E8A-4147-A177-3AD203B41FA5}">
                      <a16:colId xmlns:a16="http://schemas.microsoft.com/office/drawing/2014/main" val="580520300"/>
                    </a:ext>
                  </a:extLst>
                </a:gridCol>
                <a:gridCol w="4056650">
                  <a:extLst>
                    <a:ext uri="{9D8B030D-6E8A-4147-A177-3AD203B41FA5}">
                      <a16:colId xmlns:a16="http://schemas.microsoft.com/office/drawing/2014/main" val="1517886636"/>
                    </a:ext>
                  </a:extLst>
                </a:gridCol>
                <a:gridCol w="4331897">
                  <a:extLst>
                    <a:ext uri="{9D8B030D-6E8A-4147-A177-3AD203B41FA5}">
                      <a16:colId xmlns:a16="http://schemas.microsoft.com/office/drawing/2014/main" val="1040936458"/>
                    </a:ext>
                  </a:extLst>
                </a:gridCol>
              </a:tblGrid>
              <a:tr h="534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S.NU.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EĞİTİMİN ADI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Kullanılacak İşletim Sistemi, Donanım ve Yazılım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601663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Data Preprocessing (Veri Ön İşleme)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20129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Data Cleaning (Veri Temizleme)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5223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ETL (Extract, Transform and Load)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138307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4.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Data Analysis (Veri Analizi)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060185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5.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Machine Learning (Makine Öğrenmesi)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651078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6.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Deep Learning (Derin Öğrenme)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Ubuntu veya Windows 10, Python-Jupyter.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793733"/>
                  </a:ext>
                </a:extLst>
              </a:tr>
              <a:tr h="707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7.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Big</a:t>
                      </a:r>
                      <a:r>
                        <a:rPr lang="tr-TR" sz="2000" dirty="0">
                          <a:effectLst/>
                        </a:rPr>
                        <a:t> Data (Büyük Veri)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Hadoop HDP 2.6.4 Sandbox, Virtualbox, 16 GB RAM bilgisayar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14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4558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Hedefi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866901" y="1478081"/>
            <a:ext cx="8976852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Ham Veriyi Kaynağından Alarak Ön İşleme Yapmak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Veri Analizi Yapabilmek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Makine Öğrenmesi Tekniklerini Anlamak ve Uygulama Düzeyinde Yetenek Kazanmak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Hadoop ve Ekosistemini Tanımak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Hadoop ve Temel Bileşenleri Üzerinde Başlangıç Seviyesinde Uygulama Pratiği Kazanmak</a:t>
            </a:r>
          </a:p>
        </p:txBody>
      </p:sp>
    </p:spTree>
    <p:extLst>
      <p:ext uri="{BB962C8B-B14F-4D97-AF65-F5344CB8AC3E}">
        <p14:creationId xmlns:p14="http://schemas.microsoft.com/office/powerpoint/2010/main" val="2650681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478</Words>
  <Application>Microsoft Office PowerPoint</Application>
  <PresentationFormat>Geniş ekran</PresentationFormat>
  <Paragraphs>131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Times New Roman</vt:lpstr>
      <vt:lpstr>Verdana</vt:lpstr>
      <vt:lpstr>Wingdings</vt:lpstr>
      <vt:lpstr>Office Teması</vt:lpstr>
      <vt:lpstr>Preprocessing  Data Analysis  Machine Learning  Deep Learning  Big Data</vt:lpstr>
      <vt:lpstr>PowerPoint Sunusu</vt:lpstr>
      <vt:lpstr>İdari Konular</vt:lpstr>
      <vt:lpstr>Eğitim Hakkında</vt:lpstr>
      <vt:lpstr>Eğitim Programı (Eski)</vt:lpstr>
      <vt:lpstr>Eğitim Programı (Yeni)</vt:lpstr>
      <vt:lpstr>Eğitimde Kullanılacak İşletim Sistemi, Donanım ve Yazılımlar</vt:lpstr>
      <vt:lpstr>Eğitim Hedefi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ile Makine Öğrenmesi</dc:title>
  <dc:creator>Erkan ŞİRİN</dc:creator>
  <cp:lastModifiedBy>Erkan ŞİRİN</cp:lastModifiedBy>
  <cp:revision>9</cp:revision>
  <dcterms:created xsi:type="dcterms:W3CDTF">2019-03-16T06:56:25Z</dcterms:created>
  <dcterms:modified xsi:type="dcterms:W3CDTF">2019-05-15T18:09:28Z</dcterms:modified>
</cp:coreProperties>
</file>