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6" r:id="rId3"/>
    <p:sldId id="268" r:id="rId4"/>
    <p:sldId id="274" r:id="rId5"/>
    <p:sldId id="275" r:id="rId6"/>
    <p:sldId id="267" r:id="rId7"/>
    <p:sldId id="269" r:id="rId8"/>
    <p:sldId id="277" r:id="rId9"/>
    <p:sldId id="276" r:id="rId10"/>
    <p:sldId id="282" r:id="rId11"/>
    <p:sldId id="273" r:id="rId12"/>
    <p:sldId id="278" r:id="rId13"/>
    <p:sldId id="280" r:id="rId14"/>
    <p:sldId id="283" r:id="rId15"/>
    <p:sldId id="286" r:id="rId16"/>
    <p:sldId id="284" r:id="rId17"/>
    <p:sldId id="285" r:id="rId18"/>
    <p:sldId id="287" r:id="rId19"/>
    <p:sldId id="271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37" y="580648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08032" y="3185033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Öğrenmes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B28A167-DD48-49BA-A3DE-175234FDCE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1FF1BB-B6D2-4BBA-8DAD-B8ABE9000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F9AF9A1-6DB9-45EC-9F29-0C99A294C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C85B5C8-0ADF-4F31-B26B-1A7A2F586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232FA1A-5D5E-4682-BE32-BA128F88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97518B2-D105-4762-A268-B35EA34B3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8181AC7-CCD5-441A-A2DE-BB453DF1B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91E81FC4-2909-4678-9DF7-6E7859CEC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D498BC0-BF50-49AB-AC51-A513C9BD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37324536-E40D-44D2-9954-6C48F982E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5C73AE8-3305-47AA-A843-EFDAAAD87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Kaliteli bilgili 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anasının karnında bir şey öğrenmiyor, herkes veriden öğreniyor.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E0C862-657B-419D-8A69-EB707A44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AA78A986-6F2D-47C6-BC97-7EAF1FD4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1B57E5C-51D6-4EB3-8C0B-A317BC5D6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BD99761-BF63-44EC-8B6A-B96109424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603E430D-0CD4-4C3A-8C2E-E6E0C702C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7833C3E-C731-459C-9565-BB6523EB9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DBD62E-8FC0-4CC7-B3E8-BCC8D80DE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1125</Words>
  <Application>Microsoft Office PowerPoint</Application>
  <PresentationFormat>Geniş ekran</PresentationFormat>
  <Paragraphs>287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31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Verdana</vt:lpstr>
      <vt:lpstr>Office Teması</vt:lpstr>
      <vt:lpstr>Makine Öğrenmes için Veri Ön İşleme</vt:lpstr>
      <vt:lpstr>Veri Hazırlığının Önemi</vt:lpstr>
      <vt:lpstr>Veri Hazırlığının Önemi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2019-05-13T22:27:35Z</dcterms:modified>
</cp:coreProperties>
</file>