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2D715DC-CBED-4A3D-ADB4-13880BD0F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5E6C61E-B008-45E5-8899-AACBEFB92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9395F40-2DA8-4713-B9AE-45F39FB9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6532-5F8C-4F7B-B681-59B87E0A48E6}" type="datetimeFigureOut">
              <a:rPr lang="tr-TR" smtClean="0"/>
              <a:t>22.03.2019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35B33AD-F536-4F13-860F-5286FF72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5FE955C-9CD9-4945-8534-384E38EE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8202-1C01-48AC-B66D-841CD59012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52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4B833D5-97BB-4AA4-9459-8B336114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4B32FAF-E712-42C5-AE7F-C82BCEABF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1E7F004-C9DB-4C05-8018-D92B10EE4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6532-5F8C-4F7B-B681-59B87E0A48E6}" type="datetimeFigureOut">
              <a:rPr lang="tr-TR" smtClean="0"/>
              <a:t>22.03.2019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F3A7CB0-47C5-4B82-B6A4-41CE6CA8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1704A22-E184-4608-9C90-2C52D019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8202-1C01-48AC-B66D-841CD59012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605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AD5737A-83F2-400C-B038-FBEBAF8B6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A5C60A0-6923-49D6-BB35-9263D584D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872AD40-4D65-4916-8EDB-CBAD011D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6532-5F8C-4F7B-B681-59B87E0A48E6}" type="datetimeFigureOut">
              <a:rPr lang="tr-TR" smtClean="0"/>
              <a:t>22.03.2019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06DDB49-A586-4DEE-92B3-2193FEE7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9FE2D0D-37FB-493C-8B33-E5F5A509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8202-1C01-48AC-B66D-841CD59012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281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6FD4421-C424-4E18-B104-66134EEC8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A6B3D4-02B9-4064-9645-B3F6D396C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4ED5BF6-56D3-4681-BEA3-54224B28E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6532-5F8C-4F7B-B681-59B87E0A48E6}" type="datetimeFigureOut">
              <a:rPr lang="tr-TR" smtClean="0"/>
              <a:t>22.03.2019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75154E6-B30A-4835-AA44-DC42EB4D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2966AFA-9EB8-4BC6-9BF3-F9F9D622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8202-1C01-48AC-B66D-841CD59012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029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A5E0960-B1DA-423A-A11F-4951816B5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E99530A-C7F6-441F-91DF-F15AD3FF8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F35D549-1396-4DBC-9E5B-8ED122FD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6532-5F8C-4F7B-B681-59B87E0A48E6}" type="datetimeFigureOut">
              <a:rPr lang="tr-TR" smtClean="0"/>
              <a:t>22.03.2019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7C3F30A-512F-4E1E-BB86-B663D4E4D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14FEC5B-9E55-46D2-967D-DE21DB90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8202-1C01-48AC-B66D-841CD59012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893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4948E0C-340A-4AB3-B649-41FBCD1F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D07843-7453-4312-9CCE-C9388F3A0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F1098D3-31E6-498D-8894-75F59BD37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3C9F1BF-9EDE-4484-A29B-0DECDADE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6532-5F8C-4F7B-B681-59B87E0A48E6}" type="datetimeFigureOut">
              <a:rPr lang="tr-TR" smtClean="0"/>
              <a:t>22.03.2019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03FA919-14BA-4C62-B141-58B273B9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CF91F6B-756B-41B6-9DF7-1BF15BD2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8202-1C01-48AC-B66D-841CD59012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313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E408590-3DEC-4A29-A5C0-A580B12E4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38B1204-3366-4F18-B0B0-B21DB487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109CDE0-D551-4F50-8A4A-FA9F1BEFA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D53AD80-E883-464B-BADD-4D6CB1929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BC7A336-084C-4321-9328-1E91577BF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9982DC3-386C-443B-8180-C33EAA65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6532-5F8C-4F7B-B681-59B87E0A48E6}" type="datetimeFigureOut">
              <a:rPr lang="tr-TR" smtClean="0"/>
              <a:t>22.03.2019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77AC4CE-CEA3-4825-B6E1-6169C105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8230AE6-3C7C-49C3-BC76-86D6B096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8202-1C01-48AC-B66D-841CD59012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491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20ACD19-C84A-4CD3-B556-D7D4DE3F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E2B9873-3123-4145-8F7C-1B1970F0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6532-5F8C-4F7B-B681-59B87E0A48E6}" type="datetimeFigureOut">
              <a:rPr lang="tr-TR" smtClean="0"/>
              <a:t>22.03.2019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C7369C5-C4D3-4EF5-8F83-8AC98ACA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0004DEF-A2BA-49B9-B1FA-C56D32EF6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8202-1C01-48AC-B66D-841CD59012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863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74855E4-7B56-4F4A-9216-F0ACCB927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6532-5F8C-4F7B-B681-59B87E0A48E6}" type="datetimeFigureOut">
              <a:rPr lang="tr-TR" smtClean="0"/>
              <a:t>22.03.2019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EECC491E-681D-45B4-B51E-F20E76AF5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B0C5FB5-807E-4B02-A340-279F03339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8202-1C01-48AC-B66D-841CD59012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55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EFAF1D6-5C35-4C0F-8E6B-3FB8723F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3111C71-0460-430A-80E4-40163FD92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05A152D-AEE4-4C67-8F90-5733857EB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E683AD5-84D0-4478-B010-4FEFBDE1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6532-5F8C-4F7B-B681-59B87E0A48E6}" type="datetimeFigureOut">
              <a:rPr lang="tr-TR" smtClean="0"/>
              <a:t>22.03.2019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910C27A-147E-4868-9BFA-1E9B57034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7BFCA7E-4CD6-4358-B812-8DB7BAAD1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8202-1C01-48AC-B66D-841CD59012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939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EBAAF56-4E50-49E8-9D1E-5339296CE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37EBBB1-BB9E-40B4-8746-9B8C77123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B89D16E-2229-4242-89D3-B5E92863D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B3D2560-EFC4-4321-9FB3-54CB8FAD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6532-5F8C-4F7B-B681-59B87E0A48E6}" type="datetimeFigureOut">
              <a:rPr lang="tr-TR" smtClean="0"/>
              <a:t>22.03.2019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62A1CC2-4D07-4976-BAFD-8ED0A8B97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3ACCED0-6938-4825-96A9-6A707CDA9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18202-1C01-48AC-B66D-841CD59012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097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406E122-C01A-4659-83A7-91968F8A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9CAB31F-4E46-4371-A2F5-A1414840D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8F1A117-F0BC-423F-B504-5D071DBCB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26532-5F8C-4F7B-B681-59B87E0A48E6}" type="datetimeFigureOut">
              <a:rPr lang="tr-TR" smtClean="0"/>
              <a:t>22.03.2019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90357E6-8DCB-40F8-9517-755A503AA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A9FF281-B53F-4F4B-82B0-51A21AB8B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18202-1C01-48AC-B66D-841CD59012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268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6472FC42-8E14-419B-8886-6F41EFEE5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43178"/>
            <a:ext cx="8724181" cy="2591728"/>
          </a:xfrm>
        </p:spPr>
        <p:txBody>
          <a:bodyPr/>
          <a:lstStyle/>
          <a:p>
            <a:r>
              <a:rPr lang="tr-TR" dirty="0"/>
              <a:t>HEDEF DEĞİŞKEN VAR MI?</a:t>
            </a:r>
          </a:p>
          <a:p>
            <a:r>
              <a:rPr lang="tr-TR" dirty="0"/>
              <a:t>EVET SUPERVISED</a:t>
            </a:r>
          </a:p>
          <a:p>
            <a:endParaRPr lang="tr-TR" dirty="0"/>
          </a:p>
        </p:txBody>
      </p:sp>
      <p:cxnSp>
        <p:nvCxnSpPr>
          <p:cNvPr id="5" name="Düz Ok Bağlayıcısı 4">
            <a:extLst>
              <a:ext uri="{FF2B5EF4-FFF2-40B4-BE49-F238E27FC236}">
                <a16:creationId xmlns:a16="http://schemas.microsoft.com/office/drawing/2014/main" id="{BF2FDEB9-033E-4F0E-9F45-7E8132F85550}"/>
              </a:ext>
            </a:extLst>
          </p:cNvPr>
          <p:cNvCxnSpPr>
            <a:cxnSpLocks/>
          </p:cNvCxnSpPr>
          <p:nvPr/>
        </p:nvCxnSpPr>
        <p:spPr>
          <a:xfrm flipH="1">
            <a:off x="4528868" y="1512842"/>
            <a:ext cx="827523" cy="72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kdörtgen 5">
            <a:extLst>
              <a:ext uri="{FF2B5EF4-FFF2-40B4-BE49-F238E27FC236}">
                <a16:creationId xmlns:a16="http://schemas.microsoft.com/office/drawing/2014/main" id="{7ADEB498-F56D-4180-BF3F-0A8810E2953D}"/>
              </a:ext>
            </a:extLst>
          </p:cNvPr>
          <p:cNvSpPr/>
          <p:nvPr/>
        </p:nvSpPr>
        <p:spPr>
          <a:xfrm>
            <a:off x="3562310" y="2277374"/>
            <a:ext cx="17940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OUTPUT SÜREKLİ</a:t>
            </a:r>
          </a:p>
          <a:p>
            <a:r>
              <a:rPr lang="tr-TR" dirty="0"/>
              <a:t>İSE REGRESYON</a:t>
            </a:r>
          </a:p>
        </p:txBody>
      </p:sp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99C20F91-E763-4E69-B7EF-C62DD8DF8F6C}"/>
              </a:ext>
            </a:extLst>
          </p:cNvPr>
          <p:cNvCxnSpPr>
            <a:cxnSpLocks/>
          </p:cNvCxnSpPr>
          <p:nvPr/>
        </p:nvCxnSpPr>
        <p:spPr>
          <a:xfrm>
            <a:off x="6366294" y="1512842"/>
            <a:ext cx="852577" cy="764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kdörtgen 7">
            <a:extLst>
              <a:ext uri="{FF2B5EF4-FFF2-40B4-BE49-F238E27FC236}">
                <a16:creationId xmlns:a16="http://schemas.microsoft.com/office/drawing/2014/main" id="{6918893E-041E-4865-B6CB-D1CA3B27D33D}"/>
              </a:ext>
            </a:extLst>
          </p:cNvPr>
          <p:cNvSpPr/>
          <p:nvPr/>
        </p:nvSpPr>
        <p:spPr>
          <a:xfrm>
            <a:off x="6708469" y="2408374"/>
            <a:ext cx="20859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OUTPUT KATEGORİK</a:t>
            </a:r>
          </a:p>
          <a:p>
            <a:r>
              <a:rPr lang="tr-TR" dirty="0"/>
              <a:t>İSE SINIFLANDIRMA</a:t>
            </a: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E2BC0238-0008-4076-A3C1-502F1FCCC96C}"/>
              </a:ext>
            </a:extLst>
          </p:cNvPr>
          <p:cNvSpPr/>
          <p:nvPr/>
        </p:nvSpPr>
        <p:spPr>
          <a:xfrm>
            <a:off x="4764000" y="4557901"/>
            <a:ext cx="26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HEDEF DEĞİŞKEN YOK İSE?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524AA3EC-57EF-49D2-A9A8-29F6BABA6107}"/>
              </a:ext>
            </a:extLst>
          </p:cNvPr>
          <p:cNvSpPr/>
          <p:nvPr/>
        </p:nvSpPr>
        <p:spPr>
          <a:xfrm>
            <a:off x="4973351" y="4892727"/>
            <a:ext cx="2245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HAYIR UNSUPERVISED</a:t>
            </a: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4B4F70AF-38CD-4DE4-BE79-4AD158F4DC1E}"/>
              </a:ext>
            </a:extLst>
          </p:cNvPr>
          <p:cNvSpPr/>
          <p:nvPr/>
        </p:nvSpPr>
        <p:spPr>
          <a:xfrm>
            <a:off x="4708827" y="5322433"/>
            <a:ext cx="2879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YAYGIN YÖNTEM KÜMELEME</a:t>
            </a:r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F47DA704-B9D0-4D20-A28D-97805697BD0A}"/>
              </a:ext>
            </a:extLst>
          </p:cNvPr>
          <p:cNvSpPr/>
          <p:nvPr/>
        </p:nvSpPr>
        <p:spPr>
          <a:xfrm>
            <a:off x="980720" y="3595606"/>
            <a:ext cx="28439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YÖNTEM BELİRLENİRKEN</a:t>
            </a:r>
          </a:p>
          <a:p>
            <a:r>
              <a:rPr lang="tr-TR" dirty="0"/>
              <a:t>GRAFİK İLE DOĞRUSAL İLİŞKİ</a:t>
            </a:r>
          </a:p>
          <a:p>
            <a:r>
              <a:rPr lang="tr-TR" dirty="0"/>
              <a:t>OLUP OLMADIĞI</a:t>
            </a:r>
          </a:p>
        </p:txBody>
      </p: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45D375A6-604D-4DFC-9119-56105C1D723A}"/>
              </a:ext>
            </a:extLst>
          </p:cNvPr>
          <p:cNvCxnSpPr>
            <a:cxnSpLocks/>
          </p:cNvCxnSpPr>
          <p:nvPr/>
        </p:nvCxnSpPr>
        <p:spPr>
          <a:xfrm flipH="1">
            <a:off x="3430833" y="2874206"/>
            <a:ext cx="827523" cy="72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97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7BE0259-D9F4-4ADD-BBA8-71BB7751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0506 543 2731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3E8647-0B84-4EBD-BB84-7421E88D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erkansirin78@hotmail.com</a:t>
            </a:r>
          </a:p>
        </p:txBody>
      </p:sp>
    </p:spTree>
    <p:extLst>
      <p:ext uri="{BB962C8B-B14F-4D97-AF65-F5344CB8AC3E}">
        <p14:creationId xmlns:p14="http://schemas.microsoft.com/office/powerpoint/2010/main" val="1193521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41</Words>
  <Application>Microsoft Office PowerPoint</Application>
  <PresentationFormat>Geniş ekran</PresentationFormat>
  <Paragraphs>14</Paragraphs>
  <Slides>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Teması</vt:lpstr>
      <vt:lpstr>PowerPoint Sunusu</vt:lpstr>
      <vt:lpstr>0506 543 2731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Erkan ŞİRİN</dc:creator>
  <cp:lastModifiedBy>Erkan ŞİRİN</cp:lastModifiedBy>
  <cp:revision>3</cp:revision>
  <dcterms:created xsi:type="dcterms:W3CDTF">2019-03-22T13:02:27Z</dcterms:created>
  <dcterms:modified xsi:type="dcterms:W3CDTF">2019-03-22T13:59:29Z</dcterms:modified>
</cp:coreProperties>
</file>