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  <p:sldId id="338" r:id="rId10"/>
    <p:sldId id="341" r:id="rId11"/>
    <p:sldId id="33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addSld modSld">
      <pc:chgData name="Erkan ŞİRİN" userId="7f10ce1d6aaf8c5d" providerId="LiveId" clId="{1BFD029C-DFCC-425B-8851-621E66778794}" dt="2019-07-23T06:08:03.694" v="82" actId="108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30:37.273" v="60" actId="20577"/>
        <pc:sldMkLst>
          <pc:docMk/>
          <pc:sldMk cId="136345581" sldId="333"/>
        </pc:sldMkLst>
        <pc:graphicFrameChg chg="modGraphic">
          <ac:chgData name="Erkan ŞİRİN" userId="7f10ce1d6aaf8c5d" providerId="LiveId" clId="{1BFD029C-DFCC-425B-8851-621E66778794}" dt="2019-07-02T06:30:37.273" v="60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modSp">
        <pc:chgData name="Erkan ŞİRİN" userId="7f10ce1d6aaf8c5d" providerId="LiveId" clId="{1BFD029C-DFCC-425B-8851-621E66778794}" dt="2019-07-23T06:08:03.694" v="82" actId="108"/>
        <pc:sldMkLst>
          <pc:docMk/>
          <pc:sldMk cId="2360627406" sldId="334"/>
        </pc:sldMkLst>
        <pc:graphicFrameChg chg="mod modGraphic">
          <ac:chgData name="Erkan ŞİRİN" userId="7f10ce1d6aaf8c5d" providerId="LiveId" clId="{1BFD029C-DFCC-425B-8851-621E66778794}" dt="2019-07-23T06:08:03.694" v="82" actId="108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1944784783" sldId="338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915150309" sldId="339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2201042094" sldId="341"/>
        </pc:sldMkLst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23.07.2019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.istanbul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Relationship Id="rId9" Type="http://schemas.openxmlformats.org/officeDocument/2006/relationships/hyperlink" Target="http://www.veribilimiokul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,aps,25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600508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658604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3721556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72445" y="477230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439313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28646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97483" y="228927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28870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07A9B9-9F4D-49B7-A6FB-9971F83F16EF}"/>
              </a:ext>
            </a:extLst>
          </p:cNvPr>
          <p:cNvSpPr/>
          <p:nvPr/>
        </p:nvSpPr>
        <p:spPr>
          <a:xfrm>
            <a:off x="6777671" y="5655492"/>
            <a:ext cx="4283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8"/>
              </a:rPr>
              <a:t>http://www.datascience.istanbul</a:t>
            </a:r>
            <a:endParaRPr lang="tr-TR" sz="2400" dirty="0"/>
          </a:p>
          <a:p>
            <a:r>
              <a:rPr lang="tr-TR" sz="2400" dirty="0">
                <a:hlinkClick r:id="rId9"/>
              </a:rPr>
              <a:t>http://www.veribilimiokulu.com</a:t>
            </a:r>
            <a:endParaRPr lang="tr-TR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F66CAAC-600E-4CC7-B994-71507352AEC2}"/>
              </a:ext>
            </a:extLst>
          </p:cNvPr>
          <p:cNvSpPr/>
          <p:nvPr/>
        </p:nvSpPr>
        <p:spPr>
          <a:xfrm>
            <a:off x="7234815" y="53515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Machine Learning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79386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1.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Python Temel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Visualization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-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909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Preprocessing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Ön İşleme)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Cleaning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ETL (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Extract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Transform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Load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(Makine Öğrenmesi)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02, 04, 16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Learning (Derin Öğrenme)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23, 24, 25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164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CoLab</a:t>
                      </a:r>
                      <a:r>
                        <a:rPr lang="tr-TR" sz="1600" dirty="0">
                          <a:effectLst/>
                        </a:rPr>
                        <a:t>, 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566</Words>
  <Application>Microsoft Office PowerPoint</Application>
  <PresentationFormat>Geniş ekran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13</cp:revision>
  <dcterms:created xsi:type="dcterms:W3CDTF">2019-03-16T06:56:25Z</dcterms:created>
  <dcterms:modified xsi:type="dcterms:W3CDTF">2019-07-23T06:35:12Z</dcterms:modified>
</cp:coreProperties>
</file>