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44" r:id="rId3"/>
    <p:sldId id="346" r:id="rId4"/>
    <p:sldId id="345" r:id="rId5"/>
    <p:sldId id="350" r:id="rId6"/>
    <p:sldId id="348" r:id="rId7"/>
    <p:sldId id="349" r:id="rId8"/>
    <p:sldId id="326" r:id="rId9"/>
    <p:sldId id="347" r:id="rId10"/>
    <p:sldId id="327" r:id="rId11"/>
    <p:sldId id="34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A1F0E04F-9CF8-48A1-A40F-ABC2ED6AC3E2}"/>
    <pc:docChg chg="undo custSel addSld delSld modSld sldOrd">
      <pc:chgData name="Erkan ŞİRİN" userId="7f10ce1d6aaf8c5d" providerId="LiveId" clId="{A1F0E04F-9CF8-48A1-A40F-ABC2ED6AC3E2}" dt="2019-05-19T02:18:51.796" v="1689"/>
      <pc:docMkLst>
        <pc:docMk/>
      </pc:docMkLst>
      <pc:sldChg chg="modSp">
        <pc:chgData name="Erkan ŞİRİN" userId="7f10ce1d6aaf8c5d" providerId="LiveId" clId="{A1F0E04F-9CF8-48A1-A40F-ABC2ED6AC3E2}" dt="2019-05-19T00:51:19.677" v="19" actId="20577"/>
        <pc:sldMkLst>
          <pc:docMk/>
          <pc:sldMk cId="1416118015" sldId="257"/>
        </pc:sldMkLst>
        <pc:spChg chg="mod">
          <ac:chgData name="Erkan ŞİRİN" userId="7f10ce1d6aaf8c5d" providerId="LiveId" clId="{A1F0E04F-9CF8-48A1-A40F-ABC2ED6AC3E2}" dt="2019-05-19T00:51:19.677" v="19" actId="20577"/>
          <ac:spMkLst>
            <pc:docMk/>
            <pc:sldMk cId="1416118015" sldId="257"/>
            <ac:spMk id="16" creationId="{00000000-0000-0000-0000-000000000000}"/>
          </ac:spMkLst>
        </pc:spChg>
      </pc:sldChg>
      <pc:sldChg chg="del">
        <pc:chgData name="Erkan ŞİRİN" userId="7f10ce1d6aaf8c5d" providerId="LiveId" clId="{A1F0E04F-9CF8-48A1-A40F-ABC2ED6AC3E2}" dt="2019-05-19T00:52:29.655" v="21" actId="2696"/>
        <pc:sldMkLst>
          <pc:docMk/>
          <pc:sldMk cId="2712616838" sldId="270"/>
        </pc:sldMkLst>
      </pc:sldChg>
      <pc:sldChg chg="del">
        <pc:chgData name="Erkan ŞİRİN" userId="7f10ce1d6aaf8c5d" providerId="LiveId" clId="{A1F0E04F-9CF8-48A1-A40F-ABC2ED6AC3E2}" dt="2019-05-19T00:52:38.080" v="28" actId="2696"/>
        <pc:sldMkLst>
          <pc:docMk/>
          <pc:sldMk cId="2037725460" sldId="272"/>
        </pc:sldMkLst>
      </pc:sldChg>
      <pc:sldChg chg="del">
        <pc:chgData name="Erkan ŞİRİN" userId="7f10ce1d6aaf8c5d" providerId="LiveId" clId="{A1F0E04F-9CF8-48A1-A40F-ABC2ED6AC3E2}" dt="2019-05-19T00:52:38.088" v="29" actId="2696"/>
        <pc:sldMkLst>
          <pc:docMk/>
          <pc:sldMk cId="2771750343" sldId="324"/>
        </pc:sldMkLst>
      </pc:sldChg>
      <pc:sldChg chg="del">
        <pc:chgData name="Erkan ŞİRİN" userId="7f10ce1d6aaf8c5d" providerId="LiveId" clId="{A1F0E04F-9CF8-48A1-A40F-ABC2ED6AC3E2}" dt="2019-05-19T00:52:29.671" v="24" actId="2696"/>
        <pc:sldMkLst>
          <pc:docMk/>
          <pc:sldMk cId="3244032055" sldId="325"/>
        </pc:sldMkLst>
      </pc:sldChg>
      <pc:sldChg chg="addSp delSp modSp delAnim modAnim">
        <pc:chgData name="Erkan ŞİRİN" userId="7f10ce1d6aaf8c5d" providerId="LiveId" clId="{A1F0E04F-9CF8-48A1-A40F-ABC2ED6AC3E2}" dt="2019-05-19T01:14:04.899" v="572" actId="20577"/>
        <pc:sldMkLst>
          <pc:docMk/>
          <pc:sldMk cId="1894295357" sldId="326"/>
        </pc:sldMkLst>
        <pc:spChg chg="del">
          <ac:chgData name="Erkan ŞİRİN" userId="7f10ce1d6aaf8c5d" providerId="LiveId" clId="{A1F0E04F-9CF8-48A1-A40F-ABC2ED6AC3E2}" dt="2019-05-19T00:54:44.642" v="32" actId="478"/>
          <ac:spMkLst>
            <pc:docMk/>
            <pc:sldMk cId="1894295357" sldId="326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0:54:56.517" v="46" actId="20577"/>
          <ac:spMkLst>
            <pc:docMk/>
            <pc:sldMk cId="1894295357" sldId="326"/>
            <ac:spMk id="5" creationId="{00000000-0000-0000-0000-000000000000}"/>
          </ac:spMkLst>
        </pc:spChg>
        <pc:spChg chg="del">
          <ac:chgData name="Erkan ŞİRİN" userId="7f10ce1d6aaf8c5d" providerId="LiveId" clId="{A1F0E04F-9CF8-48A1-A40F-ABC2ED6AC3E2}" dt="2019-05-19T00:54:46.756" v="33" actId="478"/>
          <ac:spMkLst>
            <pc:docMk/>
            <pc:sldMk cId="1894295357" sldId="326"/>
            <ac:spMk id="6" creationId="{2655BAF2-B23D-4AB4-AB78-8E5E7B2215A5}"/>
          </ac:spMkLst>
        </pc:spChg>
        <pc:spChg chg="del">
          <ac:chgData name="Erkan ŞİRİN" userId="7f10ce1d6aaf8c5d" providerId="LiveId" clId="{A1F0E04F-9CF8-48A1-A40F-ABC2ED6AC3E2}" dt="2019-05-19T00:54:48.378" v="34" actId="478"/>
          <ac:spMkLst>
            <pc:docMk/>
            <pc:sldMk cId="1894295357" sldId="326"/>
            <ac:spMk id="7" creationId="{1771FFDE-466C-416E-A287-D448C3C9B58F}"/>
          </ac:spMkLst>
        </pc:spChg>
        <pc:spChg chg="add mod">
          <ac:chgData name="Erkan ŞİRİN" userId="7f10ce1d6aaf8c5d" providerId="LiveId" clId="{A1F0E04F-9CF8-48A1-A40F-ABC2ED6AC3E2}" dt="2019-05-19T00:55:54.033" v="73" actId="1076"/>
          <ac:spMkLst>
            <pc:docMk/>
            <pc:sldMk cId="1894295357" sldId="326"/>
            <ac:spMk id="9" creationId="{94E555CF-0FDF-4A47-85AD-4FEF34AF6C5B}"/>
          </ac:spMkLst>
        </pc:spChg>
        <pc:spChg chg="add mod">
          <ac:chgData name="Erkan ŞİRİN" userId="7f10ce1d6aaf8c5d" providerId="LiveId" clId="{A1F0E04F-9CF8-48A1-A40F-ABC2ED6AC3E2}" dt="2019-05-19T01:14:04.899" v="572" actId="20577"/>
          <ac:spMkLst>
            <pc:docMk/>
            <pc:sldMk cId="1894295357" sldId="326"/>
            <ac:spMk id="10" creationId="{E1481D75-0E4D-4B5D-AA07-D19F15B28284}"/>
          </ac:spMkLst>
        </pc:spChg>
        <pc:picChg chg="add mod">
          <ac:chgData name="Erkan ŞİRİN" userId="7f10ce1d6aaf8c5d" providerId="LiveId" clId="{A1F0E04F-9CF8-48A1-A40F-ABC2ED6AC3E2}" dt="2019-05-19T00:57:43.277" v="138" actId="1076"/>
          <ac:picMkLst>
            <pc:docMk/>
            <pc:sldMk cId="1894295357" sldId="326"/>
            <ac:picMk id="4" creationId="{97D176B5-4BF0-406F-97D6-02BB6A93F0A8}"/>
          </ac:picMkLst>
        </pc:picChg>
        <pc:cxnChg chg="add">
          <ac:chgData name="Erkan ŞİRİN" userId="7f10ce1d6aaf8c5d" providerId="LiveId" clId="{A1F0E04F-9CF8-48A1-A40F-ABC2ED6AC3E2}" dt="2019-05-19T00:55:07.002" v="50"/>
          <ac:cxnSpMkLst>
            <pc:docMk/>
            <pc:sldMk cId="1894295357" sldId="326"/>
            <ac:cxnSpMk id="8" creationId="{2EC1A205-A2EE-4124-80EB-24330B115FDC}"/>
          </ac:cxnSpMkLst>
        </pc:cxnChg>
      </pc:sldChg>
      <pc:sldChg chg="addSp">
        <pc:chgData name="Erkan ŞİRİN" userId="7f10ce1d6aaf8c5d" providerId="LiveId" clId="{A1F0E04F-9CF8-48A1-A40F-ABC2ED6AC3E2}" dt="2019-05-19T00:55:09.462" v="52"/>
        <pc:sldMkLst>
          <pc:docMk/>
          <pc:sldMk cId="2082986060" sldId="327"/>
        </pc:sldMkLst>
        <pc:cxnChg chg="add">
          <ac:chgData name="Erkan ŞİRİN" userId="7f10ce1d6aaf8c5d" providerId="LiveId" clId="{A1F0E04F-9CF8-48A1-A40F-ABC2ED6AC3E2}" dt="2019-05-19T00:55:09.462" v="52"/>
          <ac:cxnSpMkLst>
            <pc:docMk/>
            <pc:sldMk cId="2082986060" sldId="327"/>
            <ac:cxnSpMk id="16" creationId="{DA35452F-5483-4B73-848E-B46934EBA5F4}"/>
          </ac:cxnSpMkLst>
        </pc:cxnChg>
      </pc:sldChg>
      <pc:sldChg chg="del">
        <pc:chgData name="Erkan ŞİRİN" userId="7f10ce1d6aaf8c5d" providerId="LiveId" clId="{A1F0E04F-9CF8-48A1-A40F-ABC2ED6AC3E2}" dt="2019-05-19T00:52:38.070" v="25" actId="2696"/>
        <pc:sldMkLst>
          <pc:docMk/>
          <pc:sldMk cId="3621928298" sldId="328"/>
        </pc:sldMkLst>
      </pc:sldChg>
      <pc:sldChg chg="del">
        <pc:chgData name="Erkan ŞİRİN" userId="7f10ce1d6aaf8c5d" providerId="LiveId" clId="{A1F0E04F-9CF8-48A1-A40F-ABC2ED6AC3E2}" dt="2019-05-19T00:52:29.658" v="22" actId="2696"/>
        <pc:sldMkLst>
          <pc:docMk/>
          <pc:sldMk cId="3869546709" sldId="338"/>
        </pc:sldMkLst>
      </pc:sldChg>
      <pc:sldChg chg="del">
        <pc:chgData name="Erkan ŞİRİN" userId="7f10ce1d6aaf8c5d" providerId="LiveId" clId="{A1F0E04F-9CF8-48A1-A40F-ABC2ED6AC3E2}" dt="2019-05-19T00:52:29.664" v="23" actId="2696"/>
        <pc:sldMkLst>
          <pc:docMk/>
          <pc:sldMk cId="842452431" sldId="339"/>
        </pc:sldMkLst>
      </pc:sldChg>
      <pc:sldChg chg="del">
        <pc:chgData name="Erkan ŞİRİN" userId="7f10ce1d6aaf8c5d" providerId="LiveId" clId="{A1F0E04F-9CF8-48A1-A40F-ABC2ED6AC3E2}" dt="2019-05-19T00:52:29.651" v="20" actId="2696"/>
        <pc:sldMkLst>
          <pc:docMk/>
          <pc:sldMk cId="3514832753" sldId="340"/>
        </pc:sldMkLst>
      </pc:sldChg>
      <pc:sldChg chg="del">
        <pc:chgData name="Erkan ŞİRİN" userId="7f10ce1d6aaf8c5d" providerId="LiveId" clId="{A1F0E04F-9CF8-48A1-A40F-ABC2ED6AC3E2}" dt="2019-05-19T00:52:38.074" v="26" actId="2696"/>
        <pc:sldMkLst>
          <pc:docMk/>
          <pc:sldMk cId="3507462273" sldId="341"/>
        </pc:sldMkLst>
      </pc:sldChg>
      <pc:sldChg chg="del">
        <pc:chgData name="Erkan ŞİRİN" userId="7f10ce1d6aaf8c5d" providerId="LiveId" clId="{A1F0E04F-9CF8-48A1-A40F-ABC2ED6AC3E2}" dt="2019-05-19T00:52:38.076" v="27" actId="2696"/>
        <pc:sldMkLst>
          <pc:docMk/>
          <pc:sldMk cId="4115308414" sldId="342"/>
        </pc:sldMkLst>
      </pc:sldChg>
      <pc:sldChg chg="addSp">
        <pc:chgData name="Erkan ŞİRİN" userId="7f10ce1d6aaf8c5d" providerId="LiveId" clId="{A1F0E04F-9CF8-48A1-A40F-ABC2ED6AC3E2}" dt="2019-05-19T00:55:10.904" v="53"/>
        <pc:sldMkLst>
          <pc:docMk/>
          <pc:sldMk cId="3622917333" sldId="343"/>
        </pc:sldMkLst>
        <pc:cxnChg chg="add">
          <ac:chgData name="Erkan ŞİRİN" userId="7f10ce1d6aaf8c5d" providerId="LiveId" clId="{A1F0E04F-9CF8-48A1-A40F-ABC2ED6AC3E2}" dt="2019-05-19T00:55:10.904" v="53"/>
          <ac:cxnSpMkLst>
            <pc:docMk/>
            <pc:sldMk cId="3622917333" sldId="343"/>
            <ac:cxnSpMk id="4" creationId="{68211B83-E745-445D-8DE8-1B7308F949CC}"/>
          </ac:cxnSpMkLst>
        </pc:cxnChg>
      </pc:sldChg>
      <pc:sldChg chg="addSp delSp modSp add ord delAnim">
        <pc:chgData name="Erkan ŞİRİN" userId="7f10ce1d6aaf8c5d" providerId="LiveId" clId="{A1F0E04F-9CF8-48A1-A40F-ABC2ED6AC3E2}" dt="2019-05-19T01:05:11.406" v="380" actId="1076"/>
        <pc:sldMkLst>
          <pc:docMk/>
          <pc:sldMk cId="3702642161" sldId="344"/>
        </pc:sldMkLst>
        <pc:spChg chg="mod">
          <ac:chgData name="Erkan ŞİRİN" userId="7f10ce1d6aaf8c5d" providerId="LiveId" clId="{A1F0E04F-9CF8-48A1-A40F-ABC2ED6AC3E2}" dt="2019-05-19T01:03:49.959" v="370" actId="1076"/>
          <ac:spMkLst>
            <pc:docMk/>
            <pc:sldMk cId="3702642161" sldId="344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0:59:12.995" v="172" actId="20577"/>
          <ac:spMkLst>
            <pc:docMk/>
            <pc:sldMk cId="3702642161" sldId="344"/>
            <ac:spMk id="5" creationId="{00000000-0000-0000-0000-000000000000}"/>
          </ac:spMkLst>
        </pc:spChg>
        <pc:spChg chg="mod">
          <ac:chgData name="Erkan ŞİRİN" userId="7f10ce1d6aaf8c5d" providerId="LiveId" clId="{A1F0E04F-9CF8-48A1-A40F-ABC2ED6AC3E2}" dt="2019-05-19T01:05:08.766" v="379" actId="14100"/>
          <ac:spMkLst>
            <pc:docMk/>
            <pc:sldMk cId="3702642161" sldId="344"/>
            <ac:spMk id="6" creationId="{2655BAF2-B23D-4AB4-AB78-8E5E7B2215A5}"/>
          </ac:spMkLst>
        </pc:spChg>
        <pc:spChg chg="del mod">
          <ac:chgData name="Erkan ŞİRİN" userId="7f10ce1d6aaf8c5d" providerId="LiveId" clId="{A1F0E04F-9CF8-48A1-A40F-ABC2ED6AC3E2}" dt="2019-05-19T01:03:41.211" v="367" actId="478"/>
          <ac:spMkLst>
            <pc:docMk/>
            <pc:sldMk cId="3702642161" sldId="344"/>
            <ac:spMk id="7" creationId="{1771FFDE-466C-416E-A287-D448C3C9B58F}"/>
          </ac:spMkLst>
        </pc:spChg>
        <pc:picChg chg="del">
          <ac:chgData name="Erkan ŞİRİN" userId="7f10ce1d6aaf8c5d" providerId="LiveId" clId="{A1F0E04F-9CF8-48A1-A40F-ABC2ED6AC3E2}" dt="2019-05-19T00:56:15.544" v="74" actId="478"/>
          <ac:picMkLst>
            <pc:docMk/>
            <pc:sldMk cId="3702642161" sldId="344"/>
            <ac:picMk id="4" creationId="{97D176B5-4BF0-406F-97D6-02BB6A93F0A8}"/>
          </ac:picMkLst>
        </pc:picChg>
        <pc:picChg chg="add del mod">
          <ac:chgData name="Erkan ŞİRİN" userId="7f10ce1d6aaf8c5d" providerId="LiveId" clId="{A1F0E04F-9CF8-48A1-A40F-ABC2ED6AC3E2}" dt="2019-05-19T01:03:38.392" v="366" actId="478"/>
          <ac:picMkLst>
            <pc:docMk/>
            <pc:sldMk cId="3702642161" sldId="344"/>
            <ac:picMk id="9" creationId="{503CEFC5-190F-402A-BECA-B06EFA12D04F}"/>
          </ac:picMkLst>
        </pc:picChg>
        <pc:picChg chg="add del mod">
          <ac:chgData name="Erkan ŞİRİN" userId="7f10ce1d6aaf8c5d" providerId="LiveId" clId="{A1F0E04F-9CF8-48A1-A40F-ABC2ED6AC3E2}" dt="2019-05-19T01:04:17.716" v="372" actId="478"/>
          <ac:picMkLst>
            <pc:docMk/>
            <pc:sldMk cId="3702642161" sldId="344"/>
            <ac:picMk id="11" creationId="{8C054E5B-F3DB-4C64-8515-2AD24D4E4A3C}"/>
          </ac:picMkLst>
        </pc:picChg>
        <pc:picChg chg="add mod modCrop">
          <ac:chgData name="Erkan ŞİRİN" userId="7f10ce1d6aaf8c5d" providerId="LiveId" clId="{A1F0E04F-9CF8-48A1-A40F-ABC2ED6AC3E2}" dt="2019-05-19T01:05:11.406" v="380" actId="1076"/>
          <ac:picMkLst>
            <pc:docMk/>
            <pc:sldMk cId="3702642161" sldId="344"/>
            <ac:picMk id="13" creationId="{ABE48D5A-F45F-4A92-8FC2-8C0C5C730135}"/>
          </ac:picMkLst>
        </pc:picChg>
        <pc:cxnChg chg="add">
          <ac:chgData name="Erkan ŞİRİN" userId="7f10ce1d6aaf8c5d" providerId="LiveId" clId="{A1F0E04F-9CF8-48A1-A40F-ABC2ED6AC3E2}" dt="2019-05-19T00:55:08.221" v="51"/>
          <ac:cxnSpMkLst>
            <pc:docMk/>
            <pc:sldMk cId="3702642161" sldId="344"/>
            <ac:cxnSpMk id="8" creationId="{53655446-95B8-40BC-89E1-DC0BD91DF4C0}"/>
          </ac:cxnSpMkLst>
        </pc:cxnChg>
      </pc:sldChg>
      <pc:sldChg chg="delSp modSp add ord delAnim">
        <pc:chgData name="Erkan ŞİRİN" userId="7f10ce1d6aaf8c5d" providerId="LiveId" clId="{A1F0E04F-9CF8-48A1-A40F-ABC2ED6AC3E2}" dt="2019-05-19T01:10:56.803" v="569" actId="20577"/>
        <pc:sldMkLst>
          <pc:docMk/>
          <pc:sldMk cId="2229052635" sldId="345"/>
        </pc:sldMkLst>
        <pc:spChg chg="mod">
          <ac:chgData name="Erkan ŞİRİN" userId="7f10ce1d6aaf8c5d" providerId="LiveId" clId="{A1F0E04F-9CF8-48A1-A40F-ABC2ED6AC3E2}" dt="2019-05-19T01:10:56.803" v="569" actId="20577"/>
          <ac:spMkLst>
            <pc:docMk/>
            <pc:sldMk cId="2229052635" sldId="345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1:08:10.163" v="444" actId="20577"/>
          <ac:spMkLst>
            <pc:docMk/>
            <pc:sldMk cId="2229052635" sldId="345"/>
            <ac:spMk id="5" creationId="{00000000-0000-0000-0000-000000000000}"/>
          </ac:spMkLst>
        </pc:spChg>
        <pc:spChg chg="del">
          <ac:chgData name="Erkan ŞİRİN" userId="7f10ce1d6aaf8c5d" providerId="LiveId" clId="{A1F0E04F-9CF8-48A1-A40F-ABC2ED6AC3E2}" dt="2019-05-19T01:07:46.075" v="416" actId="478"/>
          <ac:spMkLst>
            <pc:docMk/>
            <pc:sldMk cId="2229052635" sldId="345"/>
            <ac:spMk id="6" creationId="{2655BAF2-B23D-4AB4-AB78-8E5E7B2215A5}"/>
          </ac:spMkLst>
        </pc:spChg>
        <pc:spChg chg="del">
          <ac:chgData name="Erkan ŞİRİN" userId="7f10ce1d6aaf8c5d" providerId="LiveId" clId="{A1F0E04F-9CF8-48A1-A40F-ABC2ED6AC3E2}" dt="2019-05-19T01:07:46.075" v="416" actId="478"/>
          <ac:spMkLst>
            <pc:docMk/>
            <pc:sldMk cId="2229052635" sldId="345"/>
            <ac:spMk id="7" creationId="{1771FFDE-466C-416E-A287-D448C3C9B58F}"/>
          </ac:spMkLst>
        </pc:spChg>
      </pc:sldChg>
      <pc:sldChg chg="addSp delSp modSp add delAnim">
        <pc:chgData name="Erkan ŞİRİN" userId="7f10ce1d6aaf8c5d" providerId="LiveId" clId="{A1F0E04F-9CF8-48A1-A40F-ABC2ED6AC3E2}" dt="2019-05-19T01:06:47.104" v="411" actId="1076"/>
        <pc:sldMkLst>
          <pc:docMk/>
          <pc:sldMk cId="3812644435" sldId="346"/>
        </pc:sldMkLst>
        <pc:spChg chg="add mod">
          <ac:chgData name="Erkan ŞİRİN" userId="7f10ce1d6aaf8c5d" providerId="LiveId" clId="{A1F0E04F-9CF8-48A1-A40F-ABC2ED6AC3E2}" dt="2019-05-19T01:06:42.680" v="410" actId="1076"/>
          <ac:spMkLst>
            <pc:docMk/>
            <pc:sldMk cId="3812644435" sldId="346"/>
            <ac:spMk id="2" creationId="{A51F58A2-F19C-482D-AF37-15676F47E403}"/>
          </ac:spMkLst>
        </pc:spChg>
        <pc:spChg chg="del">
          <ac:chgData name="Erkan ŞİRİN" userId="7f10ce1d6aaf8c5d" providerId="LiveId" clId="{A1F0E04F-9CF8-48A1-A40F-ABC2ED6AC3E2}" dt="2019-05-19T01:05:18.449" v="381" actId="478"/>
          <ac:spMkLst>
            <pc:docMk/>
            <pc:sldMk cId="3812644435" sldId="346"/>
            <ac:spMk id="3" creationId="{E883A5CF-C753-4A60-A101-6F0BB8D09B77}"/>
          </ac:spMkLst>
        </pc:spChg>
        <pc:spChg chg="del">
          <ac:chgData name="Erkan ŞİRİN" userId="7f10ce1d6aaf8c5d" providerId="LiveId" clId="{A1F0E04F-9CF8-48A1-A40F-ABC2ED6AC3E2}" dt="2019-05-19T01:05:27.949" v="383" actId="478"/>
          <ac:spMkLst>
            <pc:docMk/>
            <pc:sldMk cId="3812644435" sldId="346"/>
            <ac:spMk id="5" creationId="{00000000-0000-0000-0000-000000000000}"/>
          </ac:spMkLst>
        </pc:spChg>
        <pc:spChg chg="del">
          <ac:chgData name="Erkan ŞİRİN" userId="7f10ce1d6aaf8c5d" providerId="LiveId" clId="{A1F0E04F-9CF8-48A1-A40F-ABC2ED6AC3E2}" dt="2019-05-19T01:05:18.449" v="381" actId="478"/>
          <ac:spMkLst>
            <pc:docMk/>
            <pc:sldMk cId="3812644435" sldId="346"/>
            <ac:spMk id="6" creationId="{2655BAF2-B23D-4AB4-AB78-8E5E7B2215A5}"/>
          </ac:spMkLst>
        </pc:spChg>
        <pc:spChg chg="mod">
          <ac:chgData name="Erkan ŞİRİN" userId="7f10ce1d6aaf8c5d" providerId="LiveId" clId="{A1F0E04F-9CF8-48A1-A40F-ABC2ED6AC3E2}" dt="2019-05-19T01:05:45.849" v="389" actId="1076"/>
          <ac:spMkLst>
            <pc:docMk/>
            <pc:sldMk cId="3812644435" sldId="346"/>
            <ac:spMk id="7" creationId="{1771FFDE-466C-416E-A287-D448C3C9B58F}"/>
          </ac:spMkLst>
        </pc:spChg>
        <pc:picChg chg="mod">
          <ac:chgData name="Erkan ŞİRİN" userId="7f10ce1d6aaf8c5d" providerId="LiveId" clId="{A1F0E04F-9CF8-48A1-A40F-ABC2ED6AC3E2}" dt="2019-05-19T01:06:47.104" v="411" actId="1076"/>
          <ac:picMkLst>
            <pc:docMk/>
            <pc:sldMk cId="3812644435" sldId="346"/>
            <ac:picMk id="9" creationId="{503CEFC5-190F-402A-BECA-B06EFA12D04F}"/>
          </ac:picMkLst>
        </pc:picChg>
      </pc:sldChg>
      <pc:sldChg chg="add">
        <pc:chgData name="Erkan ŞİRİN" userId="7f10ce1d6aaf8c5d" providerId="LiveId" clId="{A1F0E04F-9CF8-48A1-A40F-ABC2ED6AC3E2}" dt="2019-05-19T01:07:31.507" v="412"/>
        <pc:sldMkLst>
          <pc:docMk/>
          <pc:sldMk cId="2235980646" sldId="347"/>
        </pc:sldMkLst>
      </pc:sldChg>
      <pc:sldChg chg="addSp delSp modSp add">
        <pc:chgData name="Erkan ŞİRİN" userId="7f10ce1d6aaf8c5d" providerId="LiveId" clId="{A1F0E04F-9CF8-48A1-A40F-ABC2ED6AC3E2}" dt="2019-05-19T01:35:30.120" v="931" actId="1076"/>
        <pc:sldMkLst>
          <pc:docMk/>
          <pc:sldMk cId="4050829140" sldId="348"/>
        </pc:sldMkLst>
        <pc:spChg chg="add del mod">
          <ac:chgData name="Erkan ŞİRİN" userId="7f10ce1d6aaf8c5d" providerId="LiveId" clId="{A1F0E04F-9CF8-48A1-A40F-ABC2ED6AC3E2}" dt="2019-05-19T01:27:52.339" v="602" actId="478"/>
          <ac:spMkLst>
            <pc:docMk/>
            <pc:sldMk cId="4050829140" sldId="348"/>
            <ac:spMk id="2" creationId="{D96F47A9-954A-4AFD-9F2D-0B5AA8DC678B}"/>
          </ac:spMkLst>
        </pc:spChg>
        <pc:spChg chg="mod">
          <ac:chgData name="Erkan ŞİRİN" userId="7f10ce1d6aaf8c5d" providerId="LiveId" clId="{A1F0E04F-9CF8-48A1-A40F-ABC2ED6AC3E2}" dt="2019-05-19T01:35:30.120" v="931" actId="1076"/>
          <ac:spMkLst>
            <pc:docMk/>
            <pc:sldMk cId="4050829140" sldId="348"/>
            <ac:spMk id="3" creationId="{E883A5CF-C753-4A60-A101-6F0BB8D09B77}"/>
          </ac:spMkLst>
        </pc:spChg>
        <pc:spChg chg="add mod">
          <ac:chgData name="Erkan ŞİRİN" userId="7f10ce1d6aaf8c5d" providerId="LiveId" clId="{A1F0E04F-9CF8-48A1-A40F-ABC2ED6AC3E2}" dt="2019-05-19T01:28:53.920" v="606" actId="1076"/>
          <ac:spMkLst>
            <pc:docMk/>
            <pc:sldMk cId="4050829140" sldId="348"/>
            <ac:spMk id="4" creationId="{9ECD4489-1D5C-44F6-B410-9FD432A459AA}"/>
          </ac:spMkLst>
        </pc:spChg>
        <pc:spChg chg="mod">
          <ac:chgData name="Erkan ŞİRİN" userId="7f10ce1d6aaf8c5d" providerId="LiveId" clId="{A1F0E04F-9CF8-48A1-A40F-ABC2ED6AC3E2}" dt="2019-05-19T01:17:37.233" v="589" actId="20577"/>
          <ac:spMkLst>
            <pc:docMk/>
            <pc:sldMk cId="4050829140" sldId="348"/>
            <ac:spMk id="5" creationId="{00000000-0000-0000-0000-000000000000}"/>
          </ac:spMkLst>
        </pc:spChg>
      </pc:sldChg>
      <pc:sldChg chg="addSp delSp modSp add delAnim modAnim">
        <pc:chgData name="Erkan ŞİRİN" userId="7f10ce1d6aaf8c5d" providerId="LiveId" clId="{A1F0E04F-9CF8-48A1-A40F-ABC2ED6AC3E2}" dt="2019-05-19T02:14:01.190" v="1576"/>
        <pc:sldMkLst>
          <pc:docMk/>
          <pc:sldMk cId="3999529578" sldId="349"/>
        </pc:sldMkLst>
        <pc:spChg chg="del">
          <ac:chgData name="Erkan ŞİRİN" userId="7f10ce1d6aaf8c5d" providerId="LiveId" clId="{A1F0E04F-9CF8-48A1-A40F-ABC2ED6AC3E2}" dt="2019-05-19T01:38:09.162" v="933" actId="478"/>
          <ac:spMkLst>
            <pc:docMk/>
            <pc:sldMk cId="3999529578" sldId="349"/>
            <ac:spMk id="3" creationId="{E883A5CF-C753-4A60-A101-6F0BB8D09B77}"/>
          </ac:spMkLst>
        </pc:spChg>
        <pc:spChg chg="del">
          <ac:chgData name="Erkan ŞİRİN" userId="7f10ce1d6aaf8c5d" providerId="LiveId" clId="{A1F0E04F-9CF8-48A1-A40F-ABC2ED6AC3E2}" dt="2019-05-19T01:38:12.217" v="934" actId="478"/>
          <ac:spMkLst>
            <pc:docMk/>
            <pc:sldMk cId="3999529578" sldId="349"/>
            <ac:spMk id="4" creationId="{9ECD4489-1D5C-44F6-B410-9FD432A459AA}"/>
          </ac:spMkLst>
        </pc:spChg>
        <pc:spChg chg="del">
          <ac:chgData name="Erkan ŞİRİN" userId="7f10ce1d6aaf8c5d" providerId="LiveId" clId="{A1F0E04F-9CF8-48A1-A40F-ABC2ED6AC3E2}" dt="2019-05-19T01:38:09.162" v="933" actId="478"/>
          <ac:spMkLst>
            <pc:docMk/>
            <pc:sldMk cId="3999529578" sldId="349"/>
            <ac:spMk id="5" creationId="{00000000-0000-0000-0000-000000000000}"/>
          </ac:spMkLst>
        </pc:spChg>
        <pc:spChg chg="add mod">
          <ac:chgData name="Erkan ŞİRİN" userId="7f10ce1d6aaf8c5d" providerId="LiveId" clId="{A1F0E04F-9CF8-48A1-A40F-ABC2ED6AC3E2}" dt="2019-05-19T01:38:58.734" v="957" actId="207"/>
          <ac:spMkLst>
            <pc:docMk/>
            <pc:sldMk cId="3999529578" sldId="349"/>
            <ac:spMk id="7" creationId="{F7CE9C6C-E2CE-41B4-B3CD-31C45AC117B0}"/>
          </ac:spMkLst>
        </pc:spChg>
        <pc:spChg chg="add mod">
          <ac:chgData name="Erkan ŞİRİN" userId="7f10ce1d6aaf8c5d" providerId="LiveId" clId="{A1F0E04F-9CF8-48A1-A40F-ABC2ED6AC3E2}" dt="2019-05-19T02:11:55.663" v="1514" actId="20577"/>
          <ac:spMkLst>
            <pc:docMk/>
            <pc:sldMk cId="3999529578" sldId="349"/>
            <ac:spMk id="9" creationId="{3355FE64-02E0-4DB1-B47D-A2883E1AB1DC}"/>
          </ac:spMkLst>
        </pc:spChg>
        <pc:spChg chg="add mod">
          <ac:chgData name="Erkan ŞİRİN" userId="7f10ce1d6aaf8c5d" providerId="LiveId" clId="{A1F0E04F-9CF8-48A1-A40F-ABC2ED6AC3E2}" dt="2019-05-19T01:41:54.505" v="1258" actId="1076"/>
          <ac:spMkLst>
            <pc:docMk/>
            <pc:sldMk cId="3999529578" sldId="349"/>
            <ac:spMk id="10" creationId="{7D42888D-A0A7-48DA-957A-8C27E62A61C4}"/>
          </ac:spMkLst>
        </pc:spChg>
        <pc:spChg chg="add mod">
          <ac:chgData name="Erkan ŞİRİN" userId="7f10ce1d6aaf8c5d" providerId="LiveId" clId="{A1F0E04F-9CF8-48A1-A40F-ABC2ED6AC3E2}" dt="2019-05-19T02:13:00.059" v="1538" actId="20577"/>
          <ac:spMkLst>
            <pc:docMk/>
            <pc:sldMk cId="3999529578" sldId="349"/>
            <ac:spMk id="11" creationId="{20E8DDDE-D1CB-44E5-AB24-374653C3DFB2}"/>
          </ac:spMkLst>
        </pc:spChg>
        <pc:spChg chg="add mod">
          <ac:chgData name="Erkan ŞİRİN" userId="7f10ce1d6aaf8c5d" providerId="LiveId" clId="{A1F0E04F-9CF8-48A1-A40F-ABC2ED6AC3E2}" dt="2019-05-19T02:13:39.656" v="1572" actId="14100"/>
          <ac:spMkLst>
            <pc:docMk/>
            <pc:sldMk cId="3999529578" sldId="349"/>
            <ac:spMk id="12" creationId="{EDE1A0CE-023B-454F-BC59-A88FD0EFF5AB}"/>
          </ac:spMkLst>
        </pc:spChg>
        <pc:picChg chg="add mod">
          <ac:chgData name="Erkan ŞİRİN" userId="7f10ce1d6aaf8c5d" providerId="LiveId" clId="{A1F0E04F-9CF8-48A1-A40F-ABC2ED6AC3E2}" dt="2019-05-19T02:13:20.403" v="1539" actId="1076"/>
          <ac:picMkLst>
            <pc:docMk/>
            <pc:sldMk cId="3999529578" sldId="349"/>
            <ac:picMk id="6" creationId="{D8741012-B012-4EB9-A0AD-B349FE0844A5}"/>
          </ac:picMkLst>
        </pc:picChg>
      </pc:sldChg>
      <pc:sldChg chg="addSp delSp modSp add delAnim modAnim">
        <pc:chgData name="Erkan ŞİRİN" userId="7f10ce1d6aaf8c5d" providerId="LiveId" clId="{A1F0E04F-9CF8-48A1-A40F-ABC2ED6AC3E2}" dt="2019-05-19T02:18:51.796" v="1689"/>
        <pc:sldMkLst>
          <pc:docMk/>
          <pc:sldMk cId="1288811702" sldId="350"/>
        </pc:sldMkLst>
        <pc:spChg chg="del">
          <ac:chgData name="Erkan ŞİRİN" userId="7f10ce1d6aaf8c5d" providerId="LiveId" clId="{A1F0E04F-9CF8-48A1-A40F-ABC2ED6AC3E2}" dt="2019-05-19T02:16:03.886" v="1620" actId="478"/>
          <ac:spMkLst>
            <pc:docMk/>
            <pc:sldMk cId="1288811702" sldId="350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2:15:59.059" v="1619" actId="20577"/>
          <ac:spMkLst>
            <pc:docMk/>
            <pc:sldMk cId="1288811702" sldId="350"/>
            <ac:spMk id="5" creationId="{00000000-0000-0000-0000-000000000000}"/>
          </ac:spMkLst>
        </pc:spChg>
        <pc:spChg chg="add mod">
          <ac:chgData name="Erkan ŞİRİN" userId="7f10ce1d6aaf8c5d" providerId="LiveId" clId="{A1F0E04F-9CF8-48A1-A40F-ABC2ED6AC3E2}" dt="2019-05-19T02:18:45.795" v="1688" actId="207"/>
          <ac:spMkLst>
            <pc:docMk/>
            <pc:sldMk cId="1288811702" sldId="350"/>
            <ac:spMk id="13" creationId="{15EAC4FB-CA28-4BA2-B1AB-D967A5D5D357}"/>
          </ac:spMkLst>
        </pc:spChg>
        <pc:picChg chg="add mod">
          <ac:chgData name="Erkan ŞİRİN" userId="7f10ce1d6aaf8c5d" providerId="LiveId" clId="{A1F0E04F-9CF8-48A1-A40F-ABC2ED6AC3E2}" dt="2019-05-19T02:17:46.454" v="1633" actId="1076"/>
          <ac:picMkLst>
            <pc:docMk/>
            <pc:sldMk cId="1288811702" sldId="350"/>
            <ac:picMk id="4" creationId="{D4CCF619-6465-49C4-8B16-0F3010864860}"/>
          </ac:picMkLst>
        </pc:picChg>
        <pc:picChg chg="add mod">
          <ac:chgData name="Erkan ŞİRİN" userId="7f10ce1d6aaf8c5d" providerId="LiveId" clId="{A1F0E04F-9CF8-48A1-A40F-ABC2ED6AC3E2}" dt="2019-05-19T02:17:33.039" v="1624" actId="1076"/>
          <ac:picMkLst>
            <pc:docMk/>
            <pc:sldMk cId="1288811702" sldId="350"/>
            <ac:picMk id="7" creationId="{35904904-980F-411B-9AAC-F92CE2AFA019}"/>
          </ac:picMkLst>
        </pc:picChg>
        <pc:picChg chg="add mod">
          <ac:chgData name="Erkan ŞİRİN" userId="7f10ce1d6aaf8c5d" providerId="LiveId" clId="{A1F0E04F-9CF8-48A1-A40F-ABC2ED6AC3E2}" dt="2019-05-19T02:17:35.633" v="1626" actId="1076"/>
          <ac:picMkLst>
            <pc:docMk/>
            <pc:sldMk cId="1288811702" sldId="350"/>
            <ac:picMk id="9" creationId="{3081BAE9-75A5-4A68-AE36-33C748E965C1}"/>
          </ac:picMkLst>
        </pc:picChg>
        <pc:picChg chg="add mod">
          <ac:chgData name="Erkan ŞİRİN" userId="7f10ce1d6aaf8c5d" providerId="LiveId" clId="{A1F0E04F-9CF8-48A1-A40F-ABC2ED6AC3E2}" dt="2019-05-19T02:17:38.476" v="1628" actId="1076"/>
          <ac:picMkLst>
            <pc:docMk/>
            <pc:sldMk cId="1288811702" sldId="350"/>
            <ac:picMk id="10" creationId="{E15AA166-E1A4-4277-A6D9-9B7847C12377}"/>
          </ac:picMkLst>
        </pc:picChg>
        <pc:picChg chg="add mod">
          <ac:chgData name="Erkan ŞİRİN" userId="7f10ce1d6aaf8c5d" providerId="LiveId" clId="{A1F0E04F-9CF8-48A1-A40F-ABC2ED6AC3E2}" dt="2019-05-19T02:17:41.391" v="1630" actId="1076"/>
          <ac:picMkLst>
            <pc:docMk/>
            <pc:sldMk cId="1288811702" sldId="350"/>
            <ac:picMk id="11" creationId="{5BDA7338-D81A-42C8-97EB-F9CC95079977}"/>
          </ac:picMkLst>
        </pc:picChg>
        <pc:picChg chg="add mod">
          <ac:chgData name="Erkan ŞİRİN" userId="7f10ce1d6aaf8c5d" providerId="LiveId" clId="{A1F0E04F-9CF8-48A1-A40F-ABC2ED6AC3E2}" dt="2019-05-19T02:17:43.999" v="1632" actId="1076"/>
          <ac:picMkLst>
            <pc:docMk/>
            <pc:sldMk cId="1288811702" sldId="350"/>
            <ac:picMk id="12" creationId="{61A5D7F2-F755-496E-94FA-05D69D2CDE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sort.com/en/glossary/et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159289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ETL ve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Datawarehouse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31670" y="57423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Kötü Veri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18311" y="1654639"/>
            <a:ext cx="8570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Zaman ve enerjinin çoğu veriyle boğuşmakla geçer.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AFFD7AE-B3D7-44F1-8964-3D42DC9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6" y="2920280"/>
            <a:ext cx="1914525" cy="2381250"/>
          </a:xfrm>
          <a:prstGeom prst="rect">
            <a:avLst/>
          </a:prstGeom>
        </p:spPr>
      </p:pic>
      <p:sp>
        <p:nvSpPr>
          <p:cNvPr id="10" name="Eşittir 9">
            <a:extLst>
              <a:ext uri="{FF2B5EF4-FFF2-40B4-BE49-F238E27FC236}">
                <a16:creationId xmlns:a16="http://schemas.microsoft.com/office/drawing/2014/main" id="{A44AEE4E-25DC-4847-98FA-8738493CACD4}"/>
              </a:ext>
            </a:extLst>
          </p:cNvPr>
          <p:cNvSpPr/>
          <p:nvPr/>
        </p:nvSpPr>
        <p:spPr>
          <a:xfrm>
            <a:off x="5199742" y="3590773"/>
            <a:ext cx="2206172" cy="1316964"/>
          </a:xfrm>
          <a:prstGeom prst="mathEqual">
            <a:avLst>
              <a:gd name="adj1" fmla="val 23520"/>
              <a:gd name="adj2" fmla="val 8718"/>
            </a:avLst>
          </a:prstGeom>
          <a:solidFill>
            <a:srgbClr val="93A1A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D1D4C0-BBFE-4B32-AB6E-275116EB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2" y="2920280"/>
            <a:ext cx="1914525" cy="238125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09AE49C-D3DA-43D1-B998-D4B646D4A48C}"/>
              </a:ext>
            </a:extLst>
          </p:cNvPr>
          <p:cNvSpPr/>
          <p:nvPr/>
        </p:nvSpPr>
        <p:spPr>
          <a:xfrm>
            <a:off x="1166905" y="565370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Boşluklar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341EDE1-D9ED-40F3-97F2-8CFE07EFB2FE}"/>
              </a:ext>
            </a:extLst>
          </p:cNvPr>
          <p:cNvSpPr/>
          <p:nvPr/>
        </p:nvSpPr>
        <p:spPr>
          <a:xfrm>
            <a:off x="3017477" y="5859285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Aykırı gözlemler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024D1A-5FDA-4720-8713-FF9C78E233F4}"/>
              </a:ext>
            </a:extLst>
          </p:cNvPr>
          <p:cNvSpPr/>
          <p:nvPr/>
        </p:nvSpPr>
        <p:spPr>
          <a:xfrm>
            <a:off x="5178601" y="5674619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Yanlış değerler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E57F0FF-0535-49D5-8818-ED912B7D43CB}"/>
              </a:ext>
            </a:extLst>
          </p:cNvPr>
          <p:cNvSpPr/>
          <p:nvPr/>
        </p:nvSpPr>
        <p:spPr>
          <a:xfrm>
            <a:off x="7384711" y="60604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Gürültü</a:t>
            </a:r>
            <a:endParaRPr lang="tr-TR" dirty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DA35452F-5483-4B73-848E-B46934EBA5F4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Eğitim seti çok küçükse,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Verinin temsil gücü zayıfsa,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Gürültülü veya alakasız özelliklerle kirlenmişse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Sistem iyi performans göstermeyecektir. </a:t>
            </a:r>
          </a:p>
          <a:p>
            <a:endParaRPr lang="tr-TR" sz="2800" dirty="0">
              <a:solidFill>
                <a:srgbClr val="0070C0"/>
              </a:solidFill>
              <a:latin typeface="Roboto"/>
            </a:endParaRP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Son olarak, modelinizin ne çok basit (zayıf öğrenme eğilimli), ne de karmaşık (aşırı öğrenme eğilimli) olması gerekir.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OLARAK</a:t>
            </a: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68211B83-E745-445D-8DE8-1B7308F949CC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ve Bilme İhtiyacı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28596" y="1749305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Her seviyeden yönetici günlük hayatında bir çok karar verir.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693109" y="3630164"/>
            <a:ext cx="54028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Kararlar sezgisel ve tecrübeye dayalı veya bunlara ilave olarak bilgiye dayalı olabilir.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ABE48D5A-F45F-4A92-8FC2-8C0C5C73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6" r="18507"/>
          <a:stretch/>
        </p:blipFill>
        <p:spPr>
          <a:xfrm>
            <a:off x="6756987" y="1679380"/>
            <a:ext cx="4837814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28596" y="2300623"/>
            <a:ext cx="3900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atin typeface="MV Boli" panose="02000500030200090000" pitchFamily="2" charset="0"/>
                <a:cs typeface="MV Boli" panose="02000500030200090000" pitchFamily="2" charset="0"/>
              </a:rPr>
              <a:t>Rakamlarla </a:t>
            </a:r>
          </a:p>
          <a:p>
            <a:pPr algn="ctr"/>
            <a:r>
              <a:rPr lang="tr-TR" sz="3600" dirty="0">
                <a:latin typeface="MV Boli" panose="02000500030200090000" pitchFamily="2" charset="0"/>
                <a:cs typeface="MV Boli" panose="02000500030200090000" pitchFamily="2" charset="0"/>
              </a:rPr>
              <a:t>konuşuyorum ben!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503CEFC5-190F-402A-BECA-B06EFA12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69" y="295992"/>
            <a:ext cx="6979677" cy="5682620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A51F58A2-F19C-482D-AF37-15676F47E403}"/>
              </a:ext>
            </a:extLst>
          </p:cNvPr>
          <p:cNvSpPr/>
          <p:nvPr/>
        </p:nvSpPr>
        <p:spPr>
          <a:xfrm>
            <a:off x="9220288" y="6348227"/>
            <a:ext cx="2776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Görsel: http://www.twipu.com/hakan_n_</a:t>
            </a:r>
          </a:p>
        </p:txBody>
      </p:sp>
    </p:spTree>
    <p:extLst>
      <p:ext uri="{BB962C8B-B14F-4D97-AF65-F5344CB8AC3E}">
        <p14:creationId xmlns:p14="http://schemas.microsoft.com/office/powerpoint/2010/main" val="38126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Veriye Dayalı karar Verme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79945" y="1563853"/>
            <a:ext cx="82607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Her kademeden yönetici her zaman bilgi ile desteklenmelidir.</a:t>
            </a:r>
          </a:p>
          <a:p>
            <a:pPr algn="ctr"/>
            <a:r>
              <a:rPr lang="tr-TR" sz="2800" dirty="0">
                <a:latin typeface="Roboto"/>
              </a:rPr>
              <a:t>Bilgi organize edilerek gereksinimlere cevap verecek hale dönüştürülmelidir. 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Doğru bilgi, doğru zamanda, doğru formatta, doğru kişiye, doğru detay seviyesinde sunulmalıdır. 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5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Şubede Kaç Kişi Çalışacak?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D4CCF619-6465-49C4-8B16-0F301086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5" y="1679865"/>
            <a:ext cx="2438400" cy="1828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5904904-980F-411B-9AAC-F92CE2AF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25" y="3251791"/>
            <a:ext cx="2438400" cy="18288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081BAE9-75A5-4A68-AE36-33C748E9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1" y="4166191"/>
            <a:ext cx="2438400" cy="18288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15AA166-E1A4-4277-A6D9-9B7847C12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31" y="2706359"/>
            <a:ext cx="2438400" cy="18288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BDA7338-D81A-42C8-97EB-F9CC9507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21" y="1901456"/>
            <a:ext cx="2438400" cy="18288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1A5D7F2-F755-496E-94FA-05D69D2C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5" y="1308551"/>
            <a:ext cx="2438400" cy="1828800"/>
          </a:xfrm>
          <a:prstGeom prst="rect">
            <a:avLst/>
          </a:prstGeom>
        </p:spPr>
      </p:pic>
      <p:sp>
        <p:nvSpPr>
          <p:cNvPr id="13" name="Unvan 1">
            <a:extLst>
              <a:ext uri="{FF2B5EF4-FFF2-40B4-BE49-F238E27FC236}">
                <a16:creationId xmlns:a16="http://schemas.microsoft.com/office/drawing/2014/main" id="{15EAC4FB-CA28-4BA2-B1AB-D967A5D5D357}"/>
              </a:ext>
            </a:extLst>
          </p:cNvPr>
          <p:cNvSpPr txBox="1">
            <a:spLocks/>
          </p:cNvSpPr>
          <p:nvPr/>
        </p:nvSpPr>
        <p:spPr>
          <a:xfrm>
            <a:off x="1524000" y="3043539"/>
            <a:ext cx="9144000" cy="14441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Bilgiye dayanmadan </a:t>
            </a:r>
          </a:p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karar vermek mümkün mü?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Kavramları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246423" y="1393732"/>
            <a:ext cx="82607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latin typeface="Roboto"/>
              </a:rPr>
              <a:t>•  Data (Veri): Nesneleri, olayları ve onların özelliklerini gösteren semboller. Örneğin otomobil hız göstergesi.</a:t>
            </a:r>
          </a:p>
          <a:p>
            <a:pPr algn="ctr"/>
            <a:endParaRPr lang="tr-TR" sz="2000" dirty="0">
              <a:latin typeface="Roboto"/>
            </a:endParaRPr>
          </a:p>
          <a:p>
            <a:pPr algn="ctr"/>
            <a:r>
              <a:rPr lang="tr-TR" sz="2000" dirty="0">
                <a:latin typeface="Roboto"/>
              </a:rPr>
              <a:t>• Information (Bilgi): Verinin işlenip dönüştürülüp daha faydalı hale getirilmesidir. Kim, ne, nerede, kaç tane, ne zaman</a:t>
            </a:r>
          </a:p>
          <a:p>
            <a:pPr algn="ctr"/>
            <a:endParaRPr lang="tr-TR" sz="2000" dirty="0">
              <a:latin typeface="Roboto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Knowledge (Üst Bilgi): Bilgileri stratejik olarak kullanabilme becerisidir.</a:t>
            </a:r>
          </a:p>
          <a:p>
            <a:pPr algn="ctr"/>
            <a:endParaRPr lang="tr-TR" sz="2000" dirty="0">
              <a:latin typeface="Roboto"/>
            </a:endParaRPr>
          </a:p>
          <a:p>
            <a:pPr algn="ctr"/>
            <a:r>
              <a:rPr lang="tr-TR" sz="2000" dirty="0">
                <a:latin typeface="Roboto"/>
              </a:rPr>
              <a:t>• </a:t>
            </a:r>
            <a:r>
              <a:rPr lang="tr-TR" sz="2000" dirty="0" err="1">
                <a:latin typeface="Roboto"/>
              </a:rPr>
              <a:t>Wisdom</a:t>
            </a:r>
            <a:r>
              <a:rPr lang="tr-TR" sz="2000" dirty="0">
                <a:latin typeface="Roboto"/>
              </a:rPr>
              <a:t> (Bilgelik): Daha geniş bir sosyal bağlamda birinin değerleri ile tutarlı hedefler seçme kapasitesidir.</a:t>
            </a:r>
          </a:p>
          <a:p>
            <a:pPr algn="ctr"/>
            <a:endParaRPr lang="tr-TR" sz="2000" dirty="0">
              <a:latin typeface="Roboto"/>
            </a:endParaRP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>
            <a:extLst>
              <a:ext uri="{FF2B5EF4-FFF2-40B4-BE49-F238E27FC236}">
                <a16:creationId xmlns:a16="http://schemas.microsoft.com/office/drawing/2014/main" id="{9ECD4489-1D5C-44F6-B410-9FD432A459AA}"/>
              </a:ext>
            </a:extLst>
          </p:cNvPr>
          <p:cNvSpPr/>
          <p:nvPr/>
        </p:nvSpPr>
        <p:spPr>
          <a:xfrm>
            <a:off x="8882252" y="6320720"/>
            <a:ext cx="2919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(Robert Logan, What is Information?,  2010)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0508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D8741012-B012-4EB9-A0AD-B349FE08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95" y="690785"/>
            <a:ext cx="6534455" cy="509143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7CE9C6C-E2CE-41B4-B3CD-31C45AC117B0}"/>
              </a:ext>
            </a:extLst>
          </p:cNvPr>
          <p:cNvSpPr/>
          <p:nvPr/>
        </p:nvSpPr>
        <p:spPr>
          <a:xfrm>
            <a:off x="7630633" y="5094123"/>
            <a:ext cx="2034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Renk: Kırmızı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355FE64-02E0-4DB1-B47D-A2883E1AB1DC}"/>
              </a:ext>
            </a:extLst>
          </p:cNvPr>
          <p:cNvSpPr/>
          <p:nvPr/>
        </p:nvSpPr>
        <p:spPr>
          <a:xfrm>
            <a:off x="7630633" y="2590169"/>
            <a:ext cx="3299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E-5 boydan boya kırmızı demek ki durum çok kötü.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7D42888D-A0A7-48DA-957A-8C27E62A61C4}"/>
              </a:ext>
            </a:extLst>
          </p:cNvPr>
          <p:cNvSpPr/>
          <p:nvPr/>
        </p:nvSpPr>
        <p:spPr>
          <a:xfrm>
            <a:off x="7630633" y="3894063"/>
            <a:ext cx="3299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Kırmızı renk </a:t>
            </a:r>
            <a:r>
              <a:rPr lang="tr-TR" dirty="0" err="1">
                <a:solidFill>
                  <a:srgbClr val="FF0000"/>
                </a:solidFill>
                <a:latin typeface="Roboto"/>
              </a:rPr>
              <a:t>navigasyonda</a:t>
            </a:r>
            <a:r>
              <a:rPr lang="tr-TR" dirty="0">
                <a:solidFill>
                  <a:srgbClr val="FF0000"/>
                </a:solidFill>
                <a:latin typeface="Roboto"/>
              </a:rPr>
              <a:t> trafik sıkışıklığı anlamına gelir.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0E8DDDE-D1CB-44E5-AB24-374653C3DFB2}"/>
              </a:ext>
            </a:extLst>
          </p:cNvPr>
          <p:cNvSpPr/>
          <p:nvPr/>
        </p:nvSpPr>
        <p:spPr>
          <a:xfrm>
            <a:off x="7630633" y="790366"/>
            <a:ext cx="3299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Normalde hafta içi bu saatte bu kadar sıkışık olmaz, kesin kaza veya yol çalışması vardır. Ben metroyu kullanayım. Yoksa uçağı kaçırırım.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DE1A0CE-023B-454F-BC59-A88FD0EFF5AB}"/>
              </a:ext>
            </a:extLst>
          </p:cNvPr>
          <p:cNvSpPr/>
          <p:nvPr/>
        </p:nvSpPr>
        <p:spPr>
          <a:xfrm>
            <a:off x="457200" y="651867"/>
            <a:ext cx="3443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atin typeface="MV Boli" panose="02000500030200090000" pitchFamily="2" charset="0"/>
                <a:cs typeface="MV Boli" panose="02000500030200090000" pitchFamily="2" charset="0"/>
              </a:rPr>
              <a:t>Havaalanına giden İstanbullu</a:t>
            </a:r>
          </a:p>
        </p:txBody>
      </p:sp>
    </p:spTree>
    <p:extLst>
      <p:ext uri="{BB962C8B-B14F-4D97-AF65-F5344CB8AC3E}">
        <p14:creationId xmlns:p14="http://schemas.microsoft.com/office/powerpoint/2010/main" val="39995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ETL Süreci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D176B5-4BF0-406F-97D6-02BB6A93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17" y="1228711"/>
            <a:ext cx="7892165" cy="3069930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2EC1A205-A2EE-4124-80EB-24330B115FDC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94E555CF-0FDF-4A47-85AD-4FEF34AF6C5B}"/>
              </a:ext>
            </a:extLst>
          </p:cNvPr>
          <p:cNvSpPr/>
          <p:nvPr/>
        </p:nvSpPr>
        <p:spPr>
          <a:xfrm>
            <a:off x="8199240" y="6320720"/>
            <a:ext cx="3798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Görsel kaynak: </a:t>
            </a:r>
            <a:r>
              <a:rPr lang="tr-TR" sz="1200" dirty="0">
                <a:hlinkClick r:id="rId3"/>
              </a:rPr>
              <a:t>https://www.syncsort.com/en/glossary/etl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1481D75-0E4D-4B5D-AA07-D19F15B28284}"/>
              </a:ext>
            </a:extLst>
          </p:cNvPr>
          <p:cNvSpPr/>
          <p:nvPr/>
        </p:nvSpPr>
        <p:spPr>
          <a:xfrm>
            <a:off x="2149917" y="4564118"/>
            <a:ext cx="4712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E : </a:t>
            </a:r>
            <a:r>
              <a:rPr lang="tr-TR" sz="2800" dirty="0" err="1">
                <a:latin typeface="Roboto"/>
              </a:rPr>
              <a:t>Extract</a:t>
            </a:r>
            <a:r>
              <a:rPr lang="tr-TR" sz="2800" dirty="0">
                <a:latin typeface="Roboto"/>
              </a:rPr>
              <a:t> (Çek)</a:t>
            </a:r>
          </a:p>
          <a:p>
            <a:r>
              <a:rPr lang="tr-TR" sz="2800" dirty="0">
                <a:latin typeface="Roboto"/>
              </a:rPr>
              <a:t>T : </a:t>
            </a:r>
            <a:r>
              <a:rPr lang="tr-TR" sz="2800" dirty="0" err="1">
                <a:latin typeface="Roboto"/>
              </a:rPr>
              <a:t>Trasform</a:t>
            </a:r>
            <a:r>
              <a:rPr lang="tr-TR" sz="2800" dirty="0">
                <a:latin typeface="Roboto"/>
              </a:rPr>
              <a:t> (Dönüştür)</a:t>
            </a:r>
          </a:p>
          <a:p>
            <a:r>
              <a:rPr lang="tr-TR" sz="2800" dirty="0">
                <a:latin typeface="Roboto"/>
              </a:rPr>
              <a:t>L : </a:t>
            </a:r>
            <a:r>
              <a:rPr lang="tr-TR" sz="2800" dirty="0" err="1">
                <a:latin typeface="Roboto"/>
              </a:rPr>
              <a:t>Load</a:t>
            </a:r>
            <a:r>
              <a:rPr lang="tr-TR" sz="2800" dirty="0">
                <a:latin typeface="Roboto"/>
              </a:rPr>
              <a:t> (Yükle)</a:t>
            </a:r>
          </a:p>
        </p:txBody>
      </p:sp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Örneklem Hataları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Seçim sonucunu tahmin için Taksim’e çıktık ve önümüze gelene anket yaptık.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2511277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LinkedIn</a:t>
            </a:r>
            <a:r>
              <a:rPr lang="tr-TR" sz="2800" dirty="0">
                <a:latin typeface="Roboto"/>
              </a:rPr>
              <a:t> kullanıcılarına anket gönderdik. Cevaplarına göre tahmin yaptık.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831804" y="4398249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Gönderilen cevapların %30’u geri dönmedi önemsemedik.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362</Words>
  <Application>Microsoft Office PowerPoint</Application>
  <PresentationFormat>Geniş ekran</PresentationFormat>
  <Paragraphs>51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MV Boli</vt:lpstr>
      <vt:lpstr>Roboto</vt:lpstr>
      <vt:lpstr>Verdana</vt:lpstr>
      <vt:lpstr>Office Teması</vt:lpstr>
      <vt:lpstr>ETL ve Datawarehouse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110</cp:revision>
  <dcterms:created xsi:type="dcterms:W3CDTF">2018-03-04T09:30:49Z</dcterms:created>
  <dcterms:modified xsi:type="dcterms:W3CDTF">2019-05-19T03:08:18Z</dcterms:modified>
</cp:coreProperties>
</file>