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44" r:id="rId3"/>
    <p:sldId id="346" r:id="rId4"/>
    <p:sldId id="345" r:id="rId5"/>
    <p:sldId id="350" r:id="rId6"/>
    <p:sldId id="348" r:id="rId7"/>
    <p:sldId id="349" r:id="rId8"/>
    <p:sldId id="351" r:id="rId9"/>
    <p:sldId id="352" r:id="rId10"/>
    <p:sldId id="354" r:id="rId11"/>
    <p:sldId id="355" r:id="rId12"/>
    <p:sldId id="356" r:id="rId13"/>
    <p:sldId id="357" r:id="rId14"/>
    <p:sldId id="369" r:id="rId15"/>
    <p:sldId id="353" r:id="rId16"/>
    <p:sldId id="358" r:id="rId17"/>
    <p:sldId id="361" r:id="rId18"/>
    <p:sldId id="363" r:id="rId19"/>
    <p:sldId id="364" r:id="rId20"/>
    <p:sldId id="365" r:id="rId21"/>
    <p:sldId id="366" r:id="rId22"/>
    <p:sldId id="362" r:id="rId23"/>
    <p:sldId id="360" r:id="rId24"/>
    <p:sldId id="370" r:id="rId25"/>
    <p:sldId id="359" r:id="rId26"/>
    <p:sldId id="367" r:id="rId27"/>
    <p:sldId id="368" r:id="rId28"/>
    <p:sldId id="376" r:id="rId29"/>
    <p:sldId id="377" r:id="rId30"/>
    <p:sldId id="371" r:id="rId31"/>
    <p:sldId id="372" r:id="rId32"/>
    <p:sldId id="326" r:id="rId33"/>
    <p:sldId id="373" r:id="rId34"/>
    <p:sldId id="374" r:id="rId35"/>
    <p:sldId id="375" r:id="rId36"/>
    <p:sldId id="378" r:id="rId37"/>
    <p:sldId id="379" r:id="rId38"/>
    <p:sldId id="384" r:id="rId39"/>
    <p:sldId id="383" r:id="rId40"/>
    <p:sldId id="382" r:id="rId41"/>
    <p:sldId id="381" r:id="rId42"/>
    <p:sldId id="380"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A1A7"/>
    <a:srgbClr val="CD1F26"/>
    <a:srgbClr val="FF1F2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579" autoAdjust="0"/>
  </p:normalViewPr>
  <p:slideViewPr>
    <p:cSldViewPr snapToGrid="0">
      <p:cViewPr varScale="1">
        <p:scale>
          <a:sx n="55" d="100"/>
          <a:sy n="55" d="100"/>
        </p:scale>
        <p:origin x="128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3E34054A-7D3B-4B8A-B83E-2E7AEDF812D9}"/>
    <pc:docChg chg="undo custSel addSld delSld modSld sldOrd">
      <pc:chgData name="Erkan ŞİRİN" userId="7f10ce1d6aaf8c5d" providerId="LiveId" clId="{3E34054A-7D3B-4B8A-B83E-2E7AEDF812D9}" dt="2019-05-24T06:04:51.149" v="2624" actId="20577"/>
      <pc:docMkLst>
        <pc:docMk/>
      </pc:docMkLst>
      <pc:sldChg chg="modSp">
        <pc:chgData name="Erkan ŞİRİN" userId="7f10ce1d6aaf8c5d" providerId="LiveId" clId="{3E34054A-7D3B-4B8A-B83E-2E7AEDF812D9}" dt="2019-05-24T06:04:51.149" v="2624" actId="20577"/>
        <pc:sldMkLst>
          <pc:docMk/>
          <pc:sldMk cId="1416118015" sldId="257"/>
        </pc:sldMkLst>
        <pc:spChg chg="mod">
          <ac:chgData name="Erkan ŞİRİN" userId="7f10ce1d6aaf8c5d" providerId="LiveId" clId="{3E34054A-7D3B-4B8A-B83E-2E7AEDF812D9}" dt="2019-05-24T06:04:51.149" v="2624" actId="20577"/>
          <ac:spMkLst>
            <pc:docMk/>
            <pc:sldMk cId="1416118015" sldId="257"/>
            <ac:spMk id="16" creationId="{00000000-0000-0000-0000-000000000000}"/>
          </ac:spMkLst>
        </pc:spChg>
      </pc:sldChg>
      <pc:sldChg chg="modSp">
        <pc:chgData name="Erkan ŞİRİN" userId="7f10ce1d6aaf8c5d" providerId="LiveId" clId="{3E34054A-7D3B-4B8A-B83E-2E7AEDF812D9}" dt="2019-05-24T00:14:59.447" v="2325" actId="255"/>
        <pc:sldMkLst>
          <pc:docMk/>
          <pc:sldMk cId="2229052635" sldId="345"/>
        </pc:sldMkLst>
        <pc:spChg chg="mod">
          <ac:chgData name="Erkan ŞİRİN" userId="7f10ce1d6aaf8c5d" providerId="LiveId" clId="{3E34054A-7D3B-4B8A-B83E-2E7AEDF812D9}" dt="2019-05-23T21:08:41.722" v="9" actId="20577"/>
          <ac:spMkLst>
            <pc:docMk/>
            <pc:sldMk cId="2229052635" sldId="345"/>
            <ac:spMk id="3" creationId="{E883A5CF-C753-4A60-A101-6F0BB8D09B77}"/>
          </ac:spMkLst>
        </pc:spChg>
        <pc:spChg chg="mod">
          <ac:chgData name="Erkan ŞİRİN" userId="7f10ce1d6aaf8c5d" providerId="LiveId" clId="{3E34054A-7D3B-4B8A-B83E-2E7AEDF812D9}" dt="2019-05-24T00:14:59.447" v="2325" actId="255"/>
          <ac:spMkLst>
            <pc:docMk/>
            <pc:sldMk cId="2229052635" sldId="345"/>
            <ac:spMk id="5" creationId="{00000000-0000-0000-0000-000000000000}"/>
          </ac:spMkLst>
        </pc:spChg>
      </pc:sldChg>
      <pc:sldChg chg="addSp modSp modAnim">
        <pc:chgData name="Erkan ŞİRİN" userId="7f10ce1d6aaf8c5d" providerId="LiveId" clId="{3E34054A-7D3B-4B8A-B83E-2E7AEDF812D9}" dt="2019-05-23T21:08:23.504" v="8"/>
        <pc:sldMkLst>
          <pc:docMk/>
          <pc:sldMk cId="3812644435" sldId="346"/>
        </pc:sldMkLst>
        <pc:spChg chg="add mod">
          <ac:chgData name="Erkan ŞİRİN" userId="7f10ce1d6aaf8c5d" providerId="LiveId" clId="{3E34054A-7D3B-4B8A-B83E-2E7AEDF812D9}" dt="2019-05-23T21:08:19.778" v="7" actId="1076"/>
          <ac:spMkLst>
            <pc:docMk/>
            <pc:sldMk cId="3812644435" sldId="346"/>
            <ac:spMk id="3" creationId="{2FAECA72-AC6B-4D2F-8929-BF6969D9D76E}"/>
          </ac:spMkLst>
        </pc:spChg>
      </pc:sldChg>
      <pc:sldChg chg="modSp">
        <pc:chgData name="Erkan ŞİRİN" userId="7f10ce1d6aaf8c5d" providerId="LiveId" clId="{3E34054A-7D3B-4B8A-B83E-2E7AEDF812D9}" dt="2019-05-24T00:15:08.128" v="2327" actId="255"/>
        <pc:sldMkLst>
          <pc:docMk/>
          <pc:sldMk cId="4050829140" sldId="348"/>
        </pc:sldMkLst>
        <pc:spChg chg="mod">
          <ac:chgData name="Erkan ŞİRİN" userId="7f10ce1d6aaf8c5d" providerId="LiveId" clId="{3E34054A-7D3B-4B8A-B83E-2E7AEDF812D9}" dt="2019-05-24T00:15:08.128" v="2327" actId="255"/>
          <ac:spMkLst>
            <pc:docMk/>
            <pc:sldMk cId="4050829140" sldId="348"/>
            <ac:spMk id="5" creationId="{00000000-0000-0000-0000-000000000000}"/>
          </ac:spMkLst>
        </pc:spChg>
      </pc:sldChg>
      <pc:sldChg chg="modSp">
        <pc:chgData name="Erkan ŞİRİN" userId="7f10ce1d6aaf8c5d" providerId="LiveId" clId="{3E34054A-7D3B-4B8A-B83E-2E7AEDF812D9}" dt="2019-05-24T00:15:04.973" v="2326" actId="255"/>
        <pc:sldMkLst>
          <pc:docMk/>
          <pc:sldMk cId="1288811702" sldId="350"/>
        </pc:sldMkLst>
        <pc:spChg chg="mod">
          <ac:chgData name="Erkan ŞİRİN" userId="7f10ce1d6aaf8c5d" providerId="LiveId" clId="{3E34054A-7D3B-4B8A-B83E-2E7AEDF812D9}" dt="2019-05-24T00:15:04.973" v="2326" actId="255"/>
          <ac:spMkLst>
            <pc:docMk/>
            <pc:sldMk cId="1288811702" sldId="350"/>
            <ac:spMk id="5" creationId="{00000000-0000-0000-0000-000000000000}"/>
          </ac:spMkLst>
        </pc:spChg>
      </pc:sldChg>
      <pc:sldChg chg="modSp add">
        <pc:chgData name="Erkan ŞİRİN" userId="7f10ce1d6aaf8c5d" providerId="LiveId" clId="{3E34054A-7D3B-4B8A-B83E-2E7AEDF812D9}" dt="2019-05-23T21:27:14.505" v="51" actId="14100"/>
        <pc:sldMkLst>
          <pc:docMk/>
          <pc:sldMk cId="2334681889" sldId="351"/>
        </pc:sldMkLst>
        <pc:spChg chg="mod">
          <ac:chgData name="Erkan ŞİRİN" userId="7f10ce1d6aaf8c5d" providerId="LiveId" clId="{3E34054A-7D3B-4B8A-B83E-2E7AEDF812D9}" dt="2019-05-23T21:27:14.505" v="51" actId="14100"/>
          <ac:spMkLst>
            <pc:docMk/>
            <pc:sldMk cId="2334681889" sldId="351"/>
            <ac:spMk id="16" creationId="{00000000-0000-0000-0000-000000000000}"/>
          </ac:spMkLst>
        </pc:spChg>
      </pc:sldChg>
      <pc:sldChg chg="addSp delSp modSp add ord delAnim">
        <pc:chgData name="Erkan ŞİRİN" userId="7f10ce1d6aaf8c5d" providerId="LiveId" clId="{3E34054A-7D3B-4B8A-B83E-2E7AEDF812D9}" dt="2019-05-24T00:14:54.337" v="2324" actId="27636"/>
        <pc:sldMkLst>
          <pc:docMk/>
          <pc:sldMk cId="2556288792" sldId="352"/>
        </pc:sldMkLst>
        <pc:spChg chg="add mod">
          <ac:chgData name="Erkan ŞİRİN" userId="7f10ce1d6aaf8c5d" providerId="LiveId" clId="{3E34054A-7D3B-4B8A-B83E-2E7AEDF812D9}" dt="2019-05-23T21:37:32.078" v="144" actId="1076"/>
          <ac:spMkLst>
            <pc:docMk/>
            <pc:sldMk cId="2556288792" sldId="352"/>
            <ac:spMk id="2" creationId="{CA04AF6D-0F15-4E25-B9C4-E8E12833C7FA}"/>
          </ac:spMkLst>
        </pc:spChg>
        <pc:spChg chg="del mod">
          <ac:chgData name="Erkan ŞİRİN" userId="7f10ce1d6aaf8c5d" providerId="LiveId" clId="{3E34054A-7D3B-4B8A-B83E-2E7AEDF812D9}" dt="2019-05-23T21:31:57.285" v="65" actId="478"/>
          <ac:spMkLst>
            <pc:docMk/>
            <pc:sldMk cId="2556288792" sldId="352"/>
            <ac:spMk id="3" creationId="{E883A5CF-C753-4A60-A101-6F0BB8D09B77}"/>
          </ac:spMkLst>
        </pc:spChg>
        <pc:spChg chg="del">
          <ac:chgData name="Erkan ŞİRİN" userId="7f10ce1d6aaf8c5d" providerId="LiveId" clId="{3E34054A-7D3B-4B8A-B83E-2E7AEDF812D9}" dt="2019-05-23T21:36:41.820" v="137" actId="478"/>
          <ac:spMkLst>
            <pc:docMk/>
            <pc:sldMk cId="2556288792" sldId="352"/>
            <ac:spMk id="4" creationId="{9ECD4489-1D5C-44F6-B410-9FD432A459AA}"/>
          </ac:spMkLst>
        </pc:spChg>
        <pc:spChg chg="mod">
          <ac:chgData name="Erkan ŞİRİN" userId="7f10ce1d6aaf8c5d" providerId="LiveId" clId="{3E34054A-7D3B-4B8A-B83E-2E7AEDF812D9}" dt="2019-05-24T00:14:54.337" v="2324" actId="27636"/>
          <ac:spMkLst>
            <pc:docMk/>
            <pc:sldMk cId="2556288792" sldId="352"/>
            <ac:spMk id="5" creationId="{00000000-0000-0000-0000-000000000000}"/>
          </ac:spMkLst>
        </pc:spChg>
        <pc:spChg chg="add mod">
          <ac:chgData name="Erkan ŞİRİN" userId="7f10ce1d6aaf8c5d" providerId="LiveId" clId="{3E34054A-7D3B-4B8A-B83E-2E7AEDF812D9}" dt="2019-05-23T21:38:21.202" v="158" actId="1076"/>
          <ac:spMkLst>
            <pc:docMk/>
            <pc:sldMk cId="2556288792" sldId="352"/>
            <ac:spMk id="9" creationId="{4D7ABDEE-6789-4EAF-B0B3-8AE622FDD62A}"/>
          </ac:spMkLst>
        </pc:spChg>
        <pc:picChg chg="add mod">
          <ac:chgData name="Erkan ŞİRİN" userId="7f10ce1d6aaf8c5d" providerId="LiveId" clId="{3E34054A-7D3B-4B8A-B83E-2E7AEDF812D9}" dt="2019-05-23T21:37:45.136" v="145" actId="1076"/>
          <ac:picMkLst>
            <pc:docMk/>
            <pc:sldMk cId="2556288792" sldId="352"/>
            <ac:picMk id="7" creationId="{A5C6091B-7E55-4C43-B967-5AC4AA683744}"/>
          </ac:picMkLst>
        </pc:picChg>
      </pc:sldChg>
      <pc:sldChg chg="addSp delSp modSp add">
        <pc:chgData name="Erkan ŞİRİN" userId="7f10ce1d6aaf8c5d" providerId="LiveId" clId="{3E34054A-7D3B-4B8A-B83E-2E7AEDF812D9}" dt="2019-05-24T00:14:29.602" v="2318" actId="27636"/>
        <pc:sldMkLst>
          <pc:docMk/>
          <pc:sldMk cId="2428700639" sldId="353"/>
        </pc:sldMkLst>
        <pc:spChg chg="mod">
          <ac:chgData name="Erkan ŞİRİN" userId="7f10ce1d6aaf8c5d" providerId="LiveId" clId="{3E34054A-7D3B-4B8A-B83E-2E7AEDF812D9}" dt="2019-05-23T21:44:27.130" v="359" actId="20577"/>
          <ac:spMkLst>
            <pc:docMk/>
            <pc:sldMk cId="2428700639" sldId="353"/>
            <ac:spMk id="2" creationId="{CA04AF6D-0F15-4E25-B9C4-E8E12833C7FA}"/>
          </ac:spMkLst>
        </pc:spChg>
        <pc:spChg chg="mod">
          <ac:chgData name="Erkan ŞİRİN" userId="7f10ce1d6aaf8c5d" providerId="LiveId" clId="{3E34054A-7D3B-4B8A-B83E-2E7AEDF812D9}" dt="2019-05-24T00:14:29.602" v="2318" actId="27636"/>
          <ac:spMkLst>
            <pc:docMk/>
            <pc:sldMk cId="2428700639" sldId="353"/>
            <ac:spMk id="5" creationId="{00000000-0000-0000-0000-000000000000}"/>
          </ac:spMkLst>
        </pc:spChg>
        <pc:spChg chg="mod">
          <ac:chgData name="Erkan ŞİRİN" userId="7f10ce1d6aaf8c5d" providerId="LiveId" clId="{3E34054A-7D3B-4B8A-B83E-2E7AEDF812D9}" dt="2019-05-23T21:44:08.397" v="357" actId="1076"/>
          <ac:spMkLst>
            <pc:docMk/>
            <pc:sldMk cId="2428700639" sldId="353"/>
            <ac:spMk id="9" creationId="{4D7ABDEE-6789-4EAF-B0B3-8AE622FDD62A}"/>
          </ac:spMkLst>
        </pc:spChg>
        <pc:picChg chg="add mod">
          <ac:chgData name="Erkan ŞİRİN" userId="7f10ce1d6aaf8c5d" providerId="LiveId" clId="{3E34054A-7D3B-4B8A-B83E-2E7AEDF812D9}" dt="2019-05-23T21:43:41.104" v="355" actId="1076"/>
          <ac:picMkLst>
            <pc:docMk/>
            <pc:sldMk cId="2428700639" sldId="353"/>
            <ac:picMk id="4" creationId="{B1B9E66C-9F14-4DFE-9386-53562B7AD52F}"/>
          </ac:picMkLst>
        </pc:picChg>
        <pc:picChg chg="del">
          <ac:chgData name="Erkan ŞİRİN" userId="7f10ce1d6aaf8c5d" providerId="LiveId" clId="{3E34054A-7D3B-4B8A-B83E-2E7AEDF812D9}" dt="2019-05-23T21:42:50.169" v="351" actId="478"/>
          <ac:picMkLst>
            <pc:docMk/>
            <pc:sldMk cId="2428700639" sldId="353"/>
            <ac:picMk id="7" creationId="{A5C6091B-7E55-4C43-B967-5AC4AA683744}"/>
          </ac:picMkLst>
        </pc:picChg>
      </pc:sldChg>
      <pc:sldChg chg="delSp modSp add ord">
        <pc:chgData name="Erkan ŞİRİN" userId="7f10ce1d6aaf8c5d" providerId="LiveId" clId="{3E34054A-7D3B-4B8A-B83E-2E7AEDF812D9}" dt="2019-05-23T21:46:31.307" v="378"/>
        <pc:sldMkLst>
          <pc:docMk/>
          <pc:sldMk cId="2508659483" sldId="354"/>
        </pc:sldMkLst>
        <pc:spChg chg="del">
          <ac:chgData name="Erkan ŞİRİN" userId="7f10ce1d6aaf8c5d" providerId="LiveId" clId="{3E34054A-7D3B-4B8A-B83E-2E7AEDF812D9}" dt="2019-05-23T21:46:18.706" v="374" actId="478"/>
          <ac:spMkLst>
            <pc:docMk/>
            <pc:sldMk cId="2508659483" sldId="354"/>
            <ac:spMk id="2" creationId="{CA04AF6D-0F15-4E25-B9C4-E8E12833C7FA}"/>
          </ac:spMkLst>
        </pc:spChg>
        <pc:spChg chg="mod">
          <ac:chgData name="Erkan ŞİRİN" userId="7f10ce1d6aaf8c5d" providerId="LiveId" clId="{3E34054A-7D3B-4B8A-B83E-2E7AEDF812D9}" dt="2019-05-23T21:46:23.248" v="375" actId="1076"/>
          <ac:spMkLst>
            <pc:docMk/>
            <pc:sldMk cId="2508659483" sldId="354"/>
            <ac:spMk id="5" creationId="{00000000-0000-0000-0000-000000000000}"/>
          </ac:spMkLst>
        </pc:spChg>
        <pc:spChg chg="del">
          <ac:chgData name="Erkan ŞİRİN" userId="7f10ce1d6aaf8c5d" providerId="LiveId" clId="{3E34054A-7D3B-4B8A-B83E-2E7AEDF812D9}" dt="2019-05-23T21:46:26.002" v="376" actId="478"/>
          <ac:spMkLst>
            <pc:docMk/>
            <pc:sldMk cId="2508659483" sldId="354"/>
            <ac:spMk id="9" creationId="{4D7ABDEE-6789-4EAF-B0B3-8AE622FDD62A}"/>
          </ac:spMkLst>
        </pc:spChg>
        <pc:picChg chg="del">
          <ac:chgData name="Erkan ŞİRİN" userId="7f10ce1d6aaf8c5d" providerId="LiveId" clId="{3E34054A-7D3B-4B8A-B83E-2E7AEDF812D9}" dt="2019-05-23T21:46:18.706" v="374" actId="478"/>
          <ac:picMkLst>
            <pc:docMk/>
            <pc:sldMk cId="2508659483" sldId="354"/>
            <ac:picMk id="7" creationId="{A5C6091B-7E55-4C43-B967-5AC4AA683744}"/>
          </ac:picMkLst>
        </pc:picChg>
      </pc:sldChg>
      <pc:sldChg chg="addSp delSp modSp add">
        <pc:chgData name="Erkan ŞİRİN" userId="7f10ce1d6aaf8c5d" providerId="LiveId" clId="{3E34054A-7D3B-4B8A-B83E-2E7AEDF812D9}" dt="2019-05-24T00:14:42.986" v="2321" actId="255"/>
        <pc:sldMkLst>
          <pc:docMk/>
          <pc:sldMk cId="2410907264" sldId="355"/>
        </pc:sldMkLst>
        <pc:spChg chg="mod">
          <ac:chgData name="Erkan ŞİRİN" userId="7f10ce1d6aaf8c5d" providerId="LiveId" clId="{3E34054A-7D3B-4B8A-B83E-2E7AEDF812D9}" dt="2019-05-23T21:50:43.096" v="541" actId="1076"/>
          <ac:spMkLst>
            <pc:docMk/>
            <pc:sldMk cId="2410907264" sldId="355"/>
            <ac:spMk id="2" creationId="{CA04AF6D-0F15-4E25-B9C4-E8E12833C7FA}"/>
          </ac:spMkLst>
        </pc:spChg>
        <pc:spChg chg="mod">
          <ac:chgData name="Erkan ŞİRİN" userId="7f10ce1d6aaf8c5d" providerId="LiveId" clId="{3E34054A-7D3B-4B8A-B83E-2E7AEDF812D9}" dt="2019-05-24T00:14:42.986" v="2321" actId="255"/>
          <ac:spMkLst>
            <pc:docMk/>
            <pc:sldMk cId="2410907264" sldId="355"/>
            <ac:spMk id="5" creationId="{00000000-0000-0000-0000-000000000000}"/>
          </ac:spMkLst>
        </pc:spChg>
        <pc:spChg chg="del">
          <ac:chgData name="Erkan ŞİRİN" userId="7f10ce1d6aaf8c5d" providerId="LiveId" clId="{3E34054A-7D3B-4B8A-B83E-2E7AEDF812D9}" dt="2019-05-23T21:50:50.276" v="543" actId="478"/>
          <ac:spMkLst>
            <pc:docMk/>
            <pc:sldMk cId="2410907264" sldId="355"/>
            <ac:spMk id="9" creationId="{4D7ABDEE-6789-4EAF-B0B3-8AE622FDD62A}"/>
          </ac:spMkLst>
        </pc:spChg>
        <pc:picChg chg="add mod">
          <ac:chgData name="Erkan ŞİRİN" userId="7f10ce1d6aaf8c5d" providerId="LiveId" clId="{3E34054A-7D3B-4B8A-B83E-2E7AEDF812D9}" dt="2019-05-23T21:50:44.655" v="542" actId="1076"/>
          <ac:picMkLst>
            <pc:docMk/>
            <pc:sldMk cId="2410907264" sldId="355"/>
            <ac:picMk id="4" creationId="{7E110F80-5EB4-4C4D-81E5-CBEFE6A6E09E}"/>
          </ac:picMkLst>
        </pc:picChg>
        <pc:picChg chg="del">
          <ac:chgData name="Erkan ŞİRİN" userId="7f10ce1d6aaf8c5d" providerId="LiveId" clId="{3E34054A-7D3B-4B8A-B83E-2E7AEDF812D9}" dt="2019-05-23T21:49:57.259" v="532" actId="478"/>
          <ac:picMkLst>
            <pc:docMk/>
            <pc:sldMk cId="2410907264" sldId="355"/>
            <ac:picMk id="7" creationId="{A5C6091B-7E55-4C43-B967-5AC4AA683744}"/>
          </ac:picMkLst>
        </pc:picChg>
        <pc:picChg chg="add mod">
          <ac:chgData name="Erkan ŞİRİN" userId="7f10ce1d6aaf8c5d" providerId="LiveId" clId="{3E34054A-7D3B-4B8A-B83E-2E7AEDF812D9}" dt="2019-05-23T21:50:32.986" v="538" actId="1076"/>
          <ac:picMkLst>
            <pc:docMk/>
            <pc:sldMk cId="2410907264" sldId="355"/>
            <ac:picMk id="10" creationId="{3A6040FE-30D2-4778-A01A-11EF9CDC1E63}"/>
          </ac:picMkLst>
        </pc:picChg>
      </pc:sldChg>
      <pc:sldChg chg="addSp delSp modSp add modAnim">
        <pc:chgData name="Erkan ŞİRİN" userId="7f10ce1d6aaf8c5d" providerId="LiveId" clId="{3E34054A-7D3B-4B8A-B83E-2E7AEDF812D9}" dt="2019-05-24T00:14:39.688" v="2320" actId="255"/>
        <pc:sldMkLst>
          <pc:docMk/>
          <pc:sldMk cId="3350291173" sldId="356"/>
        </pc:sldMkLst>
        <pc:spChg chg="mod">
          <ac:chgData name="Erkan ŞİRİN" userId="7f10ce1d6aaf8c5d" providerId="LiveId" clId="{3E34054A-7D3B-4B8A-B83E-2E7AEDF812D9}" dt="2019-05-23T21:56:43.734" v="723" actId="1076"/>
          <ac:spMkLst>
            <pc:docMk/>
            <pc:sldMk cId="3350291173" sldId="356"/>
            <ac:spMk id="2" creationId="{CA04AF6D-0F15-4E25-B9C4-E8E12833C7FA}"/>
          </ac:spMkLst>
        </pc:spChg>
        <pc:spChg chg="add mod">
          <ac:chgData name="Erkan ŞİRİN" userId="7f10ce1d6aaf8c5d" providerId="LiveId" clId="{3E34054A-7D3B-4B8A-B83E-2E7AEDF812D9}" dt="2019-05-23T21:55:20.089" v="709" actId="13822"/>
          <ac:spMkLst>
            <pc:docMk/>
            <pc:sldMk cId="3350291173" sldId="356"/>
            <ac:spMk id="3" creationId="{05896FD7-D392-45A8-92F2-2E3528EA1327}"/>
          </ac:spMkLst>
        </pc:spChg>
        <pc:spChg chg="mod">
          <ac:chgData name="Erkan ŞİRİN" userId="7f10ce1d6aaf8c5d" providerId="LiveId" clId="{3E34054A-7D3B-4B8A-B83E-2E7AEDF812D9}" dt="2019-05-24T00:14:39.688" v="2320" actId="255"/>
          <ac:spMkLst>
            <pc:docMk/>
            <pc:sldMk cId="3350291173" sldId="356"/>
            <ac:spMk id="5" creationId="{00000000-0000-0000-0000-000000000000}"/>
          </ac:spMkLst>
        </pc:spChg>
        <pc:spChg chg="add mod">
          <ac:chgData name="Erkan ŞİRİN" userId="7f10ce1d6aaf8c5d" providerId="LiveId" clId="{3E34054A-7D3B-4B8A-B83E-2E7AEDF812D9}" dt="2019-05-23T21:55:35.542" v="716" actId="1076"/>
          <ac:spMkLst>
            <pc:docMk/>
            <pc:sldMk cId="3350291173" sldId="356"/>
            <ac:spMk id="11" creationId="{EDF24683-C492-4C83-BEAA-15552674DC40}"/>
          </ac:spMkLst>
        </pc:spChg>
        <pc:picChg chg="mod">
          <ac:chgData name="Erkan ŞİRİN" userId="7f10ce1d6aaf8c5d" providerId="LiveId" clId="{3E34054A-7D3B-4B8A-B83E-2E7AEDF812D9}" dt="2019-05-23T21:55:39.623" v="717" actId="1076"/>
          <ac:picMkLst>
            <pc:docMk/>
            <pc:sldMk cId="3350291173" sldId="356"/>
            <ac:picMk id="4" creationId="{7E110F80-5EB4-4C4D-81E5-CBEFE6A6E09E}"/>
          </ac:picMkLst>
        </pc:picChg>
        <pc:picChg chg="add mod">
          <ac:chgData name="Erkan ŞİRİN" userId="7f10ce1d6aaf8c5d" providerId="LiveId" clId="{3E34054A-7D3B-4B8A-B83E-2E7AEDF812D9}" dt="2019-05-23T21:55:06.312" v="704" actId="1076"/>
          <ac:picMkLst>
            <pc:docMk/>
            <pc:sldMk cId="3350291173" sldId="356"/>
            <ac:picMk id="7" creationId="{893CF020-7EA1-4ECC-AFF1-38B508CCB825}"/>
          </ac:picMkLst>
        </pc:picChg>
        <pc:picChg chg="add del">
          <ac:chgData name="Erkan ŞİRİN" userId="7f10ce1d6aaf8c5d" providerId="LiveId" clId="{3E34054A-7D3B-4B8A-B83E-2E7AEDF812D9}" dt="2019-05-23T21:55:23.748" v="711"/>
          <ac:picMkLst>
            <pc:docMk/>
            <pc:sldMk cId="3350291173" sldId="356"/>
            <ac:picMk id="9" creationId="{45053632-54DA-4468-8F57-1D93762D7E29}"/>
          </ac:picMkLst>
        </pc:picChg>
        <pc:picChg chg="mod">
          <ac:chgData name="Erkan ŞİRİN" userId="7f10ce1d6aaf8c5d" providerId="LiveId" clId="{3E34054A-7D3B-4B8A-B83E-2E7AEDF812D9}" dt="2019-05-23T21:55:33.650" v="715" actId="1076"/>
          <ac:picMkLst>
            <pc:docMk/>
            <pc:sldMk cId="3350291173" sldId="356"/>
            <ac:picMk id="10" creationId="{3A6040FE-30D2-4778-A01A-11EF9CDC1E63}"/>
          </ac:picMkLst>
        </pc:picChg>
      </pc:sldChg>
      <pc:sldChg chg="addSp delSp modSp add delAnim">
        <pc:chgData name="Erkan ŞİRİN" userId="7f10ce1d6aaf8c5d" providerId="LiveId" clId="{3E34054A-7D3B-4B8A-B83E-2E7AEDF812D9}" dt="2019-05-24T00:14:35.791" v="2319" actId="255"/>
        <pc:sldMkLst>
          <pc:docMk/>
          <pc:sldMk cId="1509105607" sldId="357"/>
        </pc:sldMkLst>
        <pc:spChg chg="del">
          <ac:chgData name="Erkan ŞİRİN" userId="7f10ce1d6aaf8c5d" providerId="LiveId" clId="{3E34054A-7D3B-4B8A-B83E-2E7AEDF812D9}" dt="2019-05-23T21:58:00.428" v="725" actId="478"/>
          <ac:spMkLst>
            <pc:docMk/>
            <pc:sldMk cId="1509105607" sldId="357"/>
            <ac:spMk id="2" creationId="{CA04AF6D-0F15-4E25-B9C4-E8E12833C7FA}"/>
          </ac:spMkLst>
        </pc:spChg>
        <pc:spChg chg="del">
          <ac:chgData name="Erkan ŞİRİN" userId="7f10ce1d6aaf8c5d" providerId="LiveId" clId="{3E34054A-7D3B-4B8A-B83E-2E7AEDF812D9}" dt="2019-05-23T21:58:05.331" v="726" actId="478"/>
          <ac:spMkLst>
            <pc:docMk/>
            <pc:sldMk cId="1509105607" sldId="357"/>
            <ac:spMk id="3" creationId="{05896FD7-D392-45A8-92F2-2E3528EA1327}"/>
          </ac:spMkLst>
        </pc:spChg>
        <pc:spChg chg="mod">
          <ac:chgData name="Erkan ŞİRİN" userId="7f10ce1d6aaf8c5d" providerId="LiveId" clId="{3E34054A-7D3B-4B8A-B83E-2E7AEDF812D9}" dt="2019-05-24T00:14:35.791" v="2319" actId="255"/>
          <ac:spMkLst>
            <pc:docMk/>
            <pc:sldMk cId="1509105607" sldId="357"/>
            <ac:spMk id="5" creationId="{00000000-0000-0000-0000-000000000000}"/>
          </ac:spMkLst>
        </pc:spChg>
        <pc:spChg chg="del">
          <ac:chgData name="Erkan ŞİRİN" userId="7f10ce1d6aaf8c5d" providerId="LiveId" clId="{3E34054A-7D3B-4B8A-B83E-2E7AEDF812D9}" dt="2019-05-23T21:58:05.331" v="726" actId="478"/>
          <ac:spMkLst>
            <pc:docMk/>
            <pc:sldMk cId="1509105607" sldId="357"/>
            <ac:spMk id="11" creationId="{EDF24683-C492-4C83-BEAA-15552674DC40}"/>
          </ac:spMkLst>
        </pc:spChg>
        <pc:spChg chg="add mod">
          <ac:chgData name="Erkan ŞİRİN" userId="7f10ce1d6aaf8c5d" providerId="LiveId" clId="{3E34054A-7D3B-4B8A-B83E-2E7AEDF812D9}" dt="2019-05-23T21:58:42.634" v="741" actId="1076"/>
          <ac:spMkLst>
            <pc:docMk/>
            <pc:sldMk cId="1509105607" sldId="357"/>
            <ac:spMk id="12" creationId="{1AC13500-59C7-440E-BE86-B25949AA7672}"/>
          </ac:spMkLst>
        </pc:spChg>
        <pc:picChg chg="del">
          <ac:chgData name="Erkan ŞİRİN" userId="7f10ce1d6aaf8c5d" providerId="LiveId" clId="{3E34054A-7D3B-4B8A-B83E-2E7AEDF812D9}" dt="2019-05-23T21:58:05.331" v="726" actId="478"/>
          <ac:picMkLst>
            <pc:docMk/>
            <pc:sldMk cId="1509105607" sldId="357"/>
            <ac:picMk id="4" creationId="{7E110F80-5EB4-4C4D-81E5-CBEFE6A6E09E}"/>
          </ac:picMkLst>
        </pc:picChg>
        <pc:picChg chg="del">
          <ac:chgData name="Erkan ŞİRİN" userId="7f10ce1d6aaf8c5d" providerId="LiveId" clId="{3E34054A-7D3B-4B8A-B83E-2E7AEDF812D9}" dt="2019-05-23T21:58:05.331" v="726" actId="478"/>
          <ac:picMkLst>
            <pc:docMk/>
            <pc:sldMk cId="1509105607" sldId="357"/>
            <ac:picMk id="7" creationId="{893CF020-7EA1-4ECC-AFF1-38B508CCB825}"/>
          </ac:picMkLst>
        </pc:picChg>
        <pc:picChg chg="add mod">
          <ac:chgData name="Erkan ŞİRİN" userId="7f10ce1d6aaf8c5d" providerId="LiveId" clId="{3E34054A-7D3B-4B8A-B83E-2E7AEDF812D9}" dt="2019-05-23T21:58:46.668" v="743" actId="1076"/>
          <ac:picMkLst>
            <pc:docMk/>
            <pc:sldMk cId="1509105607" sldId="357"/>
            <ac:picMk id="9" creationId="{70D24826-C714-4FAC-82D6-B58F1DAADACC}"/>
          </ac:picMkLst>
        </pc:picChg>
        <pc:picChg chg="del">
          <ac:chgData name="Erkan ŞİRİN" userId="7f10ce1d6aaf8c5d" providerId="LiveId" clId="{3E34054A-7D3B-4B8A-B83E-2E7AEDF812D9}" dt="2019-05-23T21:58:05.331" v="726" actId="478"/>
          <ac:picMkLst>
            <pc:docMk/>
            <pc:sldMk cId="1509105607" sldId="357"/>
            <ac:picMk id="10" creationId="{3A6040FE-30D2-4778-A01A-11EF9CDC1E63}"/>
          </ac:picMkLst>
        </pc:picChg>
      </pc:sldChg>
      <pc:sldChg chg="delSp modSp add">
        <pc:chgData name="Erkan ŞİRİN" userId="7f10ce1d6aaf8c5d" providerId="LiveId" clId="{3E34054A-7D3B-4B8A-B83E-2E7AEDF812D9}" dt="2019-05-24T00:14:23.926" v="2316" actId="255"/>
        <pc:sldMkLst>
          <pc:docMk/>
          <pc:sldMk cId="1321986662" sldId="358"/>
        </pc:sldMkLst>
        <pc:spChg chg="mod">
          <ac:chgData name="Erkan ŞİRİN" userId="7f10ce1d6aaf8c5d" providerId="LiveId" clId="{3E34054A-7D3B-4B8A-B83E-2E7AEDF812D9}" dt="2019-05-23T22:06:07.867" v="1147" actId="20577"/>
          <ac:spMkLst>
            <pc:docMk/>
            <pc:sldMk cId="1321986662" sldId="358"/>
            <ac:spMk id="2" creationId="{CA04AF6D-0F15-4E25-B9C4-E8E12833C7FA}"/>
          </ac:spMkLst>
        </pc:spChg>
        <pc:spChg chg="mod">
          <ac:chgData name="Erkan ŞİRİN" userId="7f10ce1d6aaf8c5d" providerId="LiveId" clId="{3E34054A-7D3B-4B8A-B83E-2E7AEDF812D9}" dt="2019-05-24T00:14:23.926" v="2316" actId="255"/>
          <ac:spMkLst>
            <pc:docMk/>
            <pc:sldMk cId="1321986662" sldId="358"/>
            <ac:spMk id="5" creationId="{00000000-0000-0000-0000-000000000000}"/>
          </ac:spMkLst>
        </pc:spChg>
        <pc:spChg chg="del">
          <ac:chgData name="Erkan ŞİRİN" userId="7f10ce1d6aaf8c5d" providerId="LiveId" clId="{3E34054A-7D3B-4B8A-B83E-2E7AEDF812D9}" dt="2019-05-23T22:02:41.511" v="863" actId="478"/>
          <ac:spMkLst>
            <pc:docMk/>
            <pc:sldMk cId="1321986662" sldId="358"/>
            <ac:spMk id="9" creationId="{4D7ABDEE-6789-4EAF-B0B3-8AE622FDD62A}"/>
          </ac:spMkLst>
        </pc:spChg>
        <pc:picChg chg="del">
          <ac:chgData name="Erkan ŞİRİN" userId="7f10ce1d6aaf8c5d" providerId="LiveId" clId="{3E34054A-7D3B-4B8A-B83E-2E7AEDF812D9}" dt="2019-05-23T22:01:22.067" v="766" actId="478"/>
          <ac:picMkLst>
            <pc:docMk/>
            <pc:sldMk cId="1321986662" sldId="358"/>
            <ac:picMk id="4" creationId="{B1B9E66C-9F14-4DFE-9386-53562B7AD52F}"/>
          </ac:picMkLst>
        </pc:picChg>
      </pc:sldChg>
      <pc:sldChg chg="addSp delSp modSp add">
        <pc:chgData name="Erkan ŞİRİN" userId="7f10ce1d6aaf8c5d" providerId="LiveId" clId="{3E34054A-7D3B-4B8A-B83E-2E7AEDF812D9}" dt="2019-05-24T00:13:33.871" v="2307" actId="255"/>
        <pc:sldMkLst>
          <pc:docMk/>
          <pc:sldMk cId="4243288745" sldId="359"/>
        </pc:sldMkLst>
        <pc:spChg chg="mod">
          <ac:chgData name="Erkan ŞİRİN" userId="7f10ce1d6aaf8c5d" providerId="LiveId" clId="{3E34054A-7D3B-4B8A-B83E-2E7AEDF812D9}" dt="2019-05-23T22:09:14.832" v="1242" actId="20577"/>
          <ac:spMkLst>
            <pc:docMk/>
            <pc:sldMk cId="4243288745" sldId="359"/>
            <ac:spMk id="2" creationId="{CA04AF6D-0F15-4E25-B9C4-E8E12833C7FA}"/>
          </ac:spMkLst>
        </pc:spChg>
        <pc:spChg chg="mod">
          <ac:chgData name="Erkan ŞİRİN" userId="7f10ce1d6aaf8c5d" providerId="LiveId" clId="{3E34054A-7D3B-4B8A-B83E-2E7AEDF812D9}" dt="2019-05-24T00:13:33.871" v="2307" actId="255"/>
          <ac:spMkLst>
            <pc:docMk/>
            <pc:sldMk cId="4243288745" sldId="359"/>
            <ac:spMk id="5" creationId="{00000000-0000-0000-0000-000000000000}"/>
          </ac:spMkLst>
        </pc:spChg>
        <pc:spChg chg="add mod">
          <ac:chgData name="Erkan ŞİRİN" userId="7f10ce1d6aaf8c5d" providerId="LiveId" clId="{3E34054A-7D3B-4B8A-B83E-2E7AEDF812D9}" dt="2019-05-23T22:22:15.141" v="1371" actId="20577"/>
          <ac:spMkLst>
            <pc:docMk/>
            <pc:sldMk cId="4243288745" sldId="359"/>
            <ac:spMk id="7" creationId="{9B3DC4F7-5567-4DF0-8392-1FC384E69533}"/>
          </ac:spMkLst>
        </pc:spChg>
        <pc:graphicFrameChg chg="add del mod">
          <ac:chgData name="Erkan ŞİRİN" userId="7f10ce1d6aaf8c5d" providerId="LiveId" clId="{3E34054A-7D3B-4B8A-B83E-2E7AEDF812D9}" dt="2019-05-23T22:10:04.636" v="1244" actId="478"/>
          <ac:graphicFrameMkLst>
            <pc:docMk/>
            <pc:sldMk cId="4243288745" sldId="359"/>
            <ac:graphicFrameMk id="3" creationId="{8207DD47-59FD-46E3-B1E4-CE85AFF7099D}"/>
          </ac:graphicFrameMkLst>
        </pc:graphicFrameChg>
        <pc:graphicFrameChg chg="add mod modGraphic">
          <ac:chgData name="Erkan ŞİRİN" userId="7f10ce1d6aaf8c5d" providerId="LiveId" clId="{3E34054A-7D3B-4B8A-B83E-2E7AEDF812D9}" dt="2019-05-23T22:16:53.134" v="1255" actId="242"/>
          <ac:graphicFrameMkLst>
            <pc:docMk/>
            <pc:sldMk cId="4243288745" sldId="359"/>
            <ac:graphicFrameMk id="4" creationId="{618AC535-3CF4-40A3-BC9C-C9D19FF95FF2}"/>
          </ac:graphicFrameMkLst>
        </pc:graphicFrameChg>
        <pc:cxnChg chg="del">
          <ac:chgData name="Erkan ŞİRİN" userId="7f10ce1d6aaf8c5d" providerId="LiveId" clId="{3E34054A-7D3B-4B8A-B83E-2E7AEDF812D9}" dt="2019-05-23T22:16:10.130" v="1250" actId="478"/>
          <ac:cxnSpMkLst>
            <pc:docMk/>
            <pc:sldMk cId="4243288745" sldId="359"/>
            <ac:cxnSpMk id="8" creationId="{53655446-95B8-40BC-89E1-DC0BD91DF4C0}"/>
          </ac:cxnSpMkLst>
        </pc:cxnChg>
      </pc:sldChg>
      <pc:sldChg chg="addSp delSp modSp add">
        <pc:chgData name="Erkan ŞİRİN" userId="7f10ce1d6aaf8c5d" providerId="LiveId" clId="{3E34054A-7D3B-4B8A-B83E-2E7AEDF812D9}" dt="2019-05-23T22:18:57.769" v="1276" actId="1076"/>
        <pc:sldMkLst>
          <pc:docMk/>
          <pc:sldMk cId="4008784788" sldId="360"/>
        </pc:sldMkLst>
        <pc:spChg chg="del">
          <ac:chgData name="Erkan ŞİRİN" userId="7f10ce1d6aaf8c5d" providerId="LiveId" clId="{3E34054A-7D3B-4B8A-B83E-2E7AEDF812D9}" dt="2019-05-23T22:18:01.432" v="1257" actId="478"/>
          <ac:spMkLst>
            <pc:docMk/>
            <pc:sldMk cId="4008784788" sldId="360"/>
            <ac:spMk id="2" creationId="{CA04AF6D-0F15-4E25-B9C4-E8E12833C7FA}"/>
          </ac:spMkLst>
        </pc:spChg>
        <pc:spChg chg="del">
          <ac:chgData name="Erkan ŞİRİN" userId="7f10ce1d6aaf8c5d" providerId="LiveId" clId="{3E34054A-7D3B-4B8A-B83E-2E7AEDF812D9}" dt="2019-05-23T22:18:53.341" v="1275" actId="478"/>
          <ac:spMkLst>
            <pc:docMk/>
            <pc:sldMk cId="4008784788" sldId="360"/>
            <ac:spMk id="5" creationId="{00000000-0000-0000-0000-000000000000}"/>
          </ac:spMkLst>
        </pc:spChg>
        <pc:spChg chg="add mod">
          <ac:chgData name="Erkan ŞİRİN" userId="7f10ce1d6aaf8c5d" providerId="LiveId" clId="{3E34054A-7D3B-4B8A-B83E-2E7AEDF812D9}" dt="2019-05-23T22:18:44.383" v="1272" actId="1076"/>
          <ac:spMkLst>
            <pc:docMk/>
            <pc:sldMk cId="4008784788" sldId="360"/>
            <ac:spMk id="6" creationId="{313B29F2-048B-41D6-A68A-277DF0C56877}"/>
          </ac:spMkLst>
        </pc:spChg>
        <pc:picChg chg="add mod">
          <ac:chgData name="Erkan ŞİRİN" userId="7f10ce1d6aaf8c5d" providerId="LiveId" clId="{3E34054A-7D3B-4B8A-B83E-2E7AEDF812D9}" dt="2019-05-23T22:18:57.769" v="1276" actId="1076"/>
          <ac:picMkLst>
            <pc:docMk/>
            <pc:sldMk cId="4008784788" sldId="360"/>
            <ac:picMk id="4" creationId="{F7DA1B24-780F-416D-A8D7-5F5E27B97A53}"/>
          </ac:picMkLst>
        </pc:picChg>
        <pc:cxnChg chg="mod">
          <ac:chgData name="Erkan ŞİRİN" userId="7f10ce1d6aaf8c5d" providerId="LiveId" clId="{3E34054A-7D3B-4B8A-B83E-2E7AEDF812D9}" dt="2019-05-23T22:18:47.142" v="1273" actId="1076"/>
          <ac:cxnSpMkLst>
            <pc:docMk/>
            <pc:sldMk cId="4008784788" sldId="360"/>
            <ac:cxnSpMk id="8" creationId="{53655446-95B8-40BC-89E1-DC0BD91DF4C0}"/>
          </ac:cxnSpMkLst>
        </pc:cxnChg>
      </pc:sldChg>
      <pc:sldChg chg="addSp delSp modSp add del ord">
        <pc:chgData name="Erkan ŞİRİN" userId="7f10ce1d6aaf8c5d" providerId="LiveId" clId="{3E34054A-7D3B-4B8A-B83E-2E7AEDF812D9}" dt="2019-05-23T22:53:39.520" v="1884" actId="2696"/>
        <pc:sldMkLst>
          <pc:docMk/>
          <pc:sldMk cId="1505821256" sldId="361"/>
        </pc:sldMkLst>
        <pc:spChg chg="mod">
          <ac:chgData name="Erkan ŞİRİN" userId="7f10ce1d6aaf8c5d" providerId="LiveId" clId="{3E34054A-7D3B-4B8A-B83E-2E7AEDF812D9}" dt="2019-05-23T22:25:19.987" v="1745" actId="20577"/>
          <ac:spMkLst>
            <pc:docMk/>
            <pc:sldMk cId="1505821256" sldId="361"/>
            <ac:spMk id="2" creationId="{CA04AF6D-0F15-4E25-B9C4-E8E12833C7FA}"/>
          </ac:spMkLst>
        </pc:spChg>
        <pc:spChg chg="mod">
          <ac:chgData name="Erkan ŞİRİN" userId="7f10ce1d6aaf8c5d" providerId="LiveId" clId="{3E34054A-7D3B-4B8A-B83E-2E7AEDF812D9}" dt="2019-05-23T22:19:51.705" v="1302" actId="20577"/>
          <ac:spMkLst>
            <pc:docMk/>
            <pc:sldMk cId="1505821256" sldId="361"/>
            <ac:spMk id="5" creationId="{00000000-0000-0000-0000-000000000000}"/>
          </ac:spMkLst>
        </pc:spChg>
        <pc:picChg chg="add del mod">
          <ac:chgData name="Erkan ŞİRİN" userId="7f10ce1d6aaf8c5d" providerId="LiveId" clId="{3E34054A-7D3B-4B8A-B83E-2E7AEDF812D9}" dt="2019-05-23T22:52:31.104" v="1865" actId="478"/>
          <ac:picMkLst>
            <pc:docMk/>
            <pc:sldMk cId="1505821256" sldId="361"/>
            <ac:picMk id="4" creationId="{03D247F9-1C89-4FB1-890A-20118C58ABB2}"/>
          </ac:picMkLst>
        </pc:picChg>
      </pc:sldChg>
      <pc:sldChg chg="modSp add">
        <pc:chgData name="Erkan ŞİRİN" userId="7f10ce1d6aaf8c5d" providerId="LiveId" clId="{3E34054A-7D3B-4B8A-B83E-2E7AEDF812D9}" dt="2019-05-24T00:14:18.599" v="2315" actId="255"/>
        <pc:sldMkLst>
          <pc:docMk/>
          <pc:sldMk cId="2672574989" sldId="361"/>
        </pc:sldMkLst>
        <pc:spChg chg="mod">
          <ac:chgData name="Erkan ŞİRİN" userId="7f10ce1d6aaf8c5d" providerId="LiveId" clId="{3E34054A-7D3B-4B8A-B83E-2E7AEDF812D9}" dt="2019-05-24T00:14:18.599" v="2315" actId="255"/>
          <ac:spMkLst>
            <pc:docMk/>
            <pc:sldMk cId="2672574989" sldId="361"/>
            <ac:spMk id="5" creationId="{00000000-0000-0000-0000-000000000000}"/>
          </ac:spMkLst>
        </pc:spChg>
      </pc:sldChg>
      <pc:sldChg chg="addSp delSp modSp add del">
        <pc:chgData name="Erkan ŞİRİN" userId="7f10ce1d6aaf8c5d" providerId="LiveId" clId="{3E34054A-7D3B-4B8A-B83E-2E7AEDF812D9}" dt="2019-05-23T22:53:56.976" v="1888" actId="2696"/>
        <pc:sldMkLst>
          <pc:docMk/>
          <pc:sldMk cId="972828608" sldId="362"/>
        </pc:sldMkLst>
        <pc:spChg chg="del">
          <ac:chgData name="Erkan ŞİRİN" userId="7f10ce1d6aaf8c5d" providerId="LiveId" clId="{3E34054A-7D3B-4B8A-B83E-2E7AEDF812D9}" dt="2019-05-23T22:43:26.931" v="1780" actId="478"/>
          <ac:spMkLst>
            <pc:docMk/>
            <pc:sldMk cId="972828608" sldId="362"/>
            <ac:spMk id="2" creationId="{CA04AF6D-0F15-4E25-B9C4-E8E12833C7FA}"/>
          </ac:spMkLst>
        </pc:spChg>
        <pc:spChg chg="mod">
          <ac:chgData name="Erkan ŞİRİN" userId="7f10ce1d6aaf8c5d" providerId="LiveId" clId="{3E34054A-7D3B-4B8A-B83E-2E7AEDF812D9}" dt="2019-05-23T22:43:22.932" v="1779" actId="20577"/>
          <ac:spMkLst>
            <pc:docMk/>
            <pc:sldMk cId="972828608" sldId="362"/>
            <ac:spMk id="5" creationId="{00000000-0000-0000-0000-000000000000}"/>
          </ac:spMkLst>
        </pc:spChg>
        <pc:picChg chg="add mod">
          <ac:chgData name="Erkan ŞİRİN" userId="7f10ce1d6aaf8c5d" providerId="LiveId" clId="{3E34054A-7D3B-4B8A-B83E-2E7AEDF812D9}" dt="2019-05-23T22:43:38.918" v="1784" actId="1076"/>
          <ac:picMkLst>
            <pc:docMk/>
            <pc:sldMk cId="972828608" sldId="362"/>
            <ac:picMk id="4" creationId="{87B16A19-5194-4073-AFB6-B58952BD3E63}"/>
          </ac:picMkLst>
        </pc:picChg>
      </pc:sldChg>
      <pc:sldChg chg="modSp add">
        <pc:chgData name="Erkan ŞİRİN" userId="7f10ce1d6aaf8c5d" providerId="LiveId" clId="{3E34054A-7D3B-4B8A-B83E-2E7AEDF812D9}" dt="2019-05-24T00:13:47.548" v="2310" actId="1076"/>
        <pc:sldMkLst>
          <pc:docMk/>
          <pc:sldMk cId="2667066858" sldId="362"/>
        </pc:sldMkLst>
        <pc:spChg chg="mod">
          <ac:chgData name="Erkan ŞİRİN" userId="7f10ce1d6aaf8c5d" providerId="LiveId" clId="{3E34054A-7D3B-4B8A-B83E-2E7AEDF812D9}" dt="2019-05-24T00:13:47.548" v="2310" actId="1076"/>
          <ac:spMkLst>
            <pc:docMk/>
            <pc:sldMk cId="2667066858" sldId="362"/>
            <ac:spMk id="5" creationId="{00000000-0000-0000-0000-000000000000}"/>
          </ac:spMkLst>
        </pc:spChg>
      </pc:sldChg>
      <pc:sldChg chg="addSp delSp modSp add">
        <pc:chgData name="Erkan ŞİRİN" userId="7f10ce1d6aaf8c5d" providerId="LiveId" clId="{3E34054A-7D3B-4B8A-B83E-2E7AEDF812D9}" dt="2019-05-24T00:14:12.012" v="2314" actId="255"/>
        <pc:sldMkLst>
          <pc:docMk/>
          <pc:sldMk cId="3085944741" sldId="363"/>
        </pc:sldMkLst>
        <pc:spChg chg="mod">
          <ac:chgData name="Erkan ŞİRİN" userId="7f10ce1d6aaf8c5d" providerId="LiveId" clId="{3E34054A-7D3B-4B8A-B83E-2E7AEDF812D9}" dt="2019-05-24T00:14:12.012" v="2314" actId="255"/>
          <ac:spMkLst>
            <pc:docMk/>
            <pc:sldMk cId="3085944741" sldId="363"/>
            <ac:spMk id="5" creationId="{00000000-0000-0000-0000-000000000000}"/>
          </ac:spMkLst>
        </pc:spChg>
        <pc:picChg chg="add mod modCrop">
          <ac:chgData name="Erkan ŞİRİN" userId="7f10ce1d6aaf8c5d" providerId="LiveId" clId="{3E34054A-7D3B-4B8A-B83E-2E7AEDF812D9}" dt="2019-05-23T22:47:16.305" v="1824" actId="1076"/>
          <ac:picMkLst>
            <pc:docMk/>
            <pc:sldMk cId="3085944741" sldId="363"/>
            <ac:picMk id="3" creationId="{41A6B478-5AD8-4117-BB17-F261DCDB819D}"/>
          </ac:picMkLst>
        </pc:picChg>
        <pc:picChg chg="del">
          <ac:chgData name="Erkan ŞİRİN" userId="7f10ce1d6aaf8c5d" providerId="LiveId" clId="{3E34054A-7D3B-4B8A-B83E-2E7AEDF812D9}" dt="2019-05-23T22:44:13.514" v="1817" actId="478"/>
          <ac:picMkLst>
            <pc:docMk/>
            <pc:sldMk cId="3085944741" sldId="363"/>
            <ac:picMk id="4" creationId="{87B16A19-5194-4073-AFB6-B58952BD3E63}"/>
          </ac:picMkLst>
        </pc:picChg>
      </pc:sldChg>
      <pc:sldChg chg="addSp delSp modSp add">
        <pc:chgData name="Erkan ŞİRİN" userId="7f10ce1d6aaf8c5d" providerId="LiveId" clId="{3E34054A-7D3B-4B8A-B83E-2E7AEDF812D9}" dt="2019-05-24T00:14:05.683" v="2313" actId="255"/>
        <pc:sldMkLst>
          <pc:docMk/>
          <pc:sldMk cId="655820869" sldId="364"/>
        </pc:sldMkLst>
        <pc:spChg chg="mod">
          <ac:chgData name="Erkan ŞİRİN" userId="7f10ce1d6aaf8c5d" providerId="LiveId" clId="{3E34054A-7D3B-4B8A-B83E-2E7AEDF812D9}" dt="2019-05-24T00:14:05.683" v="2313" actId="255"/>
          <ac:spMkLst>
            <pc:docMk/>
            <pc:sldMk cId="655820869" sldId="364"/>
            <ac:spMk id="5" creationId="{00000000-0000-0000-0000-000000000000}"/>
          </ac:spMkLst>
        </pc:spChg>
        <pc:spChg chg="add mod">
          <ac:chgData name="Erkan ŞİRİN" userId="7f10ce1d6aaf8c5d" providerId="LiveId" clId="{3E34054A-7D3B-4B8A-B83E-2E7AEDF812D9}" dt="2019-05-23T22:50:54.223" v="1861" actId="1076"/>
          <ac:spMkLst>
            <pc:docMk/>
            <pc:sldMk cId="655820869" sldId="364"/>
            <ac:spMk id="6" creationId="{50FBCB34-A322-4EC4-B5C8-3F9BDD1930EF}"/>
          </ac:spMkLst>
        </pc:spChg>
        <pc:picChg chg="del">
          <ac:chgData name="Erkan ŞİRİN" userId="7f10ce1d6aaf8c5d" providerId="LiveId" clId="{3E34054A-7D3B-4B8A-B83E-2E7AEDF812D9}" dt="2019-05-23T22:49:12.727" v="1826" actId="478"/>
          <ac:picMkLst>
            <pc:docMk/>
            <pc:sldMk cId="655820869" sldId="364"/>
            <ac:picMk id="3" creationId="{41A6B478-5AD8-4117-BB17-F261DCDB819D}"/>
          </ac:picMkLst>
        </pc:picChg>
        <pc:picChg chg="add mod">
          <ac:chgData name="Erkan ŞİRİN" userId="7f10ce1d6aaf8c5d" providerId="LiveId" clId="{3E34054A-7D3B-4B8A-B83E-2E7AEDF812D9}" dt="2019-05-23T22:49:20.337" v="1827"/>
          <ac:picMkLst>
            <pc:docMk/>
            <pc:sldMk cId="655820869" sldId="364"/>
            <ac:picMk id="4" creationId="{84BE5222-FB33-4CD8-A40F-DEDEDF82C8B0}"/>
          </ac:picMkLst>
        </pc:picChg>
      </pc:sldChg>
      <pc:sldChg chg="addSp delSp modSp add">
        <pc:chgData name="Erkan ŞİRİN" userId="7f10ce1d6aaf8c5d" providerId="LiveId" clId="{3E34054A-7D3B-4B8A-B83E-2E7AEDF812D9}" dt="2019-05-24T00:13:59.669" v="2312" actId="255"/>
        <pc:sldMkLst>
          <pc:docMk/>
          <pc:sldMk cId="1286680037" sldId="365"/>
        </pc:sldMkLst>
        <pc:spChg chg="mod">
          <ac:chgData name="Erkan ŞİRİN" userId="7f10ce1d6aaf8c5d" providerId="LiveId" clId="{3E34054A-7D3B-4B8A-B83E-2E7AEDF812D9}" dt="2019-05-24T00:13:59.669" v="2312" actId="255"/>
          <ac:spMkLst>
            <pc:docMk/>
            <pc:sldMk cId="1286680037" sldId="365"/>
            <ac:spMk id="5" creationId="{00000000-0000-0000-0000-000000000000}"/>
          </ac:spMkLst>
        </pc:spChg>
        <pc:spChg chg="add">
          <ac:chgData name="Erkan ŞİRİN" userId="7f10ce1d6aaf8c5d" providerId="LiveId" clId="{3E34054A-7D3B-4B8A-B83E-2E7AEDF812D9}" dt="2019-05-23T22:50:56.482" v="1862"/>
          <ac:spMkLst>
            <pc:docMk/>
            <pc:sldMk cId="1286680037" sldId="365"/>
            <ac:spMk id="7" creationId="{42B501A1-0931-4CFF-BFC6-6F84CA1AE49C}"/>
          </ac:spMkLst>
        </pc:spChg>
        <pc:picChg chg="add mod">
          <ac:chgData name="Erkan ŞİRİN" userId="7f10ce1d6aaf8c5d" providerId="LiveId" clId="{3E34054A-7D3B-4B8A-B83E-2E7AEDF812D9}" dt="2019-05-23T22:50:08.317" v="1848" actId="1076"/>
          <ac:picMkLst>
            <pc:docMk/>
            <pc:sldMk cId="1286680037" sldId="365"/>
            <ac:picMk id="3" creationId="{76C4F9FB-4698-43CB-B7DD-C605AAE99CC7}"/>
          </ac:picMkLst>
        </pc:picChg>
        <pc:picChg chg="del">
          <ac:chgData name="Erkan ŞİRİN" userId="7f10ce1d6aaf8c5d" providerId="LiveId" clId="{3E34054A-7D3B-4B8A-B83E-2E7AEDF812D9}" dt="2019-05-23T22:49:44.453" v="1846" actId="478"/>
          <ac:picMkLst>
            <pc:docMk/>
            <pc:sldMk cId="1286680037" sldId="365"/>
            <ac:picMk id="4" creationId="{84BE5222-FB33-4CD8-A40F-DEDEDF82C8B0}"/>
          </ac:picMkLst>
        </pc:picChg>
      </pc:sldChg>
      <pc:sldChg chg="addSp delSp modSp add del">
        <pc:chgData name="Erkan ŞİRİN" userId="7f10ce1d6aaf8c5d" providerId="LiveId" clId="{3E34054A-7D3B-4B8A-B83E-2E7AEDF812D9}" dt="2019-05-23T22:53:39.528" v="1885" actId="2696"/>
        <pc:sldMkLst>
          <pc:docMk/>
          <pc:sldMk cId="864588104" sldId="366"/>
        </pc:sldMkLst>
        <pc:spChg chg="del">
          <ac:chgData name="Erkan ŞİRİN" userId="7f10ce1d6aaf8c5d" providerId="LiveId" clId="{3E34054A-7D3B-4B8A-B83E-2E7AEDF812D9}" dt="2019-05-23T22:52:35.393" v="1866" actId="478"/>
          <ac:spMkLst>
            <pc:docMk/>
            <pc:sldMk cId="864588104" sldId="366"/>
            <ac:spMk id="2" creationId="{CA04AF6D-0F15-4E25-B9C4-E8E12833C7FA}"/>
          </ac:spMkLst>
        </pc:spChg>
        <pc:spChg chg="add mod">
          <ac:chgData name="Erkan ŞİRİN" userId="7f10ce1d6aaf8c5d" providerId="LiveId" clId="{3E34054A-7D3B-4B8A-B83E-2E7AEDF812D9}" dt="2019-05-23T22:53:12.056" v="1882" actId="14100"/>
          <ac:spMkLst>
            <pc:docMk/>
            <pc:sldMk cId="864588104" sldId="366"/>
            <ac:spMk id="3" creationId="{BD52B5C6-8B72-4601-A41B-B55CF3690A57}"/>
          </ac:spMkLst>
        </pc:spChg>
        <pc:spChg chg="mod">
          <ac:chgData name="Erkan ŞİRİN" userId="7f10ce1d6aaf8c5d" providerId="LiveId" clId="{3E34054A-7D3B-4B8A-B83E-2E7AEDF812D9}" dt="2019-05-23T22:53:29.182" v="1883" actId="1076"/>
          <ac:spMkLst>
            <pc:docMk/>
            <pc:sldMk cId="864588104" sldId="366"/>
            <ac:spMk id="5" creationId="{00000000-0000-0000-0000-000000000000}"/>
          </ac:spMkLst>
        </pc:spChg>
        <pc:picChg chg="mod">
          <ac:chgData name="Erkan ŞİRİN" userId="7f10ce1d6aaf8c5d" providerId="LiveId" clId="{3E34054A-7D3B-4B8A-B83E-2E7AEDF812D9}" dt="2019-05-23T22:52:40.226" v="1869" actId="1076"/>
          <ac:picMkLst>
            <pc:docMk/>
            <pc:sldMk cId="864588104" sldId="366"/>
            <ac:picMk id="4" creationId="{03D247F9-1C89-4FB1-890A-20118C58ABB2}"/>
          </ac:picMkLst>
        </pc:picChg>
      </pc:sldChg>
      <pc:sldChg chg="add del">
        <pc:chgData name="Erkan ŞİRİN" userId="7f10ce1d6aaf8c5d" providerId="LiveId" clId="{3E34054A-7D3B-4B8A-B83E-2E7AEDF812D9}" dt="2019-05-23T22:53:56.973" v="1887" actId="2696"/>
        <pc:sldMkLst>
          <pc:docMk/>
          <pc:sldMk cId="1035867505" sldId="366"/>
        </pc:sldMkLst>
      </pc:sldChg>
      <pc:sldChg chg="modSp add">
        <pc:chgData name="Erkan ŞİRİN" userId="7f10ce1d6aaf8c5d" providerId="LiveId" clId="{3E34054A-7D3B-4B8A-B83E-2E7AEDF812D9}" dt="2019-05-24T00:13:53.033" v="2311" actId="255"/>
        <pc:sldMkLst>
          <pc:docMk/>
          <pc:sldMk cId="1850736333" sldId="366"/>
        </pc:sldMkLst>
        <pc:spChg chg="mod">
          <ac:chgData name="Erkan ŞİRİN" userId="7f10ce1d6aaf8c5d" providerId="LiveId" clId="{3E34054A-7D3B-4B8A-B83E-2E7AEDF812D9}" dt="2019-05-24T00:13:53.033" v="2311" actId="255"/>
          <ac:spMkLst>
            <pc:docMk/>
            <pc:sldMk cId="1850736333" sldId="366"/>
            <ac:spMk id="5" creationId="{00000000-0000-0000-0000-000000000000}"/>
          </ac:spMkLst>
        </pc:spChg>
      </pc:sldChg>
      <pc:sldChg chg="addSp delSp modSp add">
        <pc:chgData name="Erkan ŞİRİN" userId="7f10ce1d6aaf8c5d" providerId="LiveId" clId="{3E34054A-7D3B-4B8A-B83E-2E7AEDF812D9}" dt="2019-05-24T00:13:26.911" v="2306" actId="1076"/>
        <pc:sldMkLst>
          <pc:docMk/>
          <pc:sldMk cId="1062919842" sldId="367"/>
        </pc:sldMkLst>
        <pc:spChg chg="del">
          <ac:chgData name="Erkan ŞİRİN" userId="7f10ce1d6aaf8c5d" providerId="LiveId" clId="{3E34054A-7D3B-4B8A-B83E-2E7AEDF812D9}" dt="2019-05-23T22:54:22.445" v="1892" actId="478"/>
          <ac:spMkLst>
            <pc:docMk/>
            <pc:sldMk cId="1062919842" sldId="367"/>
            <ac:spMk id="2" creationId="{CA04AF6D-0F15-4E25-B9C4-E8E12833C7FA}"/>
          </ac:spMkLst>
        </pc:spChg>
        <pc:spChg chg="mod">
          <ac:chgData name="Erkan ŞİRİN" userId="7f10ce1d6aaf8c5d" providerId="LiveId" clId="{3E34054A-7D3B-4B8A-B83E-2E7AEDF812D9}" dt="2019-05-24T00:13:26.911" v="2306" actId="1076"/>
          <ac:spMkLst>
            <pc:docMk/>
            <pc:sldMk cId="1062919842" sldId="367"/>
            <ac:spMk id="5" creationId="{00000000-0000-0000-0000-000000000000}"/>
          </ac:spMkLst>
        </pc:spChg>
        <pc:spChg chg="del">
          <ac:chgData name="Erkan ŞİRİN" userId="7f10ce1d6aaf8c5d" providerId="LiveId" clId="{3E34054A-7D3B-4B8A-B83E-2E7AEDF812D9}" dt="2019-05-23T22:54:28.936" v="1894" actId="478"/>
          <ac:spMkLst>
            <pc:docMk/>
            <pc:sldMk cId="1062919842" sldId="367"/>
            <ac:spMk id="7" creationId="{9B3DC4F7-5567-4DF0-8392-1FC384E69533}"/>
          </ac:spMkLst>
        </pc:spChg>
        <pc:spChg chg="add mod">
          <ac:chgData name="Erkan ŞİRİN" userId="7f10ce1d6aaf8c5d" providerId="LiveId" clId="{3E34054A-7D3B-4B8A-B83E-2E7AEDF812D9}" dt="2019-05-23T23:00:35.449" v="1913" actId="1076"/>
          <ac:spMkLst>
            <pc:docMk/>
            <pc:sldMk cId="1062919842" sldId="367"/>
            <ac:spMk id="9" creationId="{FA815AF1-8597-4A7B-923C-4FAD3CF1FB2D}"/>
          </ac:spMkLst>
        </pc:spChg>
        <pc:graphicFrameChg chg="del">
          <ac:chgData name="Erkan ŞİRİN" userId="7f10ce1d6aaf8c5d" providerId="LiveId" clId="{3E34054A-7D3B-4B8A-B83E-2E7AEDF812D9}" dt="2019-05-23T22:54:19.731" v="1891" actId="478"/>
          <ac:graphicFrameMkLst>
            <pc:docMk/>
            <pc:sldMk cId="1062919842" sldId="367"/>
            <ac:graphicFrameMk id="4" creationId="{618AC535-3CF4-40A3-BC9C-C9D19FF95FF2}"/>
          </ac:graphicFrameMkLst>
        </pc:graphicFrameChg>
        <pc:picChg chg="add mod">
          <ac:chgData name="Erkan ŞİRİN" userId="7f10ce1d6aaf8c5d" providerId="LiveId" clId="{3E34054A-7D3B-4B8A-B83E-2E7AEDF812D9}" dt="2019-05-23T22:59:57.301" v="1898" actId="14100"/>
          <ac:picMkLst>
            <pc:docMk/>
            <pc:sldMk cId="1062919842" sldId="367"/>
            <ac:picMk id="8" creationId="{E5CDEB16-6B88-4349-9CCA-9014E4750194}"/>
          </ac:picMkLst>
        </pc:picChg>
        <pc:cxnChg chg="add mod">
          <ac:chgData name="Erkan ŞİRİN" userId="7f10ce1d6aaf8c5d" providerId="LiveId" clId="{3E34054A-7D3B-4B8A-B83E-2E7AEDF812D9}" dt="2019-05-23T23:00:38.310" v="1917" actId="1035"/>
          <ac:cxnSpMkLst>
            <pc:docMk/>
            <pc:sldMk cId="1062919842" sldId="367"/>
            <ac:cxnSpMk id="6" creationId="{B41FD1F5-40A9-4E75-A607-9355D0E3DBB3}"/>
          </ac:cxnSpMkLst>
        </pc:cxnChg>
      </pc:sldChg>
      <pc:sldChg chg="addSp delSp modSp add modAnim">
        <pc:chgData name="Erkan ŞİRİN" userId="7f10ce1d6aaf8c5d" providerId="LiveId" clId="{3E34054A-7D3B-4B8A-B83E-2E7AEDF812D9}" dt="2019-05-24T00:13:15.662" v="2304" actId="255"/>
        <pc:sldMkLst>
          <pc:docMk/>
          <pc:sldMk cId="174864341" sldId="368"/>
        </pc:sldMkLst>
        <pc:spChg chg="mod">
          <ac:chgData name="Erkan ŞİRİN" userId="7f10ce1d6aaf8c5d" providerId="LiveId" clId="{3E34054A-7D3B-4B8A-B83E-2E7AEDF812D9}" dt="2019-05-24T00:13:15.662" v="2304" actId="255"/>
          <ac:spMkLst>
            <pc:docMk/>
            <pc:sldMk cId="174864341" sldId="368"/>
            <ac:spMk id="5" creationId="{00000000-0000-0000-0000-000000000000}"/>
          </ac:spMkLst>
        </pc:spChg>
        <pc:spChg chg="add mod ord">
          <ac:chgData name="Erkan ŞİRİN" userId="7f10ce1d6aaf8c5d" providerId="LiveId" clId="{3E34054A-7D3B-4B8A-B83E-2E7AEDF812D9}" dt="2019-05-23T23:07:07.382" v="1940" actId="171"/>
          <ac:spMkLst>
            <pc:docMk/>
            <pc:sldMk cId="174864341" sldId="368"/>
            <ac:spMk id="10" creationId="{BF3555BE-2D5F-45A5-BE17-18ACA7183551}"/>
          </ac:spMkLst>
        </pc:spChg>
        <pc:grpChg chg="add mod">
          <ac:chgData name="Erkan ŞİRİN" userId="7f10ce1d6aaf8c5d" providerId="LiveId" clId="{3E34054A-7D3B-4B8A-B83E-2E7AEDF812D9}" dt="2019-05-23T23:07:20.009" v="1942" actId="1076"/>
          <ac:grpSpMkLst>
            <pc:docMk/>
            <pc:sldMk cId="174864341" sldId="368"/>
            <ac:grpSpMk id="11" creationId="{EA6176CD-90E4-4ABA-914C-34929B29C2CB}"/>
          </ac:grpSpMkLst>
        </pc:grpChg>
        <pc:grpChg chg="add mod">
          <ac:chgData name="Erkan ŞİRİN" userId="7f10ce1d6aaf8c5d" providerId="LiveId" clId="{3E34054A-7D3B-4B8A-B83E-2E7AEDF812D9}" dt="2019-05-23T23:07:28.787" v="1946" actId="1076"/>
          <ac:grpSpMkLst>
            <pc:docMk/>
            <pc:sldMk cId="174864341" sldId="368"/>
            <ac:grpSpMk id="12" creationId="{ECF4A636-F7F7-4CF2-9C8D-B421CB5E5E1C}"/>
          </ac:grpSpMkLst>
        </pc:grpChg>
        <pc:grpChg chg="add mod">
          <ac:chgData name="Erkan ŞİRİN" userId="7f10ce1d6aaf8c5d" providerId="LiveId" clId="{3E34054A-7D3B-4B8A-B83E-2E7AEDF812D9}" dt="2019-05-23T23:07:26.069" v="1945" actId="1076"/>
          <ac:grpSpMkLst>
            <pc:docMk/>
            <pc:sldMk cId="174864341" sldId="368"/>
            <ac:grpSpMk id="15" creationId="{7A915F2C-789A-481D-8BC2-0C7B46E6A41E}"/>
          </ac:grpSpMkLst>
        </pc:grpChg>
        <pc:picChg chg="add del mod">
          <ac:chgData name="Erkan ŞİRİN" userId="7f10ce1d6aaf8c5d" providerId="LiveId" clId="{3E34054A-7D3B-4B8A-B83E-2E7AEDF812D9}" dt="2019-05-23T23:04:49.137" v="1924" actId="478"/>
          <ac:picMkLst>
            <pc:docMk/>
            <pc:sldMk cId="174864341" sldId="368"/>
            <ac:picMk id="6" creationId="{25A1E645-2A16-41F4-8681-AA1E4D29EA12}"/>
          </ac:picMkLst>
        </pc:picChg>
        <pc:picChg chg="add mod">
          <ac:chgData name="Erkan ŞİRİN" userId="7f10ce1d6aaf8c5d" providerId="LiveId" clId="{3E34054A-7D3B-4B8A-B83E-2E7AEDF812D9}" dt="2019-05-23T23:06:55.155" v="1937" actId="164"/>
          <ac:picMkLst>
            <pc:docMk/>
            <pc:sldMk cId="174864341" sldId="368"/>
            <ac:picMk id="9" creationId="{E5D4077C-FC0E-4961-B4DA-E5084FDD9857}"/>
          </ac:picMkLst>
        </pc:picChg>
      </pc:sldChg>
      <pc:sldChg chg="modSp add">
        <pc:chgData name="Erkan ŞİRİN" userId="7f10ce1d6aaf8c5d" providerId="LiveId" clId="{3E34054A-7D3B-4B8A-B83E-2E7AEDF812D9}" dt="2019-05-23T23:10:52.140" v="1959" actId="20577"/>
        <pc:sldMkLst>
          <pc:docMk/>
          <pc:sldMk cId="2747640742" sldId="369"/>
        </pc:sldMkLst>
        <pc:spChg chg="mod">
          <ac:chgData name="Erkan ŞİRİN" userId="7f10ce1d6aaf8c5d" providerId="LiveId" clId="{3E34054A-7D3B-4B8A-B83E-2E7AEDF812D9}" dt="2019-05-23T23:10:52.140" v="1959" actId="20577"/>
          <ac:spMkLst>
            <pc:docMk/>
            <pc:sldMk cId="2747640742" sldId="369"/>
            <ac:spMk id="5" creationId="{00000000-0000-0000-0000-000000000000}"/>
          </ac:spMkLst>
        </pc:spChg>
      </pc:sldChg>
      <pc:sldChg chg="modSp add">
        <pc:chgData name="Erkan ŞİRİN" userId="7f10ce1d6aaf8c5d" providerId="LiveId" clId="{3E34054A-7D3B-4B8A-B83E-2E7AEDF812D9}" dt="2019-05-23T23:11:15.038" v="1971" actId="20577"/>
        <pc:sldMkLst>
          <pc:docMk/>
          <pc:sldMk cId="1234517662" sldId="370"/>
        </pc:sldMkLst>
        <pc:spChg chg="mod">
          <ac:chgData name="Erkan ŞİRİN" userId="7f10ce1d6aaf8c5d" providerId="LiveId" clId="{3E34054A-7D3B-4B8A-B83E-2E7AEDF812D9}" dt="2019-05-23T23:11:15.038" v="1971" actId="20577"/>
          <ac:spMkLst>
            <pc:docMk/>
            <pc:sldMk cId="1234517662" sldId="370"/>
            <ac:spMk id="5" creationId="{00000000-0000-0000-0000-000000000000}"/>
          </ac:spMkLst>
        </pc:spChg>
      </pc:sldChg>
      <pc:sldChg chg="modSp add">
        <pc:chgData name="Erkan ŞİRİN" userId="7f10ce1d6aaf8c5d" providerId="LiveId" clId="{3E34054A-7D3B-4B8A-B83E-2E7AEDF812D9}" dt="2019-05-23T23:12:01.120" v="2005" actId="20577"/>
        <pc:sldMkLst>
          <pc:docMk/>
          <pc:sldMk cId="1538546945" sldId="371"/>
        </pc:sldMkLst>
        <pc:spChg chg="mod">
          <ac:chgData name="Erkan ŞİRİN" userId="7f10ce1d6aaf8c5d" providerId="LiveId" clId="{3E34054A-7D3B-4B8A-B83E-2E7AEDF812D9}" dt="2019-05-23T23:12:01.120" v="2005" actId="20577"/>
          <ac:spMkLst>
            <pc:docMk/>
            <pc:sldMk cId="1538546945" sldId="371"/>
            <ac:spMk id="5" creationId="{00000000-0000-0000-0000-000000000000}"/>
          </ac:spMkLst>
        </pc:spChg>
      </pc:sldChg>
      <pc:sldChg chg="addSp modSp add">
        <pc:chgData name="Erkan ŞİRİN" userId="7f10ce1d6aaf8c5d" providerId="LiveId" clId="{3E34054A-7D3B-4B8A-B83E-2E7AEDF812D9}" dt="2019-05-24T00:13:08.895" v="2303" actId="255"/>
        <pc:sldMkLst>
          <pc:docMk/>
          <pc:sldMk cId="1542459839" sldId="372"/>
        </pc:sldMkLst>
        <pc:spChg chg="mod">
          <ac:chgData name="Erkan ŞİRİN" userId="7f10ce1d6aaf8c5d" providerId="LiveId" clId="{3E34054A-7D3B-4B8A-B83E-2E7AEDF812D9}" dt="2019-05-23T23:14:54.642" v="2198"/>
          <ac:spMkLst>
            <pc:docMk/>
            <pc:sldMk cId="1542459839" sldId="372"/>
            <ac:spMk id="2" creationId="{CA04AF6D-0F15-4E25-B9C4-E8E12833C7FA}"/>
          </ac:spMkLst>
        </pc:spChg>
        <pc:spChg chg="mod">
          <ac:chgData name="Erkan ŞİRİN" userId="7f10ce1d6aaf8c5d" providerId="LiveId" clId="{3E34054A-7D3B-4B8A-B83E-2E7AEDF812D9}" dt="2019-05-24T00:13:08.895" v="2303" actId="255"/>
          <ac:spMkLst>
            <pc:docMk/>
            <pc:sldMk cId="1542459839" sldId="372"/>
            <ac:spMk id="5" creationId="{00000000-0000-0000-0000-000000000000}"/>
          </ac:spMkLst>
        </pc:spChg>
        <pc:spChg chg="add mod">
          <ac:chgData name="Erkan ŞİRİN" userId="7f10ce1d6aaf8c5d" providerId="LiveId" clId="{3E34054A-7D3B-4B8A-B83E-2E7AEDF812D9}" dt="2019-05-23T23:15:09.766" v="2209" actId="20577"/>
          <ac:spMkLst>
            <pc:docMk/>
            <pc:sldMk cId="1542459839" sldId="372"/>
            <ac:spMk id="6" creationId="{BDFFEB10-1825-4C55-AEA4-232A05149EAD}"/>
          </ac:spMkLst>
        </pc:spChg>
        <pc:picChg chg="add mod">
          <ac:chgData name="Erkan ŞİRİN" userId="7f10ce1d6aaf8c5d" providerId="LiveId" clId="{3E34054A-7D3B-4B8A-B83E-2E7AEDF812D9}" dt="2019-05-23T23:14:29.302" v="2193" actId="1076"/>
          <ac:picMkLst>
            <pc:docMk/>
            <pc:sldMk cId="1542459839" sldId="372"/>
            <ac:picMk id="4" creationId="{F27CF823-F323-4EC6-A58F-401E7F78FEB5}"/>
          </ac:picMkLst>
        </pc:picChg>
      </pc:sldChg>
      <pc:sldChg chg="delSp modSp add modAnim">
        <pc:chgData name="Erkan ŞİRİN" userId="7f10ce1d6aaf8c5d" providerId="LiveId" clId="{3E34054A-7D3B-4B8A-B83E-2E7AEDF812D9}" dt="2019-05-24T00:13:01.730" v="2302" actId="255"/>
        <pc:sldMkLst>
          <pc:docMk/>
          <pc:sldMk cId="901109033" sldId="373"/>
        </pc:sldMkLst>
        <pc:spChg chg="mod">
          <ac:chgData name="Erkan ŞİRİN" userId="7f10ce1d6aaf8c5d" providerId="LiveId" clId="{3E34054A-7D3B-4B8A-B83E-2E7AEDF812D9}" dt="2019-05-24T00:13:01.730" v="2302" actId="255"/>
          <ac:spMkLst>
            <pc:docMk/>
            <pc:sldMk cId="901109033" sldId="373"/>
            <ac:spMk id="5" creationId="{00000000-0000-0000-0000-000000000000}"/>
          </ac:spMkLst>
        </pc:spChg>
        <pc:spChg chg="del">
          <ac:chgData name="Erkan ŞİRİN" userId="7f10ce1d6aaf8c5d" providerId="LiveId" clId="{3E34054A-7D3B-4B8A-B83E-2E7AEDF812D9}" dt="2019-05-24T00:07:32.812" v="2236" actId="478"/>
          <ac:spMkLst>
            <pc:docMk/>
            <pc:sldMk cId="901109033" sldId="373"/>
            <ac:spMk id="9" creationId="{94E555CF-0FDF-4A47-85AD-4FEF34AF6C5B}"/>
          </ac:spMkLst>
        </pc:spChg>
        <pc:spChg chg="mod">
          <ac:chgData name="Erkan ŞİRİN" userId="7f10ce1d6aaf8c5d" providerId="LiveId" clId="{3E34054A-7D3B-4B8A-B83E-2E7AEDF812D9}" dt="2019-05-24T00:09:40.548" v="2264" actId="1076"/>
          <ac:spMkLst>
            <pc:docMk/>
            <pc:sldMk cId="901109033" sldId="373"/>
            <ac:spMk id="10" creationId="{E1481D75-0E4D-4B5D-AA07-D19F15B28284}"/>
          </ac:spMkLst>
        </pc:spChg>
        <pc:picChg chg="del">
          <ac:chgData name="Erkan ŞİRİN" userId="7f10ce1d6aaf8c5d" providerId="LiveId" clId="{3E34054A-7D3B-4B8A-B83E-2E7AEDF812D9}" dt="2019-05-24T00:07:14.774" v="2230" actId="478"/>
          <ac:picMkLst>
            <pc:docMk/>
            <pc:sldMk cId="901109033" sldId="373"/>
            <ac:picMk id="4" creationId="{97D176B5-4BF0-406F-97D6-02BB6A93F0A8}"/>
          </ac:picMkLst>
        </pc:picChg>
        <pc:cxnChg chg="mod">
          <ac:chgData name="Erkan ŞİRİN" userId="7f10ce1d6aaf8c5d" providerId="LiveId" clId="{3E34054A-7D3B-4B8A-B83E-2E7AEDF812D9}" dt="2019-05-24T00:09:36.862" v="2263" actId="1076"/>
          <ac:cxnSpMkLst>
            <pc:docMk/>
            <pc:sldMk cId="901109033" sldId="373"/>
            <ac:cxnSpMk id="8" creationId="{2EC1A205-A2EE-4124-80EB-24330B115FDC}"/>
          </ac:cxnSpMkLst>
        </pc:cxnChg>
      </pc:sldChg>
      <pc:sldChg chg="addSp delSp modSp add delAnim">
        <pc:chgData name="Erkan ŞİRİN" userId="7f10ce1d6aaf8c5d" providerId="LiveId" clId="{3E34054A-7D3B-4B8A-B83E-2E7AEDF812D9}" dt="2019-05-24T00:11:22.087" v="2294" actId="1076"/>
        <pc:sldMkLst>
          <pc:docMk/>
          <pc:sldMk cId="2205293742" sldId="374"/>
        </pc:sldMkLst>
        <pc:spChg chg="del mod">
          <ac:chgData name="Erkan ŞİRİN" userId="7f10ce1d6aaf8c5d" providerId="LiveId" clId="{3E34054A-7D3B-4B8A-B83E-2E7AEDF812D9}" dt="2019-05-24T00:11:07.397" v="2288" actId="478"/>
          <ac:spMkLst>
            <pc:docMk/>
            <pc:sldMk cId="2205293742" sldId="374"/>
            <ac:spMk id="5" creationId="{00000000-0000-0000-0000-000000000000}"/>
          </ac:spMkLst>
        </pc:spChg>
        <pc:spChg chg="del">
          <ac:chgData name="Erkan ŞİRİN" userId="7f10ce1d6aaf8c5d" providerId="LiveId" clId="{3E34054A-7D3B-4B8A-B83E-2E7AEDF812D9}" dt="2019-05-24T00:10:47.047" v="2284" actId="478"/>
          <ac:spMkLst>
            <pc:docMk/>
            <pc:sldMk cId="2205293742" sldId="374"/>
            <ac:spMk id="10" creationId="{E1481D75-0E4D-4B5D-AA07-D19F15B28284}"/>
          </ac:spMkLst>
        </pc:spChg>
        <pc:picChg chg="add mod">
          <ac:chgData name="Erkan ŞİRİN" userId="7f10ce1d6aaf8c5d" providerId="LiveId" clId="{3E34054A-7D3B-4B8A-B83E-2E7AEDF812D9}" dt="2019-05-24T00:11:22.087" v="2294" actId="1076"/>
          <ac:picMkLst>
            <pc:docMk/>
            <pc:sldMk cId="2205293742" sldId="374"/>
            <ac:picMk id="3" creationId="{DE083C74-A736-4072-BC5E-D12DA62D0345}"/>
          </ac:picMkLst>
        </pc:picChg>
        <pc:cxnChg chg="del">
          <ac:chgData name="Erkan ŞİRİN" userId="7f10ce1d6aaf8c5d" providerId="LiveId" clId="{3E34054A-7D3B-4B8A-B83E-2E7AEDF812D9}" dt="2019-05-24T00:10:55.416" v="2286" actId="478"/>
          <ac:cxnSpMkLst>
            <pc:docMk/>
            <pc:sldMk cId="2205293742" sldId="374"/>
            <ac:cxnSpMk id="8" creationId="{2EC1A205-A2EE-4124-80EB-24330B115FDC}"/>
          </ac:cxnSpMkLst>
        </pc:cxnChg>
      </pc:sldChg>
      <pc:sldChg chg="addSp modSp add ord">
        <pc:chgData name="Erkan ŞİRİN" userId="7f10ce1d6aaf8c5d" providerId="LiveId" clId="{3E34054A-7D3B-4B8A-B83E-2E7AEDF812D9}" dt="2019-05-24T00:19:21.748" v="2361" actId="113"/>
        <pc:sldMkLst>
          <pc:docMk/>
          <pc:sldMk cId="2819352435" sldId="375"/>
        </pc:sldMkLst>
        <pc:spChg chg="add mod">
          <ac:chgData name="Erkan ŞİRİN" userId="7f10ce1d6aaf8c5d" providerId="LiveId" clId="{3E34054A-7D3B-4B8A-B83E-2E7AEDF812D9}" dt="2019-05-24T00:19:21.748" v="2361" actId="113"/>
          <ac:spMkLst>
            <pc:docMk/>
            <pc:sldMk cId="2819352435" sldId="375"/>
            <ac:spMk id="2" creationId="{B968E028-0C95-4A2F-9451-E2BCF6682CD8}"/>
          </ac:spMkLst>
        </pc:spChg>
        <pc:spChg chg="mod">
          <ac:chgData name="Erkan ŞİRİN" userId="7f10ce1d6aaf8c5d" providerId="LiveId" clId="{3E34054A-7D3B-4B8A-B83E-2E7AEDF812D9}" dt="2019-05-24T00:12:53.372" v="2300" actId="255"/>
          <ac:spMkLst>
            <pc:docMk/>
            <pc:sldMk cId="2819352435" sldId="375"/>
            <ac:spMk id="5" creationId="{00000000-0000-0000-0000-000000000000}"/>
          </ac:spMkLst>
        </pc:spChg>
        <pc:spChg chg="mod">
          <ac:chgData name="Erkan ŞİRİN" userId="7f10ce1d6aaf8c5d" providerId="LiveId" clId="{3E34054A-7D3B-4B8A-B83E-2E7AEDF812D9}" dt="2019-05-24T00:19:15.222" v="2360"/>
          <ac:spMkLst>
            <pc:docMk/>
            <pc:sldMk cId="2819352435" sldId="375"/>
            <ac:spMk id="10" creationId="{E1481D75-0E4D-4B5D-AA07-D19F15B28284}"/>
          </ac:spMkLst>
        </pc:spChg>
      </pc:sldChg>
      <pc:sldChg chg="addSp delSp modSp add del delAnim">
        <pc:chgData name="Erkan ŞİRİN" userId="7f10ce1d6aaf8c5d" providerId="LiveId" clId="{3E34054A-7D3B-4B8A-B83E-2E7AEDF812D9}" dt="2019-05-24T00:56:19.050" v="2443" actId="2696"/>
        <pc:sldMkLst>
          <pc:docMk/>
          <pc:sldMk cId="3480548812" sldId="376"/>
        </pc:sldMkLst>
        <pc:spChg chg="del">
          <ac:chgData name="Erkan ŞİRİN" userId="7f10ce1d6aaf8c5d" providerId="LiveId" clId="{3E34054A-7D3B-4B8A-B83E-2E7AEDF812D9}" dt="2019-05-24T00:20:51.619" v="2364" actId="478"/>
          <ac:spMkLst>
            <pc:docMk/>
            <pc:sldMk cId="3480548812" sldId="376"/>
            <ac:spMk id="2" creationId="{B968E028-0C95-4A2F-9451-E2BCF6682CD8}"/>
          </ac:spMkLst>
        </pc:spChg>
        <pc:spChg chg="del">
          <ac:chgData name="Erkan ŞİRİN" userId="7f10ce1d6aaf8c5d" providerId="LiveId" clId="{3E34054A-7D3B-4B8A-B83E-2E7AEDF812D9}" dt="2019-05-24T00:20:52.920" v="2365" actId="478"/>
          <ac:spMkLst>
            <pc:docMk/>
            <pc:sldMk cId="3480548812" sldId="376"/>
            <ac:spMk id="5" creationId="{00000000-0000-0000-0000-000000000000}"/>
          </ac:spMkLst>
        </pc:spChg>
        <pc:spChg chg="del">
          <ac:chgData name="Erkan ŞİRİN" userId="7f10ce1d6aaf8c5d" providerId="LiveId" clId="{3E34054A-7D3B-4B8A-B83E-2E7AEDF812D9}" dt="2019-05-24T00:20:49.483" v="2363" actId="478"/>
          <ac:spMkLst>
            <pc:docMk/>
            <pc:sldMk cId="3480548812" sldId="376"/>
            <ac:spMk id="10" creationId="{E1481D75-0E4D-4B5D-AA07-D19F15B28284}"/>
          </ac:spMkLst>
        </pc:spChg>
        <pc:picChg chg="add del mod">
          <ac:chgData name="Erkan ŞİRİN" userId="7f10ce1d6aaf8c5d" providerId="LiveId" clId="{3E34054A-7D3B-4B8A-B83E-2E7AEDF812D9}" dt="2019-05-24T00:24:38.968" v="2374" actId="478"/>
          <ac:picMkLst>
            <pc:docMk/>
            <pc:sldMk cId="3480548812" sldId="376"/>
            <ac:picMk id="4" creationId="{C3A11C92-EF6E-470E-B6A5-30C32E2C2AB2}"/>
          </ac:picMkLst>
        </pc:picChg>
        <pc:picChg chg="add mod">
          <ac:chgData name="Erkan ŞİRİN" userId="7f10ce1d6aaf8c5d" providerId="LiveId" clId="{3E34054A-7D3B-4B8A-B83E-2E7AEDF812D9}" dt="2019-05-24T00:21:04.986" v="2371" actId="1076"/>
          <ac:picMkLst>
            <pc:docMk/>
            <pc:sldMk cId="3480548812" sldId="376"/>
            <ac:picMk id="2050" creationId="{5154DC79-6040-4327-AC4B-E7A37A2ED0EE}"/>
          </ac:picMkLst>
        </pc:picChg>
      </pc:sldChg>
      <pc:sldChg chg="add">
        <pc:chgData name="Erkan ŞİRİN" userId="7f10ce1d6aaf8c5d" providerId="LiveId" clId="{3E34054A-7D3B-4B8A-B83E-2E7AEDF812D9}" dt="2019-05-24T00:56:27.737" v="2445"/>
        <pc:sldMkLst>
          <pc:docMk/>
          <pc:sldMk cId="3486284582" sldId="376"/>
        </pc:sldMkLst>
      </pc:sldChg>
      <pc:sldChg chg="addSp delSp modSp add del">
        <pc:chgData name="Erkan ŞİRİN" userId="7f10ce1d6aaf8c5d" providerId="LiveId" clId="{3E34054A-7D3B-4B8A-B83E-2E7AEDF812D9}" dt="2019-05-24T00:56:19.055" v="2444" actId="2696"/>
        <pc:sldMkLst>
          <pc:docMk/>
          <pc:sldMk cId="3916406330" sldId="377"/>
        </pc:sldMkLst>
        <pc:spChg chg="add mod">
          <ac:chgData name="Erkan ŞİRİN" userId="7f10ce1d6aaf8c5d" providerId="LiveId" clId="{3E34054A-7D3B-4B8A-B83E-2E7AEDF812D9}" dt="2019-05-24T00:25:31.240" v="2399" actId="27636"/>
          <ac:spMkLst>
            <pc:docMk/>
            <pc:sldMk cId="3916406330" sldId="377"/>
            <ac:spMk id="5" creationId="{608743B9-CE49-4B26-B31E-8CCCF70FCB73}"/>
          </ac:spMkLst>
        </pc:spChg>
        <pc:picChg chg="add del mod">
          <ac:chgData name="Erkan ŞİRİN" userId="7f10ce1d6aaf8c5d" providerId="LiveId" clId="{3E34054A-7D3B-4B8A-B83E-2E7AEDF812D9}" dt="2019-05-24T00:25:07.690" v="2384" actId="1076"/>
          <ac:picMkLst>
            <pc:docMk/>
            <pc:sldMk cId="3916406330" sldId="377"/>
            <ac:picMk id="4" creationId="{C3A11C92-EF6E-470E-B6A5-30C32E2C2AB2}"/>
          </ac:picMkLst>
        </pc:picChg>
        <pc:picChg chg="del">
          <ac:chgData name="Erkan ŞİRİN" userId="7f10ce1d6aaf8c5d" providerId="LiveId" clId="{3E34054A-7D3B-4B8A-B83E-2E7AEDF812D9}" dt="2019-05-24T00:24:47.591" v="2378" actId="478"/>
          <ac:picMkLst>
            <pc:docMk/>
            <pc:sldMk cId="3916406330" sldId="377"/>
            <ac:picMk id="2050" creationId="{5154DC79-6040-4327-AC4B-E7A37A2ED0EE}"/>
          </ac:picMkLst>
        </pc:picChg>
        <pc:cxnChg chg="del">
          <ac:chgData name="Erkan ŞİRİN" userId="7f10ce1d6aaf8c5d" providerId="LiveId" clId="{3E34054A-7D3B-4B8A-B83E-2E7AEDF812D9}" dt="2019-05-24T00:24:52.478" v="2380" actId="478"/>
          <ac:cxnSpMkLst>
            <pc:docMk/>
            <pc:sldMk cId="3916406330" sldId="377"/>
            <ac:cxnSpMk id="8" creationId="{2EC1A205-A2EE-4124-80EB-24330B115FDC}"/>
          </ac:cxnSpMkLst>
        </pc:cxnChg>
      </pc:sldChg>
      <pc:sldChg chg="add">
        <pc:chgData name="Erkan ŞİRİN" userId="7f10ce1d6aaf8c5d" providerId="LiveId" clId="{3E34054A-7D3B-4B8A-B83E-2E7AEDF812D9}" dt="2019-05-24T00:56:27.737" v="2445"/>
        <pc:sldMkLst>
          <pc:docMk/>
          <pc:sldMk cId="4241101120" sldId="377"/>
        </pc:sldMkLst>
      </pc:sldChg>
      <pc:sldChg chg="addSp delSp modSp add delAnim">
        <pc:chgData name="Erkan ŞİRİN" userId="7f10ce1d6aaf8c5d" providerId="LiveId" clId="{3E34054A-7D3B-4B8A-B83E-2E7AEDF812D9}" dt="2019-05-24T00:39:59.976" v="2406" actId="1076"/>
        <pc:sldMkLst>
          <pc:docMk/>
          <pc:sldMk cId="2521872625" sldId="378"/>
        </pc:sldMkLst>
        <pc:spChg chg="del">
          <ac:chgData name="Erkan ŞİRİN" userId="7f10ce1d6aaf8c5d" providerId="LiveId" clId="{3E34054A-7D3B-4B8A-B83E-2E7AEDF812D9}" dt="2019-05-24T00:39:44.350" v="2401" actId="478"/>
          <ac:spMkLst>
            <pc:docMk/>
            <pc:sldMk cId="2521872625" sldId="378"/>
            <ac:spMk id="2" creationId="{B968E028-0C95-4A2F-9451-E2BCF6682CD8}"/>
          </ac:spMkLst>
        </pc:spChg>
        <pc:spChg chg="del">
          <ac:chgData name="Erkan ŞİRİN" userId="7f10ce1d6aaf8c5d" providerId="LiveId" clId="{3E34054A-7D3B-4B8A-B83E-2E7AEDF812D9}" dt="2019-05-24T00:39:47.601" v="2402" actId="478"/>
          <ac:spMkLst>
            <pc:docMk/>
            <pc:sldMk cId="2521872625" sldId="378"/>
            <ac:spMk id="5" creationId="{00000000-0000-0000-0000-000000000000}"/>
          </ac:spMkLst>
        </pc:spChg>
        <pc:spChg chg="del">
          <ac:chgData name="Erkan ŞİRİN" userId="7f10ce1d6aaf8c5d" providerId="LiveId" clId="{3E34054A-7D3B-4B8A-B83E-2E7AEDF812D9}" dt="2019-05-24T00:39:44.350" v="2401" actId="478"/>
          <ac:spMkLst>
            <pc:docMk/>
            <pc:sldMk cId="2521872625" sldId="378"/>
            <ac:spMk id="10" creationId="{E1481D75-0E4D-4B5D-AA07-D19F15B28284}"/>
          </ac:spMkLst>
        </pc:spChg>
        <pc:picChg chg="add mod">
          <ac:chgData name="Erkan ŞİRİN" userId="7f10ce1d6aaf8c5d" providerId="LiveId" clId="{3E34054A-7D3B-4B8A-B83E-2E7AEDF812D9}" dt="2019-05-24T00:39:59.976" v="2406" actId="1076"/>
          <ac:picMkLst>
            <pc:docMk/>
            <pc:sldMk cId="2521872625" sldId="378"/>
            <ac:picMk id="4" creationId="{CDA4B3AB-7477-4DE4-8384-AD2FFA5BC058}"/>
          </ac:picMkLst>
        </pc:picChg>
      </pc:sldChg>
      <pc:sldChg chg="addSp delSp modSp add">
        <pc:chgData name="Erkan ŞİRİN" userId="7f10ce1d6aaf8c5d" providerId="LiveId" clId="{3E34054A-7D3B-4B8A-B83E-2E7AEDF812D9}" dt="2019-05-24T00:48:46.857" v="2442" actId="20577"/>
        <pc:sldMkLst>
          <pc:docMk/>
          <pc:sldMk cId="3614673717" sldId="379"/>
        </pc:sldMkLst>
        <pc:spChg chg="add mod">
          <ac:chgData name="Erkan ŞİRİN" userId="7f10ce1d6aaf8c5d" providerId="LiveId" clId="{3E34054A-7D3B-4B8A-B83E-2E7AEDF812D9}" dt="2019-05-24T00:48:46.857" v="2442" actId="20577"/>
          <ac:spMkLst>
            <pc:docMk/>
            <pc:sldMk cId="3614673717" sldId="379"/>
            <ac:spMk id="5" creationId="{2C410BA7-90FD-4A04-A291-F3338AFB9872}"/>
          </ac:spMkLst>
        </pc:spChg>
        <pc:picChg chg="add mod">
          <ac:chgData name="Erkan ŞİRİN" userId="7f10ce1d6aaf8c5d" providerId="LiveId" clId="{3E34054A-7D3B-4B8A-B83E-2E7AEDF812D9}" dt="2019-05-24T00:44:23.307" v="2412" actId="1076"/>
          <ac:picMkLst>
            <pc:docMk/>
            <pc:sldMk cId="3614673717" sldId="379"/>
            <ac:picMk id="3" creationId="{BC9EDAF0-9637-48A5-A85B-0B9052B9944D}"/>
          </ac:picMkLst>
        </pc:picChg>
        <pc:picChg chg="del">
          <ac:chgData name="Erkan ŞİRİN" userId="7f10ce1d6aaf8c5d" providerId="LiveId" clId="{3E34054A-7D3B-4B8A-B83E-2E7AEDF812D9}" dt="2019-05-24T00:43:29.750" v="2408" actId="478"/>
          <ac:picMkLst>
            <pc:docMk/>
            <pc:sldMk cId="3614673717" sldId="379"/>
            <ac:picMk id="4" creationId="{CDA4B3AB-7477-4DE4-8384-AD2FFA5BC058}"/>
          </ac:picMkLst>
        </pc:picChg>
      </pc:sldChg>
      <pc:sldChg chg="addSp delSp modSp add ord modAnim">
        <pc:chgData name="Erkan ŞİRİN" userId="7f10ce1d6aaf8c5d" providerId="LiveId" clId="{3E34054A-7D3B-4B8A-B83E-2E7AEDF812D9}" dt="2019-05-24T01:01:48.378" v="2587" actId="14100"/>
        <pc:sldMkLst>
          <pc:docMk/>
          <pc:sldMk cId="292258383" sldId="380"/>
        </pc:sldMkLst>
        <pc:spChg chg="del">
          <ac:chgData name="Erkan ŞİRİN" userId="7f10ce1d6aaf8c5d" providerId="LiveId" clId="{3E34054A-7D3B-4B8A-B83E-2E7AEDF812D9}" dt="2019-05-24T01:00:43.852" v="2570" actId="478"/>
          <ac:spMkLst>
            <pc:docMk/>
            <pc:sldMk cId="292258383" sldId="380"/>
            <ac:spMk id="2" creationId="{B968E028-0C95-4A2F-9451-E2BCF6682CD8}"/>
          </ac:spMkLst>
        </pc:spChg>
        <pc:spChg chg="del">
          <ac:chgData name="Erkan ŞİRİN" userId="7f10ce1d6aaf8c5d" providerId="LiveId" clId="{3E34054A-7D3B-4B8A-B83E-2E7AEDF812D9}" dt="2019-05-24T00:56:56.926" v="2450" actId="478"/>
          <ac:spMkLst>
            <pc:docMk/>
            <pc:sldMk cId="292258383" sldId="380"/>
            <ac:spMk id="5" creationId="{00000000-0000-0000-0000-000000000000}"/>
          </ac:spMkLst>
        </pc:spChg>
        <pc:spChg chg="add mod">
          <ac:chgData name="Erkan ŞİRİN" userId="7f10ce1d6aaf8c5d" providerId="LiveId" clId="{3E34054A-7D3B-4B8A-B83E-2E7AEDF812D9}" dt="2019-05-24T01:01:41.099" v="2586" actId="1076"/>
          <ac:spMkLst>
            <pc:docMk/>
            <pc:sldMk cId="292258383" sldId="380"/>
            <ac:spMk id="6" creationId="{FE2B80A8-A66F-4DE3-80C6-753A2478A5EF}"/>
          </ac:spMkLst>
        </pc:spChg>
        <pc:spChg chg="mod">
          <ac:chgData name="Erkan ŞİRİN" userId="7f10ce1d6aaf8c5d" providerId="LiveId" clId="{3E34054A-7D3B-4B8A-B83E-2E7AEDF812D9}" dt="2019-05-24T01:01:48.378" v="2587" actId="14100"/>
          <ac:spMkLst>
            <pc:docMk/>
            <pc:sldMk cId="292258383" sldId="380"/>
            <ac:spMk id="10" creationId="{E1481D75-0E4D-4B5D-AA07-D19F15B28284}"/>
          </ac:spMkLst>
        </pc:spChg>
        <pc:spChg chg="add mod">
          <ac:chgData name="Erkan ŞİRİN" userId="7f10ce1d6aaf8c5d" providerId="LiveId" clId="{3E34054A-7D3B-4B8A-B83E-2E7AEDF812D9}" dt="2019-05-24T01:01:16.746" v="2575" actId="1076"/>
          <ac:spMkLst>
            <pc:docMk/>
            <pc:sldMk cId="292258383" sldId="380"/>
            <ac:spMk id="11" creationId="{73781ABA-6B4E-421B-9784-FC1041E56BDE}"/>
          </ac:spMkLst>
        </pc:spChg>
        <pc:picChg chg="add mod">
          <ac:chgData name="Erkan ŞİRİN" userId="7f10ce1d6aaf8c5d" providerId="LiveId" clId="{3E34054A-7D3B-4B8A-B83E-2E7AEDF812D9}" dt="2019-05-24T01:00:53.514" v="2573" actId="1076"/>
          <ac:picMkLst>
            <pc:docMk/>
            <pc:sldMk cId="292258383" sldId="380"/>
            <ac:picMk id="4" creationId="{5CE2DC40-0531-459F-A82B-7F708B6E9BB6}"/>
          </ac:picMkLst>
        </pc:picChg>
        <pc:picChg chg="add mod">
          <ac:chgData name="Erkan ŞİRİN" userId="7f10ce1d6aaf8c5d" providerId="LiveId" clId="{3E34054A-7D3B-4B8A-B83E-2E7AEDF812D9}" dt="2019-05-24T01:00:38.254" v="2569" actId="1076"/>
          <ac:picMkLst>
            <pc:docMk/>
            <pc:sldMk cId="292258383" sldId="380"/>
            <ac:picMk id="9" creationId="{D798D0F0-CFDF-4174-92F5-E0C75CCE581A}"/>
          </ac:picMkLst>
        </pc:picChg>
      </pc:sldChg>
      <pc:sldChg chg="addSp modSp add">
        <pc:chgData name="Erkan ŞİRİN" userId="7f10ce1d6aaf8c5d" providerId="LiveId" clId="{3E34054A-7D3B-4B8A-B83E-2E7AEDF812D9}" dt="2019-05-24T00:59:24.097" v="2560" actId="20577"/>
        <pc:sldMkLst>
          <pc:docMk/>
          <pc:sldMk cId="2730201032" sldId="381"/>
        </pc:sldMkLst>
        <pc:spChg chg="mod">
          <ac:chgData name="Erkan ŞİRİN" userId="7f10ce1d6aaf8c5d" providerId="LiveId" clId="{3E34054A-7D3B-4B8A-B83E-2E7AEDF812D9}" dt="2019-05-24T00:59:24.097" v="2560" actId="20577"/>
          <ac:spMkLst>
            <pc:docMk/>
            <pc:sldMk cId="2730201032" sldId="381"/>
            <ac:spMk id="5" creationId="{00000000-0000-0000-0000-000000000000}"/>
          </ac:spMkLst>
        </pc:spChg>
        <pc:picChg chg="add mod">
          <ac:chgData name="Erkan ŞİRİN" userId="7f10ce1d6aaf8c5d" providerId="LiveId" clId="{3E34054A-7D3B-4B8A-B83E-2E7AEDF812D9}" dt="2019-05-24T00:58:23.760" v="2525" actId="1076"/>
          <ac:picMkLst>
            <pc:docMk/>
            <pc:sldMk cId="2730201032" sldId="381"/>
            <ac:picMk id="3" creationId="{4597E111-6E7A-4A13-9D46-EF5E56C36344}"/>
          </ac:picMkLst>
        </pc:picChg>
        <pc:picChg chg="add mod">
          <ac:chgData name="Erkan ŞİRİN" userId="7f10ce1d6aaf8c5d" providerId="LiveId" clId="{3E34054A-7D3B-4B8A-B83E-2E7AEDF812D9}" dt="2019-05-24T00:58:22.637" v="2524" actId="1076"/>
          <ac:picMkLst>
            <pc:docMk/>
            <pc:sldMk cId="2730201032" sldId="381"/>
            <ac:picMk id="4" creationId="{C4A0A47B-C5D2-44D2-A4B3-38E7118C0AE7}"/>
          </ac:picMkLst>
        </pc:picChg>
        <pc:picChg chg="add mod modCrop">
          <ac:chgData name="Erkan ŞİRİN" userId="7f10ce1d6aaf8c5d" providerId="LiveId" clId="{3E34054A-7D3B-4B8A-B83E-2E7AEDF812D9}" dt="2019-05-24T00:58:44.034" v="2531" actId="1076"/>
          <ac:picMkLst>
            <pc:docMk/>
            <pc:sldMk cId="2730201032" sldId="381"/>
            <ac:picMk id="7" creationId="{176063DC-418B-420E-A27A-1E6ED6DFDF6C}"/>
          </ac:picMkLst>
        </pc:picChg>
      </pc:sldChg>
      <pc:sldChg chg="addSp delSp modSp add">
        <pc:chgData name="Erkan ŞİRİN" userId="7f10ce1d6aaf8c5d" providerId="LiveId" clId="{3E34054A-7D3B-4B8A-B83E-2E7AEDF812D9}" dt="2019-05-24T01:03:06.942" v="2592" actId="1076"/>
        <pc:sldMkLst>
          <pc:docMk/>
          <pc:sldMk cId="3594309006" sldId="382"/>
        </pc:sldMkLst>
        <pc:spChg chg="del">
          <ac:chgData name="Erkan ŞİRİN" userId="7f10ce1d6aaf8c5d" providerId="LiveId" clId="{3E34054A-7D3B-4B8A-B83E-2E7AEDF812D9}" dt="2019-05-24T01:02:44.833" v="2589" actId="478"/>
          <ac:spMkLst>
            <pc:docMk/>
            <pc:sldMk cId="3594309006" sldId="382"/>
            <ac:spMk id="5" creationId="{2C410BA7-90FD-4A04-A291-F3338AFB9872}"/>
          </ac:spMkLst>
        </pc:spChg>
        <pc:picChg chg="del">
          <ac:chgData name="Erkan ŞİRİN" userId="7f10ce1d6aaf8c5d" providerId="LiveId" clId="{3E34054A-7D3B-4B8A-B83E-2E7AEDF812D9}" dt="2019-05-24T01:02:44.833" v="2589" actId="478"/>
          <ac:picMkLst>
            <pc:docMk/>
            <pc:sldMk cId="3594309006" sldId="382"/>
            <ac:picMk id="3" creationId="{BC9EDAF0-9637-48A5-A85B-0B9052B9944D}"/>
          </ac:picMkLst>
        </pc:picChg>
        <pc:picChg chg="add mod">
          <ac:chgData name="Erkan ŞİRİN" userId="7f10ce1d6aaf8c5d" providerId="LiveId" clId="{3E34054A-7D3B-4B8A-B83E-2E7AEDF812D9}" dt="2019-05-24T01:03:06.942" v="2592" actId="1076"/>
          <ac:picMkLst>
            <pc:docMk/>
            <pc:sldMk cId="3594309006" sldId="382"/>
            <ac:picMk id="4098" creationId="{A15A6AB3-BAF4-4153-945C-96E45591C46D}"/>
          </ac:picMkLst>
        </pc:picChg>
      </pc:sldChg>
      <pc:sldChg chg="addSp delSp modSp add ord">
        <pc:chgData name="Erkan ŞİRİN" userId="7f10ce1d6aaf8c5d" providerId="LiveId" clId="{3E34054A-7D3B-4B8A-B83E-2E7AEDF812D9}" dt="2019-05-24T01:04:01.218" v="2607"/>
        <pc:sldMkLst>
          <pc:docMk/>
          <pc:sldMk cId="3848279330" sldId="383"/>
        </pc:sldMkLst>
        <pc:picChg chg="del">
          <ac:chgData name="Erkan ŞİRİN" userId="7f10ce1d6aaf8c5d" providerId="LiveId" clId="{3E34054A-7D3B-4B8A-B83E-2E7AEDF812D9}" dt="2019-05-24T01:03:13.109" v="2594" actId="478"/>
          <ac:picMkLst>
            <pc:docMk/>
            <pc:sldMk cId="3848279330" sldId="383"/>
            <ac:picMk id="4098" creationId="{A15A6AB3-BAF4-4153-945C-96E45591C46D}"/>
          </ac:picMkLst>
        </pc:picChg>
        <pc:picChg chg="add mod">
          <ac:chgData name="Erkan ŞİRİN" userId="7f10ce1d6aaf8c5d" providerId="LiveId" clId="{3E34054A-7D3B-4B8A-B83E-2E7AEDF812D9}" dt="2019-05-24T01:03:34.420" v="2599" actId="1076"/>
          <ac:picMkLst>
            <pc:docMk/>
            <pc:sldMk cId="3848279330" sldId="383"/>
            <ac:picMk id="7170" creationId="{EFDDDD67-66C2-40A9-A3F2-116660DB9C39}"/>
          </ac:picMkLst>
        </pc:picChg>
      </pc:sldChg>
      <pc:sldChg chg="addSp delSp modSp add ord">
        <pc:chgData name="Erkan ŞİRİN" userId="7f10ce1d6aaf8c5d" providerId="LiveId" clId="{3E34054A-7D3B-4B8A-B83E-2E7AEDF812D9}" dt="2019-05-24T01:03:59.466" v="2606"/>
        <pc:sldMkLst>
          <pc:docMk/>
          <pc:sldMk cId="782844916" sldId="384"/>
        </pc:sldMkLst>
        <pc:picChg chg="del">
          <ac:chgData name="Erkan ŞİRİN" userId="7f10ce1d6aaf8c5d" providerId="LiveId" clId="{3E34054A-7D3B-4B8A-B83E-2E7AEDF812D9}" dt="2019-05-24T01:03:50.641" v="2601" actId="478"/>
          <ac:picMkLst>
            <pc:docMk/>
            <pc:sldMk cId="782844916" sldId="384"/>
            <ac:picMk id="7170" creationId="{EFDDDD67-66C2-40A9-A3F2-116660DB9C39}"/>
          </ac:picMkLst>
        </pc:picChg>
        <pc:picChg chg="add mod">
          <ac:chgData name="Erkan ŞİRİN" userId="7f10ce1d6aaf8c5d" providerId="LiveId" clId="{3E34054A-7D3B-4B8A-B83E-2E7AEDF812D9}" dt="2019-05-24T01:03:56.266" v="2605" actId="1076"/>
          <ac:picMkLst>
            <pc:docMk/>
            <pc:sldMk cId="782844916" sldId="384"/>
            <ac:picMk id="8194" creationId="{37DB8771-5F08-46CC-B554-408613D29FC9}"/>
          </ac:picMkLst>
        </pc:picChg>
      </pc:sldChg>
    </pc:docChg>
  </pc:docChgLst>
  <pc:docChgLst>
    <pc:chgData name="Erkan ŞİRİN" userId="7f10ce1d6aaf8c5d" providerId="LiveId" clId="{A1F0E04F-9CF8-48A1-A40F-ABC2ED6AC3E2}"/>
    <pc:docChg chg="undo custSel addSld delSld modSld sldOrd">
      <pc:chgData name="Erkan ŞİRİN" userId="7f10ce1d6aaf8c5d" providerId="LiveId" clId="{A1F0E04F-9CF8-48A1-A40F-ABC2ED6AC3E2}" dt="2019-05-19T02:18:51.796" v="1689"/>
      <pc:docMkLst>
        <pc:docMk/>
      </pc:docMkLst>
      <pc:sldChg chg="modSp">
        <pc:chgData name="Erkan ŞİRİN" userId="7f10ce1d6aaf8c5d" providerId="LiveId" clId="{A1F0E04F-9CF8-48A1-A40F-ABC2ED6AC3E2}" dt="2019-05-19T00:51:19.677" v="19" actId="20577"/>
        <pc:sldMkLst>
          <pc:docMk/>
          <pc:sldMk cId="1416118015" sldId="257"/>
        </pc:sldMkLst>
        <pc:spChg chg="mod">
          <ac:chgData name="Erkan ŞİRİN" userId="7f10ce1d6aaf8c5d" providerId="LiveId" clId="{A1F0E04F-9CF8-48A1-A40F-ABC2ED6AC3E2}" dt="2019-05-19T00:51:19.677" v="19" actId="20577"/>
          <ac:spMkLst>
            <pc:docMk/>
            <pc:sldMk cId="1416118015" sldId="257"/>
            <ac:spMk id="16" creationId="{00000000-0000-0000-0000-000000000000}"/>
          </ac:spMkLst>
        </pc:spChg>
      </pc:sldChg>
      <pc:sldChg chg="addSp delSp modSp delAnim modAnim">
        <pc:chgData name="Erkan ŞİRİN" userId="7f10ce1d6aaf8c5d" providerId="LiveId" clId="{A1F0E04F-9CF8-48A1-A40F-ABC2ED6AC3E2}" dt="2019-05-19T01:14:04.899" v="572" actId="20577"/>
        <pc:sldMkLst>
          <pc:docMk/>
          <pc:sldMk cId="1894295357" sldId="326"/>
        </pc:sldMkLst>
        <pc:spChg chg="del">
          <ac:chgData name="Erkan ŞİRİN" userId="7f10ce1d6aaf8c5d" providerId="LiveId" clId="{A1F0E04F-9CF8-48A1-A40F-ABC2ED6AC3E2}" dt="2019-05-19T00:54:44.642" v="32" actId="478"/>
          <ac:spMkLst>
            <pc:docMk/>
            <pc:sldMk cId="1894295357" sldId="326"/>
            <ac:spMk id="3" creationId="{E883A5CF-C753-4A60-A101-6F0BB8D09B77}"/>
          </ac:spMkLst>
        </pc:spChg>
        <pc:spChg chg="mod">
          <ac:chgData name="Erkan ŞİRİN" userId="7f10ce1d6aaf8c5d" providerId="LiveId" clId="{A1F0E04F-9CF8-48A1-A40F-ABC2ED6AC3E2}" dt="2019-05-19T00:54:56.517" v="46" actId="20577"/>
          <ac:spMkLst>
            <pc:docMk/>
            <pc:sldMk cId="1894295357" sldId="326"/>
            <ac:spMk id="5" creationId="{00000000-0000-0000-0000-000000000000}"/>
          </ac:spMkLst>
        </pc:spChg>
        <pc:spChg chg="del">
          <ac:chgData name="Erkan ŞİRİN" userId="7f10ce1d6aaf8c5d" providerId="LiveId" clId="{A1F0E04F-9CF8-48A1-A40F-ABC2ED6AC3E2}" dt="2019-05-19T00:54:46.756" v="33" actId="478"/>
          <ac:spMkLst>
            <pc:docMk/>
            <pc:sldMk cId="1894295357" sldId="326"/>
            <ac:spMk id="6" creationId="{2655BAF2-B23D-4AB4-AB78-8E5E7B2215A5}"/>
          </ac:spMkLst>
        </pc:spChg>
        <pc:spChg chg="del">
          <ac:chgData name="Erkan ŞİRİN" userId="7f10ce1d6aaf8c5d" providerId="LiveId" clId="{A1F0E04F-9CF8-48A1-A40F-ABC2ED6AC3E2}" dt="2019-05-19T00:54:48.378" v="34" actId="478"/>
          <ac:spMkLst>
            <pc:docMk/>
            <pc:sldMk cId="1894295357" sldId="326"/>
            <ac:spMk id="7" creationId="{1771FFDE-466C-416E-A287-D448C3C9B58F}"/>
          </ac:spMkLst>
        </pc:spChg>
        <pc:spChg chg="add mod">
          <ac:chgData name="Erkan ŞİRİN" userId="7f10ce1d6aaf8c5d" providerId="LiveId" clId="{A1F0E04F-9CF8-48A1-A40F-ABC2ED6AC3E2}" dt="2019-05-19T00:55:54.033" v="73" actId="1076"/>
          <ac:spMkLst>
            <pc:docMk/>
            <pc:sldMk cId="1894295357" sldId="326"/>
            <ac:spMk id="9" creationId="{94E555CF-0FDF-4A47-85AD-4FEF34AF6C5B}"/>
          </ac:spMkLst>
        </pc:spChg>
        <pc:spChg chg="add mod">
          <ac:chgData name="Erkan ŞİRİN" userId="7f10ce1d6aaf8c5d" providerId="LiveId" clId="{A1F0E04F-9CF8-48A1-A40F-ABC2ED6AC3E2}" dt="2019-05-19T01:14:04.899" v="572" actId="20577"/>
          <ac:spMkLst>
            <pc:docMk/>
            <pc:sldMk cId="1894295357" sldId="326"/>
            <ac:spMk id="10" creationId="{E1481D75-0E4D-4B5D-AA07-D19F15B28284}"/>
          </ac:spMkLst>
        </pc:spChg>
        <pc:picChg chg="add mod">
          <ac:chgData name="Erkan ŞİRİN" userId="7f10ce1d6aaf8c5d" providerId="LiveId" clId="{A1F0E04F-9CF8-48A1-A40F-ABC2ED6AC3E2}" dt="2019-05-19T00:57:43.277" v="138" actId="1076"/>
          <ac:picMkLst>
            <pc:docMk/>
            <pc:sldMk cId="1894295357" sldId="326"/>
            <ac:picMk id="4" creationId="{97D176B5-4BF0-406F-97D6-02BB6A93F0A8}"/>
          </ac:picMkLst>
        </pc:picChg>
        <pc:cxnChg chg="add">
          <ac:chgData name="Erkan ŞİRİN" userId="7f10ce1d6aaf8c5d" providerId="LiveId" clId="{A1F0E04F-9CF8-48A1-A40F-ABC2ED6AC3E2}" dt="2019-05-19T00:55:07.002" v="50"/>
          <ac:cxnSpMkLst>
            <pc:docMk/>
            <pc:sldMk cId="1894295357" sldId="326"/>
            <ac:cxnSpMk id="8" creationId="{2EC1A205-A2EE-4124-80EB-24330B115FDC}"/>
          </ac:cxnSpMkLst>
        </pc:cxnChg>
      </pc:sldChg>
      <pc:sldChg chg="addSp delSp modSp add ord delAnim">
        <pc:chgData name="Erkan ŞİRİN" userId="7f10ce1d6aaf8c5d" providerId="LiveId" clId="{A1F0E04F-9CF8-48A1-A40F-ABC2ED6AC3E2}" dt="2019-05-19T01:05:11.406" v="380" actId="1076"/>
        <pc:sldMkLst>
          <pc:docMk/>
          <pc:sldMk cId="3702642161" sldId="344"/>
        </pc:sldMkLst>
        <pc:spChg chg="mod">
          <ac:chgData name="Erkan ŞİRİN" userId="7f10ce1d6aaf8c5d" providerId="LiveId" clId="{A1F0E04F-9CF8-48A1-A40F-ABC2ED6AC3E2}" dt="2019-05-19T01:03:49.959" v="370" actId="1076"/>
          <ac:spMkLst>
            <pc:docMk/>
            <pc:sldMk cId="3702642161" sldId="344"/>
            <ac:spMk id="3" creationId="{E883A5CF-C753-4A60-A101-6F0BB8D09B77}"/>
          </ac:spMkLst>
        </pc:spChg>
        <pc:spChg chg="mod">
          <ac:chgData name="Erkan ŞİRİN" userId="7f10ce1d6aaf8c5d" providerId="LiveId" clId="{A1F0E04F-9CF8-48A1-A40F-ABC2ED6AC3E2}" dt="2019-05-19T00:59:12.995" v="172" actId="20577"/>
          <ac:spMkLst>
            <pc:docMk/>
            <pc:sldMk cId="3702642161" sldId="344"/>
            <ac:spMk id="5" creationId="{00000000-0000-0000-0000-000000000000}"/>
          </ac:spMkLst>
        </pc:spChg>
        <pc:spChg chg="mod">
          <ac:chgData name="Erkan ŞİRİN" userId="7f10ce1d6aaf8c5d" providerId="LiveId" clId="{A1F0E04F-9CF8-48A1-A40F-ABC2ED6AC3E2}" dt="2019-05-19T01:05:08.766" v="379" actId="14100"/>
          <ac:spMkLst>
            <pc:docMk/>
            <pc:sldMk cId="3702642161" sldId="344"/>
            <ac:spMk id="6" creationId="{2655BAF2-B23D-4AB4-AB78-8E5E7B2215A5}"/>
          </ac:spMkLst>
        </pc:spChg>
        <pc:spChg chg="del mod">
          <ac:chgData name="Erkan ŞİRİN" userId="7f10ce1d6aaf8c5d" providerId="LiveId" clId="{A1F0E04F-9CF8-48A1-A40F-ABC2ED6AC3E2}" dt="2019-05-19T01:03:41.211" v="367" actId="478"/>
          <ac:spMkLst>
            <pc:docMk/>
            <pc:sldMk cId="3702642161" sldId="344"/>
            <ac:spMk id="7" creationId="{1771FFDE-466C-416E-A287-D448C3C9B58F}"/>
          </ac:spMkLst>
        </pc:spChg>
        <pc:picChg chg="del">
          <ac:chgData name="Erkan ŞİRİN" userId="7f10ce1d6aaf8c5d" providerId="LiveId" clId="{A1F0E04F-9CF8-48A1-A40F-ABC2ED6AC3E2}" dt="2019-05-19T00:56:15.544" v="74" actId="478"/>
          <ac:picMkLst>
            <pc:docMk/>
            <pc:sldMk cId="3702642161" sldId="344"/>
            <ac:picMk id="4" creationId="{97D176B5-4BF0-406F-97D6-02BB6A93F0A8}"/>
          </ac:picMkLst>
        </pc:picChg>
        <pc:picChg chg="add del mod">
          <ac:chgData name="Erkan ŞİRİN" userId="7f10ce1d6aaf8c5d" providerId="LiveId" clId="{A1F0E04F-9CF8-48A1-A40F-ABC2ED6AC3E2}" dt="2019-05-19T01:03:38.392" v="366" actId="478"/>
          <ac:picMkLst>
            <pc:docMk/>
            <pc:sldMk cId="3702642161" sldId="344"/>
            <ac:picMk id="9" creationId="{503CEFC5-190F-402A-BECA-B06EFA12D04F}"/>
          </ac:picMkLst>
        </pc:picChg>
        <pc:picChg chg="add del mod">
          <ac:chgData name="Erkan ŞİRİN" userId="7f10ce1d6aaf8c5d" providerId="LiveId" clId="{A1F0E04F-9CF8-48A1-A40F-ABC2ED6AC3E2}" dt="2019-05-19T01:04:17.716" v="372" actId="478"/>
          <ac:picMkLst>
            <pc:docMk/>
            <pc:sldMk cId="3702642161" sldId="344"/>
            <ac:picMk id="11" creationId="{8C054E5B-F3DB-4C64-8515-2AD24D4E4A3C}"/>
          </ac:picMkLst>
        </pc:picChg>
        <pc:picChg chg="add mod modCrop">
          <ac:chgData name="Erkan ŞİRİN" userId="7f10ce1d6aaf8c5d" providerId="LiveId" clId="{A1F0E04F-9CF8-48A1-A40F-ABC2ED6AC3E2}" dt="2019-05-19T01:05:11.406" v="380" actId="1076"/>
          <ac:picMkLst>
            <pc:docMk/>
            <pc:sldMk cId="3702642161" sldId="344"/>
            <ac:picMk id="13" creationId="{ABE48D5A-F45F-4A92-8FC2-8C0C5C730135}"/>
          </ac:picMkLst>
        </pc:picChg>
        <pc:cxnChg chg="add">
          <ac:chgData name="Erkan ŞİRİN" userId="7f10ce1d6aaf8c5d" providerId="LiveId" clId="{A1F0E04F-9CF8-48A1-A40F-ABC2ED6AC3E2}" dt="2019-05-19T00:55:08.221" v="51"/>
          <ac:cxnSpMkLst>
            <pc:docMk/>
            <pc:sldMk cId="3702642161" sldId="344"/>
            <ac:cxnSpMk id="8" creationId="{53655446-95B8-40BC-89E1-DC0BD91DF4C0}"/>
          </ac:cxnSpMkLst>
        </pc:cxnChg>
      </pc:sldChg>
      <pc:sldChg chg="delSp modSp add ord delAnim">
        <pc:chgData name="Erkan ŞİRİN" userId="7f10ce1d6aaf8c5d" providerId="LiveId" clId="{A1F0E04F-9CF8-48A1-A40F-ABC2ED6AC3E2}" dt="2019-05-19T01:10:56.803" v="569" actId="20577"/>
        <pc:sldMkLst>
          <pc:docMk/>
          <pc:sldMk cId="2229052635" sldId="345"/>
        </pc:sldMkLst>
        <pc:spChg chg="mod">
          <ac:chgData name="Erkan ŞİRİN" userId="7f10ce1d6aaf8c5d" providerId="LiveId" clId="{A1F0E04F-9CF8-48A1-A40F-ABC2ED6AC3E2}" dt="2019-05-19T01:10:56.803" v="569" actId="20577"/>
          <ac:spMkLst>
            <pc:docMk/>
            <pc:sldMk cId="2229052635" sldId="345"/>
            <ac:spMk id="3" creationId="{E883A5CF-C753-4A60-A101-6F0BB8D09B77}"/>
          </ac:spMkLst>
        </pc:spChg>
        <pc:spChg chg="mod">
          <ac:chgData name="Erkan ŞİRİN" userId="7f10ce1d6aaf8c5d" providerId="LiveId" clId="{A1F0E04F-9CF8-48A1-A40F-ABC2ED6AC3E2}" dt="2019-05-19T01:08:10.163" v="444" actId="20577"/>
          <ac:spMkLst>
            <pc:docMk/>
            <pc:sldMk cId="2229052635" sldId="345"/>
            <ac:spMk id="5" creationId="{00000000-0000-0000-0000-000000000000}"/>
          </ac:spMkLst>
        </pc:spChg>
        <pc:spChg chg="del">
          <ac:chgData name="Erkan ŞİRİN" userId="7f10ce1d6aaf8c5d" providerId="LiveId" clId="{A1F0E04F-9CF8-48A1-A40F-ABC2ED6AC3E2}" dt="2019-05-19T01:07:46.075" v="416" actId="478"/>
          <ac:spMkLst>
            <pc:docMk/>
            <pc:sldMk cId="2229052635" sldId="345"/>
            <ac:spMk id="6" creationId="{2655BAF2-B23D-4AB4-AB78-8E5E7B2215A5}"/>
          </ac:spMkLst>
        </pc:spChg>
        <pc:spChg chg="del">
          <ac:chgData name="Erkan ŞİRİN" userId="7f10ce1d6aaf8c5d" providerId="LiveId" clId="{A1F0E04F-9CF8-48A1-A40F-ABC2ED6AC3E2}" dt="2019-05-19T01:07:46.075" v="416" actId="478"/>
          <ac:spMkLst>
            <pc:docMk/>
            <pc:sldMk cId="2229052635" sldId="345"/>
            <ac:spMk id="7" creationId="{1771FFDE-466C-416E-A287-D448C3C9B58F}"/>
          </ac:spMkLst>
        </pc:spChg>
      </pc:sldChg>
      <pc:sldChg chg="addSp delSp modSp add delAnim">
        <pc:chgData name="Erkan ŞİRİN" userId="7f10ce1d6aaf8c5d" providerId="LiveId" clId="{A1F0E04F-9CF8-48A1-A40F-ABC2ED6AC3E2}" dt="2019-05-19T01:06:47.104" v="411" actId="1076"/>
        <pc:sldMkLst>
          <pc:docMk/>
          <pc:sldMk cId="3812644435" sldId="346"/>
        </pc:sldMkLst>
        <pc:spChg chg="add mod">
          <ac:chgData name="Erkan ŞİRİN" userId="7f10ce1d6aaf8c5d" providerId="LiveId" clId="{A1F0E04F-9CF8-48A1-A40F-ABC2ED6AC3E2}" dt="2019-05-19T01:06:42.680" v="410" actId="1076"/>
          <ac:spMkLst>
            <pc:docMk/>
            <pc:sldMk cId="3812644435" sldId="346"/>
            <ac:spMk id="2" creationId="{A51F58A2-F19C-482D-AF37-15676F47E403}"/>
          </ac:spMkLst>
        </pc:spChg>
        <pc:spChg chg="del">
          <ac:chgData name="Erkan ŞİRİN" userId="7f10ce1d6aaf8c5d" providerId="LiveId" clId="{A1F0E04F-9CF8-48A1-A40F-ABC2ED6AC3E2}" dt="2019-05-19T01:05:18.449" v="381" actId="478"/>
          <ac:spMkLst>
            <pc:docMk/>
            <pc:sldMk cId="3812644435" sldId="346"/>
            <ac:spMk id="3" creationId="{E883A5CF-C753-4A60-A101-6F0BB8D09B77}"/>
          </ac:spMkLst>
        </pc:spChg>
        <pc:spChg chg="del">
          <ac:chgData name="Erkan ŞİRİN" userId="7f10ce1d6aaf8c5d" providerId="LiveId" clId="{A1F0E04F-9CF8-48A1-A40F-ABC2ED6AC3E2}" dt="2019-05-19T01:05:27.949" v="383" actId="478"/>
          <ac:spMkLst>
            <pc:docMk/>
            <pc:sldMk cId="3812644435" sldId="346"/>
            <ac:spMk id="5" creationId="{00000000-0000-0000-0000-000000000000}"/>
          </ac:spMkLst>
        </pc:spChg>
        <pc:spChg chg="del">
          <ac:chgData name="Erkan ŞİRİN" userId="7f10ce1d6aaf8c5d" providerId="LiveId" clId="{A1F0E04F-9CF8-48A1-A40F-ABC2ED6AC3E2}" dt="2019-05-19T01:05:18.449" v="381" actId="478"/>
          <ac:spMkLst>
            <pc:docMk/>
            <pc:sldMk cId="3812644435" sldId="346"/>
            <ac:spMk id="6" creationId="{2655BAF2-B23D-4AB4-AB78-8E5E7B2215A5}"/>
          </ac:spMkLst>
        </pc:spChg>
        <pc:spChg chg="mod">
          <ac:chgData name="Erkan ŞİRİN" userId="7f10ce1d6aaf8c5d" providerId="LiveId" clId="{A1F0E04F-9CF8-48A1-A40F-ABC2ED6AC3E2}" dt="2019-05-19T01:05:45.849" v="389" actId="1076"/>
          <ac:spMkLst>
            <pc:docMk/>
            <pc:sldMk cId="3812644435" sldId="346"/>
            <ac:spMk id="7" creationId="{1771FFDE-466C-416E-A287-D448C3C9B58F}"/>
          </ac:spMkLst>
        </pc:spChg>
        <pc:picChg chg="mod">
          <ac:chgData name="Erkan ŞİRİN" userId="7f10ce1d6aaf8c5d" providerId="LiveId" clId="{A1F0E04F-9CF8-48A1-A40F-ABC2ED6AC3E2}" dt="2019-05-19T01:06:47.104" v="411" actId="1076"/>
          <ac:picMkLst>
            <pc:docMk/>
            <pc:sldMk cId="3812644435" sldId="346"/>
            <ac:picMk id="9" creationId="{503CEFC5-190F-402A-BECA-B06EFA12D04F}"/>
          </ac:picMkLst>
        </pc:picChg>
      </pc:sldChg>
      <pc:sldChg chg="addSp delSp modSp add">
        <pc:chgData name="Erkan ŞİRİN" userId="7f10ce1d6aaf8c5d" providerId="LiveId" clId="{A1F0E04F-9CF8-48A1-A40F-ABC2ED6AC3E2}" dt="2019-05-19T01:35:30.120" v="931" actId="1076"/>
        <pc:sldMkLst>
          <pc:docMk/>
          <pc:sldMk cId="4050829140" sldId="348"/>
        </pc:sldMkLst>
        <pc:spChg chg="add del mod">
          <ac:chgData name="Erkan ŞİRİN" userId="7f10ce1d6aaf8c5d" providerId="LiveId" clId="{A1F0E04F-9CF8-48A1-A40F-ABC2ED6AC3E2}" dt="2019-05-19T01:27:52.339" v="602" actId="478"/>
          <ac:spMkLst>
            <pc:docMk/>
            <pc:sldMk cId="4050829140" sldId="348"/>
            <ac:spMk id="2" creationId="{D96F47A9-954A-4AFD-9F2D-0B5AA8DC678B}"/>
          </ac:spMkLst>
        </pc:spChg>
        <pc:spChg chg="mod">
          <ac:chgData name="Erkan ŞİRİN" userId="7f10ce1d6aaf8c5d" providerId="LiveId" clId="{A1F0E04F-9CF8-48A1-A40F-ABC2ED6AC3E2}" dt="2019-05-19T01:35:30.120" v="931" actId="1076"/>
          <ac:spMkLst>
            <pc:docMk/>
            <pc:sldMk cId="4050829140" sldId="348"/>
            <ac:spMk id="3" creationId="{E883A5CF-C753-4A60-A101-6F0BB8D09B77}"/>
          </ac:spMkLst>
        </pc:spChg>
        <pc:spChg chg="add mod">
          <ac:chgData name="Erkan ŞİRİN" userId="7f10ce1d6aaf8c5d" providerId="LiveId" clId="{A1F0E04F-9CF8-48A1-A40F-ABC2ED6AC3E2}" dt="2019-05-19T01:28:53.920" v="606" actId="1076"/>
          <ac:spMkLst>
            <pc:docMk/>
            <pc:sldMk cId="4050829140" sldId="348"/>
            <ac:spMk id="4" creationId="{9ECD4489-1D5C-44F6-B410-9FD432A459AA}"/>
          </ac:spMkLst>
        </pc:spChg>
        <pc:spChg chg="mod">
          <ac:chgData name="Erkan ŞİRİN" userId="7f10ce1d6aaf8c5d" providerId="LiveId" clId="{A1F0E04F-9CF8-48A1-A40F-ABC2ED6AC3E2}" dt="2019-05-19T01:17:37.233" v="589" actId="20577"/>
          <ac:spMkLst>
            <pc:docMk/>
            <pc:sldMk cId="4050829140" sldId="348"/>
            <ac:spMk id="5" creationId="{00000000-0000-0000-0000-000000000000}"/>
          </ac:spMkLst>
        </pc:spChg>
      </pc:sldChg>
      <pc:sldChg chg="addSp delSp modSp add delAnim modAnim">
        <pc:chgData name="Erkan ŞİRİN" userId="7f10ce1d6aaf8c5d" providerId="LiveId" clId="{A1F0E04F-9CF8-48A1-A40F-ABC2ED6AC3E2}" dt="2019-05-19T02:14:01.190" v="1576"/>
        <pc:sldMkLst>
          <pc:docMk/>
          <pc:sldMk cId="3999529578" sldId="349"/>
        </pc:sldMkLst>
        <pc:spChg chg="del">
          <ac:chgData name="Erkan ŞİRİN" userId="7f10ce1d6aaf8c5d" providerId="LiveId" clId="{A1F0E04F-9CF8-48A1-A40F-ABC2ED6AC3E2}" dt="2019-05-19T01:38:09.162" v="933" actId="478"/>
          <ac:spMkLst>
            <pc:docMk/>
            <pc:sldMk cId="3999529578" sldId="349"/>
            <ac:spMk id="3" creationId="{E883A5CF-C753-4A60-A101-6F0BB8D09B77}"/>
          </ac:spMkLst>
        </pc:spChg>
        <pc:spChg chg="del">
          <ac:chgData name="Erkan ŞİRİN" userId="7f10ce1d6aaf8c5d" providerId="LiveId" clId="{A1F0E04F-9CF8-48A1-A40F-ABC2ED6AC3E2}" dt="2019-05-19T01:38:12.217" v="934" actId="478"/>
          <ac:spMkLst>
            <pc:docMk/>
            <pc:sldMk cId="3999529578" sldId="349"/>
            <ac:spMk id="4" creationId="{9ECD4489-1D5C-44F6-B410-9FD432A459AA}"/>
          </ac:spMkLst>
        </pc:spChg>
        <pc:spChg chg="del">
          <ac:chgData name="Erkan ŞİRİN" userId="7f10ce1d6aaf8c5d" providerId="LiveId" clId="{A1F0E04F-9CF8-48A1-A40F-ABC2ED6AC3E2}" dt="2019-05-19T01:38:09.162" v="933" actId="478"/>
          <ac:spMkLst>
            <pc:docMk/>
            <pc:sldMk cId="3999529578" sldId="349"/>
            <ac:spMk id="5" creationId="{00000000-0000-0000-0000-000000000000}"/>
          </ac:spMkLst>
        </pc:spChg>
        <pc:spChg chg="add mod">
          <ac:chgData name="Erkan ŞİRİN" userId="7f10ce1d6aaf8c5d" providerId="LiveId" clId="{A1F0E04F-9CF8-48A1-A40F-ABC2ED6AC3E2}" dt="2019-05-19T01:38:58.734" v="957" actId="207"/>
          <ac:spMkLst>
            <pc:docMk/>
            <pc:sldMk cId="3999529578" sldId="349"/>
            <ac:spMk id="7" creationId="{F7CE9C6C-E2CE-41B4-B3CD-31C45AC117B0}"/>
          </ac:spMkLst>
        </pc:spChg>
        <pc:spChg chg="add mod">
          <ac:chgData name="Erkan ŞİRİN" userId="7f10ce1d6aaf8c5d" providerId="LiveId" clId="{A1F0E04F-9CF8-48A1-A40F-ABC2ED6AC3E2}" dt="2019-05-19T02:11:55.663" v="1514" actId="20577"/>
          <ac:spMkLst>
            <pc:docMk/>
            <pc:sldMk cId="3999529578" sldId="349"/>
            <ac:spMk id="9" creationId="{3355FE64-02E0-4DB1-B47D-A2883E1AB1DC}"/>
          </ac:spMkLst>
        </pc:spChg>
        <pc:spChg chg="add mod">
          <ac:chgData name="Erkan ŞİRİN" userId="7f10ce1d6aaf8c5d" providerId="LiveId" clId="{A1F0E04F-9CF8-48A1-A40F-ABC2ED6AC3E2}" dt="2019-05-19T01:41:54.505" v="1258" actId="1076"/>
          <ac:spMkLst>
            <pc:docMk/>
            <pc:sldMk cId="3999529578" sldId="349"/>
            <ac:spMk id="10" creationId="{7D42888D-A0A7-48DA-957A-8C27E62A61C4}"/>
          </ac:spMkLst>
        </pc:spChg>
        <pc:spChg chg="add mod">
          <ac:chgData name="Erkan ŞİRİN" userId="7f10ce1d6aaf8c5d" providerId="LiveId" clId="{A1F0E04F-9CF8-48A1-A40F-ABC2ED6AC3E2}" dt="2019-05-19T02:13:00.059" v="1538" actId="20577"/>
          <ac:spMkLst>
            <pc:docMk/>
            <pc:sldMk cId="3999529578" sldId="349"/>
            <ac:spMk id="11" creationId="{20E8DDDE-D1CB-44E5-AB24-374653C3DFB2}"/>
          </ac:spMkLst>
        </pc:spChg>
        <pc:spChg chg="add mod">
          <ac:chgData name="Erkan ŞİRİN" userId="7f10ce1d6aaf8c5d" providerId="LiveId" clId="{A1F0E04F-9CF8-48A1-A40F-ABC2ED6AC3E2}" dt="2019-05-19T02:13:39.656" v="1572" actId="14100"/>
          <ac:spMkLst>
            <pc:docMk/>
            <pc:sldMk cId="3999529578" sldId="349"/>
            <ac:spMk id="12" creationId="{EDE1A0CE-023B-454F-BC59-A88FD0EFF5AB}"/>
          </ac:spMkLst>
        </pc:spChg>
        <pc:picChg chg="add mod">
          <ac:chgData name="Erkan ŞİRİN" userId="7f10ce1d6aaf8c5d" providerId="LiveId" clId="{A1F0E04F-9CF8-48A1-A40F-ABC2ED6AC3E2}" dt="2019-05-19T02:13:20.403" v="1539" actId="1076"/>
          <ac:picMkLst>
            <pc:docMk/>
            <pc:sldMk cId="3999529578" sldId="349"/>
            <ac:picMk id="6" creationId="{D8741012-B012-4EB9-A0AD-B349FE0844A5}"/>
          </ac:picMkLst>
        </pc:picChg>
      </pc:sldChg>
      <pc:sldChg chg="addSp delSp modSp add delAnim modAnim">
        <pc:chgData name="Erkan ŞİRİN" userId="7f10ce1d6aaf8c5d" providerId="LiveId" clId="{A1F0E04F-9CF8-48A1-A40F-ABC2ED6AC3E2}" dt="2019-05-19T02:18:51.796" v="1689"/>
        <pc:sldMkLst>
          <pc:docMk/>
          <pc:sldMk cId="1288811702" sldId="350"/>
        </pc:sldMkLst>
        <pc:spChg chg="del">
          <ac:chgData name="Erkan ŞİRİN" userId="7f10ce1d6aaf8c5d" providerId="LiveId" clId="{A1F0E04F-9CF8-48A1-A40F-ABC2ED6AC3E2}" dt="2019-05-19T02:16:03.886" v="1620" actId="478"/>
          <ac:spMkLst>
            <pc:docMk/>
            <pc:sldMk cId="1288811702" sldId="350"/>
            <ac:spMk id="3" creationId="{E883A5CF-C753-4A60-A101-6F0BB8D09B77}"/>
          </ac:spMkLst>
        </pc:spChg>
        <pc:spChg chg="mod">
          <ac:chgData name="Erkan ŞİRİN" userId="7f10ce1d6aaf8c5d" providerId="LiveId" clId="{A1F0E04F-9CF8-48A1-A40F-ABC2ED6AC3E2}" dt="2019-05-19T02:15:59.059" v="1619" actId="20577"/>
          <ac:spMkLst>
            <pc:docMk/>
            <pc:sldMk cId="1288811702" sldId="350"/>
            <ac:spMk id="5" creationId="{00000000-0000-0000-0000-000000000000}"/>
          </ac:spMkLst>
        </pc:spChg>
        <pc:spChg chg="add mod">
          <ac:chgData name="Erkan ŞİRİN" userId="7f10ce1d6aaf8c5d" providerId="LiveId" clId="{A1F0E04F-9CF8-48A1-A40F-ABC2ED6AC3E2}" dt="2019-05-19T02:18:45.795" v="1688" actId="207"/>
          <ac:spMkLst>
            <pc:docMk/>
            <pc:sldMk cId="1288811702" sldId="350"/>
            <ac:spMk id="13" creationId="{15EAC4FB-CA28-4BA2-B1AB-D967A5D5D357}"/>
          </ac:spMkLst>
        </pc:spChg>
        <pc:picChg chg="add mod">
          <ac:chgData name="Erkan ŞİRİN" userId="7f10ce1d6aaf8c5d" providerId="LiveId" clId="{A1F0E04F-9CF8-48A1-A40F-ABC2ED6AC3E2}" dt="2019-05-19T02:17:46.454" v="1633" actId="1076"/>
          <ac:picMkLst>
            <pc:docMk/>
            <pc:sldMk cId="1288811702" sldId="350"/>
            <ac:picMk id="4" creationId="{D4CCF619-6465-49C4-8B16-0F3010864860}"/>
          </ac:picMkLst>
        </pc:picChg>
        <pc:picChg chg="add mod">
          <ac:chgData name="Erkan ŞİRİN" userId="7f10ce1d6aaf8c5d" providerId="LiveId" clId="{A1F0E04F-9CF8-48A1-A40F-ABC2ED6AC3E2}" dt="2019-05-19T02:17:33.039" v="1624" actId="1076"/>
          <ac:picMkLst>
            <pc:docMk/>
            <pc:sldMk cId="1288811702" sldId="350"/>
            <ac:picMk id="7" creationId="{35904904-980F-411B-9AAC-F92CE2AFA019}"/>
          </ac:picMkLst>
        </pc:picChg>
        <pc:picChg chg="add mod">
          <ac:chgData name="Erkan ŞİRİN" userId="7f10ce1d6aaf8c5d" providerId="LiveId" clId="{A1F0E04F-9CF8-48A1-A40F-ABC2ED6AC3E2}" dt="2019-05-19T02:17:35.633" v="1626" actId="1076"/>
          <ac:picMkLst>
            <pc:docMk/>
            <pc:sldMk cId="1288811702" sldId="350"/>
            <ac:picMk id="9" creationId="{3081BAE9-75A5-4A68-AE36-33C748E965C1}"/>
          </ac:picMkLst>
        </pc:picChg>
        <pc:picChg chg="add mod">
          <ac:chgData name="Erkan ŞİRİN" userId="7f10ce1d6aaf8c5d" providerId="LiveId" clId="{A1F0E04F-9CF8-48A1-A40F-ABC2ED6AC3E2}" dt="2019-05-19T02:17:38.476" v="1628" actId="1076"/>
          <ac:picMkLst>
            <pc:docMk/>
            <pc:sldMk cId="1288811702" sldId="350"/>
            <ac:picMk id="10" creationId="{E15AA166-E1A4-4277-A6D9-9B7847C12377}"/>
          </ac:picMkLst>
        </pc:picChg>
        <pc:picChg chg="add mod">
          <ac:chgData name="Erkan ŞİRİN" userId="7f10ce1d6aaf8c5d" providerId="LiveId" clId="{A1F0E04F-9CF8-48A1-A40F-ABC2ED6AC3E2}" dt="2019-05-19T02:17:41.391" v="1630" actId="1076"/>
          <ac:picMkLst>
            <pc:docMk/>
            <pc:sldMk cId="1288811702" sldId="350"/>
            <ac:picMk id="11" creationId="{5BDA7338-D81A-42C8-97EB-F9CC95079977}"/>
          </ac:picMkLst>
        </pc:picChg>
        <pc:picChg chg="add mod">
          <ac:chgData name="Erkan ŞİRİN" userId="7f10ce1d6aaf8c5d" providerId="LiveId" clId="{A1F0E04F-9CF8-48A1-A40F-ABC2ED6AC3E2}" dt="2019-05-19T02:17:43.999" v="1632" actId="1076"/>
          <ac:picMkLst>
            <pc:docMk/>
            <pc:sldMk cId="1288811702" sldId="350"/>
            <ac:picMk id="12" creationId="{61A5D7F2-F755-496E-94FA-05D69D2CDE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5/24/2019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5/24/2019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5/24/2019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5/24/2019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5/24/2019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elifarslan099/veri-ambar%C4%B1-1-d9cbacc57bdd"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betterbuys.com/bi/definitive-guide-bi/data-warehousing/" TargetMode="External"/><Relationship Id="rId2" Type="http://schemas.openxmlformats.org/officeDocument/2006/relationships/hyperlink" Target="https://shastatek.com/business-intelligence-and-data-analytics"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star-snowflake-data-warehousing.html"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guru99.com/star-snowflake-data-warehousing.html"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anoply.io/data-warehouse-guide/data-mart-vs-data-warehous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blog.sqldbm.com/bi-data-modeling-with-sqldbm/"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busitelce.com/data-warehousing/5-bi-dw-fundamentals-what-is-olap-online-analytical-processing"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anoply.io/data-warehouse-guide/data-mart-vs-data-warehouse/" TargetMode="External"/><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talend.com/resources/what-is-etl/"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yncsort.com/en/glossary/etl" TargetMode="Externa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statsbot.co/blog/open-source-et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hastatek.com/business-intelligence-and-data-analytic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122636" y="2128505"/>
            <a:ext cx="5946728" cy="1592890"/>
          </a:xfrm>
        </p:spPr>
        <p:txBody>
          <a:bodyPr>
            <a:noAutofit/>
          </a:bodyPr>
          <a:lstStyle/>
          <a:p>
            <a:r>
              <a:rPr lang="tr-TR" sz="4800" b="1" dirty="0">
                <a:solidFill>
                  <a:srgbClr val="FF1F20"/>
                </a:solidFill>
                <a:latin typeface="Arial" panose="020B0604020202020204" pitchFamily="34" charset="0"/>
                <a:ea typeface="Verdana" panose="020B0604030504040204" pitchFamily="34" charset="0"/>
                <a:cs typeface="Arial" panose="020B0604020202020204" pitchFamily="34" charset="0"/>
              </a:rPr>
              <a:t>BI, Data </a:t>
            </a:r>
            <a:r>
              <a:rPr lang="tr-TR" sz="4800" b="1" dirty="0" err="1">
                <a:solidFill>
                  <a:srgbClr val="FF1F20"/>
                </a:solidFill>
                <a:latin typeface="Arial" panose="020B0604020202020204" pitchFamily="34" charset="0"/>
                <a:ea typeface="Verdana" panose="020B0604030504040204" pitchFamily="34" charset="0"/>
                <a:cs typeface="Arial" panose="020B0604020202020204" pitchFamily="34" charset="0"/>
              </a:rPr>
              <a:t>Warehouse</a:t>
            </a:r>
            <a:r>
              <a:rPr lang="tr-TR" sz="4800" b="1" dirty="0">
                <a:solidFill>
                  <a:srgbClr val="FF1F20"/>
                </a:solidFill>
                <a:latin typeface="Arial" panose="020B0604020202020204" pitchFamily="34" charset="0"/>
                <a:ea typeface="Verdana" panose="020B0604030504040204" pitchFamily="34" charset="0"/>
                <a:cs typeface="Arial" panose="020B0604020202020204" pitchFamily="34" charset="0"/>
              </a:rPr>
              <a:t> ve ETL</a:t>
            </a:r>
            <a:endParaRPr lang="en-US" sz="48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Yaklaşımları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65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1. Sorgu Bazlı – Query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Driven</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495645" y="2144641"/>
            <a:ext cx="4522381" cy="2568717"/>
          </a:xfrm>
          <a:prstGeom prst="rect">
            <a:avLst/>
          </a:prstGeom>
        </p:spPr>
        <p:txBody>
          <a:bodyPr wrap="square">
            <a:spAutoFit/>
          </a:bodyPr>
          <a:lstStyle/>
          <a:p>
            <a:pPr>
              <a:lnSpc>
                <a:spcPct val="150000"/>
              </a:lnSpc>
            </a:pPr>
            <a:r>
              <a:rPr lang="tr-TR" sz="2200" dirty="0">
                <a:latin typeface="Roboto"/>
              </a:rPr>
              <a:t>Analitik işlem ve raporların Operasyonel (OLTP) veri tabanlarına doğrudan yapılan sorgularla elde edilmesi yaklaşımıdır.</a:t>
            </a:r>
          </a:p>
        </p:txBody>
      </p:sp>
      <p:pic>
        <p:nvPicPr>
          <p:cNvPr id="4" name="Resim 3">
            <a:extLst>
              <a:ext uri="{FF2B5EF4-FFF2-40B4-BE49-F238E27FC236}">
                <a16:creationId xmlns:a16="http://schemas.microsoft.com/office/drawing/2014/main" id="{7E110F80-5EB4-4C4D-81E5-CBEFE6A6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864" y="3795628"/>
            <a:ext cx="1835459" cy="1835459"/>
          </a:xfrm>
          <a:prstGeom prst="rect">
            <a:avLst/>
          </a:prstGeom>
        </p:spPr>
      </p:pic>
      <p:pic>
        <p:nvPicPr>
          <p:cNvPr id="10" name="Resim 9">
            <a:extLst>
              <a:ext uri="{FF2B5EF4-FFF2-40B4-BE49-F238E27FC236}">
                <a16:creationId xmlns:a16="http://schemas.microsoft.com/office/drawing/2014/main" id="{3A6040FE-30D2-4778-A01A-11EF9CDC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44" y="1137613"/>
            <a:ext cx="2857500" cy="2352973"/>
          </a:xfrm>
          <a:prstGeom prst="rect">
            <a:avLst/>
          </a:prstGeom>
        </p:spPr>
      </p:pic>
    </p:spTree>
    <p:extLst>
      <p:ext uri="{BB962C8B-B14F-4D97-AF65-F5344CB8AC3E}">
        <p14:creationId xmlns:p14="http://schemas.microsoft.com/office/powerpoint/2010/main" val="241090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2. Veri Ambarı Yaklaşımı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437461" y="1685026"/>
            <a:ext cx="4522381" cy="3076548"/>
          </a:xfrm>
          <a:prstGeom prst="rect">
            <a:avLst/>
          </a:prstGeom>
        </p:spPr>
        <p:txBody>
          <a:bodyPr wrap="square">
            <a:spAutoFit/>
          </a:bodyPr>
          <a:lstStyle/>
          <a:p>
            <a:pPr>
              <a:lnSpc>
                <a:spcPct val="150000"/>
              </a:lnSpc>
            </a:pPr>
            <a:r>
              <a:rPr lang="tr-TR" sz="2200" dirty="0">
                <a:latin typeface="Roboto"/>
              </a:rPr>
              <a:t>Analitik işlem ve raporların Operasyonel (OLTP) veri tabanlarından periyodik (</a:t>
            </a:r>
            <a:r>
              <a:rPr lang="tr-TR" sz="2200" dirty="0" err="1">
                <a:latin typeface="Roboto"/>
              </a:rPr>
              <a:t>örn</a:t>
            </a:r>
            <a:r>
              <a:rPr lang="tr-TR" sz="2200" dirty="0">
                <a:latin typeface="Roboto"/>
              </a:rPr>
              <a:t>: gecelik) olarak alınan güncellemelerle oluşturulan farklı bir veri tabanından sağlanmasıdır.</a:t>
            </a:r>
          </a:p>
        </p:txBody>
      </p:sp>
      <p:pic>
        <p:nvPicPr>
          <p:cNvPr id="4" name="Resim 3">
            <a:extLst>
              <a:ext uri="{FF2B5EF4-FFF2-40B4-BE49-F238E27FC236}">
                <a16:creationId xmlns:a16="http://schemas.microsoft.com/office/drawing/2014/main" id="{7E110F80-5EB4-4C4D-81E5-CBEFE6A6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51" y="4295053"/>
            <a:ext cx="1835459" cy="1835459"/>
          </a:xfrm>
          <a:prstGeom prst="rect">
            <a:avLst/>
          </a:prstGeom>
        </p:spPr>
      </p:pic>
      <p:pic>
        <p:nvPicPr>
          <p:cNvPr id="10" name="Resim 9">
            <a:extLst>
              <a:ext uri="{FF2B5EF4-FFF2-40B4-BE49-F238E27FC236}">
                <a16:creationId xmlns:a16="http://schemas.microsoft.com/office/drawing/2014/main" id="{3A6040FE-30D2-4778-A01A-11EF9CDC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349" y="1016281"/>
            <a:ext cx="2857500" cy="2352973"/>
          </a:xfrm>
          <a:prstGeom prst="rect">
            <a:avLst/>
          </a:prstGeom>
        </p:spPr>
      </p:pic>
      <p:pic>
        <p:nvPicPr>
          <p:cNvPr id="7" name="Resim 6">
            <a:extLst>
              <a:ext uri="{FF2B5EF4-FFF2-40B4-BE49-F238E27FC236}">
                <a16:creationId xmlns:a16="http://schemas.microsoft.com/office/drawing/2014/main" id="{893CF020-7EA1-4ECC-AFF1-38B508CCB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9273" y="4295054"/>
            <a:ext cx="1835459" cy="1835459"/>
          </a:xfrm>
          <a:prstGeom prst="rect">
            <a:avLst/>
          </a:prstGeom>
        </p:spPr>
      </p:pic>
      <p:sp>
        <p:nvSpPr>
          <p:cNvPr id="3" name="Ok: Sağ 2">
            <a:extLst>
              <a:ext uri="{FF2B5EF4-FFF2-40B4-BE49-F238E27FC236}">
                <a16:creationId xmlns:a16="http://schemas.microsoft.com/office/drawing/2014/main" id="{05896FD7-D392-45A8-92F2-2E3528EA1327}"/>
              </a:ext>
            </a:extLst>
          </p:cNvPr>
          <p:cNvSpPr/>
          <p:nvPr/>
        </p:nvSpPr>
        <p:spPr>
          <a:xfrm>
            <a:off x="8424681" y="4919275"/>
            <a:ext cx="627321" cy="6038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EDF24683-C492-4C83-BEAA-15552674DC40}"/>
              </a:ext>
            </a:extLst>
          </p:cNvPr>
          <p:cNvSpPr/>
          <p:nvPr/>
        </p:nvSpPr>
        <p:spPr>
          <a:xfrm rot="16200000">
            <a:off x="9773341" y="3471867"/>
            <a:ext cx="627321" cy="6038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5029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2. Veri Ambarı Yaklaşımı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Resim 8">
            <a:extLst>
              <a:ext uri="{FF2B5EF4-FFF2-40B4-BE49-F238E27FC236}">
                <a16:creationId xmlns:a16="http://schemas.microsoft.com/office/drawing/2014/main" id="{70D24826-C714-4FAC-82D6-B58F1DAAD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73" y="1543158"/>
            <a:ext cx="9508387" cy="3843071"/>
          </a:xfrm>
          <a:prstGeom prst="rect">
            <a:avLst/>
          </a:prstGeom>
        </p:spPr>
      </p:pic>
      <p:sp>
        <p:nvSpPr>
          <p:cNvPr id="12" name="Dikdörtgen 11">
            <a:extLst>
              <a:ext uri="{FF2B5EF4-FFF2-40B4-BE49-F238E27FC236}">
                <a16:creationId xmlns:a16="http://schemas.microsoft.com/office/drawing/2014/main" id="{1AC13500-59C7-440E-BE86-B25949AA7672}"/>
              </a:ext>
            </a:extLst>
          </p:cNvPr>
          <p:cNvSpPr/>
          <p:nvPr/>
        </p:nvSpPr>
        <p:spPr>
          <a:xfrm>
            <a:off x="6439785" y="6320720"/>
            <a:ext cx="6096000" cy="276999"/>
          </a:xfrm>
          <a:prstGeom prst="rect">
            <a:avLst/>
          </a:prstGeom>
        </p:spPr>
        <p:txBody>
          <a:bodyPr>
            <a:spAutoFit/>
          </a:bodyPr>
          <a:lstStyle/>
          <a:p>
            <a:r>
              <a:rPr lang="tr-TR" sz="1200" dirty="0">
                <a:hlinkClick r:id="rId3"/>
              </a:rPr>
              <a:t>Görsel: https://medium.com/@elifarslan099/veri-ambar%C4%B1-1-d9cbacc57bdd</a:t>
            </a:r>
            <a:endParaRPr lang="tr-TR" sz="1200" dirty="0"/>
          </a:p>
        </p:txBody>
      </p:sp>
    </p:spTree>
    <p:extLst>
      <p:ext uri="{BB962C8B-B14F-4D97-AF65-F5344CB8AC3E}">
        <p14:creationId xmlns:p14="http://schemas.microsoft.com/office/powerpoint/2010/main" val="150910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4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 – Data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Warehouse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(DW)</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637953" y="1513684"/>
            <a:ext cx="5018567"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DW, BI çözümlerinin temel bileşenidir.</a:t>
            </a:r>
          </a:p>
          <a:p>
            <a:pPr marL="342900" indent="-342900">
              <a:lnSpc>
                <a:spcPct val="150000"/>
              </a:lnSpc>
              <a:buFont typeface="Arial" panose="020B0604020202020204" pitchFamily="34" charset="0"/>
              <a:buChar char="•"/>
            </a:pPr>
            <a:r>
              <a:rPr lang="tr-TR" sz="2200" dirty="0">
                <a:latin typeface="Roboto"/>
              </a:rPr>
              <a:t>DW rapor ve analiz için temiz, doğru, güncel veri sağlar.</a:t>
            </a:r>
          </a:p>
          <a:p>
            <a:pPr marL="342900" indent="-342900">
              <a:lnSpc>
                <a:spcPct val="150000"/>
              </a:lnSpc>
              <a:buFont typeface="Arial" panose="020B0604020202020204" pitchFamily="34" charset="0"/>
              <a:buChar char="•"/>
            </a:pPr>
            <a:r>
              <a:rPr lang="tr-TR" sz="2200" dirty="0">
                <a:latin typeface="Roboto"/>
              </a:rPr>
              <a:t>DW, konu odaklı, bütünleşik, zamana bağlı ve karar vermeyi destekleyen kalıcı veri depolaması sağlar. </a:t>
            </a:r>
          </a:p>
        </p:txBody>
      </p:sp>
      <p:sp>
        <p:nvSpPr>
          <p:cNvPr id="9" name="Dikdörtgen 8">
            <a:extLst>
              <a:ext uri="{FF2B5EF4-FFF2-40B4-BE49-F238E27FC236}">
                <a16:creationId xmlns:a16="http://schemas.microsoft.com/office/drawing/2014/main" id="{4D7ABDEE-6789-4EAF-B0B3-8AE622FDD62A}"/>
              </a:ext>
            </a:extLst>
          </p:cNvPr>
          <p:cNvSpPr/>
          <p:nvPr/>
        </p:nvSpPr>
        <p:spPr>
          <a:xfrm>
            <a:off x="7102473" y="6291576"/>
            <a:ext cx="5133136" cy="276999"/>
          </a:xfrm>
          <a:prstGeom prst="rect">
            <a:avLst/>
          </a:prstGeom>
        </p:spPr>
        <p:txBody>
          <a:bodyPr wrap="none">
            <a:spAutoFit/>
          </a:bodyPr>
          <a:lstStyle/>
          <a:p>
            <a:r>
              <a:rPr lang="tr-TR" sz="1200" dirty="0">
                <a:hlinkClick r:id="rId2"/>
              </a:rPr>
              <a:t>Görsel: </a:t>
            </a:r>
            <a:r>
              <a:rPr lang="tr-TR" sz="1200" dirty="0">
                <a:hlinkClick r:id="rId3"/>
              </a:rPr>
              <a:t>https://www.betterbuys.com/bi/definitive-guide-bi/data-warehousing/</a:t>
            </a:r>
            <a:endParaRPr lang="tr-TR" sz="1200" dirty="0"/>
          </a:p>
        </p:txBody>
      </p:sp>
      <p:pic>
        <p:nvPicPr>
          <p:cNvPr id="4" name="Resim 3">
            <a:extLst>
              <a:ext uri="{FF2B5EF4-FFF2-40B4-BE49-F238E27FC236}">
                <a16:creationId xmlns:a16="http://schemas.microsoft.com/office/drawing/2014/main" id="{B1B9E66C-9F14-4DFE-9386-53562B7AD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903" y="1228711"/>
            <a:ext cx="4765552" cy="4765552"/>
          </a:xfrm>
          <a:prstGeom prst="rect">
            <a:avLst/>
          </a:prstGeom>
        </p:spPr>
      </p:pic>
    </p:spTree>
    <p:extLst>
      <p:ext uri="{BB962C8B-B14F-4D97-AF65-F5344CB8AC3E}">
        <p14:creationId xmlns:p14="http://schemas.microsoft.com/office/powerpoint/2010/main" val="242870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 Öne Çıkan Özellikler</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16149" y="1368115"/>
            <a:ext cx="9229061"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Entegrasyonu sağlar.</a:t>
            </a:r>
          </a:p>
          <a:p>
            <a:pPr marL="342900" indent="-342900">
              <a:lnSpc>
                <a:spcPct val="150000"/>
              </a:lnSpc>
              <a:buFont typeface="Arial" panose="020B0604020202020204" pitchFamily="34" charset="0"/>
              <a:buChar char="•"/>
            </a:pPr>
            <a:r>
              <a:rPr lang="tr-TR" sz="2200" dirty="0">
                <a:latin typeface="Roboto"/>
              </a:rPr>
              <a:t>Verileri kullanıcıların güncellemesine kapalıdır.</a:t>
            </a:r>
          </a:p>
          <a:p>
            <a:pPr marL="342900" indent="-342900">
              <a:lnSpc>
                <a:spcPct val="150000"/>
              </a:lnSpc>
              <a:buFont typeface="Arial" panose="020B0604020202020204" pitchFamily="34" charset="0"/>
              <a:buChar char="•"/>
            </a:pPr>
            <a:r>
              <a:rPr lang="tr-TR" sz="2200" dirty="0">
                <a:latin typeface="Roboto"/>
              </a:rPr>
              <a:t>Zamana göre değişimi incelemeyi mümkün kılar.</a:t>
            </a:r>
          </a:p>
          <a:p>
            <a:pPr marL="342900" indent="-342900">
              <a:lnSpc>
                <a:spcPct val="150000"/>
              </a:lnSpc>
              <a:buFont typeface="Arial" panose="020B0604020202020204" pitchFamily="34" charset="0"/>
              <a:buChar char="•"/>
            </a:pPr>
            <a:r>
              <a:rPr lang="tr-TR" sz="2200" dirty="0">
                <a:latin typeface="Roboto"/>
              </a:rPr>
              <a:t>Normalizasyon kaygısı yoktur.</a:t>
            </a:r>
          </a:p>
          <a:p>
            <a:pPr marL="342900" indent="-342900">
              <a:lnSpc>
                <a:spcPct val="150000"/>
              </a:lnSpc>
              <a:buFont typeface="Arial" panose="020B0604020202020204" pitchFamily="34" charset="0"/>
              <a:buChar char="•"/>
            </a:pPr>
            <a:r>
              <a:rPr lang="tr-TR" sz="2200" dirty="0">
                <a:latin typeface="Roboto"/>
              </a:rPr>
              <a:t>Şeması sorgu performansına yöneliktir. </a:t>
            </a:r>
            <a:r>
              <a:rPr lang="tr-TR" sz="2200" dirty="0" err="1">
                <a:latin typeface="Roboto"/>
              </a:rPr>
              <a:t>OLTP’den</a:t>
            </a:r>
            <a:r>
              <a:rPr lang="tr-TR" sz="2200" dirty="0">
                <a:latin typeface="Roboto"/>
              </a:rPr>
              <a:t> daha hızlı çalışır.</a:t>
            </a:r>
          </a:p>
          <a:p>
            <a:pPr marL="342900" indent="-342900">
              <a:lnSpc>
                <a:spcPct val="150000"/>
              </a:lnSpc>
              <a:buFont typeface="Arial" panose="020B0604020202020204" pitchFamily="34" charset="0"/>
              <a:buChar char="•"/>
            </a:pPr>
            <a:r>
              <a:rPr lang="tr-TR" sz="2200" dirty="0">
                <a:latin typeface="Roboto"/>
              </a:rPr>
              <a:t>Fazla </a:t>
            </a:r>
            <a:r>
              <a:rPr lang="tr-TR" sz="2200" dirty="0" err="1">
                <a:latin typeface="Roboto"/>
              </a:rPr>
              <a:t>join</a:t>
            </a:r>
            <a:r>
              <a:rPr lang="tr-TR" sz="2200" dirty="0">
                <a:latin typeface="Roboto"/>
              </a:rPr>
              <a:t> sevmez. </a:t>
            </a:r>
          </a:p>
          <a:p>
            <a:pPr marL="342900" indent="-342900">
              <a:lnSpc>
                <a:spcPct val="150000"/>
              </a:lnSpc>
              <a:buFont typeface="Arial" panose="020B0604020202020204" pitchFamily="34" charset="0"/>
              <a:buChar char="•"/>
            </a:pPr>
            <a:r>
              <a:rPr lang="tr-TR" sz="2200" dirty="0">
                <a:latin typeface="Roboto"/>
              </a:rPr>
              <a:t>Veri ambarı analitik sorguların baskısını OLTP üzerinden kaldırır </a:t>
            </a:r>
            <a:r>
              <a:rPr lang="tr-TR" sz="2200" dirty="0" err="1">
                <a:latin typeface="Roboto"/>
              </a:rPr>
              <a:t>OLTP’yi</a:t>
            </a:r>
            <a:r>
              <a:rPr lang="tr-TR" sz="2200" dirty="0">
                <a:latin typeface="Roboto"/>
              </a:rPr>
              <a:t> rahatlatır.</a:t>
            </a:r>
          </a:p>
        </p:txBody>
      </p:sp>
    </p:spTree>
    <p:extLst>
      <p:ext uri="{BB962C8B-B14F-4D97-AF65-F5344CB8AC3E}">
        <p14:creationId xmlns:p14="http://schemas.microsoft.com/office/powerpoint/2010/main" val="132198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Deposu – Data Mart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16149" y="1368115"/>
            <a:ext cx="9229061"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Veri ambarının bir alt kümesidir.</a:t>
            </a:r>
          </a:p>
          <a:p>
            <a:pPr marL="342900" indent="-342900">
              <a:lnSpc>
                <a:spcPct val="150000"/>
              </a:lnSpc>
              <a:buFont typeface="Arial" panose="020B0604020202020204" pitchFamily="34" charset="0"/>
              <a:buChar char="•"/>
            </a:pPr>
            <a:r>
              <a:rPr lang="tr-TR" sz="2200" dirty="0">
                <a:latin typeface="Roboto"/>
              </a:rPr>
              <a:t>Belirli bir iş kolu veya konuya odaklıdır.</a:t>
            </a:r>
          </a:p>
          <a:p>
            <a:pPr marL="342900" indent="-342900">
              <a:lnSpc>
                <a:spcPct val="150000"/>
              </a:lnSpc>
              <a:buFont typeface="Arial" panose="020B0604020202020204" pitchFamily="34" charset="0"/>
              <a:buChar char="•"/>
            </a:pPr>
            <a:r>
              <a:rPr lang="tr-TR" sz="2200" dirty="0">
                <a:latin typeface="Roboto"/>
              </a:rPr>
              <a:t>Daha basit ve sade bir şeması vardır. Bir veya birkaç tablo.</a:t>
            </a:r>
          </a:p>
          <a:p>
            <a:pPr marL="342900" indent="-342900">
              <a:lnSpc>
                <a:spcPct val="150000"/>
              </a:lnSpc>
              <a:buFont typeface="Arial" panose="020B0604020202020204" pitchFamily="34" charset="0"/>
              <a:buChar char="•"/>
            </a:pPr>
            <a:r>
              <a:rPr lang="tr-TR" sz="2200" dirty="0" err="1">
                <a:latin typeface="Roboto"/>
              </a:rPr>
              <a:t>Veridepoları</a:t>
            </a:r>
            <a:r>
              <a:rPr lang="tr-TR" sz="2200" dirty="0">
                <a:latin typeface="Roboto"/>
              </a:rPr>
              <a:t> veri ambarından beslenebildiği gibi, veri ambarları da veri depolarından beslenebilir.</a:t>
            </a:r>
          </a:p>
          <a:p>
            <a:pPr marL="342900" indent="-342900">
              <a:lnSpc>
                <a:spcPct val="150000"/>
              </a:lnSpc>
              <a:buFont typeface="Arial" panose="020B0604020202020204" pitchFamily="34" charset="0"/>
              <a:buChar char="•"/>
            </a:pPr>
            <a:r>
              <a:rPr lang="tr-TR" sz="2200" dirty="0">
                <a:latin typeface="Roboto"/>
              </a:rPr>
              <a:t>Fiziksel olarak veri taşınıp ayrı bir veri tabanında yaratılabileceği gibi OLTP üzerindeki görüntüler (</a:t>
            </a:r>
            <a:r>
              <a:rPr lang="tr-TR" sz="2200" dirty="0" err="1">
                <a:latin typeface="Roboto"/>
              </a:rPr>
              <a:t>views</a:t>
            </a:r>
            <a:r>
              <a:rPr lang="tr-TR" sz="2200" dirty="0">
                <a:latin typeface="Roboto"/>
              </a:rPr>
              <a:t>) kullanılabilir. Veri ambarı yaklaşımına göre değişir.</a:t>
            </a:r>
          </a:p>
        </p:txBody>
      </p:sp>
    </p:spTree>
    <p:extLst>
      <p:ext uri="{BB962C8B-B14F-4D97-AF65-F5344CB8AC3E}">
        <p14:creationId xmlns:p14="http://schemas.microsoft.com/office/powerpoint/2010/main" val="267257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Star ve Kar Tanesi Şemaları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41A6B478-5AD8-4117-BB17-F261DCDB819D}"/>
              </a:ext>
            </a:extLst>
          </p:cNvPr>
          <p:cNvPicPr>
            <a:picLocks noChangeAspect="1"/>
          </p:cNvPicPr>
          <p:nvPr/>
        </p:nvPicPr>
        <p:blipFill rotWithShape="1">
          <a:blip r:embed="rId2">
            <a:extLst>
              <a:ext uri="{28A0092B-C50C-407E-A947-70E740481C1C}">
                <a14:useLocalDpi xmlns:a14="http://schemas.microsoft.com/office/drawing/2010/main" val="0"/>
              </a:ext>
            </a:extLst>
          </a:blip>
          <a:srcRect b="14263"/>
          <a:stretch/>
        </p:blipFill>
        <p:spPr>
          <a:xfrm>
            <a:off x="2193023" y="1626638"/>
            <a:ext cx="7484213" cy="3370662"/>
          </a:xfrm>
          <a:prstGeom prst="rect">
            <a:avLst/>
          </a:prstGeom>
        </p:spPr>
      </p:pic>
    </p:spTree>
    <p:extLst>
      <p:ext uri="{BB962C8B-B14F-4D97-AF65-F5344CB8AC3E}">
        <p14:creationId xmlns:p14="http://schemas.microsoft.com/office/powerpoint/2010/main" val="308594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Kar Tanesi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Snowfake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84BE5222-FB33-4CD8-A40F-DEDEDF82C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1271587"/>
            <a:ext cx="9401175" cy="4314825"/>
          </a:xfrm>
          <a:prstGeom prst="rect">
            <a:avLst/>
          </a:prstGeom>
        </p:spPr>
      </p:pic>
      <p:sp>
        <p:nvSpPr>
          <p:cNvPr id="6" name="Dikdörtgen 5">
            <a:extLst>
              <a:ext uri="{FF2B5EF4-FFF2-40B4-BE49-F238E27FC236}">
                <a16:creationId xmlns:a16="http://schemas.microsoft.com/office/drawing/2014/main" id="{50FBCB34-A322-4EC4-B5C8-3F9BDD1930EF}"/>
              </a:ext>
            </a:extLst>
          </p:cNvPr>
          <p:cNvSpPr/>
          <p:nvPr/>
        </p:nvSpPr>
        <p:spPr>
          <a:xfrm>
            <a:off x="7488865" y="6215738"/>
            <a:ext cx="4703135" cy="276999"/>
          </a:xfrm>
          <a:prstGeom prst="rect">
            <a:avLst/>
          </a:prstGeom>
        </p:spPr>
        <p:txBody>
          <a:bodyPr wrap="square">
            <a:spAutoFit/>
          </a:bodyPr>
          <a:lstStyle/>
          <a:p>
            <a:r>
              <a:rPr lang="tr-TR" sz="1200" dirty="0">
                <a:hlinkClick r:id="rId3"/>
              </a:rPr>
              <a:t>Görsel: https://www.guru99.com/star-snowflake-data-warehousing.html</a:t>
            </a:r>
            <a:endParaRPr lang="tr-TR" sz="1200" dirty="0"/>
          </a:p>
        </p:txBody>
      </p:sp>
    </p:spTree>
    <p:extLst>
      <p:ext uri="{BB962C8B-B14F-4D97-AF65-F5344CB8AC3E}">
        <p14:creationId xmlns:p14="http://schemas.microsoft.com/office/powerpoint/2010/main" val="6558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Bilgi ve Bilme İhtiyacı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228596" y="1749305"/>
            <a:ext cx="6528391" cy="954107"/>
          </a:xfrm>
          <a:prstGeom prst="rect">
            <a:avLst/>
          </a:prstGeom>
        </p:spPr>
        <p:txBody>
          <a:bodyPr wrap="square">
            <a:spAutoFit/>
          </a:bodyPr>
          <a:lstStyle/>
          <a:p>
            <a:pPr algn="ctr"/>
            <a:r>
              <a:rPr lang="tr-TR" sz="2800" dirty="0">
                <a:latin typeface="Roboto"/>
              </a:rPr>
              <a:t>Her seviyeden yönetici günlük hayatında bir çok karar verir.</a:t>
            </a:r>
          </a:p>
        </p:txBody>
      </p:sp>
      <p:sp>
        <p:nvSpPr>
          <p:cNvPr id="6" name="Dikdörtgen 5">
            <a:extLst>
              <a:ext uri="{FF2B5EF4-FFF2-40B4-BE49-F238E27FC236}">
                <a16:creationId xmlns:a16="http://schemas.microsoft.com/office/drawing/2014/main" id="{2655BAF2-B23D-4AB4-AB78-8E5E7B2215A5}"/>
              </a:ext>
            </a:extLst>
          </p:cNvPr>
          <p:cNvSpPr/>
          <p:nvPr/>
        </p:nvSpPr>
        <p:spPr>
          <a:xfrm>
            <a:off x="693109" y="3630164"/>
            <a:ext cx="5402891" cy="1384995"/>
          </a:xfrm>
          <a:prstGeom prst="rect">
            <a:avLst/>
          </a:prstGeom>
        </p:spPr>
        <p:txBody>
          <a:bodyPr wrap="square">
            <a:spAutoFit/>
          </a:bodyPr>
          <a:lstStyle/>
          <a:p>
            <a:pPr algn="ctr"/>
            <a:r>
              <a:rPr lang="tr-TR" sz="2800" dirty="0">
                <a:latin typeface="Roboto"/>
              </a:rPr>
              <a:t>Kararlar sezgisel ve tecrübeye dayalı veya bunlara ilave olarak bilgiye dayalı olabilir.</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Resim 12">
            <a:extLst>
              <a:ext uri="{FF2B5EF4-FFF2-40B4-BE49-F238E27FC236}">
                <a16:creationId xmlns:a16="http://schemas.microsoft.com/office/drawing/2014/main" id="{ABE48D5A-F45F-4A92-8FC2-8C0C5C730135}"/>
              </a:ext>
            </a:extLst>
          </p:cNvPr>
          <p:cNvPicPr>
            <a:picLocks noChangeAspect="1"/>
          </p:cNvPicPr>
          <p:nvPr/>
        </p:nvPicPr>
        <p:blipFill rotWithShape="1">
          <a:blip r:embed="rId2">
            <a:extLst>
              <a:ext uri="{28A0092B-C50C-407E-A947-70E740481C1C}">
                <a14:useLocalDpi xmlns:a14="http://schemas.microsoft.com/office/drawing/2010/main" val="0"/>
              </a:ext>
            </a:extLst>
          </a:blip>
          <a:srcRect l="17996" r="18507"/>
          <a:stretch/>
        </p:blipFill>
        <p:spPr>
          <a:xfrm>
            <a:off x="6756987" y="1679380"/>
            <a:ext cx="4837814" cy="3266667"/>
          </a:xfrm>
          <a:prstGeom prst="rect">
            <a:avLst/>
          </a:prstGeom>
        </p:spPr>
      </p:pic>
    </p:spTree>
    <p:extLst>
      <p:ext uri="{BB962C8B-B14F-4D97-AF65-F5344CB8AC3E}">
        <p14:creationId xmlns:p14="http://schemas.microsoft.com/office/powerpoint/2010/main" val="370264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Star</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76C4F9FB-4698-43CB-B7DD-C605AAE9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30" y="998463"/>
            <a:ext cx="5029200" cy="4371975"/>
          </a:xfrm>
          <a:prstGeom prst="rect">
            <a:avLst/>
          </a:prstGeom>
        </p:spPr>
      </p:pic>
      <p:sp>
        <p:nvSpPr>
          <p:cNvPr id="7" name="Dikdörtgen 6">
            <a:extLst>
              <a:ext uri="{FF2B5EF4-FFF2-40B4-BE49-F238E27FC236}">
                <a16:creationId xmlns:a16="http://schemas.microsoft.com/office/drawing/2014/main" id="{42B501A1-0931-4CFF-BFC6-6F84CA1AE49C}"/>
              </a:ext>
            </a:extLst>
          </p:cNvPr>
          <p:cNvSpPr/>
          <p:nvPr/>
        </p:nvSpPr>
        <p:spPr>
          <a:xfrm>
            <a:off x="7488865" y="6215738"/>
            <a:ext cx="4703135" cy="276999"/>
          </a:xfrm>
          <a:prstGeom prst="rect">
            <a:avLst/>
          </a:prstGeom>
        </p:spPr>
        <p:txBody>
          <a:bodyPr wrap="square">
            <a:spAutoFit/>
          </a:bodyPr>
          <a:lstStyle/>
          <a:p>
            <a:r>
              <a:rPr lang="tr-TR" sz="1200" dirty="0">
                <a:hlinkClick r:id="rId3"/>
              </a:rPr>
              <a:t>Görsel: https://www.guru99.com/star-snowflake-data-warehousing.html</a:t>
            </a:r>
            <a:endParaRPr lang="tr-TR" sz="1200" dirty="0"/>
          </a:p>
        </p:txBody>
      </p:sp>
    </p:spTree>
    <p:extLst>
      <p:ext uri="{BB962C8B-B14F-4D97-AF65-F5344CB8AC3E}">
        <p14:creationId xmlns:p14="http://schemas.microsoft.com/office/powerpoint/2010/main" val="128668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24000" y="35324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Deposu – Data Mart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03D247F9-1C89-4FB1-890A-20118C58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92" y="1297872"/>
            <a:ext cx="8501838" cy="4262255"/>
          </a:xfrm>
          <a:prstGeom prst="rect">
            <a:avLst/>
          </a:prstGeom>
        </p:spPr>
      </p:pic>
      <p:sp>
        <p:nvSpPr>
          <p:cNvPr id="3" name="Dikdörtgen 2">
            <a:extLst>
              <a:ext uri="{FF2B5EF4-FFF2-40B4-BE49-F238E27FC236}">
                <a16:creationId xmlns:a16="http://schemas.microsoft.com/office/drawing/2014/main" id="{BD52B5C6-8B72-4601-A41B-B55CF3690A57}"/>
              </a:ext>
            </a:extLst>
          </p:cNvPr>
          <p:cNvSpPr/>
          <p:nvPr/>
        </p:nvSpPr>
        <p:spPr>
          <a:xfrm>
            <a:off x="6588642" y="6320720"/>
            <a:ext cx="5192232" cy="276999"/>
          </a:xfrm>
          <a:prstGeom prst="rect">
            <a:avLst/>
          </a:prstGeom>
        </p:spPr>
        <p:txBody>
          <a:bodyPr wrap="square">
            <a:spAutoFit/>
          </a:bodyPr>
          <a:lstStyle/>
          <a:p>
            <a:r>
              <a:rPr lang="tr-TR" sz="1200" dirty="0">
                <a:hlinkClick r:id="rId3"/>
              </a:rPr>
              <a:t>Görsel: https://panoply.io/data-warehouse-guide/data-mart-vs-data-warehouse/</a:t>
            </a:r>
            <a:endParaRPr lang="tr-TR" sz="1200" dirty="0"/>
          </a:p>
        </p:txBody>
      </p:sp>
    </p:spTree>
    <p:extLst>
      <p:ext uri="{BB962C8B-B14F-4D97-AF65-F5344CB8AC3E}">
        <p14:creationId xmlns:p14="http://schemas.microsoft.com/office/powerpoint/2010/main" val="185073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40931" y="29259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Fact</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Dimension</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Measures</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87B16A19-5194-4073-AFB6-B58952BD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276" y="1074755"/>
            <a:ext cx="7099447" cy="4647839"/>
          </a:xfrm>
          <a:prstGeom prst="rect">
            <a:avLst/>
          </a:prstGeom>
        </p:spPr>
      </p:pic>
    </p:spTree>
    <p:extLst>
      <p:ext uri="{BB962C8B-B14F-4D97-AF65-F5344CB8AC3E}">
        <p14:creationId xmlns:p14="http://schemas.microsoft.com/office/powerpoint/2010/main" val="266706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241191"/>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F7DA1B24-780F-416D-A8D7-5F5E27B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8" y="491408"/>
            <a:ext cx="11134725" cy="5276850"/>
          </a:xfrm>
          <a:prstGeom prst="rect">
            <a:avLst/>
          </a:prstGeom>
        </p:spPr>
      </p:pic>
      <p:sp>
        <p:nvSpPr>
          <p:cNvPr id="6" name="Dikdörtgen 5">
            <a:extLst>
              <a:ext uri="{FF2B5EF4-FFF2-40B4-BE49-F238E27FC236}">
                <a16:creationId xmlns:a16="http://schemas.microsoft.com/office/drawing/2014/main" id="{313B29F2-048B-41D6-A68A-277DF0C56877}"/>
              </a:ext>
            </a:extLst>
          </p:cNvPr>
          <p:cNvSpPr/>
          <p:nvPr/>
        </p:nvSpPr>
        <p:spPr>
          <a:xfrm>
            <a:off x="7854338" y="6320720"/>
            <a:ext cx="4142929" cy="276999"/>
          </a:xfrm>
          <a:prstGeom prst="rect">
            <a:avLst/>
          </a:prstGeom>
        </p:spPr>
        <p:txBody>
          <a:bodyPr wrap="none">
            <a:spAutoFit/>
          </a:bodyPr>
          <a:lstStyle/>
          <a:p>
            <a:r>
              <a:rPr lang="tr-TR" sz="1200" dirty="0">
                <a:hlinkClick r:id="rId3"/>
              </a:rPr>
              <a:t>Görsel: http://blog.sqldbm.com/bi-data-modeling-with-sqldbm/</a:t>
            </a:r>
            <a:endParaRPr lang="tr-TR" sz="1200" dirty="0"/>
          </a:p>
        </p:txBody>
      </p:sp>
    </p:spTree>
    <p:extLst>
      <p:ext uri="{BB962C8B-B14F-4D97-AF65-F5344CB8AC3E}">
        <p14:creationId xmlns:p14="http://schemas.microsoft.com/office/powerpoint/2010/main" val="4008784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OLTP - OLAP</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1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OLTP - 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2" name="Dikdörtgen 1">
            <a:extLst>
              <a:ext uri="{FF2B5EF4-FFF2-40B4-BE49-F238E27FC236}">
                <a16:creationId xmlns:a16="http://schemas.microsoft.com/office/drawing/2014/main" id="{CA04AF6D-0F15-4E25-B9C4-E8E12833C7FA}"/>
              </a:ext>
            </a:extLst>
          </p:cNvPr>
          <p:cNvSpPr/>
          <p:nvPr/>
        </p:nvSpPr>
        <p:spPr>
          <a:xfrm>
            <a:off x="808075" y="1034502"/>
            <a:ext cx="10069033" cy="537391"/>
          </a:xfrm>
          <a:prstGeom prst="rect">
            <a:avLst/>
          </a:prstGeom>
        </p:spPr>
        <p:txBody>
          <a:bodyPr wrap="square">
            <a:spAutoFit/>
          </a:bodyPr>
          <a:lstStyle/>
          <a:p>
            <a:pPr>
              <a:lnSpc>
                <a:spcPct val="150000"/>
              </a:lnSpc>
            </a:pPr>
            <a:r>
              <a:rPr lang="tr-TR" sz="2200" b="1" dirty="0">
                <a:latin typeface="Roboto"/>
              </a:rPr>
              <a:t>OLTP</a:t>
            </a:r>
            <a:r>
              <a:rPr lang="tr-TR" sz="2200" dirty="0">
                <a:latin typeface="Roboto"/>
              </a:rPr>
              <a:t> : Online </a:t>
            </a:r>
            <a:r>
              <a:rPr lang="tr-TR" sz="2200" dirty="0" err="1">
                <a:latin typeface="Roboto"/>
              </a:rPr>
              <a:t>Transaction</a:t>
            </a:r>
            <a:r>
              <a:rPr lang="tr-TR" sz="2200" dirty="0">
                <a:latin typeface="Roboto"/>
              </a:rPr>
              <a:t> </a:t>
            </a:r>
            <a:r>
              <a:rPr lang="tr-TR" sz="2200" dirty="0" err="1">
                <a:latin typeface="Roboto"/>
              </a:rPr>
              <a:t>Processing</a:t>
            </a:r>
            <a:r>
              <a:rPr lang="tr-TR" sz="2200" dirty="0">
                <a:latin typeface="Roboto"/>
              </a:rPr>
              <a:t> - </a:t>
            </a:r>
            <a:r>
              <a:rPr lang="tr-TR" sz="2200" b="1" dirty="0">
                <a:latin typeface="Roboto"/>
              </a:rPr>
              <a:t>OLAP</a:t>
            </a:r>
            <a:r>
              <a:rPr lang="tr-TR" sz="2200" dirty="0">
                <a:latin typeface="Roboto"/>
              </a:rPr>
              <a:t>: Online </a:t>
            </a:r>
            <a:r>
              <a:rPr lang="tr-TR" sz="2200" dirty="0" err="1">
                <a:latin typeface="Roboto"/>
              </a:rPr>
              <a:t>Analitical</a:t>
            </a:r>
            <a:r>
              <a:rPr lang="tr-TR" sz="2200" dirty="0">
                <a:latin typeface="Roboto"/>
              </a:rPr>
              <a:t> </a:t>
            </a:r>
            <a:r>
              <a:rPr lang="tr-TR" sz="2200" dirty="0" err="1">
                <a:latin typeface="Roboto"/>
              </a:rPr>
              <a:t>Processing</a:t>
            </a:r>
            <a:endParaRPr lang="tr-TR" sz="2200" dirty="0">
              <a:latin typeface="Roboto"/>
            </a:endParaRPr>
          </a:p>
        </p:txBody>
      </p:sp>
      <p:graphicFrame>
        <p:nvGraphicFramePr>
          <p:cNvPr id="4" name="Tablo 3">
            <a:extLst>
              <a:ext uri="{FF2B5EF4-FFF2-40B4-BE49-F238E27FC236}">
                <a16:creationId xmlns:a16="http://schemas.microsoft.com/office/drawing/2014/main" id="{618AC535-3CF4-40A3-BC9C-C9D19FF95FF2}"/>
              </a:ext>
            </a:extLst>
          </p:cNvPr>
          <p:cNvGraphicFramePr>
            <a:graphicFrameLocks noGrp="1"/>
          </p:cNvGraphicFramePr>
          <p:nvPr>
            <p:extLst>
              <p:ext uri="{D42A27DB-BD31-4B8C-83A1-F6EECF244321}">
                <p14:modId xmlns:p14="http://schemas.microsoft.com/office/powerpoint/2010/main" val="3296598112"/>
              </p:ext>
            </p:extLst>
          </p:nvPr>
        </p:nvGraphicFramePr>
        <p:xfrm>
          <a:off x="1363130" y="1699853"/>
          <a:ext cx="8844126" cy="4639017"/>
        </p:xfrm>
        <a:graphic>
          <a:graphicData uri="http://schemas.openxmlformats.org/drawingml/2006/table">
            <a:tbl>
              <a:tblPr firstRow="1" firstCol="1" bandRow="1">
                <a:tableStyleId>{5C22544A-7EE6-4342-B048-85BDC9FD1C3A}</a:tableStyleId>
              </a:tblPr>
              <a:tblGrid>
                <a:gridCol w="2208591">
                  <a:extLst>
                    <a:ext uri="{9D8B030D-6E8A-4147-A177-3AD203B41FA5}">
                      <a16:colId xmlns:a16="http://schemas.microsoft.com/office/drawing/2014/main" val="3417386768"/>
                    </a:ext>
                  </a:extLst>
                </a:gridCol>
                <a:gridCol w="3044011">
                  <a:extLst>
                    <a:ext uri="{9D8B030D-6E8A-4147-A177-3AD203B41FA5}">
                      <a16:colId xmlns:a16="http://schemas.microsoft.com/office/drawing/2014/main" val="2998841839"/>
                    </a:ext>
                  </a:extLst>
                </a:gridCol>
                <a:gridCol w="3591524">
                  <a:extLst>
                    <a:ext uri="{9D8B030D-6E8A-4147-A177-3AD203B41FA5}">
                      <a16:colId xmlns:a16="http://schemas.microsoft.com/office/drawing/2014/main" val="2355030944"/>
                    </a:ext>
                  </a:extLst>
                </a:gridCol>
              </a:tblGrid>
              <a:tr h="379749">
                <a:tc>
                  <a:txBody>
                    <a:bodyPr/>
                    <a:lstStyle/>
                    <a:p>
                      <a:pPr>
                        <a:lnSpc>
                          <a:spcPct val="107000"/>
                        </a:lnSpc>
                        <a:spcAft>
                          <a:spcPts val="0"/>
                        </a:spcAft>
                      </a:pPr>
                      <a:r>
                        <a:rPr lang="tr-TR" sz="1800" dirty="0">
                          <a:effectLst/>
                        </a:rPr>
                        <a:t>Kriter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OLTP</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OLAP</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3947696"/>
                  </a:ext>
                </a:extLst>
              </a:tr>
              <a:tr h="244203">
                <a:tc>
                  <a:txBody>
                    <a:bodyPr/>
                    <a:lstStyle/>
                    <a:p>
                      <a:pPr>
                        <a:lnSpc>
                          <a:spcPct val="107000"/>
                        </a:lnSpc>
                        <a:spcAft>
                          <a:spcPts val="0"/>
                        </a:spcAft>
                      </a:pPr>
                      <a:r>
                        <a:rPr lang="tr-TR" sz="1800">
                          <a:effectLst/>
                        </a:rPr>
                        <a:t>Kullanıcı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Bilişim personeli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İş kullanıcısı, analist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5371533"/>
                  </a:ext>
                </a:extLst>
              </a:tr>
              <a:tr h="244203">
                <a:tc>
                  <a:txBody>
                    <a:bodyPr/>
                    <a:lstStyle/>
                    <a:p>
                      <a:pPr>
                        <a:lnSpc>
                          <a:spcPct val="107000"/>
                        </a:lnSpc>
                        <a:spcAft>
                          <a:spcPts val="0"/>
                        </a:spcAft>
                      </a:pPr>
                      <a:r>
                        <a:rPr lang="tr-TR" sz="1800">
                          <a:effectLst/>
                        </a:rPr>
                        <a:t>Fonksiyon</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Günlük operasyon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Karar verme, bilgi edinme, analiz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6305927"/>
                  </a:ext>
                </a:extLst>
              </a:tr>
              <a:tr h="244203">
                <a:tc>
                  <a:txBody>
                    <a:bodyPr/>
                    <a:lstStyle/>
                    <a:p>
                      <a:pPr>
                        <a:lnSpc>
                          <a:spcPct val="107000"/>
                        </a:lnSpc>
                        <a:spcAft>
                          <a:spcPts val="0"/>
                        </a:spcAft>
                      </a:pPr>
                      <a:r>
                        <a:rPr lang="tr-TR" sz="1800">
                          <a:effectLst/>
                        </a:rPr>
                        <a:t>Veri tabanı tasarımı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Uygulamaya yönelik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Konuya yönelik</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089289"/>
                  </a:ext>
                </a:extLst>
              </a:tr>
              <a:tr h="499714">
                <a:tc>
                  <a:txBody>
                    <a:bodyPr/>
                    <a:lstStyle/>
                    <a:p>
                      <a:pPr>
                        <a:lnSpc>
                          <a:spcPct val="107000"/>
                        </a:lnSpc>
                        <a:spcAft>
                          <a:spcPts val="0"/>
                        </a:spcAft>
                      </a:pPr>
                      <a:r>
                        <a:rPr lang="tr-TR" sz="1800">
                          <a:effectLst/>
                        </a:rPr>
                        <a:t>Veri</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Güncel, detaylı, ilişkisel</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Zamana dayalı, özet, çok boyutlu, konsolide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5074751"/>
                  </a:ext>
                </a:extLst>
              </a:tr>
              <a:tr h="244203">
                <a:tc>
                  <a:txBody>
                    <a:bodyPr/>
                    <a:lstStyle/>
                    <a:p>
                      <a:pPr>
                        <a:lnSpc>
                          <a:spcPct val="107000"/>
                        </a:lnSpc>
                        <a:spcAft>
                          <a:spcPts val="0"/>
                        </a:spcAft>
                      </a:pPr>
                      <a:r>
                        <a:rPr lang="tr-TR" sz="1800" dirty="0">
                          <a:effectLst/>
                        </a:rPr>
                        <a:t>Kullanım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Tekrarlı sorgulamalar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Anlık sorgulamalar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1328710"/>
                  </a:ext>
                </a:extLst>
              </a:tr>
              <a:tr h="499714">
                <a:tc>
                  <a:txBody>
                    <a:bodyPr/>
                    <a:lstStyle/>
                    <a:p>
                      <a:pPr>
                        <a:lnSpc>
                          <a:spcPct val="107000"/>
                        </a:lnSpc>
                        <a:spcAft>
                          <a:spcPts val="0"/>
                        </a:spcAft>
                      </a:pPr>
                      <a:r>
                        <a:rPr lang="tr-TR" sz="1800">
                          <a:effectLst/>
                        </a:rPr>
                        <a:t>Erişim</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Okuma, yazma, güncelleme, silme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Okuma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3866352"/>
                  </a:ext>
                </a:extLst>
              </a:tr>
              <a:tr h="499714">
                <a:tc>
                  <a:txBody>
                    <a:bodyPr/>
                    <a:lstStyle/>
                    <a:p>
                      <a:pPr>
                        <a:lnSpc>
                          <a:spcPct val="107000"/>
                        </a:lnSpc>
                        <a:spcAft>
                          <a:spcPts val="0"/>
                        </a:spcAft>
                      </a:pPr>
                      <a:r>
                        <a:rPr lang="tr-TR" sz="1800">
                          <a:effectLst/>
                        </a:rPr>
                        <a:t>Birim iş</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Kısa ve basit hareketler (transactions)</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Karmaşık sorgular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8763185"/>
                  </a:ext>
                </a:extLst>
              </a:tr>
              <a:tr h="244203">
                <a:tc>
                  <a:txBody>
                    <a:bodyPr/>
                    <a:lstStyle/>
                    <a:p>
                      <a:pPr>
                        <a:lnSpc>
                          <a:spcPct val="107000"/>
                        </a:lnSpc>
                        <a:spcAft>
                          <a:spcPts val="0"/>
                        </a:spcAft>
                      </a:pPr>
                      <a:r>
                        <a:rPr lang="tr-TR" sz="1800">
                          <a:effectLst/>
                        </a:rPr>
                        <a:t>Erişilen kayıt sayısı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Onlarca</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Milyonlarca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274475"/>
                  </a:ext>
                </a:extLst>
              </a:tr>
              <a:tr h="244203">
                <a:tc>
                  <a:txBody>
                    <a:bodyPr/>
                    <a:lstStyle/>
                    <a:p>
                      <a:pPr>
                        <a:lnSpc>
                          <a:spcPct val="107000"/>
                        </a:lnSpc>
                        <a:spcAft>
                          <a:spcPts val="0"/>
                        </a:spcAft>
                      </a:pPr>
                      <a:r>
                        <a:rPr lang="tr-TR" sz="1800">
                          <a:effectLst/>
                        </a:rPr>
                        <a:t>Kullanıcı sayısı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Binlerce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Yüzlerce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7557985"/>
                  </a:ext>
                </a:extLst>
              </a:tr>
              <a:tr h="244203">
                <a:tc>
                  <a:txBody>
                    <a:bodyPr/>
                    <a:lstStyle/>
                    <a:p>
                      <a:pPr>
                        <a:lnSpc>
                          <a:spcPct val="107000"/>
                        </a:lnSpc>
                        <a:spcAft>
                          <a:spcPts val="0"/>
                        </a:spcAft>
                      </a:pPr>
                      <a:r>
                        <a:rPr lang="tr-TR" sz="1800">
                          <a:effectLst/>
                        </a:rPr>
                        <a:t>Veri tabanı büyüklüğü</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100 MB -&gt; GB</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100 GB -&gt; TB</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6984055"/>
                  </a:ext>
                </a:extLst>
              </a:tr>
              <a:tr h="244203">
                <a:tc>
                  <a:txBody>
                    <a:bodyPr/>
                    <a:lstStyle/>
                    <a:p>
                      <a:pPr>
                        <a:lnSpc>
                          <a:spcPct val="107000"/>
                        </a:lnSpc>
                        <a:spcAft>
                          <a:spcPts val="0"/>
                        </a:spcAft>
                      </a:pPr>
                      <a:r>
                        <a:rPr lang="tr-TR" sz="1800">
                          <a:effectLst/>
                        </a:rPr>
                        <a:t>Ölçüm</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err="1">
                          <a:effectLst/>
                        </a:rPr>
                        <a:t>Transaction</a:t>
                      </a:r>
                      <a:r>
                        <a:rPr lang="tr-TR" sz="1800" dirty="0">
                          <a:effectLst/>
                        </a:rPr>
                        <a:t> performansı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Sorgu performansı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8990296"/>
                  </a:ext>
                </a:extLst>
              </a:tr>
            </a:tbl>
          </a:graphicData>
        </a:graphic>
      </p:graphicFrame>
      <p:sp>
        <p:nvSpPr>
          <p:cNvPr id="7" name="Dikdörtgen 6">
            <a:extLst>
              <a:ext uri="{FF2B5EF4-FFF2-40B4-BE49-F238E27FC236}">
                <a16:creationId xmlns:a16="http://schemas.microsoft.com/office/drawing/2014/main" id="{9B3DC4F7-5567-4DF0-8392-1FC384E69533}"/>
              </a:ext>
            </a:extLst>
          </p:cNvPr>
          <p:cNvSpPr/>
          <p:nvPr/>
        </p:nvSpPr>
        <p:spPr>
          <a:xfrm>
            <a:off x="7801176" y="6459220"/>
            <a:ext cx="3814506" cy="276999"/>
          </a:xfrm>
          <a:prstGeom prst="rect">
            <a:avLst/>
          </a:prstGeom>
        </p:spPr>
        <p:txBody>
          <a:bodyPr wrap="none">
            <a:spAutoFit/>
          </a:bodyPr>
          <a:lstStyle/>
          <a:p>
            <a:r>
              <a:rPr lang="tr-TR" sz="1200" dirty="0"/>
              <a:t>Kaynak: İş Zekası ve Veri Ambarı Sistemleri, </a:t>
            </a:r>
            <a:r>
              <a:rPr lang="tr-TR" sz="1200" dirty="0" err="1"/>
              <a:t>Nergiz</a:t>
            </a:r>
            <a:r>
              <a:rPr lang="tr-TR" sz="1200" dirty="0"/>
              <a:t> </a:t>
            </a:r>
            <a:r>
              <a:rPr lang="tr-TR" sz="1200" dirty="0" err="1"/>
              <a:t>Çağıltay</a:t>
            </a:r>
            <a:endParaRPr lang="tr-TR" sz="1200" dirty="0"/>
          </a:p>
        </p:txBody>
      </p:sp>
    </p:spTree>
    <p:extLst>
      <p:ext uri="{BB962C8B-B14F-4D97-AF65-F5344CB8AC3E}">
        <p14:creationId xmlns:p14="http://schemas.microsoft.com/office/powerpoint/2010/main" val="424328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217759"/>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6" name="Düz Bağlayıcı 5">
            <a:extLst>
              <a:ext uri="{FF2B5EF4-FFF2-40B4-BE49-F238E27FC236}">
                <a16:creationId xmlns:a16="http://schemas.microsoft.com/office/drawing/2014/main" id="{B41FD1F5-40A9-4E75-A607-9355D0E3DBB3}"/>
              </a:ext>
            </a:extLst>
          </p:cNvPr>
          <p:cNvCxnSpPr/>
          <p:nvPr/>
        </p:nvCxnSpPr>
        <p:spPr>
          <a:xfrm>
            <a:off x="228596" y="6198659"/>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Resim 7">
            <a:extLst>
              <a:ext uri="{FF2B5EF4-FFF2-40B4-BE49-F238E27FC236}">
                <a16:creationId xmlns:a16="http://schemas.microsoft.com/office/drawing/2014/main" id="{E5CDEB16-6B88-4349-9CCA-9014E4750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30" y="1074755"/>
            <a:ext cx="9003614" cy="4924704"/>
          </a:xfrm>
          <a:prstGeom prst="rect">
            <a:avLst/>
          </a:prstGeom>
        </p:spPr>
      </p:pic>
      <p:sp>
        <p:nvSpPr>
          <p:cNvPr id="9" name="Dikdörtgen 8">
            <a:extLst>
              <a:ext uri="{FF2B5EF4-FFF2-40B4-BE49-F238E27FC236}">
                <a16:creationId xmlns:a16="http://schemas.microsoft.com/office/drawing/2014/main" id="{FA815AF1-8597-4A7B-923C-4FAD3CF1FB2D}"/>
              </a:ext>
            </a:extLst>
          </p:cNvPr>
          <p:cNvSpPr/>
          <p:nvPr/>
        </p:nvSpPr>
        <p:spPr>
          <a:xfrm>
            <a:off x="5082364" y="6379681"/>
            <a:ext cx="7187608" cy="461665"/>
          </a:xfrm>
          <a:prstGeom prst="rect">
            <a:avLst/>
          </a:prstGeom>
        </p:spPr>
        <p:txBody>
          <a:bodyPr wrap="square">
            <a:spAutoFit/>
          </a:bodyPr>
          <a:lstStyle/>
          <a:p>
            <a:r>
              <a:rPr lang="tr-TR" sz="1200" dirty="0">
                <a:hlinkClick r:id="rId3"/>
              </a:rPr>
              <a:t>Görsel: http://www.busitelce.com/data-warehousing/5-bi-dw-fundamentals-what-is-olap-online-analytical-processing</a:t>
            </a:r>
            <a:endParaRPr lang="tr-TR" sz="1200" dirty="0"/>
          </a:p>
        </p:txBody>
      </p:sp>
    </p:spTree>
    <p:extLst>
      <p:ext uri="{BB962C8B-B14F-4D97-AF65-F5344CB8AC3E}">
        <p14:creationId xmlns:p14="http://schemas.microsoft.com/office/powerpoint/2010/main" val="106291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24000" y="35324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03D247F9-1C89-4FB1-890A-20118C58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92" y="1297872"/>
            <a:ext cx="8501838" cy="4262255"/>
          </a:xfrm>
          <a:prstGeom prst="rect">
            <a:avLst/>
          </a:prstGeom>
        </p:spPr>
      </p:pic>
      <p:sp>
        <p:nvSpPr>
          <p:cNvPr id="3" name="Dikdörtgen 2">
            <a:extLst>
              <a:ext uri="{FF2B5EF4-FFF2-40B4-BE49-F238E27FC236}">
                <a16:creationId xmlns:a16="http://schemas.microsoft.com/office/drawing/2014/main" id="{BD52B5C6-8B72-4601-A41B-B55CF3690A57}"/>
              </a:ext>
            </a:extLst>
          </p:cNvPr>
          <p:cNvSpPr/>
          <p:nvPr/>
        </p:nvSpPr>
        <p:spPr>
          <a:xfrm>
            <a:off x="6588642" y="6320720"/>
            <a:ext cx="5192232" cy="276999"/>
          </a:xfrm>
          <a:prstGeom prst="rect">
            <a:avLst/>
          </a:prstGeom>
        </p:spPr>
        <p:txBody>
          <a:bodyPr wrap="square">
            <a:spAutoFit/>
          </a:bodyPr>
          <a:lstStyle/>
          <a:p>
            <a:r>
              <a:rPr lang="tr-TR" sz="1200" dirty="0">
                <a:hlinkClick r:id="rId3"/>
              </a:rPr>
              <a:t>Görsel: https://panoply.io/data-warehouse-guide/data-mart-vs-data-warehouse/</a:t>
            </a:r>
            <a:endParaRPr lang="tr-TR" sz="1200" dirty="0"/>
          </a:p>
        </p:txBody>
      </p:sp>
      <p:grpSp>
        <p:nvGrpSpPr>
          <p:cNvPr id="11" name="Grup 10">
            <a:extLst>
              <a:ext uri="{FF2B5EF4-FFF2-40B4-BE49-F238E27FC236}">
                <a16:creationId xmlns:a16="http://schemas.microsoft.com/office/drawing/2014/main" id="{EA6176CD-90E4-4ABA-914C-34929B29C2CB}"/>
              </a:ext>
            </a:extLst>
          </p:cNvPr>
          <p:cNvGrpSpPr/>
          <p:nvPr/>
        </p:nvGrpSpPr>
        <p:grpSpPr>
          <a:xfrm>
            <a:off x="8619923" y="1998941"/>
            <a:ext cx="704831" cy="663386"/>
            <a:chOff x="411588" y="2609181"/>
            <a:chExt cx="1112412" cy="988811"/>
          </a:xfrm>
        </p:grpSpPr>
        <p:sp>
          <p:nvSpPr>
            <p:cNvPr id="10" name="Dikdörtgen 9">
              <a:extLst>
                <a:ext uri="{FF2B5EF4-FFF2-40B4-BE49-F238E27FC236}">
                  <a16:creationId xmlns:a16="http://schemas.microsoft.com/office/drawing/2014/main" id="{BF3555BE-2D5F-45A5-BE17-18ACA7183551}"/>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9" name="Resim 8">
              <a:extLst>
                <a:ext uri="{FF2B5EF4-FFF2-40B4-BE49-F238E27FC236}">
                  <a16:creationId xmlns:a16="http://schemas.microsoft.com/office/drawing/2014/main" id="{E5D4077C-FC0E-4961-B4DA-E5084FDD9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grpSp>
        <p:nvGrpSpPr>
          <p:cNvPr id="12" name="Grup 11">
            <a:extLst>
              <a:ext uri="{FF2B5EF4-FFF2-40B4-BE49-F238E27FC236}">
                <a16:creationId xmlns:a16="http://schemas.microsoft.com/office/drawing/2014/main" id="{ECF4A636-F7F7-4CF2-9C8D-B421CB5E5E1C}"/>
              </a:ext>
            </a:extLst>
          </p:cNvPr>
          <p:cNvGrpSpPr/>
          <p:nvPr/>
        </p:nvGrpSpPr>
        <p:grpSpPr>
          <a:xfrm>
            <a:off x="8619922" y="3128477"/>
            <a:ext cx="704831" cy="663386"/>
            <a:chOff x="411588" y="2609181"/>
            <a:chExt cx="1112412" cy="988811"/>
          </a:xfrm>
        </p:grpSpPr>
        <p:sp>
          <p:nvSpPr>
            <p:cNvPr id="13" name="Dikdörtgen 12">
              <a:extLst>
                <a:ext uri="{FF2B5EF4-FFF2-40B4-BE49-F238E27FC236}">
                  <a16:creationId xmlns:a16="http://schemas.microsoft.com/office/drawing/2014/main" id="{BFC5C9D2-B08E-403B-892F-B1163B9D781F}"/>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4" name="Resim 13">
              <a:extLst>
                <a:ext uri="{FF2B5EF4-FFF2-40B4-BE49-F238E27FC236}">
                  <a16:creationId xmlns:a16="http://schemas.microsoft.com/office/drawing/2014/main" id="{51B8BCF0-BE1F-4DE6-920B-88DA9535F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grpSp>
        <p:nvGrpSpPr>
          <p:cNvPr id="15" name="Grup 14">
            <a:extLst>
              <a:ext uri="{FF2B5EF4-FFF2-40B4-BE49-F238E27FC236}">
                <a16:creationId xmlns:a16="http://schemas.microsoft.com/office/drawing/2014/main" id="{7A915F2C-789A-481D-8BC2-0C7B46E6A41E}"/>
              </a:ext>
            </a:extLst>
          </p:cNvPr>
          <p:cNvGrpSpPr/>
          <p:nvPr/>
        </p:nvGrpSpPr>
        <p:grpSpPr>
          <a:xfrm>
            <a:off x="8619922" y="4440886"/>
            <a:ext cx="704831" cy="663386"/>
            <a:chOff x="411588" y="2609181"/>
            <a:chExt cx="1112412" cy="988811"/>
          </a:xfrm>
        </p:grpSpPr>
        <p:sp>
          <p:nvSpPr>
            <p:cNvPr id="16" name="Dikdörtgen 15">
              <a:extLst>
                <a:ext uri="{FF2B5EF4-FFF2-40B4-BE49-F238E27FC236}">
                  <a16:creationId xmlns:a16="http://schemas.microsoft.com/office/drawing/2014/main" id="{D1D7A96F-5DC9-442D-82FD-93DA42252926}"/>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7" name="Resim 16">
              <a:extLst>
                <a:ext uri="{FF2B5EF4-FFF2-40B4-BE49-F238E27FC236}">
                  <a16:creationId xmlns:a16="http://schemas.microsoft.com/office/drawing/2014/main" id="{A2919C8E-28A1-4D4D-9B40-B58F2C6FC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spTree>
    <p:extLst>
      <p:ext uri="{BB962C8B-B14F-4D97-AF65-F5344CB8AC3E}">
        <p14:creationId xmlns:p14="http://schemas.microsoft.com/office/powerpoint/2010/main" val="1748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modern data warehouse ile ilgili gÃ¶rsel sonucu">
            <a:extLst>
              <a:ext uri="{FF2B5EF4-FFF2-40B4-BE49-F238E27FC236}">
                <a16:creationId xmlns:a16="http://schemas.microsoft.com/office/drawing/2014/main" id="{5154DC79-6040-4327-AC4B-E7A37A2E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919" y="497078"/>
            <a:ext cx="9666161" cy="543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28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3A11C92-EF6E-470E-B6A5-30C32E2C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306" y="125597"/>
            <a:ext cx="9867900" cy="6457950"/>
          </a:xfrm>
          <a:prstGeom prst="rect">
            <a:avLst/>
          </a:prstGeom>
        </p:spPr>
      </p:pic>
      <p:sp>
        <p:nvSpPr>
          <p:cNvPr id="5" name="Unvan 1">
            <a:extLst>
              <a:ext uri="{FF2B5EF4-FFF2-40B4-BE49-F238E27FC236}">
                <a16:creationId xmlns:a16="http://schemas.microsoft.com/office/drawing/2014/main" id="{608743B9-CE49-4B26-B31E-8CCCF70FCB73}"/>
              </a:ext>
            </a:extLst>
          </p:cNvPr>
          <p:cNvSpPr txBox="1">
            <a:spLocks/>
          </p:cNvSpPr>
          <p:nvPr/>
        </p:nvSpPr>
        <p:spPr>
          <a:xfrm>
            <a:off x="-178591" y="1462035"/>
            <a:ext cx="3049382" cy="1451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Data </a:t>
            </a:r>
          </a:p>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Lake</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24110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1771FFDE-466C-416E-A287-D448C3C9B58F}"/>
              </a:ext>
            </a:extLst>
          </p:cNvPr>
          <p:cNvSpPr/>
          <p:nvPr/>
        </p:nvSpPr>
        <p:spPr>
          <a:xfrm>
            <a:off x="228596" y="2300623"/>
            <a:ext cx="3900373" cy="1754326"/>
          </a:xfrm>
          <a:prstGeom prst="rect">
            <a:avLst/>
          </a:prstGeom>
        </p:spPr>
        <p:txBody>
          <a:bodyPr wrap="square">
            <a:spAutoFit/>
          </a:bodyPr>
          <a:lstStyle/>
          <a:p>
            <a:pPr algn="ctr"/>
            <a:r>
              <a:rPr lang="tr-TR" sz="3600" dirty="0">
                <a:latin typeface="MV Boli" panose="02000500030200090000" pitchFamily="2" charset="0"/>
                <a:cs typeface="MV Boli" panose="02000500030200090000" pitchFamily="2" charset="0"/>
              </a:rPr>
              <a:t>Rakamlarla </a:t>
            </a:r>
          </a:p>
          <a:p>
            <a:pPr algn="ctr"/>
            <a:r>
              <a:rPr lang="tr-TR" sz="3600" dirty="0">
                <a:latin typeface="MV Boli" panose="02000500030200090000" pitchFamily="2" charset="0"/>
                <a:cs typeface="MV Boli" panose="02000500030200090000" pitchFamily="2" charset="0"/>
              </a:rPr>
              <a:t>konuşuyorum ben!</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Resim 8">
            <a:extLst>
              <a:ext uri="{FF2B5EF4-FFF2-40B4-BE49-F238E27FC236}">
                <a16:creationId xmlns:a16="http://schemas.microsoft.com/office/drawing/2014/main" id="{503CEFC5-190F-402A-BECA-B06EFA12D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969" y="295992"/>
            <a:ext cx="6979677" cy="5682620"/>
          </a:xfrm>
          <a:prstGeom prst="rect">
            <a:avLst/>
          </a:prstGeom>
        </p:spPr>
      </p:pic>
      <p:sp>
        <p:nvSpPr>
          <p:cNvPr id="2" name="Dikdörtgen 1">
            <a:extLst>
              <a:ext uri="{FF2B5EF4-FFF2-40B4-BE49-F238E27FC236}">
                <a16:creationId xmlns:a16="http://schemas.microsoft.com/office/drawing/2014/main" id="{A51F58A2-F19C-482D-AF37-15676F47E403}"/>
              </a:ext>
            </a:extLst>
          </p:cNvPr>
          <p:cNvSpPr/>
          <p:nvPr/>
        </p:nvSpPr>
        <p:spPr>
          <a:xfrm>
            <a:off x="9220288" y="6348227"/>
            <a:ext cx="2776979" cy="276999"/>
          </a:xfrm>
          <a:prstGeom prst="rect">
            <a:avLst/>
          </a:prstGeom>
        </p:spPr>
        <p:txBody>
          <a:bodyPr wrap="none">
            <a:spAutoFit/>
          </a:bodyPr>
          <a:lstStyle/>
          <a:p>
            <a:r>
              <a:rPr lang="tr-TR" sz="1200" dirty="0"/>
              <a:t>Görsel: http://www.twipu.com/hakan_n_</a:t>
            </a:r>
          </a:p>
        </p:txBody>
      </p:sp>
      <p:sp>
        <p:nvSpPr>
          <p:cNvPr id="3" name="Dikdörtgen 2">
            <a:extLst>
              <a:ext uri="{FF2B5EF4-FFF2-40B4-BE49-F238E27FC236}">
                <a16:creationId xmlns:a16="http://schemas.microsoft.com/office/drawing/2014/main" id="{2FAECA72-AC6B-4D2F-8929-BF6969D9D76E}"/>
              </a:ext>
            </a:extLst>
          </p:cNvPr>
          <p:cNvSpPr/>
          <p:nvPr/>
        </p:nvSpPr>
        <p:spPr>
          <a:xfrm>
            <a:off x="7038052" y="1748244"/>
            <a:ext cx="1982580" cy="14568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126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ETL -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Extract</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Transform</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Load</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546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ETL</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05517" y="1197994"/>
            <a:ext cx="9229061" cy="1553054"/>
          </a:xfrm>
          <a:prstGeom prst="rect">
            <a:avLst/>
          </a:prstGeom>
        </p:spPr>
        <p:txBody>
          <a:bodyPr wrap="square">
            <a:spAutoFit/>
          </a:bodyPr>
          <a:lstStyle/>
          <a:p>
            <a:pPr algn="ctr">
              <a:lnSpc>
                <a:spcPct val="150000"/>
              </a:lnSpc>
            </a:pPr>
            <a:r>
              <a:rPr lang="tr-TR" sz="2200">
                <a:latin typeface="Roboto"/>
              </a:rPr>
              <a:t>Çeşitli veri kaynaklarından verinin alınması, temizlik, dönüştürme, doğrulama vb. işlemlere tabi tutularak hedef depolama sistemine (genelde veri ambarı) yazılması sürecidir.</a:t>
            </a:r>
            <a:endParaRPr lang="tr-TR" sz="2200" dirty="0">
              <a:latin typeface="Roboto"/>
            </a:endParaRPr>
          </a:p>
        </p:txBody>
      </p:sp>
      <p:pic>
        <p:nvPicPr>
          <p:cNvPr id="4" name="Resim 3">
            <a:extLst>
              <a:ext uri="{FF2B5EF4-FFF2-40B4-BE49-F238E27FC236}">
                <a16:creationId xmlns:a16="http://schemas.microsoft.com/office/drawing/2014/main" id="{F27CF823-F323-4EC6-A58F-401E7F78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12" y="3214529"/>
            <a:ext cx="6734175" cy="2324100"/>
          </a:xfrm>
          <a:prstGeom prst="rect">
            <a:avLst/>
          </a:prstGeom>
        </p:spPr>
      </p:pic>
      <p:sp>
        <p:nvSpPr>
          <p:cNvPr id="6" name="Dikdörtgen 5">
            <a:extLst>
              <a:ext uri="{FF2B5EF4-FFF2-40B4-BE49-F238E27FC236}">
                <a16:creationId xmlns:a16="http://schemas.microsoft.com/office/drawing/2014/main" id="{BDFFEB10-1825-4C55-AEA4-232A05149EAD}"/>
              </a:ext>
            </a:extLst>
          </p:cNvPr>
          <p:cNvSpPr/>
          <p:nvPr/>
        </p:nvSpPr>
        <p:spPr>
          <a:xfrm>
            <a:off x="8426579" y="6320720"/>
            <a:ext cx="3620030" cy="276999"/>
          </a:xfrm>
          <a:prstGeom prst="rect">
            <a:avLst/>
          </a:prstGeom>
        </p:spPr>
        <p:txBody>
          <a:bodyPr wrap="none">
            <a:spAutoFit/>
          </a:bodyPr>
          <a:lstStyle/>
          <a:p>
            <a:r>
              <a:rPr lang="tr-TR" sz="1200" dirty="0">
                <a:hlinkClick r:id="rId3"/>
              </a:rPr>
              <a:t>Görsel: https://www.talend.com/resources/what-is-etl/</a:t>
            </a:r>
            <a:endParaRPr lang="tr-TR" sz="1200" dirty="0"/>
          </a:p>
        </p:txBody>
      </p:sp>
    </p:spTree>
    <p:extLst>
      <p:ext uri="{BB962C8B-B14F-4D97-AF65-F5344CB8AC3E}">
        <p14:creationId xmlns:p14="http://schemas.microsoft.com/office/powerpoint/2010/main" val="1542459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ETL Süreci</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4" name="Resim 3">
            <a:extLst>
              <a:ext uri="{FF2B5EF4-FFF2-40B4-BE49-F238E27FC236}">
                <a16:creationId xmlns:a16="http://schemas.microsoft.com/office/drawing/2014/main" id="{97D176B5-4BF0-406F-97D6-02BB6A93F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917" y="1228711"/>
            <a:ext cx="7892165" cy="3069930"/>
          </a:xfrm>
          <a:prstGeom prst="rect">
            <a:avLst/>
          </a:prstGeom>
        </p:spPr>
      </p:pic>
      <p:cxnSp>
        <p:nvCxnSpPr>
          <p:cNvPr id="8" name="Düz Bağlayıcı 7">
            <a:extLst>
              <a:ext uri="{FF2B5EF4-FFF2-40B4-BE49-F238E27FC236}">
                <a16:creationId xmlns:a16="http://schemas.microsoft.com/office/drawing/2014/main" id="{2EC1A205-A2EE-4124-80EB-24330B115FDC}"/>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94E555CF-0FDF-4A47-85AD-4FEF34AF6C5B}"/>
              </a:ext>
            </a:extLst>
          </p:cNvPr>
          <p:cNvSpPr/>
          <p:nvPr/>
        </p:nvSpPr>
        <p:spPr>
          <a:xfrm>
            <a:off x="8199240" y="6320720"/>
            <a:ext cx="3798027" cy="276999"/>
          </a:xfrm>
          <a:prstGeom prst="rect">
            <a:avLst/>
          </a:prstGeom>
        </p:spPr>
        <p:txBody>
          <a:bodyPr wrap="none">
            <a:spAutoFit/>
          </a:bodyPr>
          <a:lstStyle/>
          <a:p>
            <a:r>
              <a:rPr lang="tr-TR" sz="1200" dirty="0"/>
              <a:t>Görsel kaynak: </a:t>
            </a:r>
            <a:r>
              <a:rPr lang="tr-TR" sz="1200" dirty="0">
                <a:hlinkClick r:id="rId3"/>
              </a:rPr>
              <a:t>https://www.syncsort.com/en/glossary/etl</a:t>
            </a:r>
            <a:endParaRPr lang="tr-TR" sz="1200" dirty="0"/>
          </a:p>
        </p:txBody>
      </p:sp>
      <p:sp>
        <p:nvSpPr>
          <p:cNvPr id="10" name="Dikdörtgen 9">
            <a:extLst>
              <a:ext uri="{FF2B5EF4-FFF2-40B4-BE49-F238E27FC236}">
                <a16:creationId xmlns:a16="http://schemas.microsoft.com/office/drawing/2014/main" id="{E1481D75-0E4D-4B5D-AA07-D19F15B28284}"/>
              </a:ext>
            </a:extLst>
          </p:cNvPr>
          <p:cNvSpPr/>
          <p:nvPr/>
        </p:nvSpPr>
        <p:spPr>
          <a:xfrm>
            <a:off x="2149917" y="4564118"/>
            <a:ext cx="4712217" cy="1384995"/>
          </a:xfrm>
          <a:prstGeom prst="rect">
            <a:avLst/>
          </a:prstGeom>
        </p:spPr>
        <p:txBody>
          <a:bodyPr wrap="square">
            <a:spAutoFit/>
          </a:bodyPr>
          <a:lstStyle/>
          <a:p>
            <a:r>
              <a:rPr lang="tr-TR" sz="2800" dirty="0">
                <a:latin typeface="Roboto"/>
              </a:rPr>
              <a:t>E : </a:t>
            </a:r>
            <a:r>
              <a:rPr lang="tr-TR" sz="2800" dirty="0" err="1">
                <a:latin typeface="Roboto"/>
              </a:rPr>
              <a:t>Extract</a:t>
            </a:r>
            <a:r>
              <a:rPr lang="tr-TR" sz="2800" dirty="0">
                <a:latin typeface="Roboto"/>
              </a:rPr>
              <a:t> (Çek)</a:t>
            </a:r>
          </a:p>
          <a:p>
            <a:r>
              <a:rPr lang="tr-TR" sz="2800" dirty="0">
                <a:latin typeface="Roboto"/>
              </a:rPr>
              <a:t>T : </a:t>
            </a:r>
            <a:r>
              <a:rPr lang="tr-TR" sz="2800" dirty="0" err="1">
                <a:latin typeface="Roboto"/>
              </a:rPr>
              <a:t>Trasform</a:t>
            </a:r>
            <a:r>
              <a:rPr lang="tr-TR" sz="2800" dirty="0">
                <a:latin typeface="Roboto"/>
              </a:rPr>
              <a:t> (Dönüştür)</a:t>
            </a:r>
          </a:p>
          <a:p>
            <a:r>
              <a:rPr lang="tr-TR" sz="2800" dirty="0">
                <a:latin typeface="Roboto"/>
              </a:rPr>
              <a:t>L : </a:t>
            </a:r>
            <a:r>
              <a:rPr lang="tr-TR" sz="2800" dirty="0" err="1">
                <a:latin typeface="Roboto"/>
              </a:rPr>
              <a:t>Load</a:t>
            </a:r>
            <a:r>
              <a:rPr lang="tr-TR" sz="2800" dirty="0">
                <a:latin typeface="Roboto"/>
              </a:rPr>
              <a:t> (Yükle)</a:t>
            </a:r>
          </a:p>
        </p:txBody>
      </p:sp>
    </p:spTree>
    <p:extLst>
      <p:ext uri="{BB962C8B-B14F-4D97-AF65-F5344CB8AC3E}">
        <p14:creationId xmlns:p14="http://schemas.microsoft.com/office/powerpoint/2010/main" val="18942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52498" y="289041"/>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Yaygın BI Araçları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3685932" y="965016"/>
            <a:ext cx="5245418" cy="5183150"/>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tr-TR" sz="2800" dirty="0">
                <a:latin typeface="Roboto"/>
              </a:rPr>
              <a:t>SAP Business </a:t>
            </a:r>
            <a:r>
              <a:rPr lang="tr-TR" sz="2800" dirty="0" err="1">
                <a:latin typeface="Roboto"/>
              </a:rPr>
              <a:t>Intelligence</a:t>
            </a:r>
            <a:endParaRPr lang="tr-TR" sz="2800" dirty="0">
              <a:latin typeface="Roboto"/>
            </a:endParaRPr>
          </a:p>
          <a:p>
            <a:pPr marL="457200" indent="-457200">
              <a:lnSpc>
                <a:spcPct val="150000"/>
              </a:lnSpc>
              <a:buFont typeface="Arial" panose="020B0604020202020204" pitchFamily="34" charset="0"/>
              <a:buChar char="•"/>
            </a:pPr>
            <a:r>
              <a:rPr lang="tr-TR" sz="2800" dirty="0">
                <a:latin typeface="Roboto"/>
              </a:rPr>
              <a:t>MicroStrategy</a:t>
            </a:r>
          </a:p>
          <a:p>
            <a:pPr marL="457200" indent="-457200">
              <a:lnSpc>
                <a:spcPct val="150000"/>
              </a:lnSpc>
              <a:buFont typeface="Arial" panose="020B0604020202020204" pitchFamily="34" charset="0"/>
              <a:buChar char="•"/>
            </a:pPr>
            <a:r>
              <a:rPr lang="tr-TR" sz="2800" dirty="0">
                <a:latin typeface="Roboto"/>
              </a:rPr>
              <a:t>Sisense</a:t>
            </a:r>
          </a:p>
          <a:p>
            <a:pPr marL="457200" indent="-457200">
              <a:lnSpc>
                <a:spcPct val="150000"/>
              </a:lnSpc>
              <a:buFont typeface="Arial" panose="020B0604020202020204" pitchFamily="34" charset="0"/>
              <a:buChar char="•"/>
            </a:pPr>
            <a:r>
              <a:rPr lang="tr-TR" sz="2800" dirty="0">
                <a:latin typeface="Roboto"/>
              </a:rPr>
              <a:t>SAS Business </a:t>
            </a:r>
            <a:r>
              <a:rPr lang="tr-TR" sz="2800" dirty="0" err="1">
                <a:latin typeface="Roboto"/>
              </a:rPr>
              <a:t>Intelligence</a:t>
            </a:r>
            <a:endParaRPr lang="tr-TR" sz="2800" dirty="0">
              <a:latin typeface="Roboto"/>
            </a:endParaRPr>
          </a:p>
          <a:p>
            <a:pPr marL="457200" indent="-457200">
              <a:lnSpc>
                <a:spcPct val="150000"/>
              </a:lnSpc>
              <a:buFont typeface="Arial" panose="020B0604020202020204" pitchFamily="34" charset="0"/>
              <a:buChar char="•"/>
            </a:pPr>
            <a:r>
              <a:rPr lang="tr-TR" sz="2800" dirty="0">
                <a:latin typeface="Roboto"/>
              </a:rPr>
              <a:t>Microsoft </a:t>
            </a:r>
            <a:r>
              <a:rPr lang="tr-TR" sz="2800" dirty="0" err="1">
                <a:latin typeface="Roboto"/>
              </a:rPr>
              <a:t>Power</a:t>
            </a:r>
            <a:r>
              <a:rPr lang="tr-TR" sz="2800" dirty="0">
                <a:latin typeface="Roboto"/>
              </a:rPr>
              <a:t> BI</a:t>
            </a:r>
          </a:p>
          <a:p>
            <a:pPr marL="457200" indent="-457200">
              <a:lnSpc>
                <a:spcPct val="150000"/>
              </a:lnSpc>
              <a:buFont typeface="Arial" panose="020B0604020202020204" pitchFamily="34" charset="0"/>
              <a:buChar char="•"/>
            </a:pPr>
            <a:r>
              <a:rPr lang="tr-TR" sz="2800" dirty="0">
                <a:latin typeface="Roboto"/>
              </a:rPr>
              <a:t>Tableau</a:t>
            </a:r>
          </a:p>
          <a:p>
            <a:pPr marL="457200" indent="-457200">
              <a:lnSpc>
                <a:spcPct val="150000"/>
              </a:lnSpc>
              <a:buFont typeface="Arial" panose="020B0604020202020204" pitchFamily="34" charset="0"/>
              <a:buChar char="•"/>
            </a:pPr>
            <a:r>
              <a:rPr lang="tr-TR" sz="2800" dirty="0">
                <a:latin typeface="Roboto"/>
              </a:rPr>
              <a:t>QlikView</a:t>
            </a:r>
          </a:p>
          <a:p>
            <a:pPr marL="457200" indent="-457200">
              <a:lnSpc>
                <a:spcPct val="150000"/>
              </a:lnSpc>
              <a:buFont typeface="Arial" panose="020B0604020202020204" pitchFamily="34" charset="0"/>
              <a:buChar char="•"/>
            </a:pPr>
            <a:r>
              <a:rPr lang="tr-TR" sz="2800" dirty="0" err="1">
                <a:latin typeface="Roboto"/>
              </a:rPr>
              <a:t>Oracle</a:t>
            </a:r>
            <a:r>
              <a:rPr lang="tr-TR" sz="2800" dirty="0">
                <a:latin typeface="Roboto"/>
              </a:rPr>
              <a:t> BI</a:t>
            </a:r>
          </a:p>
        </p:txBody>
      </p:sp>
    </p:spTree>
    <p:extLst>
      <p:ext uri="{BB962C8B-B14F-4D97-AF65-F5344CB8AC3E}">
        <p14:creationId xmlns:p14="http://schemas.microsoft.com/office/powerpoint/2010/main" val="9011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E083C74-A736-4072-BC5E-D12DA62D0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179" y="0"/>
            <a:ext cx="6588794" cy="6578434"/>
          </a:xfrm>
          <a:prstGeom prst="rect">
            <a:avLst/>
          </a:prstGeom>
        </p:spPr>
      </p:pic>
    </p:spTree>
    <p:extLst>
      <p:ext uri="{BB962C8B-B14F-4D97-AF65-F5344CB8AC3E}">
        <p14:creationId xmlns:p14="http://schemas.microsoft.com/office/powerpoint/2010/main" val="220529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Yaygın ETL Araçları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621218" y="1308816"/>
            <a:ext cx="5645889" cy="4092211"/>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tr-TR" sz="2200" dirty="0">
                <a:latin typeface="Roboto"/>
              </a:rPr>
              <a:t>HEVO</a:t>
            </a:r>
          </a:p>
          <a:p>
            <a:pPr marL="457200" indent="-457200">
              <a:lnSpc>
                <a:spcPct val="150000"/>
              </a:lnSpc>
              <a:buFont typeface="Arial" panose="020B0604020202020204" pitchFamily="34" charset="0"/>
              <a:buChar char="•"/>
            </a:pPr>
            <a:r>
              <a:rPr lang="tr-TR" sz="2200" dirty="0" err="1">
                <a:latin typeface="Roboto"/>
              </a:rPr>
              <a:t>Skyvia</a:t>
            </a:r>
            <a:endParaRPr lang="tr-TR" sz="2200" dirty="0">
              <a:latin typeface="Roboto"/>
            </a:endParaRPr>
          </a:p>
          <a:p>
            <a:pPr marL="457200" indent="-457200">
              <a:lnSpc>
                <a:spcPct val="150000"/>
              </a:lnSpc>
              <a:buFont typeface="Arial" panose="020B0604020202020204" pitchFamily="34" charset="0"/>
              <a:buChar char="•"/>
            </a:pPr>
            <a:r>
              <a:rPr lang="tr-TR" sz="2200" dirty="0" err="1">
                <a:latin typeface="Roboto"/>
              </a:rPr>
              <a:t>Informatica</a:t>
            </a:r>
            <a:r>
              <a:rPr lang="tr-TR" sz="2200" dirty="0">
                <a:latin typeface="Roboto"/>
              </a:rPr>
              <a:t> – </a:t>
            </a:r>
            <a:r>
              <a:rPr lang="tr-TR" sz="2200" dirty="0" err="1">
                <a:latin typeface="Roboto"/>
              </a:rPr>
              <a:t>PowerCenter</a:t>
            </a:r>
            <a:endParaRPr lang="tr-TR" sz="2200" dirty="0">
              <a:latin typeface="Roboto"/>
            </a:endParaRPr>
          </a:p>
          <a:p>
            <a:pPr marL="457200" indent="-457200">
              <a:lnSpc>
                <a:spcPct val="150000"/>
              </a:lnSpc>
              <a:buFont typeface="Arial" panose="020B0604020202020204" pitchFamily="34" charset="0"/>
              <a:buChar char="•"/>
            </a:pPr>
            <a:r>
              <a:rPr lang="tr-TR" sz="2200" dirty="0">
                <a:latin typeface="Roboto"/>
              </a:rPr>
              <a:t>IBM – </a:t>
            </a:r>
            <a:r>
              <a:rPr lang="tr-TR" sz="2200" dirty="0" err="1">
                <a:latin typeface="Roboto"/>
              </a:rPr>
              <a:t>Infosphere</a:t>
            </a:r>
            <a:r>
              <a:rPr lang="tr-TR" sz="2200" dirty="0">
                <a:latin typeface="Roboto"/>
              </a:rPr>
              <a:t> Information Server</a:t>
            </a:r>
          </a:p>
          <a:p>
            <a:pPr marL="457200" indent="-457200">
              <a:lnSpc>
                <a:spcPct val="150000"/>
              </a:lnSpc>
              <a:buFont typeface="Arial" panose="020B0604020202020204" pitchFamily="34" charset="0"/>
              <a:buChar char="•"/>
            </a:pPr>
            <a:r>
              <a:rPr lang="tr-TR" sz="2200" dirty="0" err="1">
                <a:latin typeface="Roboto"/>
              </a:rPr>
              <a:t>Oracle</a:t>
            </a:r>
            <a:r>
              <a:rPr lang="tr-TR" sz="2200" dirty="0">
                <a:latin typeface="Roboto"/>
              </a:rPr>
              <a:t> Data </a:t>
            </a:r>
            <a:r>
              <a:rPr lang="tr-TR" sz="2200" dirty="0" err="1">
                <a:latin typeface="Roboto"/>
              </a:rPr>
              <a:t>Integrator</a:t>
            </a:r>
            <a:endParaRPr lang="tr-TR" sz="2200" dirty="0">
              <a:latin typeface="Roboto"/>
            </a:endParaRPr>
          </a:p>
          <a:p>
            <a:pPr marL="457200" indent="-457200">
              <a:lnSpc>
                <a:spcPct val="150000"/>
              </a:lnSpc>
              <a:buFont typeface="Arial" panose="020B0604020202020204" pitchFamily="34" charset="0"/>
              <a:buChar char="•"/>
            </a:pPr>
            <a:r>
              <a:rPr lang="en-US" sz="2200" dirty="0">
                <a:latin typeface="Roboto"/>
              </a:rPr>
              <a:t>Microsoft – SQL Server Integrated Services (SSIS)</a:t>
            </a:r>
            <a:endParaRPr lang="tr-TR" sz="2200" dirty="0">
              <a:latin typeface="Roboto"/>
            </a:endParaRPr>
          </a:p>
          <a:p>
            <a:pPr marL="457200" indent="-457200">
              <a:lnSpc>
                <a:spcPct val="150000"/>
              </a:lnSpc>
              <a:buFont typeface="Arial" panose="020B0604020202020204" pitchFamily="34" charset="0"/>
              <a:buChar char="•"/>
            </a:pPr>
            <a:r>
              <a:rPr lang="tr-TR" sz="2200" dirty="0" err="1">
                <a:latin typeface="Roboto"/>
              </a:rPr>
              <a:t>Jasper</a:t>
            </a:r>
            <a:endParaRPr lang="tr-TR" sz="2200" dirty="0">
              <a:latin typeface="Roboto"/>
            </a:endParaRPr>
          </a:p>
        </p:txBody>
      </p:sp>
      <p:sp>
        <p:nvSpPr>
          <p:cNvPr id="2" name="Dikdörtgen 1">
            <a:extLst>
              <a:ext uri="{FF2B5EF4-FFF2-40B4-BE49-F238E27FC236}">
                <a16:creationId xmlns:a16="http://schemas.microsoft.com/office/drawing/2014/main" id="{B968E028-0C95-4A2F-9451-E2BCF6682CD8}"/>
              </a:ext>
            </a:extLst>
          </p:cNvPr>
          <p:cNvSpPr/>
          <p:nvPr/>
        </p:nvSpPr>
        <p:spPr>
          <a:xfrm>
            <a:off x="6267107" y="1710889"/>
            <a:ext cx="6096000" cy="3584379"/>
          </a:xfrm>
          <a:prstGeom prst="rect">
            <a:avLst/>
          </a:prstGeom>
        </p:spPr>
        <p:txBody>
          <a:bodyPr>
            <a:spAutoFit/>
          </a:bodyPr>
          <a:lstStyle/>
          <a:p>
            <a:pPr marL="457200" indent="-457200">
              <a:lnSpc>
                <a:spcPct val="150000"/>
              </a:lnSpc>
              <a:buFont typeface="Arial" panose="020B0604020202020204" pitchFamily="34" charset="0"/>
              <a:buChar char="•"/>
            </a:pPr>
            <a:r>
              <a:rPr lang="tr-TR" sz="2200" dirty="0" err="1">
                <a:latin typeface="Roboto"/>
              </a:rPr>
              <a:t>Talend</a:t>
            </a:r>
            <a:r>
              <a:rPr lang="tr-TR" sz="2200" dirty="0">
                <a:latin typeface="Roboto"/>
              </a:rPr>
              <a:t> – </a:t>
            </a:r>
            <a:r>
              <a:rPr lang="tr-TR" sz="2200" dirty="0" err="1">
                <a:latin typeface="Roboto"/>
              </a:rPr>
              <a:t>Talend</a:t>
            </a:r>
            <a:r>
              <a:rPr lang="tr-TR" sz="2200" dirty="0">
                <a:latin typeface="Roboto"/>
              </a:rPr>
              <a:t> Open </a:t>
            </a:r>
            <a:r>
              <a:rPr lang="tr-TR" sz="2200" dirty="0" err="1">
                <a:latin typeface="Roboto"/>
              </a:rPr>
              <a:t>Studio</a:t>
            </a:r>
            <a:r>
              <a:rPr lang="tr-TR" sz="2200" dirty="0">
                <a:latin typeface="Roboto"/>
              </a:rPr>
              <a:t> </a:t>
            </a:r>
            <a:r>
              <a:rPr lang="tr-TR" sz="2200" dirty="0" err="1">
                <a:latin typeface="Roboto"/>
              </a:rPr>
              <a:t>for</a:t>
            </a:r>
            <a:r>
              <a:rPr lang="tr-TR" sz="2200" dirty="0">
                <a:latin typeface="Roboto"/>
              </a:rPr>
              <a:t> Data Integration</a:t>
            </a:r>
          </a:p>
          <a:p>
            <a:pPr marL="457200" indent="-457200">
              <a:lnSpc>
                <a:spcPct val="150000"/>
              </a:lnSpc>
              <a:buFont typeface="Arial" panose="020B0604020202020204" pitchFamily="34" charset="0"/>
              <a:buChar char="•"/>
            </a:pPr>
            <a:r>
              <a:rPr lang="tr-TR" sz="2200" dirty="0" err="1">
                <a:latin typeface="Roboto"/>
              </a:rPr>
              <a:t>CloverDX</a:t>
            </a:r>
            <a:r>
              <a:rPr lang="tr-TR" sz="2200" dirty="0">
                <a:latin typeface="Roboto"/>
              </a:rPr>
              <a:t> Data Integration Software</a:t>
            </a:r>
          </a:p>
          <a:p>
            <a:pPr marL="457200" indent="-457200">
              <a:lnSpc>
                <a:spcPct val="150000"/>
              </a:lnSpc>
              <a:buFont typeface="Arial" panose="020B0604020202020204" pitchFamily="34" charset="0"/>
              <a:buChar char="•"/>
            </a:pPr>
            <a:r>
              <a:rPr lang="tr-TR" sz="2200" dirty="0" err="1">
                <a:latin typeface="Roboto"/>
              </a:rPr>
              <a:t>Pentaho</a:t>
            </a:r>
            <a:r>
              <a:rPr lang="tr-TR" sz="2200" dirty="0">
                <a:latin typeface="Roboto"/>
              </a:rPr>
              <a:t> Data Integration</a:t>
            </a:r>
          </a:p>
          <a:p>
            <a:pPr marL="457200" indent="-457200">
              <a:lnSpc>
                <a:spcPct val="150000"/>
              </a:lnSpc>
              <a:buFont typeface="Arial" panose="020B0604020202020204" pitchFamily="34" charset="0"/>
              <a:buChar char="•"/>
            </a:pPr>
            <a:r>
              <a:rPr lang="tr-TR" sz="2200" b="1" dirty="0">
                <a:latin typeface="Roboto"/>
              </a:rPr>
              <a:t>Apache </a:t>
            </a:r>
            <a:r>
              <a:rPr lang="tr-TR" sz="2200" b="1" dirty="0" err="1">
                <a:latin typeface="Roboto"/>
              </a:rPr>
              <a:t>Nifi</a:t>
            </a:r>
            <a:endParaRPr lang="tr-TR" sz="2200" b="1" dirty="0">
              <a:latin typeface="Roboto"/>
            </a:endParaRPr>
          </a:p>
          <a:p>
            <a:pPr marL="457200" indent="-457200">
              <a:lnSpc>
                <a:spcPct val="150000"/>
              </a:lnSpc>
              <a:buFont typeface="Arial" panose="020B0604020202020204" pitchFamily="34" charset="0"/>
              <a:buChar char="•"/>
            </a:pPr>
            <a:r>
              <a:rPr lang="tr-TR" sz="2200" dirty="0">
                <a:latin typeface="Roboto"/>
              </a:rPr>
              <a:t>SAS – Data Integration </a:t>
            </a:r>
            <a:r>
              <a:rPr lang="tr-TR" sz="2200" dirty="0" err="1">
                <a:latin typeface="Roboto"/>
              </a:rPr>
              <a:t>Studio</a:t>
            </a:r>
            <a:endParaRPr lang="tr-TR" sz="2200" dirty="0">
              <a:latin typeface="Roboto"/>
            </a:endParaRPr>
          </a:p>
          <a:p>
            <a:pPr marL="457200" indent="-457200">
              <a:lnSpc>
                <a:spcPct val="150000"/>
              </a:lnSpc>
              <a:buFont typeface="Arial" panose="020B0604020202020204" pitchFamily="34" charset="0"/>
              <a:buChar char="•"/>
            </a:pPr>
            <a:r>
              <a:rPr lang="tr-TR" sz="2200" dirty="0">
                <a:latin typeface="Roboto"/>
              </a:rPr>
              <a:t>SAP – </a:t>
            </a:r>
            <a:r>
              <a:rPr lang="tr-TR" sz="2200" dirty="0" err="1">
                <a:latin typeface="Roboto"/>
              </a:rPr>
              <a:t>BusinessObjects</a:t>
            </a:r>
            <a:r>
              <a:rPr lang="tr-TR" sz="2200" dirty="0">
                <a:latin typeface="Roboto"/>
              </a:rPr>
              <a:t> Data </a:t>
            </a:r>
            <a:r>
              <a:rPr lang="tr-TR" sz="2200" dirty="0" err="1">
                <a:latin typeface="Roboto"/>
              </a:rPr>
              <a:t>Integrator</a:t>
            </a:r>
            <a:endParaRPr lang="tr-TR" sz="2200" dirty="0">
              <a:latin typeface="Roboto"/>
            </a:endParaRPr>
          </a:p>
        </p:txBody>
      </p:sp>
    </p:spTree>
    <p:extLst>
      <p:ext uri="{BB962C8B-B14F-4D97-AF65-F5344CB8AC3E}">
        <p14:creationId xmlns:p14="http://schemas.microsoft.com/office/powerpoint/2010/main" val="281935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CDA4B3AB-7477-4DE4-8384-AD2FFA5BC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47" y="510483"/>
            <a:ext cx="8914735" cy="5016285"/>
          </a:xfrm>
          <a:prstGeom prst="rect">
            <a:avLst/>
          </a:prstGeom>
        </p:spPr>
      </p:pic>
    </p:spTree>
    <p:extLst>
      <p:ext uri="{BB962C8B-B14F-4D97-AF65-F5344CB8AC3E}">
        <p14:creationId xmlns:p14="http://schemas.microsoft.com/office/powerpoint/2010/main" val="252187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BC9EDAF0-9637-48A5-A85B-0B9052B9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573" y="712502"/>
            <a:ext cx="6858000" cy="4505325"/>
          </a:xfrm>
          <a:prstGeom prst="rect">
            <a:avLst/>
          </a:prstGeom>
        </p:spPr>
      </p:pic>
      <p:sp>
        <p:nvSpPr>
          <p:cNvPr id="5" name="Dikdörtgen 4">
            <a:extLst>
              <a:ext uri="{FF2B5EF4-FFF2-40B4-BE49-F238E27FC236}">
                <a16:creationId xmlns:a16="http://schemas.microsoft.com/office/drawing/2014/main" id="{2C410BA7-90FD-4A04-A291-F3338AFB9872}"/>
              </a:ext>
            </a:extLst>
          </p:cNvPr>
          <p:cNvSpPr/>
          <p:nvPr/>
        </p:nvSpPr>
        <p:spPr>
          <a:xfrm>
            <a:off x="804531" y="1626336"/>
            <a:ext cx="3735572" cy="2677656"/>
          </a:xfrm>
          <a:prstGeom prst="rect">
            <a:avLst/>
          </a:prstGeom>
        </p:spPr>
        <p:txBody>
          <a:bodyPr wrap="square">
            <a:spAutoFit/>
          </a:bodyPr>
          <a:lstStyle/>
          <a:p>
            <a:r>
              <a:rPr lang="tr-TR" sz="2400" dirty="0"/>
              <a:t>Modern iş talepleri “parti işleme” paradigmasını aşmaktadır, çoğu veri partinin gelmesini bekleyemez, analistler bu verileri şimdi ister ve alt sistemler de anlık yanıt ister.</a:t>
            </a:r>
          </a:p>
        </p:txBody>
      </p:sp>
    </p:spTree>
    <p:extLst>
      <p:ext uri="{BB962C8B-B14F-4D97-AF65-F5344CB8AC3E}">
        <p14:creationId xmlns:p14="http://schemas.microsoft.com/office/powerpoint/2010/main" val="3614673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etl is dead long live streams ile ilgili gÃ¶rsel sonucu">
            <a:extLst>
              <a:ext uri="{FF2B5EF4-FFF2-40B4-BE49-F238E27FC236}">
                <a16:creationId xmlns:a16="http://schemas.microsoft.com/office/drawing/2014/main" id="{37DB8771-5F08-46CC-B554-408613D29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432" y="751701"/>
            <a:ext cx="8478800" cy="477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844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etl is dead long live streams ile ilgili gÃ¶rsel sonucu">
            <a:extLst>
              <a:ext uri="{FF2B5EF4-FFF2-40B4-BE49-F238E27FC236}">
                <a16:creationId xmlns:a16="http://schemas.microsoft.com/office/drawing/2014/main" id="{EFDDDD67-66C2-40A9-A3F2-116660DB9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557" y="741068"/>
            <a:ext cx="8989163" cy="505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7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Veriye Dayalı karar Verme</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1679945" y="1563853"/>
            <a:ext cx="8260707" cy="3539430"/>
          </a:xfrm>
          <a:prstGeom prst="rect">
            <a:avLst/>
          </a:prstGeom>
        </p:spPr>
        <p:txBody>
          <a:bodyPr wrap="square">
            <a:spAutoFit/>
          </a:bodyPr>
          <a:lstStyle/>
          <a:p>
            <a:pPr algn="ctr"/>
            <a:r>
              <a:rPr lang="tr-TR" sz="2800" dirty="0">
                <a:latin typeface="Roboto"/>
              </a:rPr>
              <a:t>Her kademeden yönetici her zaman bilgi ile desteklenmelidir.</a:t>
            </a:r>
          </a:p>
          <a:p>
            <a:pPr algn="ctr"/>
            <a:endParaRPr lang="tr-TR" sz="2800" dirty="0">
              <a:latin typeface="Roboto"/>
            </a:endParaRPr>
          </a:p>
          <a:p>
            <a:pPr algn="ctr"/>
            <a:r>
              <a:rPr lang="tr-TR" sz="2800" dirty="0">
                <a:latin typeface="Roboto"/>
              </a:rPr>
              <a:t>Bilgi organize edilerek gereksinimlere cevap verecek hale dönüştürülmelidir. </a:t>
            </a:r>
          </a:p>
          <a:p>
            <a:pPr algn="ctr"/>
            <a:endParaRPr lang="tr-TR" sz="2800" dirty="0">
              <a:latin typeface="Roboto"/>
            </a:endParaRPr>
          </a:p>
          <a:p>
            <a:pPr algn="ctr"/>
            <a:r>
              <a:rPr lang="tr-TR" sz="2800" dirty="0">
                <a:latin typeface="Roboto"/>
              </a:rPr>
              <a:t>Doğru bilgi, doğru zamanda, doğru formatta, doğru kişiye, doğru detay seviyesinde sunulmalıdır. </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0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etl is dead long live streams ile ilgili gÃ¶rsel sonucu">
            <a:extLst>
              <a:ext uri="{FF2B5EF4-FFF2-40B4-BE49-F238E27FC236}">
                <a16:creationId xmlns:a16="http://schemas.microsoft.com/office/drawing/2014/main" id="{A15A6AB3-BAF4-4153-945C-96E45591C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8" y="510483"/>
            <a:ext cx="11416323" cy="509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30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923703" y="494876"/>
            <a:ext cx="9144000" cy="13184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Açık Kaynaklı Popüler </a:t>
            </a:r>
          </a:p>
          <a:p>
            <a:pPr algn="ct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Big</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Data ETL Araçları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C4A0A47B-C5D2-44D2-A4B3-38E7118C0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49" y="2627972"/>
            <a:ext cx="4641899" cy="1914783"/>
          </a:xfrm>
          <a:prstGeom prst="rect">
            <a:avLst/>
          </a:prstGeom>
        </p:spPr>
      </p:pic>
      <p:pic>
        <p:nvPicPr>
          <p:cNvPr id="3" name="Resim 2">
            <a:extLst>
              <a:ext uri="{FF2B5EF4-FFF2-40B4-BE49-F238E27FC236}">
                <a16:creationId xmlns:a16="http://schemas.microsoft.com/office/drawing/2014/main" id="{4597E111-6E7A-4A13-9D46-EF5E56C36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64" y="2556663"/>
            <a:ext cx="3343275" cy="2057400"/>
          </a:xfrm>
          <a:prstGeom prst="rect">
            <a:avLst/>
          </a:prstGeom>
        </p:spPr>
      </p:pic>
      <p:pic>
        <p:nvPicPr>
          <p:cNvPr id="7" name="Resim 6">
            <a:extLst>
              <a:ext uri="{FF2B5EF4-FFF2-40B4-BE49-F238E27FC236}">
                <a16:creationId xmlns:a16="http://schemas.microsoft.com/office/drawing/2014/main" id="{176063DC-418B-420E-A27A-1E6ED6DFDF6C}"/>
              </a:ext>
            </a:extLst>
          </p:cNvPr>
          <p:cNvPicPr>
            <a:picLocks noChangeAspect="1"/>
          </p:cNvPicPr>
          <p:nvPr/>
        </p:nvPicPr>
        <p:blipFill rotWithShape="1">
          <a:blip r:embed="rId4">
            <a:extLst>
              <a:ext uri="{28A0092B-C50C-407E-A947-70E740481C1C}">
                <a14:useLocalDpi xmlns:a14="http://schemas.microsoft.com/office/drawing/2010/main" val="0"/>
              </a:ext>
            </a:extLst>
          </a:blip>
          <a:srcRect l="26879" t="27254" r="26221" b="29490"/>
          <a:stretch/>
        </p:blipFill>
        <p:spPr>
          <a:xfrm>
            <a:off x="5248330" y="3429000"/>
            <a:ext cx="1429527" cy="1318438"/>
          </a:xfrm>
          <a:prstGeom prst="rect">
            <a:avLst/>
          </a:prstGeom>
        </p:spPr>
      </p:pic>
    </p:spTree>
    <p:extLst>
      <p:ext uri="{BB962C8B-B14F-4D97-AF65-F5344CB8AC3E}">
        <p14:creationId xmlns:p14="http://schemas.microsoft.com/office/powerpoint/2010/main" val="2730201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450110" y="1463832"/>
            <a:ext cx="5312737" cy="4611519"/>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en-US" dirty="0">
                <a:latin typeface="Roboto"/>
              </a:rPr>
              <a:t>Pros: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Clean and well-thought-out implementation of the dataflow programming concept</a:t>
            </a:r>
          </a:p>
          <a:p>
            <a:pPr marL="457200" indent="-457200">
              <a:lnSpc>
                <a:spcPct val="150000"/>
              </a:lnSpc>
              <a:buFont typeface="Arial" panose="020B0604020202020204" pitchFamily="34" charset="0"/>
              <a:buChar char="•"/>
            </a:pPr>
            <a:r>
              <a:rPr lang="en-US" dirty="0">
                <a:latin typeface="Roboto"/>
              </a:rPr>
              <a:t>Can handle binary data</a:t>
            </a:r>
          </a:p>
          <a:p>
            <a:pPr marL="457200" indent="-457200">
              <a:lnSpc>
                <a:spcPct val="150000"/>
              </a:lnSpc>
              <a:buFont typeface="Arial" panose="020B0604020202020204" pitchFamily="34" charset="0"/>
              <a:buChar char="•"/>
            </a:pPr>
            <a:r>
              <a:rPr lang="en-US" dirty="0">
                <a:latin typeface="Roboto"/>
              </a:rPr>
              <a:t>Data Provenance</a:t>
            </a:r>
          </a:p>
          <a:p>
            <a:pPr marL="457200" indent="-457200">
              <a:lnSpc>
                <a:spcPct val="150000"/>
              </a:lnSpc>
              <a:buFont typeface="Arial" panose="020B0604020202020204" pitchFamily="34" charset="0"/>
              <a:buChar char="•"/>
            </a:pPr>
            <a:r>
              <a:rPr lang="en-US" dirty="0">
                <a:latin typeface="Roboto"/>
              </a:rPr>
              <a:t>Cons: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Spartan User Interface</a:t>
            </a:r>
          </a:p>
          <a:p>
            <a:pPr marL="457200" indent="-457200">
              <a:lnSpc>
                <a:spcPct val="150000"/>
              </a:lnSpc>
              <a:buFont typeface="Arial" panose="020B0604020202020204" pitchFamily="34" charset="0"/>
              <a:buChar char="•"/>
            </a:pPr>
            <a:r>
              <a:rPr lang="en-US" dirty="0">
                <a:latin typeface="Roboto"/>
              </a:rPr>
              <a:t>No live monitoring/debugging features with per-record statistics</a:t>
            </a:r>
            <a:endParaRPr lang="tr-TR" dirty="0">
              <a:latin typeface="Roboto"/>
            </a:endParaRPr>
          </a:p>
        </p:txBody>
      </p:sp>
      <p:pic>
        <p:nvPicPr>
          <p:cNvPr id="4" name="Resim 3">
            <a:extLst>
              <a:ext uri="{FF2B5EF4-FFF2-40B4-BE49-F238E27FC236}">
                <a16:creationId xmlns:a16="http://schemas.microsoft.com/office/drawing/2014/main" id="{5CE2DC40-0531-459F-A82B-7F708B6E9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794" y="-163918"/>
            <a:ext cx="4641899" cy="1914783"/>
          </a:xfrm>
          <a:prstGeom prst="rect">
            <a:avLst/>
          </a:prstGeom>
        </p:spPr>
      </p:pic>
      <p:pic>
        <p:nvPicPr>
          <p:cNvPr id="9" name="Resim 8">
            <a:extLst>
              <a:ext uri="{FF2B5EF4-FFF2-40B4-BE49-F238E27FC236}">
                <a16:creationId xmlns:a16="http://schemas.microsoft.com/office/drawing/2014/main" id="{D798D0F0-CFDF-4174-92F5-E0C75CCE5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361" y="176333"/>
            <a:ext cx="2005710" cy="1234283"/>
          </a:xfrm>
          <a:prstGeom prst="rect">
            <a:avLst/>
          </a:prstGeom>
        </p:spPr>
      </p:pic>
      <p:sp>
        <p:nvSpPr>
          <p:cNvPr id="11" name="Dikdörtgen 10">
            <a:extLst>
              <a:ext uri="{FF2B5EF4-FFF2-40B4-BE49-F238E27FC236}">
                <a16:creationId xmlns:a16="http://schemas.microsoft.com/office/drawing/2014/main" id="{73781ABA-6B4E-421B-9784-FC1041E56BDE}"/>
              </a:ext>
            </a:extLst>
          </p:cNvPr>
          <p:cNvSpPr/>
          <p:nvPr/>
        </p:nvSpPr>
        <p:spPr>
          <a:xfrm>
            <a:off x="6207146" y="1396469"/>
            <a:ext cx="5645889" cy="4611519"/>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en-US" dirty="0">
                <a:latin typeface="Roboto"/>
              </a:rPr>
              <a:t>Pros: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Live monitoring/debugging features with visual per-record statistics for every processor</a:t>
            </a:r>
          </a:p>
          <a:p>
            <a:pPr marL="457200" indent="-457200">
              <a:lnSpc>
                <a:spcPct val="150000"/>
              </a:lnSpc>
              <a:buFont typeface="Arial" panose="020B0604020202020204" pitchFamily="34" charset="0"/>
              <a:buChar char="•"/>
            </a:pPr>
            <a:r>
              <a:rPr lang="en-US" dirty="0">
                <a:latin typeface="Roboto"/>
              </a:rPr>
              <a:t>Sexy UI</a:t>
            </a:r>
          </a:p>
          <a:p>
            <a:pPr marL="457200" indent="-457200">
              <a:lnSpc>
                <a:spcPct val="150000"/>
              </a:lnSpc>
              <a:buFont typeface="Arial" panose="020B0604020202020204" pitchFamily="34" charset="0"/>
              <a:buChar char="•"/>
            </a:pPr>
            <a:r>
              <a:rPr lang="en-US" dirty="0">
                <a:latin typeface="Roboto"/>
              </a:rPr>
              <a:t>Well-suited for record-based data and streaming</a:t>
            </a:r>
          </a:p>
          <a:p>
            <a:pPr marL="457200" indent="-457200">
              <a:lnSpc>
                <a:spcPct val="150000"/>
              </a:lnSpc>
              <a:buFont typeface="Arial" panose="020B0604020202020204" pitchFamily="34" charset="0"/>
              <a:buChar char="•"/>
            </a:pPr>
            <a:r>
              <a:rPr lang="en-US" dirty="0">
                <a:latin typeface="Roboto"/>
              </a:rPr>
              <a:t>Cons: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You need to stop the whole dataflow to edit a single processor configuration</a:t>
            </a:r>
          </a:p>
          <a:p>
            <a:pPr marL="457200" indent="-457200">
              <a:lnSpc>
                <a:spcPct val="150000"/>
              </a:lnSpc>
              <a:buFont typeface="Arial" panose="020B0604020202020204" pitchFamily="34" charset="0"/>
              <a:buChar char="•"/>
            </a:pPr>
            <a:r>
              <a:rPr lang="en-US" dirty="0">
                <a:latin typeface="Roboto"/>
              </a:rPr>
              <a:t>No reusable JDBC configuration for processors</a:t>
            </a:r>
            <a:endParaRPr lang="tr-TR" dirty="0">
              <a:latin typeface="Roboto"/>
            </a:endParaRPr>
          </a:p>
        </p:txBody>
      </p:sp>
      <p:sp>
        <p:nvSpPr>
          <p:cNvPr id="6" name="Dikdörtgen 5">
            <a:extLst>
              <a:ext uri="{FF2B5EF4-FFF2-40B4-BE49-F238E27FC236}">
                <a16:creationId xmlns:a16="http://schemas.microsoft.com/office/drawing/2014/main" id="{FE2B80A8-A66F-4DE3-80C6-753A2478A5EF}"/>
              </a:ext>
            </a:extLst>
          </p:cNvPr>
          <p:cNvSpPr/>
          <p:nvPr/>
        </p:nvSpPr>
        <p:spPr>
          <a:xfrm>
            <a:off x="8668210" y="6410046"/>
            <a:ext cx="3312125" cy="276999"/>
          </a:xfrm>
          <a:prstGeom prst="rect">
            <a:avLst/>
          </a:prstGeom>
        </p:spPr>
        <p:txBody>
          <a:bodyPr wrap="none">
            <a:spAutoFit/>
          </a:bodyPr>
          <a:lstStyle/>
          <a:p>
            <a:r>
              <a:rPr lang="tr-TR" sz="1200" dirty="0">
                <a:hlinkClick r:id="rId4"/>
              </a:rPr>
              <a:t>Kaynak: https://statsbot.co/blog/open-source-etl/</a:t>
            </a:r>
            <a:endParaRPr lang="tr-TR" sz="1200" dirty="0"/>
          </a:p>
        </p:txBody>
      </p:sp>
    </p:spTree>
    <p:extLst>
      <p:ext uri="{BB962C8B-B14F-4D97-AF65-F5344CB8AC3E}">
        <p14:creationId xmlns:p14="http://schemas.microsoft.com/office/powerpoint/2010/main" val="2922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Hangi Şubede Kaç Kişi Çalışacak?</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D4CCF619-6465-49C4-8B16-0F301086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25" y="1679865"/>
            <a:ext cx="2438400" cy="1828800"/>
          </a:xfrm>
          <a:prstGeom prst="rect">
            <a:avLst/>
          </a:prstGeom>
        </p:spPr>
      </p:pic>
      <p:pic>
        <p:nvPicPr>
          <p:cNvPr id="7" name="Resim 6">
            <a:extLst>
              <a:ext uri="{FF2B5EF4-FFF2-40B4-BE49-F238E27FC236}">
                <a16:creationId xmlns:a16="http://schemas.microsoft.com/office/drawing/2014/main" id="{35904904-980F-411B-9AAC-F92CE2AFA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25" y="3251791"/>
            <a:ext cx="2438400" cy="1828800"/>
          </a:xfrm>
          <a:prstGeom prst="rect">
            <a:avLst/>
          </a:prstGeom>
        </p:spPr>
      </p:pic>
      <p:pic>
        <p:nvPicPr>
          <p:cNvPr id="9" name="Resim 8">
            <a:extLst>
              <a:ext uri="{FF2B5EF4-FFF2-40B4-BE49-F238E27FC236}">
                <a16:creationId xmlns:a16="http://schemas.microsoft.com/office/drawing/2014/main" id="{3081BAE9-75A5-4A68-AE36-33C748E96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731" y="4166191"/>
            <a:ext cx="2438400" cy="1828800"/>
          </a:xfrm>
          <a:prstGeom prst="rect">
            <a:avLst/>
          </a:prstGeom>
        </p:spPr>
      </p:pic>
      <p:pic>
        <p:nvPicPr>
          <p:cNvPr id="10" name="Resim 9">
            <a:extLst>
              <a:ext uri="{FF2B5EF4-FFF2-40B4-BE49-F238E27FC236}">
                <a16:creationId xmlns:a16="http://schemas.microsoft.com/office/drawing/2014/main" id="{E15AA166-E1A4-4277-A6D9-9B7847C1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131" y="2706359"/>
            <a:ext cx="2438400" cy="1828800"/>
          </a:xfrm>
          <a:prstGeom prst="rect">
            <a:avLst/>
          </a:prstGeom>
        </p:spPr>
      </p:pic>
      <p:pic>
        <p:nvPicPr>
          <p:cNvPr id="11" name="Resim 10">
            <a:extLst>
              <a:ext uri="{FF2B5EF4-FFF2-40B4-BE49-F238E27FC236}">
                <a16:creationId xmlns:a16="http://schemas.microsoft.com/office/drawing/2014/main" id="{5BDA7338-D81A-42C8-97EB-F9CC95079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921" y="1901456"/>
            <a:ext cx="2438400" cy="1828800"/>
          </a:xfrm>
          <a:prstGeom prst="rect">
            <a:avLst/>
          </a:prstGeom>
        </p:spPr>
      </p:pic>
      <p:pic>
        <p:nvPicPr>
          <p:cNvPr id="12" name="Resim 11">
            <a:extLst>
              <a:ext uri="{FF2B5EF4-FFF2-40B4-BE49-F238E27FC236}">
                <a16:creationId xmlns:a16="http://schemas.microsoft.com/office/drawing/2014/main" id="{61A5D7F2-F755-496E-94FA-05D69D2C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065" y="1308551"/>
            <a:ext cx="2438400" cy="1828800"/>
          </a:xfrm>
          <a:prstGeom prst="rect">
            <a:avLst/>
          </a:prstGeom>
        </p:spPr>
      </p:pic>
      <p:sp>
        <p:nvSpPr>
          <p:cNvPr id="13" name="Unvan 1">
            <a:extLst>
              <a:ext uri="{FF2B5EF4-FFF2-40B4-BE49-F238E27FC236}">
                <a16:creationId xmlns:a16="http://schemas.microsoft.com/office/drawing/2014/main" id="{15EAC4FB-CA28-4BA2-B1AB-D967A5D5D357}"/>
              </a:ext>
            </a:extLst>
          </p:cNvPr>
          <p:cNvSpPr txBox="1">
            <a:spLocks/>
          </p:cNvSpPr>
          <p:nvPr/>
        </p:nvSpPr>
        <p:spPr>
          <a:xfrm>
            <a:off x="1524000" y="3043539"/>
            <a:ext cx="9144000" cy="1444147"/>
          </a:xfrm>
          <a:prstGeom prst="rect">
            <a:avLst/>
          </a:prstGeom>
          <a:solidFill>
            <a:schemeClr val="bg1">
              <a:lumMod val="95000"/>
            </a:schemeClr>
          </a:solidFill>
          <a:effectLst>
            <a:outerShdw blurRad="50800" dist="38100" dir="5400000" algn="t" rotWithShape="0">
              <a:prstClr val="black">
                <a:alpha val="40000"/>
              </a:prst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Bilgiye dayanmadan </a:t>
            </a:r>
          </a:p>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karar vermek mümkün mü?</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881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Bilgi Kavramları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2246423" y="1393732"/>
            <a:ext cx="8260707" cy="3785652"/>
          </a:xfrm>
          <a:prstGeom prst="rect">
            <a:avLst/>
          </a:prstGeom>
        </p:spPr>
        <p:txBody>
          <a:bodyPr wrap="square">
            <a:spAutoFit/>
          </a:bodyPr>
          <a:lstStyle/>
          <a:p>
            <a:pPr algn="ctr"/>
            <a:r>
              <a:rPr lang="tr-TR" sz="2000" dirty="0">
                <a:latin typeface="Roboto"/>
              </a:rPr>
              <a:t>•  Data (Veri): Nesneleri, olayları ve onların özelliklerini gösteren semboller. Örneğin otomobil hız göstergesi.</a:t>
            </a:r>
          </a:p>
          <a:p>
            <a:pPr algn="ctr"/>
            <a:endParaRPr lang="tr-TR" sz="2000" dirty="0">
              <a:latin typeface="Roboto"/>
            </a:endParaRPr>
          </a:p>
          <a:p>
            <a:pPr algn="ctr"/>
            <a:r>
              <a:rPr lang="tr-TR" sz="2000" dirty="0">
                <a:latin typeface="Roboto"/>
              </a:rPr>
              <a:t>• Information (Bilgi): Verinin işlenip dönüştürülüp daha faydalı hale getirilmesidir. Kim, ne, nerede, kaç tane, ne zaman</a:t>
            </a:r>
          </a:p>
          <a:p>
            <a:pPr algn="ctr"/>
            <a:endParaRPr lang="tr-TR" sz="2000" dirty="0">
              <a:latin typeface="Roboto"/>
            </a:endParaRPr>
          </a:p>
          <a:p>
            <a:pPr marL="342900" indent="-342900" algn="ctr">
              <a:buFont typeface="Arial" panose="020B0604020202020204" pitchFamily="34" charset="0"/>
              <a:buChar char="•"/>
            </a:pPr>
            <a:r>
              <a:rPr lang="tr-TR" sz="2000" dirty="0">
                <a:latin typeface="Roboto"/>
              </a:rPr>
              <a:t>Knowledge (Üst Bilgi): Bilgileri stratejik olarak kullanabilme becerisidir.</a:t>
            </a:r>
          </a:p>
          <a:p>
            <a:pPr algn="ctr"/>
            <a:endParaRPr lang="tr-TR" sz="2000" dirty="0">
              <a:latin typeface="Roboto"/>
            </a:endParaRPr>
          </a:p>
          <a:p>
            <a:pPr algn="ctr"/>
            <a:r>
              <a:rPr lang="tr-TR" sz="2000" dirty="0">
                <a:latin typeface="Roboto"/>
              </a:rPr>
              <a:t>• </a:t>
            </a:r>
            <a:r>
              <a:rPr lang="tr-TR" sz="2000" dirty="0" err="1">
                <a:latin typeface="Roboto"/>
              </a:rPr>
              <a:t>Wisdom</a:t>
            </a:r>
            <a:r>
              <a:rPr lang="tr-TR" sz="2000" dirty="0">
                <a:latin typeface="Roboto"/>
              </a:rPr>
              <a:t> (Bilgelik): Daha geniş bir sosyal bağlamda birinin değerleri ile tutarlı hedefler seçme kapasitesidir.</a:t>
            </a:r>
          </a:p>
          <a:p>
            <a:pPr algn="ctr"/>
            <a:endParaRPr lang="tr-TR" sz="2000" dirty="0">
              <a:latin typeface="Roboto"/>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Dikdörtgen 3">
            <a:extLst>
              <a:ext uri="{FF2B5EF4-FFF2-40B4-BE49-F238E27FC236}">
                <a16:creationId xmlns:a16="http://schemas.microsoft.com/office/drawing/2014/main" id="{9ECD4489-1D5C-44F6-B410-9FD432A459AA}"/>
              </a:ext>
            </a:extLst>
          </p:cNvPr>
          <p:cNvSpPr/>
          <p:nvPr/>
        </p:nvSpPr>
        <p:spPr>
          <a:xfrm>
            <a:off x="8882252" y="6320720"/>
            <a:ext cx="2919261" cy="276999"/>
          </a:xfrm>
          <a:prstGeom prst="rect">
            <a:avLst/>
          </a:prstGeom>
        </p:spPr>
        <p:txBody>
          <a:bodyPr wrap="none">
            <a:spAutoFit/>
          </a:bodyPr>
          <a:lstStyle/>
          <a:p>
            <a:r>
              <a:rPr lang="en-US" sz="1200" dirty="0"/>
              <a:t>(Robert Logan, What is Information?,  2010)</a:t>
            </a:r>
            <a:endParaRPr lang="tr-TR" sz="1200" dirty="0"/>
          </a:p>
        </p:txBody>
      </p:sp>
    </p:spTree>
    <p:extLst>
      <p:ext uri="{BB962C8B-B14F-4D97-AF65-F5344CB8AC3E}">
        <p14:creationId xmlns:p14="http://schemas.microsoft.com/office/powerpoint/2010/main" val="40508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Resim 5">
            <a:extLst>
              <a:ext uri="{FF2B5EF4-FFF2-40B4-BE49-F238E27FC236}">
                <a16:creationId xmlns:a16="http://schemas.microsoft.com/office/drawing/2014/main" id="{D8741012-B012-4EB9-A0AD-B349FE084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595" y="690785"/>
            <a:ext cx="6534455" cy="5091430"/>
          </a:xfrm>
          <a:prstGeom prst="rect">
            <a:avLst/>
          </a:prstGeom>
        </p:spPr>
      </p:pic>
      <p:sp>
        <p:nvSpPr>
          <p:cNvPr id="7" name="Dikdörtgen 6">
            <a:extLst>
              <a:ext uri="{FF2B5EF4-FFF2-40B4-BE49-F238E27FC236}">
                <a16:creationId xmlns:a16="http://schemas.microsoft.com/office/drawing/2014/main" id="{F7CE9C6C-E2CE-41B4-B3CD-31C45AC117B0}"/>
              </a:ext>
            </a:extLst>
          </p:cNvPr>
          <p:cNvSpPr/>
          <p:nvPr/>
        </p:nvSpPr>
        <p:spPr>
          <a:xfrm>
            <a:off x="7630633" y="5094123"/>
            <a:ext cx="2034363" cy="369332"/>
          </a:xfrm>
          <a:prstGeom prst="rect">
            <a:avLst/>
          </a:prstGeom>
        </p:spPr>
        <p:txBody>
          <a:bodyPr wrap="square">
            <a:spAutoFit/>
          </a:bodyPr>
          <a:lstStyle/>
          <a:p>
            <a:r>
              <a:rPr lang="tr-TR" dirty="0">
                <a:solidFill>
                  <a:srgbClr val="FF0000"/>
                </a:solidFill>
                <a:latin typeface="Roboto"/>
              </a:rPr>
              <a:t>Renk: Kırmızı </a:t>
            </a:r>
            <a:endParaRPr lang="tr-TR" dirty="0">
              <a:solidFill>
                <a:srgbClr val="FF0000"/>
              </a:solidFill>
            </a:endParaRPr>
          </a:p>
        </p:txBody>
      </p:sp>
      <p:sp>
        <p:nvSpPr>
          <p:cNvPr id="9" name="Dikdörtgen 8">
            <a:extLst>
              <a:ext uri="{FF2B5EF4-FFF2-40B4-BE49-F238E27FC236}">
                <a16:creationId xmlns:a16="http://schemas.microsoft.com/office/drawing/2014/main" id="{3355FE64-02E0-4DB1-B47D-A2883E1AB1DC}"/>
              </a:ext>
            </a:extLst>
          </p:cNvPr>
          <p:cNvSpPr/>
          <p:nvPr/>
        </p:nvSpPr>
        <p:spPr>
          <a:xfrm>
            <a:off x="7630633" y="2590169"/>
            <a:ext cx="3299638" cy="646331"/>
          </a:xfrm>
          <a:prstGeom prst="rect">
            <a:avLst/>
          </a:prstGeom>
        </p:spPr>
        <p:txBody>
          <a:bodyPr wrap="square">
            <a:spAutoFit/>
          </a:bodyPr>
          <a:lstStyle/>
          <a:p>
            <a:r>
              <a:rPr lang="tr-TR" dirty="0">
                <a:solidFill>
                  <a:srgbClr val="FF0000"/>
                </a:solidFill>
                <a:latin typeface="Roboto"/>
              </a:rPr>
              <a:t>E-5 boydan boya kırmızı demek ki durum çok kötü.</a:t>
            </a:r>
            <a:endParaRPr lang="tr-TR" dirty="0">
              <a:solidFill>
                <a:srgbClr val="FF0000"/>
              </a:solidFill>
            </a:endParaRPr>
          </a:p>
        </p:txBody>
      </p:sp>
      <p:sp>
        <p:nvSpPr>
          <p:cNvPr id="10" name="Dikdörtgen 9">
            <a:extLst>
              <a:ext uri="{FF2B5EF4-FFF2-40B4-BE49-F238E27FC236}">
                <a16:creationId xmlns:a16="http://schemas.microsoft.com/office/drawing/2014/main" id="{7D42888D-A0A7-48DA-957A-8C27E62A61C4}"/>
              </a:ext>
            </a:extLst>
          </p:cNvPr>
          <p:cNvSpPr/>
          <p:nvPr/>
        </p:nvSpPr>
        <p:spPr>
          <a:xfrm>
            <a:off x="7630633" y="3894063"/>
            <a:ext cx="3299638" cy="646331"/>
          </a:xfrm>
          <a:prstGeom prst="rect">
            <a:avLst/>
          </a:prstGeom>
        </p:spPr>
        <p:txBody>
          <a:bodyPr wrap="square">
            <a:spAutoFit/>
          </a:bodyPr>
          <a:lstStyle/>
          <a:p>
            <a:r>
              <a:rPr lang="tr-TR" dirty="0">
                <a:solidFill>
                  <a:srgbClr val="FF0000"/>
                </a:solidFill>
                <a:latin typeface="Roboto"/>
              </a:rPr>
              <a:t>Kırmızı renk </a:t>
            </a:r>
            <a:r>
              <a:rPr lang="tr-TR" dirty="0" err="1">
                <a:solidFill>
                  <a:srgbClr val="FF0000"/>
                </a:solidFill>
                <a:latin typeface="Roboto"/>
              </a:rPr>
              <a:t>navigasyonda</a:t>
            </a:r>
            <a:r>
              <a:rPr lang="tr-TR" dirty="0">
                <a:solidFill>
                  <a:srgbClr val="FF0000"/>
                </a:solidFill>
                <a:latin typeface="Roboto"/>
              </a:rPr>
              <a:t> trafik sıkışıklığı anlamına gelir.</a:t>
            </a:r>
            <a:endParaRPr lang="tr-TR" dirty="0">
              <a:solidFill>
                <a:srgbClr val="FF0000"/>
              </a:solidFill>
            </a:endParaRPr>
          </a:p>
        </p:txBody>
      </p:sp>
      <p:sp>
        <p:nvSpPr>
          <p:cNvPr id="11" name="Dikdörtgen 10">
            <a:extLst>
              <a:ext uri="{FF2B5EF4-FFF2-40B4-BE49-F238E27FC236}">
                <a16:creationId xmlns:a16="http://schemas.microsoft.com/office/drawing/2014/main" id="{20E8DDDE-D1CB-44E5-AB24-374653C3DFB2}"/>
              </a:ext>
            </a:extLst>
          </p:cNvPr>
          <p:cNvSpPr/>
          <p:nvPr/>
        </p:nvSpPr>
        <p:spPr>
          <a:xfrm>
            <a:off x="7630633" y="790366"/>
            <a:ext cx="3299638" cy="1477328"/>
          </a:xfrm>
          <a:prstGeom prst="rect">
            <a:avLst/>
          </a:prstGeom>
        </p:spPr>
        <p:txBody>
          <a:bodyPr wrap="square">
            <a:spAutoFit/>
          </a:bodyPr>
          <a:lstStyle/>
          <a:p>
            <a:r>
              <a:rPr lang="tr-TR" dirty="0">
                <a:solidFill>
                  <a:srgbClr val="FF0000"/>
                </a:solidFill>
                <a:latin typeface="Roboto"/>
              </a:rPr>
              <a:t>Normalde hafta içi bu saatte bu kadar sıkışık olmaz, kesin kaza veya yol çalışması vardır. Ben metroyu kullanayım. Yoksa uçağı kaçırırım.</a:t>
            </a:r>
            <a:endParaRPr lang="tr-TR" dirty="0">
              <a:solidFill>
                <a:srgbClr val="FF0000"/>
              </a:solidFill>
            </a:endParaRPr>
          </a:p>
        </p:txBody>
      </p:sp>
      <p:sp>
        <p:nvSpPr>
          <p:cNvPr id="12" name="Dikdörtgen 11">
            <a:extLst>
              <a:ext uri="{FF2B5EF4-FFF2-40B4-BE49-F238E27FC236}">
                <a16:creationId xmlns:a16="http://schemas.microsoft.com/office/drawing/2014/main" id="{EDE1A0CE-023B-454F-BC59-A88FD0EFF5AB}"/>
              </a:ext>
            </a:extLst>
          </p:cNvPr>
          <p:cNvSpPr/>
          <p:nvPr/>
        </p:nvSpPr>
        <p:spPr>
          <a:xfrm>
            <a:off x="457200" y="651867"/>
            <a:ext cx="3443173" cy="1754326"/>
          </a:xfrm>
          <a:prstGeom prst="rect">
            <a:avLst/>
          </a:prstGeom>
        </p:spPr>
        <p:txBody>
          <a:bodyPr wrap="square">
            <a:spAutoFit/>
          </a:bodyPr>
          <a:lstStyle/>
          <a:p>
            <a:pPr algn="ctr"/>
            <a:r>
              <a:rPr lang="tr-TR" sz="3600" dirty="0">
                <a:latin typeface="MV Boli" panose="02000500030200090000" pitchFamily="2" charset="0"/>
                <a:cs typeface="MV Boli" panose="02000500030200090000" pitchFamily="2" charset="0"/>
              </a:rPr>
              <a:t>Havaalanına giden İstanbullu</a:t>
            </a:r>
          </a:p>
        </p:txBody>
      </p:sp>
    </p:spTree>
    <p:extLst>
      <p:ext uri="{BB962C8B-B14F-4D97-AF65-F5344CB8AC3E}">
        <p14:creationId xmlns:p14="http://schemas.microsoft.com/office/powerpoint/2010/main" val="399952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122636" y="2128504"/>
            <a:ext cx="5946728" cy="2177677"/>
          </a:xfrm>
        </p:spPr>
        <p:txBody>
          <a:bodyPr>
            <a:noAutofit/>
          </a:bodyPr>
          <a:lstStyle/>
          <a:p>
            <a:r>
              <a:rPr lang="tr-TR" sz="48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ve Veri Ambarı Temel kavramlar</a:t>
            </a:r>
            <a:endParaRPr lang="en-US" sz="48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3468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 Business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Intelligence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(BI)</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102241" y="1513684"/>
            <a:ext cx="4522381" cy="4092211"/>
          </a:xfrm>
          <a:prstGeom prst="rect">
            <a:avLst/>
          </a:prstGeom>
        </p:spPr>
        <p:txBody>
          <a:bodyPr wrap="square">
            <a:spAutoFit/>
          </a:bodyPr>
          <a:lstStyle/>
          <a:p>
            <a:pPr>
              <a:lnSpc>
                <a:spcPct val="150000"/>
              </a:lnSpc>
            </a:pPr>
            <a:r>
              <a:rPr lang="tr-TR" sz="2200" dirty="0">
                <a:latin typeface="Roboto"/>
              </a:rPr>
              <a:t>BI (her türlü yazılım, donanım ve diğer araçlar dahil), ham verileri farklı kaynaklardan toplayan ve entegre eden, analiz mümkün kılan, değerli bilgilere dönüştüren, zamanında ve beklenen formatta ihtiyacı olanlara yayan bir sistemdir. </a:t>
            </a:r>
          </a:p>
        </p:txBody>
      </p:sp>
      <p:pic>
        <p:nvPicPr>
          <p:cNvPr id="7" name="Resim 6">
            <a:extLst>
              <a:ext uri="{FF2B5EF4-FFF2-40B4-BE49-F238E27FC236}">
                <a16:creationId xmlns:a16="http://schemas.microsoft.com/office/drawing/2014/main" id="{A5C6091B-7E55-4C43-B967-5AC4AA68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931" y="1513684"/>
            <a:ext cx="4740881" cy="3830632"/>
          </a:xfrm>
          <a:prstGeom prst="rect">
            <a:avLst/>
          </a:prstGeom>
        </p:spPr>
      </p:pic>
      <p:sp>
        <p:nvSpPr>
          <p:cNvPr id="9" name="Dikdörtgen 8">
            <a:extLst>
              <a:ext uri="{FF2B5EF4-FFF2-40B4-BE49-F238E27FC236}">
                <a16:creationId xmlns:a16="http://schemas.microsoft.com/office/drawing/2014/main" id="{4D7ABDEE-6789-4EAF-B0B3-8AE622FDD62A}"/>
              </a:ext>
            </a:extLst>
          </p:cNvPr>
          <p:cNvSpPr/>
          <p:nvPr/>
        </p:nvSpPr>
        <p:spPr>
          <a:xfrm>
            <a:off x="7442962" y="6320720"/>
            <a:ext cx="4595425" cy="276999"/>
          </a:xfrm>
          <a:prstGeom prst="rect">
            <a:avLst/>
          </a:prstGeom>
        </p:spPr>
        <p:txBody>
          <a:bodyPr wrap="none">
            <a:spAutoFit/>
          </a:bodyPr>
          <a:lstStyle/>
          <a:p>
            <a:r>
              <a:rPr lang="tr-TR" sz="1200" dirty="0">
                <a:hlinkClick r:id="rId3"/>
              </a:rPr>
              <a:t>Görsel: https://shastatek.com/business-intelligence-and-data-analytics</a:t>
            </a:r>
            <a:endParaRPr lang="tr-TR" sz="1200" dirty="0"/>
          </a:p>
        </p:txBody>
      </p:sp>
    </p:spTree>
    <p:extLst>
      <p:ext uri="{BB962C8B-B14F-4D97-AF65-F5344CB8AC3E}">
        <p14:creationId xmlns:p14="http://schemas.microsoft.com/office/powerpoint/2010/main" val="25562887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4607</TotalTime>
  <Words>1057</Words>
  <Application>Microsoft Office PowerPoint</Application>
  <PresentationFormat>Geniş ekran</PresentationFormat>
  <Paragraphs>170</Paragraphs>
  <Slides>42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42</vt:i4>
      </vt:variant>
    </vt:vector>
  </HeadingPairs>
  <TitlesOfParts>
    <vt:vector size="50" baseType="lpstr">
      <vt:lpstr>Arial</vt:lpstr>
      <vt:lpstr>Calibri</vt:lpstr>
      <vt:lpstr>Calibri Light</vt:lpstr>
      <vt:lpstr>MV Boli</vt:lpstr>
      <vt:lpstr>Roboto</vt:lpstr>
      <vt:lpstr>Times New Roman</vt:lpstr>
      <vt:lpstr>Verdana</vt:lpstr>
      <vt:lpstr>Office Teması</vt:lpstr>
      <vt:lpstr>BI, Data Warehouse ve ETL</vt:lpstr>
      <vt:lpstr>PowerPoint Sunusu</vt:lpstr>
      <vt:lpstr>PowerPoint Sunusu</vt:lpstr>
      <vt:lpstr>PowerPoint Sunusu</vt:lpstr>
      <vt:lpstr>PowerPoint Sunusu</vt:lpstr>
      <vt:lpstr>PowerPoint Sunusu</vt:lpstr>
      <vt:lpstr>PowerPoint Sunusu</vt:lpstr>
      <vt:lpstr>İş Zekası ve Veri Ambarı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125</cp:revision>
  <dcterms:created xsi:type="dcterms:W3CDTF">2018-03-04T09:30:49Z</dcterms:created>
  <dcterms:modified xsi:type="dcterms:W3CDTF">2019-05-24T06:05:01Z</dcterms:modified>
</cp:coreProperties>
</file>