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2" r:id="rId6"/>
    <p:sldId id="333" r:id="rId7"/>
    <p:sldId id="331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8A07AB2F-FA98-4AB7-A034-4EBBDB3F8537}"/>
    <pc:docChg chg="custSel addSld delSld modSld">
      <pc:chgData name="Erkan ŞİRİN" userId="7f10ce1d6aaf8c5d" providerId="LiveId" clId="{8A07AB2F-FA98-4AB7-A034-4EBBDB3F8537}" dt="2019-05-14T01:19:14.875" v="727" actId="20577"/>
      <pc:docMkLst>
        <pc:docMk/>
      </pc:docMkLst>
      <pc:sldChg chg="modSp">
        <pc:chgData name="Erkan ŞİRİN" userId="7f10ce1d6aaf8c5d" providerId="LiveId" clId="{8A07AB2F-FA98-4AB7-A034-4EBBDB3F8537}" dt="2019-05-14T01:01:03.105" v="9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4T01:01:00.589" v="9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4T01:01:03.105" v="9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1:57.239" v="98" actId="1076"/>
        <pc:sldMkLst>
          <pc:docMk/>
          <pc:sldMk cId="2954098698" sldId="330"/>
        </pc:sldMkLst>
        <pc:spChg chg="mod">
          <ac:chgData name="Erkan ŞİRİN" userId="7f10ce1d6aaf8c5d" providerId="LiveId" clId="{8A07AB2F-FA98-4AB7-A034-4EBBDB3F8537}" dt="2019-05-14T01:01:57.239" v="98" actId="1076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5:26.140" v="372" actId="20577"/>
        <pc:sldMkLst>
          <pc:docMk/>
          <pc:sldMk cId="2650681269" sldId="331"/>
        </pc:sldMkLst>
        <pc:spChg chg="mod">
          <ac:chgData name="Erkan ŞİRİN" userId="7f10ce1d6aaf8c5d" providerId="LiveId" clId="{8A07AB2F-FA98-4AB7-A034-4EBBDB3F8537}" dt="2019-05-14T01:05:26.140" v="372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del">
        <pc:chgData name="Erkan ŞİRİN" userId="7f10ce1d6aaf8c5d" providerId="LiveId" clId="{8A07AB2F-FA98-4AB7-A034-4EBBDB3F8537}" dt="2019-05-14T01:02:12.856" v="99" actId="2696"/>
        <pc:sldMkLst>
          <pc:docMk/>
          <pc:sldMk cId="13828811" sldId="332"/>
        </pc:sldMkLst>
      </pc:sldChg>
      <pc:sldChg chg="addSp delSp modSp add delAnim">
        <pc:chgData name="Erkan ŞİRİN" userId="7f10ce1d6aaf8c5d" providerId="LiveId" clId="{8A07AB2F-FA98-4AB7-A034-4EBBDB3F8537}" dt="2019-05-14T01:07:28.964" v="389" actId="20577"/>
        <pc:sldMkLst>
          <pc:docMk/>
          <pc:sldMk cId="2692841324" sldId="332"/>
        </pc:sldMkLst>
        <pc:spChg chg="del">
          <ac:chgData name="Erkan ŞİRİN" userId="7f10ce1d6aaf8c5d" providerId="LiveId" clId="{8A07AB2F-FA98-4AB7-A034-4EBBDB3F8537}" dt="2019-05-14T01:06:47.449" v="374" actId="478"/>
          <ac:spMkLst>
            <pc:docMk/>
            <pc:sldMk cId="2692841324" sldId="332"/>
            <ac:spMk id="3" creationId="{2DC8A280-C738-452F-B627-12CB68E50CC1}"/>
          </ac:spMkLst>
        </pc:spChg>
        <pc:spChg chg="mod">
          <ac:chgData name="Erkan ŞİRİN" userId="7f10ce1d6aaf8c5d" providerId="LiveId" clId="{8A07AB2F-FA98-4AB7-A034-4EBBDB3F8537}" dt="2019-05-14T01:07:28.964" v="389" actId="20577"/>
          <ac:spMkLst>
            <pc:docMk/>
            <pc:sldMk cId="2692841324" sldId="332"/>
            <ac:spMk id="16" creationId="{00000000-0000-0000-0000-000000000000}"/>
          </ac:spMkLst>
        </pc:spChg>
        <pc:graphicFrameChg chg="add mod modGraphic">
          <ac:chgData name="Erkan ŞİRİN" userId="7f10ce1d6aaf8c5d" providerId="LiveId" clId="{8A07AB2F-FA98-4AB7-A034-4EBBDB3F8537}" dt="2019-05-14T01:07:23.630" v="381" actId="12385"/>
          <ac:graphicFrameMkLst>
            <pc:docMk/>
            <pc:sldMk cId="2692841324" sldId="332"/>
            <ac:graphicFrameMk id="2" creationId="{F7A6A035-4F9C-4E8A-9478-6E1DEF5AFA0B}"/>
          </ac:graphicFrameMkLst>
        </pc:graphicFrameChg>
      </pc:sldChg>
      <pc:sldChg chg="modSp add">
        <pc:chgData name="Erkan ŞİRİN" userId="7f10ce1d6aaf8c5d" providerId="LiveId" clId="{8A07AB2F-FA98-4AB7-A034-4EBBDB3F8537}" dt="2019-05-14T01:19:14.875" v="727" actId="20577"/>
        <pc:sldMkLst>
          <pc:docMk/>
          <pc:sldMk cId="136345581" sldId="333"/>
        </pc:sldMkLst>
        <pc:spChg chg="mod">
          <ac:chgData name="Erkan ŞİRİN" userId="7f10ce1d6aaf8c5d" providerId="LiveId" clId="{8A07AB2F-FA98-4AB7-A034-4EBBDB3F8537}" dt="2019-05-14T01:19:14.875" v="727" actId="20577"/>
          <ac:spMkLst>
            <pc:docMk/>
            <pc:sldMk cId="136345581" sldId="333"/>
            <ac:spMk id="16" creationId="{00000000-0000-0000-0000-000000000000}"/>
          </ac:spMkLst>
        </pc:spChg>
        <pc:graphicFrameChg chg="mod modGraphic">
          <ac:chgData name="Erkan ŞİRİN" userId="7f10ce1d6aaf8c5d" providerId="LiveId" clId="{8A07AB2F-FA98-4AB7-A034-4EBBDB3F8537}" dt="2019-05-14T01:18:32.048" v="715" actId="1076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preprocessing-analysis-ml-dl-big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450" y="1015999"/>
            <a:ext cx="7247415" cy="3111501"/>
          </a:xfrm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reprocessin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Data A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nalysis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Deep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ig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ata</a:t>
            </a:r>
            <a:endParaRPr lang="en-US" sz="4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2206204" y="4518562"/>
            <a:ext cx="831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 Mayıs - 17 Temmuz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İdari Konular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09:00 – 13:00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13:00 - 14:00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16:30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562100" y="1484670"/>
            <a:ext cx="942135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https://github.com/erkansirin78/preprocessing-analysis-ml-dl-big-data</a:t>
            </a: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Sandbox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10"/>
              </p:ext>
            </p:extLst>
          </p:nvPr>
        </p:nvGraphicFramePr>
        <p:xfrm>
          <a:off x="1414732" y="1604514"/>
          <a:ext cx="9790982" cy="366361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Big Data (Büyük Veri)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16-17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1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5501" y="304799"/>
            <a:ext cx="9188569" cy="98053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Eğitimde Kullanılacak İşletim Sistemi, Donanım ve Yazılımlar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3677"/>
              </p:ext>
            </p:extLst>
          </p:nvPr>
        </p:nvGraphicFramePr>
        <p:xfrm>
          <a:off x="1467928" y="1500997"/>
          <a:ext cx="9256143" cy="37130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056650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4331897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Kullanılacak İşletim Sistemi, Donanım ve Yazılım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Ubuntu, Python-Jupyter.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Hadoop HDP 2.6.4 Sandbox, Virtualbox, 16 GB RAM bilgisayar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55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66901" y="1478081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Ham Veriyi Kaynağından Alarak Ön İşleme Yapmak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Veri Analizi Yapabilmek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Makine Öğrenmesi Tekniklerini Anlamak ve Uygulama Düzeyinde Yetenek Kazanmak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Temel Bileşenleri Üzerinde Başlangıç Seviyesinde Uygulama Pratiği Kazanmak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342</Words>
  <Application>Microsoft Office PowerPoint</Application>
  <PresentationFormat>Geniş ekran</PresentationFormat>
  <Paragraphs>90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Office Teması</vt:lpstr>
      <vt:lpstr>Preprocessing  Data Analysis  Machine Learning  Deep Learning  Big Data</vt:lpstr>
      <vt:lpstr>PowerPoint Sunusu</vt:lpstr>
      <vt:lpstr>İdari Konular</vt:lpstr>
      <vt:lpstr>Eğitim Hakkında</vt:lpstr>
      <vt:lpstr>Eğitim Programı</vt:lpstr>
      <vt:lpstr>Eğitimde Kullanılacak İşletim Sistemi, Donanım ve Yazılımlar</vt:lpstr>
      <vt:lpstr>Eğitim Hedefi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6</cp:revision>
  <dcterms:created xsi:type="dcterms:W3CDTF">2019-03-16T06:56:25Z</dcterms:created>
  <dcterms:modified xsi:type="dcterms:W3CDTF">2019-05-14T01:27:05Z</dcterms:modified>
</cp:coreProperties>
</file>