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5" r:id="rId4"/>
    <p:sldId id="260" r:id="rId5"/>
    <p:sldId id="266" r:id="rId6"/>
    <p:sldId id="261" r:id="rId7"/>
    <p:sldId id="275" r:id="rId8"/>
    <p:sldId id="272" r:id="rId9"/>
    <p:sldId id="269" r:id="rId10"/>
    <p:sldId id="268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5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215AC0CE-2350-493B-B2B1-C17B99EF41D2}"/>
    <pc:docChg chg="custSel modSld">
      <pc:chgData name="Erkan ŞİRİN" userId="7f10ce1d6aaf8c5d" providerId="LiveId" clId="{215AC0CE-2350-493B-B2B1-C17B99EF41D2}" dt="2019-07-23T04:46:56.141" v="12" actId="478"/>
      <pc:docMkLst>
        <pc:docMk/>
      </pc:docMkLst>
      <pc:sldChg chg="delSp">
        <pc:chgData name="Erkan ŞİRİN" userId="7f10ce1d6aaf8c5d" providerId="LiveId" clId="{215AC0CE-2350-493B-B2B1-C17B99EF41D2}" dt="2019-07-23T04:45:55.772" v="0" actId="478"/>
        <pc:sldMkLst>
          <pc:docMk/>
          <pc:sldMk cId="1416118015" sldId="257"/>
        </pc:sldMkLst>
        <pc:grpChg chg="del">
          <ac:chgData name="Erkan ŞİRİN" userId="7f10ce1d6aaf8c5d" providerId="LiveId" clId="{215AC0CE-2350-493B-B2B1-C17B99EF41D2}" dt="2019-07-23T04:45:55.772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5:55.772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00.568" v="1" actId="478"/>
        <pc:sldMkLst>
          <pc:docMk/>
          <pc:sldMk cId="2116207015" sldId="259"/>
        </pc:sldMkLst>
        <pc:grpChg chg="del">
          <ac:chgData name="Erkan ŞİRİN" userId="7f10ce1d6aaf8c5d" providerId="LiveId" clId="{215AC0CE-2350-493B-B2B1-C17B99EF41D2}" dt="2019-07-23T04:46:00.568" v="1" actId="478"/>
          <ac:grpSpMkLst>
            <pc:docMk/>
            <pc:sldMk cId="2116207015" sldId="259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00.568" v="1" actId="478"/>
          <ac:grpSpMkLst>
            <pc:docMk/>
            <pc:sldMk cId="2116207015" sldId="25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09.504" v="3" actId="478"/>
        <pc:sldMkLst>
          <pc:docMk/>
          <pc:sldMk cId="1393743701" sldId="260"/>
        </pc:sldMkLst>
        <pc:grpChg chg="del">
          <ac:chgData name="Erkan ŞİRİN" userId="7f10ce1d6aaf8c5d" providerId="LiveId" clId="{215AC0CE-2350-493B-B2B1-C17B99EF41D2}" dt="2019-07-23T04:46:09.504" v="3" actId="478"/>
          <ac:grpSpMkLst>
            <pc:docMk/>
            <pc:sldMk cId="1393743701" sldId="260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09.504" v="3" actId="478"/>
          <ac:grpSpMkLst>
            <pc:docMk/>
            <pc:sldMk cId="1393743701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18.798" v="5" actId="478"/>
        <pc:sldMkLst>
          <pc:docMk/>
          <pc:sldMk cId="7481716" sldId="261"/>
        </pc:sldMkLst>
        <pc:grpChg chg="del">
          <ac:chgData name="Erkan ŞİRİN" userId="7f10ce1d6aaf8c5d" providerId="LiveId" clId="{215AC0CE-2350-493B-B2B1-C17B99EF41D2}" dt="2019-07-23T04:46:18.798" v="5" actId="478"/>
          <ac:grpSpMkLst>
            <pc:docMk/>
            <pc:sldMk cId="7481716" sldId="261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18.798" v="5" actId="478"/>
          <ac:grpSpMkLst>
            <pc:docMk/>
            <pc:sldMk cId="7481716" sldId="26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05.051" v="2" actId="478"/>
        <pc:sldMkLst>
          <pc:docMk/>
          <pc:sldMk cId="1764800283" sldId="265"/>
        </pc:sldMkLst>
        <pc:grpChg chg="del">
          <ac:chgData name="Erkan ŞİRİN" userId="7f10ce1d6aaf8c5d" providerId="LiveId" clId="{215AC0CE-2350-493B-B2B1-C17B99EF41D2}" dt="2019-07-23T04:46:05.051" v="2" actId="478"/>
          <ac:grpSpMkLst>
            <pc:docMk/>
            <pc:sldMk cId="1764800283" sldId="265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05.051" v="2" actId="478"/>
          <ac:grpSpMkLst>
            <pc:docMk/>
            <pc:sldMk cId="1764800283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14.299" v="4" actId="478"/>
        <pc:sldMkLst>
          <pc:docMk/>
          <pc:sldMk cId="1273486376" sldId="266"/>
        </pc:sldMkLst>
        <pc:grpChg chg="del">
          <ac:chgData name="Erkan ŞİRİN" userId="7f10ce1d6aaf8c5d" providerId="LiveId" clId="{215AC0CE-2350-493B-B2B1-C17B99EF41D2}" dt="2019-07-23T04:46:14.299" v="4" actId="478"/>
          <ac:grpSpMkLst>
            <pc:docMk/>
            <pc:sldMk cId="1273486376" sldId="266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14.299" v="4" actId="478"/>
          <ac:grpSpMkLst>
            <pc:docMk/>
            <pc:sldMk cId="1273486376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39.582" v="9" actId="478"/>
        <pc:sldMkLst>
          <pc:docMk/>
          <pc:sldMk cId="2223845639" sldId="268"/>
        </pc:sldMkLst>
        <pc:grpChg chg="del">
          <ac:chgData name="Erkan ŞİRİN" userId="7f10ce1d6aaf8c5d" providerId="LiveId" clId="{215AC0CE-2350-493B-B2B1-C17B99EF41D2}" dt="2019-07-23T04:46:39.582" v="9" actId="478"/>
          <ac:grpSpMkLst>
            <pc:docMk/>
            <pc:sldMk cId="2223845639" sldId="268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39.582" v="9" actId="478"/>
          <ac:grpSpMkLst>
            <pc:docMk/>
            <pc:sldMk cId="2223845639" sldId="26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34.599" v="8" actId="478"/>
        <pc:sldMkLst>
          <pc:docMk/>
          <pc:sldMk cId="317809007" sldId="269"/>
        </pc:sldMkLst>
        <pc:grpChg chg="del">
          <ac:chgData name="Erkan ŞİRİN" userId="7f10ce1d6aaf8c5d" providerId="LiveId" clId="{215AC0CE-2350-493B-B2B1-C17B99EF41D2}" dt="2019-07-23T04:46:34.599" v="8" actId="478"/>
          <ac:grpSpMkLst>
            <pc:docMk/>
            <pc:sldMk cId="317809007" sldId="269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34.599" v="8" actId="478"/>
          <ac:grpSpMkLst>
            <pc:docMk/>
            <pc:sldMk cId="317809007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45.065" v="10" actId="478"/>
        <pc:sldMkLst>
          <pc:docMk/>
          <pc:sldMk cId="4030130148" sldId="270"/>
        </pc:sldMkLst>
        <pc:grpChg chg="del">
          <ac:chgData name="Erkan ŞİRİN" userId="7f10ce1d6aaf8c5d" providerId="LiveId" clId="{215AC0CE-2350-493B-B2B1-C17B99EF41D2}" dt="2019-07-23T04:46:45.065" v="10" actId="478"/>
          <ac:grpSpMkLst>
            <pc:docMk/>
            <pc:sldMk cId="4030130148" sldId="270"/>
            <ac:grpSpMk id="57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45.065" v="10" actId="478"/>
          <ac:grpSpMkLst>
            <pc:docMk/>
            <pc:sldMk cId="4030130148" sldId="270"/>
            <ac:grpSpMk id="64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29.516" v="7" actId="478"/>
        <pc:sldMkLst>
          <pc:docMk/>
          <pc:sldMk cId="3819383889" sldId="272"/>
        </pc:sldMkLst>
        <pc:grpChg chg="del">
          <ac:chgData name="Erkan ŞİRİN" userId="7f10ce1d6aaf8c5d" providerId="LiveId" clId="{215AC0CE-2350-493B-B2B1-C17B99EF41D2}" dt="2019-07-23T04:46:29.516" v="7" actId="478"/>
          <ac:grpSpMkLst>
            <pc:docMk/>
            <pc:sldMk cId="3819383889" sldId="272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29.516" v="7" actId="478"/>
          <ac:grpSpMkLst>
            <pc:docMk/>
            <pc:sldMk cId="3819383889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50.033" v="11" actId="478"/>
        <pc:sldMkLst>
          <pc:docMk/>
          <pc:sldMk cId="3405335378" sldId="273"/>
        </pc:sldMkLst>
        <pc:grpChg chg="del">
          <ac:chgData name="Erkan ŞİRİN" userId="7f10ce1d6aaf8c5d" providerId="LiveId" clId="{215AC0CE-2350-493B-B2B1-C17B99EF41D2}" dt="2019-07-23T04:46:50.033" v="11" actId="478"/>
          <ac:grpSpMkLst>
            <pc:docMk/>
            <pc:sldMk cId="3405335378" sldId="273"/>
            <ac:grpSpMk id="116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50.033" v="11" actId="478"/>
          <ac:grpSpMkLst>
            <pc:docMk/>
            <pc:sldMk cId="3405335378" sldId="273"/>
            <ac:grpSpMk id="127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56.141" v="12" actId="478"/>
        <pc:sldMkLst>
          <pc:docMk/>
          <pc:sldMk cId="507031296" sldId="274"/>
        </pc:sldMkLst>
        <pc:grpChg chg="del">
          <ac:chgData name="Erkan ŞİRİN" userId="7f10ce1d6aaf8c5d" providerId="LiveId" clId="{215AC0CE-2350-493B-B2B1-C17B99EF41D2}" dt="2019-07-23T04:46:56.141" v="12" actId="478"/>
          <ac:grpSpMkLst>
            <pc:docMk/>
            <pc:sldMk cId="507031296" sldId="274"/>
            <ac:grpSpMk id="116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56.141" v="12" actId="478"/>
          <ac:grpSpMkLst>
            <pc:docMk/>
            <pc:sldMk cId="507031296" sldId="274"/>
            <ac:grpSpMk id="127" creationId="{00000000-0000-0000-0000-000000000000}"/>
          </ac:grpSpMkLst>
        </pc:grpChg>
      </pc:sldChg>
      <pc:sldChg chg="delSp">
        <pc:chgData name="Erkan ŞİRİN" userId="7f10ce1d6aaf8c5d" providerId="LiveId" clId="{215AC0CE-2350-493B-B2B1-C17B99EF41D2}" dt="2019-07-23T04:46:24.036" v="6" actId="478"/>
        <pc:sldMkLst>
          <pc:docMk/>
          <pc:sldMk cId="1271407905" sldId="275"/>
        </pc:sldMkLst>
        <pc:grpChg chg="del">
          <ac:chgData name="Erkan ŞİRİN" userId="7f10ce1d6aaf8c5d" providerId="LiveId" clId="{215AC0CE-2350-493B-B2B1-C17B99EF41D2}" dt="2019-07-23T04:46:24.036" v="6" actId="478"/>
          <ac:grpSpMkLst>
            <pc:docMk/>
            <pc:sldMk cId="1271407905" sldId="275"/>
            <ac:grpSpMk id="11" creationId="{00000000-0000-0000-0000-000000000000}"/>
          </ac:grpSpMkLst>
        </pc:grpChg>
        <pc:grpChg chg="del">
          <ac:chgData name="Erkan ŞİRİN" userId="7f10ce1d6aaf8c5d" providerId="LiveId" clId="{215AC0CE-2350-493B-B2B1-C17B99EF41D2}" dt="2019-07-23T04:46:24.036" v="6" actId="478"/>
          <ac:grpSpMkLst>
            <pc:docMk/>
            <pc:sldMk cId="1271407905" sldId="275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2911366" y="777586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340069" y="293283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Blok-3:Kiraz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Tolerance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104822" y="109519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Federation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127140" y="1397697"/>
            <a:ext cx="6655889" cy="4234836"/>
            <a:chOff x="1883885" y="1229532"/>
            <a:chExt cx="6655889" cy="4234836"/>
          </a:xfrm>
        </p:grpSpPr>
        <p:sp>
          <p:nvSpPr>
            <p:cNvPr id="41" name="Bulut 40"/>
            <p:cNvSpPr/>
            <p:nvPr/>
          </p:nvSpPr>
          <p:spPr>
            <a:xfrm>
              <a:off x="4215423" y="2326398"/>
              <a:ext cx="4212481" cy="3137970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1883885" y="1244905"/>
              <a:ext cx="2203373" cy="4219462"/>
              <a:chOff x="4836405" y="1288973"/>
              <a:chExt cx="2203373" cy="4219462"/>
            </a:xfrm>
          </p:grpSpPr>
          <p:pic>
            <p:nvPicPr>
              <p:cNvPr id="4" name="Resim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t="2680" r="37494" b="4020"/>
              <a:stretch/>
            </p:blipFill>
            <p:spPr>
              <a:xfrm>
                <a:off x="4836405" y="1288973"/>
                <a:ext cx="2203373" cy="4219462"/>
              </a:xfrm>
              <a:prstGeom prst="rect">
                <a:avLst/>
              </a:prstGeom>
            </p:spPr>
          </p:pic>
          <p:sp>
            <p:nvSpPr>
              <p:cNvPr id="5" name="Dikdörtgen 4"/>
              <p:cNvSpPr/>
              <p:nvPr/>
            </p:nvSpPr>
            <p:spPr>
              <a:xfrm>
                <a:off x="5034708" y="1410159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Dikdörtgen 5"/>
              <p:cNvSpPr/>
              <p:nvPr/>
            </p:nvSpPr>
            <p:spPr>
              <a:xfrm>
                <a:off x="5051233" y="1736076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Dikdörtgen 6"/>
              <p:cNvSpPr/>
              <p:nvPr/>
            </p:nvSpPr>
            <p:spPr>
              <a:xfrm>
                <a:off x="5051233" y="2061993"/>
                <a:ext cx="1773716" cy="3084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Dikdörtgen 7"/>
              <p:cNvSpPr/>
              <p:nvPr/>
            </p:nvSpPr>
            <p:spPr>
              <a:xfrm>
                <a:off x="5051233" y="2392498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DataNode-1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Dikdörtgen 8"/>
              <p:cNvSpPr/>
              <p:nvPr/>
            </p:nvSpPr>
            <p:spPr>
              <a:xfrm>
                <a:off x="5034708" y="2723003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Dikdörtgen 9"/>
              <p:cNvSpPr/>
              <p:nvPr/>
            </p:nvSpPr>
            <p:spPr>
              <a:xfrm>
                <a:off x="5051233" y="3048920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DataNode-3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Dikdörtgen 10"/>
              <p:cNvSpPr/>
              <p:nvPr/>
            </p:nvSpPr>
            <p:spPr>
              <a:xfrm>
                <a:off x="5051233" y="337483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DataNode-4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kdörtgen 11"/>
              <p:cNvSpPr/>
              <p:nvPr/>
            </p:nvSpPr>
            <p:spPr>
              <a:xfrm>
                <a:off x="5051233" y="3705342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DataNode-5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Dikdörtgen 12"/>
              <p:cNvSpPr/>
              <p:nvPr/>
            </p:nvSpPr>
            <p:spPr>
              <a:xfrm>
                <a:off x="5034708" y="4035847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DataNode-6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Dikdörtgen 13"/>
              <p:cNvSpPr/>
              <p:nvPr/>
            </p:nvSpPr>
            <p:spPr>
              <a:xfrm>
                <a:off x="5051233" y="4361764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DataNode-7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Dikdörtgen 14"/>
              <p:cNvSpPr/>
              <p:nvPr/>
            </p:nvSpPr>
            <p:spPr>
              <a:xfrm>
                <a:off x="5051233" y="4687681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DataNode-8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Dikdörtgen 15"/>
              <p:cNvSpPr/>
              <p:nvPr/>
            </p:nvSpPr>
            <p:spPr>
              <a:xfrm>
                <a:off x="5051233" y="5018186"/>
                <a:ext cx="1773716" cy="3084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DataNode-9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Resim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246" y="4500392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1" name="Resim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627" y="4355368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2" name="Resim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463" y="420222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67" y="4189517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421" y="413208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144" y="4057914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6" name="Resim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728" y="2931841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27" name="Resim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482" y="4071684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28" name="Resi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0888" y="3534091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29" name="Resim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247" y="34960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0" name="Resim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745" y="3466220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1" name="Resim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264" y="3287135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2" name="Resim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630" y="368002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3" name="Resim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585" y="359556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4" name="Resim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5465" y="2795586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5" name="Resim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165" y="3255920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6" name="Resim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451" y="3596686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Resim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148" y="2545332"/>
              <a:ext cx="605804" cy="710588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38" name="Resim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7853" y="2889856"/>
              <a:ext cx="605804" cy="7105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</p:pic>
        <p:pic>
          <p:nvPicPr>
            <p:cNvPr id="39" name="Resim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9" y="2781988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40" name="Resim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0" y="2721413"/>
              <a:ext cx="605804" cy="710588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42" name="Sol Sağ Ok 41"/>
            <p:cNvSpPr/>
            <p:nvPr/>
          </p:nvSpPr>
          <p:spPr>
            <a:xfrm>
              <a:off x="3602062" y="3599052"/>
              <a:ext cx="947450" cy="597995"/>
            </a:xfrm>
            <a:prstGeom prst="left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Dikdörtgen 42"/>
            <p:cNvSpPr/>
            <p:nvPr/>
          </p:nvSpPr>
          <p:spPr>
            <a:xfrm>
              <a:off x="5382449" y="1257297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Pool-1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Dikdörtgen 43"/>
            <p:cNvSpPr/>
            <p:nvPr/>
          </p:nvSpPr>
          <p:spPr>
            <a:xfrm>
              <a:off x="5388085" y="1632997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Pool-2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Dikdörtgen 44"/>
            <p:cNvSpPr/>
            <p:nvPr/>
          </p:nvSpPr>
          <p:spPr>
            <a:xfrm>
              <a:off x="5382449" y="2000895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Pool-3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Düz Ok Bağlayıcısı 46"/>
            <p:cNvCxnSpPr>
              <a:endCxn id="43" idx="1"/>
            </p:cNvCxnSpPr>
            <p:nvPr/>
          </p:nvCxnSpPr>
          <p:spPr>
            <a:xfrm flipV="1">
              <a:off x="3872429" y="1411533"/>
              <a:ext cx="1510020" cy="1542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Düz Ok Bağlayıcısı 47"/>
            <p:cNvCxnSpPr>
              <a:stCxn id="6" idx="3"/>
              <a:endCxn id="44" idx="1"/>
            </p:cNvCxnSpPr>
            <p:nvPr/>
          </p:nvCxnSpPr>
          <p:spPr>
            <a:xfrm flipV="1">
              <a:off x="3872429" y="1787233"/>
              <a:ext cx="1515656" cy="59011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Düz Ok Bağlayıcısı 50"/>
            <p:cNvCxnSpPr>
              <a:stCxn id="7" idx="3"/>
              <a:endCxn id="45" idx="1"/>
            </p:cNvCxnSpPr>
            <p:nvPr/>
          </p:nvCxnSpPr>
          <p:spPr>
            <a:xfrm flipV="1">
              <a:off x="3872429" y="2155131"/>
              <a:ext cx="1510020" cy="1703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ikdörtgen 49"/>
            <p:cNvSpPr/>
            <p:nvPr/>
          </p:nvSpPr>
          <p:spPr>
            <a:xfrm>
              <a:off x="7220154" y="1229532"/>
              <a:ext cx="1313984" cy="3084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Dikdörtgen 51"/>
            <p:cNvSpPr/>
            <p:nvPr/>
          </p:nvSpPr>
          <p:spPr>
            <a:xfrm>
              <a:off x="7225790" y="1605232"/>
              <a:ext cx="1313984" cy="3084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apps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Dikdörtgen 52"/>
            <p:cNvSpPr/>
            <p:nvPr/>
          </p:nvSpPr>
          <p:spPr>
            <a:xfrm>
              <a:off x="7220154" y="1973130"/>
              <a:ext cx="1313984" cy="3084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dw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HDFS’in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ölçeklenebilirliğini arttırmak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Dosya ve dizin sayısı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belleği ile sınırlı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Düz Bağlayıcı 55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3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High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(HA)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124800" y="1993642"/>
            <a:ext cx="3997120" cy="20010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tr-T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sz="1600" dirty="0" err="1">
                <a:latin typeface="Arial" panose="020B0604020202020204" pitchFamily="34" charset="0"/>
                <a:cs typeface="Arial" panose="020B0604020202020204" pitchFamily="34" charset="0"/>
              </a:rPr>
              <a:t>Zookeeper</a:t>
            </a:r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: Kim </a:t>
            </a:r>
            <a:r>
              <a:rPr lang="tr-TR" sz="1600" dirty="0">
                <a:latin typeface="Arial" panose="020B0604020202020204" pitchFamily="34" charset="0"/>
                <a:cs typeface="Arial" panose="020B0604020202020204" pitchFamily="34" charset="0"/>
              </a:rPr>
              <a:t>ayakta?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1704815" y="974138"/>
            <a:ext cx="1122572" cy="1837722"/>
            <a:chOff x="1863534" y="3958384"/>
            <a:chExt cx="1122572" cy="1837722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863534" y="3958384"/>
              <a:ext cx="112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5717376" y="841294"/>
            <a:ext cx="1122572" cy="1967121"/>
            <a:chOff x="1833207" y="3828985"/>
            <a:chExt cx="1122572" cy="1967121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833207" y="3828985"/>
              <a:ext cx="1122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2827387" y="4073675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Akış Çizelgesi: Çok Sayıda Belge 114"/>
          <p:cNvSpPr/>
          <p:nvPr/>
        </p:nvSpPr>
        <p:spPr>
          <a:xfrm>
            <a:off x="3551936" y="1699697"/>
            <a:ext cx="1312796" cy="677988"/>
          </a:xfrm>
          <a:prstGeom prst="flowChartMultidocumen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Düz Ok Bağlayıcısı 117"/>
          <p:cNvCxnSpPr>
            <a:stCxn id="3" idx="3"/>
            <a:endCxn id="115" idx="1"/>
          </p:cNvCxnSpPr>
          <p:nvPr/>
        </p:nvCxnSpPr>
        <p:spPr>
          <a:xfrm>
            <a:off x="2647111" y="2038691"/>
            <a:ext cx="90482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stCxn id="115" idx="3"/>
            <a:endCxn id="74" idx="1"/>
          </p:cNvCxnSpPr>
          <p:nvPr/>
        </p:nvCxnSpPr>
        <p:spPr>
          <a:xfrm flipV="1">
            <a:off x="4864732" y="2035246"/>
            <a:ext cx="1011075" cy="3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stCxn id="93" idx="0"/>
            <a:endCxn id="74" idx="2"/>
          </p:cNvCxnSpPr>
          <p:nvPr/>
        </p:nvCxnSpPr>
        <p:spPr>
          <a:xfrm flipV="1">
            <a:off x="4428917" y="2761756"/>
            <a:ext cx="1853986" cy="13158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stCxn id="3" idx="2"/>
            <a:endCxn id="93" idx="0"/>
          </p:cNvCxnSpPr>
          <p:nvPr/>
        </p:nvCxnSpPr>
        <p:spPr>
          <a:xfrm>
            <a:off x="2240015" y="2765201"/>
            <a:ext cx="2188902" cy="131244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3075394" y="1562718"/>
            <a:ext cx="5416320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Ambari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 Kullanıcı Web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Arayüzü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Proxies</a:t>
            </a: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Arial" panose="020B0604020202020204" pitchFamily="34" charset="0"/>
                <a:cs typeface="Arial" panose="020B0604020202020204" pitchFamily="34" charset="0"/>
              </a:rPr>
              <a:t>NFS Gateway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Düz Bağlayıcı 113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büyük hacimli verileri depolamak için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java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kez yaz defalarca oku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Özel bir donanım istemez, marka bağımsız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Anında cevap beklenen uygulamalar için ideal değil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verileri makul bir cevap süresinde işleme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Çok sayıda küçük boyutlu dosyayı sevmez.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Namespace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sınırı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Öne Çıkan Özellikler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0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64699"/>
            <a:ext cx="9144000" cy="776130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Mekanik Diskin Temel Yapısı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 37"/>
          <p:cNvGrpSpPr/>
          <p:nvPr/>
        </p:nvGrpSpPr>
        <p:grpSpPr>
          <a:xfrm>
            <a:off x="1374237" y="1028023"/>
            <a:ext cx="8597059" cy="5040220"/>
            <a:chOff x="20051" y="837492"/>
            <a:chExt cx="8597059" cy="504022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0" t="10309" r="24930" b="14703"/>
            <a:stretch/>
          </p:blipFill>
          <p:spPr>
            <a:xfrm>
              <a:off x="2426516" y="1167276"/>
              <a:ext cx="6190594" cy="4393324"/>
            </a:xfrm>
            <a:prstGeom prst="rect">
              <a:avLst/>
            </a:prstGeom>
          </p:spPr>
        </p:pic>
        <p:sp>
          <p:nvSpPr>
            <p:cNvPr id="9" name="Metin kutusu 8"/>
            <p:cNvSpPr txBox="1"/>
            <p:nvPr/>
          </p:nvSpPr>
          <p:spPr>
            <a:xfrm>
              <a:off x="5597479" y="5539158"/>
              <a:ext cx="2285280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Okuma-yazma kafaları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Metin kutusu 16"/>
            <p:cNvSpPr txBox="1"/>
            <p:nvPr/>
          </p:nvSpPr>
          <p:spPr>
            <a:xfrm>
              <a:off x="2937326" y="5528688"/>
              <a:ext cx="1418176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plakaları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Resim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98682">
              <a:off x="20051" y="838629"/>
              <a:ext cx="1389614" cy="1167276"/>
            </a:xfrm>
            <a:prstGeom prst="rect">
              <a:avLst/>
            </a:prstGeom>
          </p:spPr>
        </p:pic>
        <p:sp>
          <p:nvSpPr>
            <p:cNvPr id="21" name="Çember Ok 20"/>
            <p:cNvSpPr/>
            <p:nvPr/>
          </p:nvSpPr>
          <p:spPr>
            <a:xfrm rot="1749133">
              <a:off x="187667" y="1526488"/>
              <a:ext cx="5776101" cy="1870772"/>
            </a:xfrm>
            <a:prstGeom prst="circularArrow">
              <a:avLst>
                <a:gd name="adj1" fmla="val 16595"/>
                <a:gd name="adj2" fmla="val 1501477"/>
                <a:gd name="adj3" fmla="val 17595858"/>
                <a:gd name="adj4" fmla="val 10652200"/>
                <a:gd name="adj5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Metin kutusu 21"/>
            <p:cNvSpPr txBox="1"/>
            <p:nvPr/>
          </p:nvSpPr>
          <p:spPr>
            <a:xfrm>
              <a:off x="3324320" y="837492"/>
              <a:ext cx="1943387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Sektör </a:t>
              </a:r>
            </a:p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(genelde 512 bayt)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Metin kutusu 22"/>
            <p:cNvSpPr txBox="1"/>
            <p:nvPr/>
          </p:nvSpPr>
          <p:spPr>
            <a:xfrm>
              <a:off x="7241195" y="1158495"/>
              <a:ext cx="10784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İz (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Track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Düz Bağlayıcı 24"/>
            <p:cNvCxnSpPr/>
            <p:nvPr/>
          </p:nvCxnSpPr>
          <p:spPr>
            <a:xfrm flipH="1">
              <a:off x="2669628" y="3142593"/>
              <a:ext cx="1891862" cy="94593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 flipH="1">
              <a:off x="4099034" y="3142593"/>
              <a:ext cx="462456" cy="1469411"/>
            </a:xfrm>
            <a:prstGeom prst="line">
              <a:avLst/>
            </a:prstGeom>
            <a:ln w="12700">
              <a:solidFill>
                <a:srgbClr val="564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lok Yay 30"/>
            <p:cNvSpPr/>
            <p:nvPr/>
          </p:nvSpPr>
          <p:spPr>
            <a:xfrm rot="12345897">
              <a:off x="3135800" y="3832373"/>
              <a:ext cx="1173479" cy="403481"/>
            </a:xfrm>
            <a:prstGeom prst="blockArc">
              <a:avLst/>
            </a:prstGeom>
            <a:solidFill>
              <a:srgbClr val="564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Metin kutusu 31"/>
            <p:cNvSpPr txBox="1"/>
            <p:nvPr/>
          </p:nvSpPr>
          <p:spPr>
            <a:xfrm>
              <a:off x="228596" y="4273450"/>
              <a:ext cx="2197920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 bloğu (ardışık sektörler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Örn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: 512 </a:t>
              </a:r>
              <a:r>
                <a:rPr lang="tr-T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Kb</a:t>
              </a:r>
              <a:r>
                <a:rPr lang="tr-TR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Düz Bağlayıcı 32"/>
            <p:cNvCxnSpPr>
              <a:endCxn id="32" idx="3"/>
            </p:cNvCxnSpPr>
            <p:nvPr/>
          </p:nvCxnSpPr>
          <p:spPr>
            <a:xfrm flipH="1">
              <a:off x="2426516" y="4097305"/>
              <a:ext cx="1040586" cy="468533"/>
            </a:xfrm>
            <a:prstGeom prst="line">
              <a:avLst/>
            </a:prstGeom>
            <a:ln w="28575">
              <a:solidFill>
                <a:srgbClr val="1713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ikdörtgen 38"/>
          <p:cNvSpPr/>
          <p:nvPr/>
        </p:nvSpPr>
        <p:spPr>
          <a:xfrm>
            <a:off x="9741786" y="5464439"/>
            <a:ext cx="236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Data Storage Networking</a:t>
            </a:r>
            <a:r>
              <a:rPr lang="tr-TR" sz="1200" dirty="0"/>
              <a:t> </a:t>
            </a:r>
            <a:r>
              <a:rPr lang="en-US" sz="1200" dirty="0"/>
              <a:t>ISBN:9781118679210</a:t>
            </a:r>
          </a:p>
        </p:txBody>
      </p:sp>
    </p:spTree>
    <p:extLst>
      <p:ext uri="{BB962C8B-B14F-4D97-AF65-F5344CB8AC3E}">
        <p14:creationId xmlns:p14="http://schemas.microsoft.com/office/powerpoint/2010/main" val="139374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kdörtgen 2"/>
          <p:cNvSpPr/>
          <p:nvPr/>
        </p:nvSpPr>
        <p:spPr>
          <a:xfrm>
            <a:off x="1114657" y="1130827"/>
            <a:ext cx="103211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 128/256 MB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Klasik dosya sisteminden farklı olarak bir bloğa 8 MB yazılsa 120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MB’lik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alan boş görünür.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büyüklüğünün büyük olmasının sebebi okuyucu kafanın izi ve blok başını bulma zamanını (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seek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time) azaltmak.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Dosya genişliği diskten büyük olabilir, parçalandığı için sorun değil.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Blok mantığı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replikasyonu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hataya dayanıklılığı ve veri yönetimini kolaylaştırır.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01230" y="139377"/>
            <a:ext cx="9144000" cy="79671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Disk Blokları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8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Metadata</a:t>
            </a:r>
            <a:r>
              <a:rPr lang="tr-TR" dirty="0"/>
              <a:t>, dosya sistemi, blok adresleri</a:t>
            </a:r>
          </a:p>
          <a:p>
            <a:r>
              <a:rPr lang="tr-TR" dirty="0"/>
              <a:t>Kullanıcı erişim yetki kontrolü</a:t>
            </a:r>
            <a:endParaRPr lang="en-US" dirty="0"/>
          </a:p>
          <a:p>
            <a:r>
              <a:rPr lang="tr-TR" dirty="0"/>
              <a:t>Dosya sistemi operasyonlarını yönetmek (okuma, yazma, yaratma, taşıma vs.)</a:t>
            </a:r>
          </a:p>
          <a:p>
            <a:r>
              <a:rPr lang="tr-TR" dirty="0" err="1"/>
              <a:t>DataNode’ları</a:t>
            </a:r>
            <a:r>
              <a:rPr lang="tr-TR" dirty="0"/>
              <a:t> kayıt etmek, nabızlarını tutmak</a:t>
            </a:r>
            <a:endParaRPr lang="en-US" dirty="0"/>
          </a:p>
          <a:p>
            <a:r>
              <a:rPr lang="tr-TR" dirty="0" err="1"/>
              <a:t>Replikasyon</a:t>
            </a:r>
            <a:r>
              <a:rPr lang="tr-TR" dirty="0"/>
              <a:t> talimatı vermek</a:t>
            </a:r>
            <a:endParaRPr lang="en-US" dirty="0"/>
          </a:p>
          <a:p>
            <a:r>
              <a:rPr lang="tr-TR" dirty="0" err="1"/>
              <a:t>DataNode’lardan</a:t>
            </a:r>
            <a:r>
              <a:rPr lang="tr-TR" dirty="0"/>
              <a:t> gelen blok raporlarını işlemek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 flipV="1">
            <a:off x="3935920" y="2258586"/>
            <a:ext cx="1125449" cy="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210" y="1731776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>
            <a:off x="1655507" y="2256205"/>
            <a:ext cx="1428052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0803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4.07407E-6 L 0.11771 0.00857 L 0.18698 0.00857 L 0.30899 0.00417 L 0.30808 0.04676 L 0.13008 0.27963 L 0.12852 0.36042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1367 0.01921 L 0.27604 0.01759 L 0.33698 0.01759 L 0.628 -0.11412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18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0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412</Words>
  <Application>Microsoft Office PowerPoint</Application>
  <PresentationFormat>Geniş ekran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Wingdings</vt:lpstr>
      <vt:lpstr>Office Teması</vt:lpstr>
      <vt:lpstr>Hadoop Distributed File System</vt:lpstr>
      <vt:lpstr>HDFS Nedir?</vt:lpstr>
      <vt:lpstr>HDFS Öne Çıkan Özellikler</vt:lpstr>
      <vt:lpstr>Mekanik Diskin Temel Yapısı</vt:lpstr>
      <vt:lpstr>HDFS Disk Blokları</vt:lpstr>
      <vt:lpstr>HDFS Nasıl Çalışır?</vt:lpstr>
      <vt:lpstr>Name Node ve DataNode</vt:lpstr>
      <vt:lpstr>HDFS Veri Okuma</vt:lpstr>
      <vt:lpstr>HDFS Veri Yazma</vt:lpstr>
      <vt:lpstr>HDFS Fault Tolerance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58</cp:revision>
  <dcterms:created xsi:type="dcterms:W3CDTF">2018-03-04T09:30:49Z</dcterms:created>
  <dcterms:modified xsi:type="dcterms:W3CDTF">2019-07-23T04:46:58Z</dcterms:modified>
</cp:coreProperties>
</file>