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9" r:id="rId3"/>
    <p:sldId id="265" r:id="rId4"/>
    <p:sldId id="267" r:id="rId5"/>
    <p:sldId id="260" r:id="rId6"/>
    <p:sldId id="261" r:id="rId7"/>
    <p:sldId id="262" r:id="rId8"/>
    <p:sldId id="266" r:id="rId9"/>
    <p:sldId id="264" r:id="rId10"/>
    <p:sldId id="268" r:id="rId1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6CCF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0" autoAdjust="0"/>
    <p:restoredTop sz="96374" autoAdjust="0"/>
  </p:normalViewPr>
  <p:slideViewPr>
    <p:cSldViewPr snapToGrid="0">
      <p:cViewPr varScale="1">
        <p:scale>
          <a:sx n="64" d="100"/>
          <a:sy n="64" d="100"/>
        </p:scale>
        <p:origin x="186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kan ŞİRİN" userId="7f10ce1d6aaf8c5d" providerId="LiveId" clId="{C85305FE-E70B-42B3-9FD2-ABB3C5E71A6E}"/>
    <pc:docChg chg="custSel modSld">
      <pc:chgData name="Erkan ŞİRİN" userId="7f10ce1d6aaf8c5d" providerId="LiveId" clId="{C85305FE-E70B-42B3-9FD2-ABB3C5E71A6E}" dt="2019-07-23T04:50:07.253" v="9" actId="478"/>
      <pc:docMkLst>
        <pc:docMk/>
      </pc:docMkLst>
      <pc:sldChg chg="delSp">
        <pc:chgData name="Erkan ŞİRİN" userId="7f10ce1d6aaf8c5d" providerId="LiveId" clId="{C85305FE-E70B-42B3-9FD2-ABB3C5E71A6E}" dt="2019-07-23T04:49:21.545" v="0" actId="478"/>
        <pc:sldMkLst>
          <pc:docMk/>
          <pc:sldMk cId="1416118015" sldId="257"/>
        </pc:sldMkLst>
        <pc:grpChg chg="del">
          <ac:chgData name="Erkan ŞİRİN" userId="7f10ce1d6aaf8c5d" providerId="LiveId" clId="{C85305FE-E70B-42B3-9FD2-ABB3C5E71A6E}" dt="2019-07-23T04:49:21.545" v="0" actId="478"/>
          <ac:grpSpMkLst>
            <pc:docMk/>
            <pc:sldMk cId="1416118015" sldId="257"/>
            <ac:grpSpMk id="11" creationId="{00000000-0000-0000-0000-000000000000}"/>
          </ac:grpSpMkLst>
        </pc:grpChg>
        <pc:grpChg chg="del">
          <ac:chgData name="Erkan ŞİRİN" userId="7f10ce1d6aaf8c5d" providerId="LiveId" clId="{C85305FE-E70B-42B3-9FD2-ABB3C5E71A6E}" dt="2019-07-23T04:49:21.545" v="0" actId="478"/>
          <ac:grpSpMkLst>
            <pc:docMk/>
            <pc:sldMk cId="1416118015" sldId="257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C85305FE-E70B-42B3-9FD2-ABB3C5E71A6E}" dt="2019-07-23T04:49:26.169" v="1" actId="478"/>
        <pc:sldMkLst>
          <pc:docMk/>
          <pc:sldMk cId="2116207015" sldId="259"/>
        </pc:sldMkLst>
        <pc:grpChg chg="del">
          <ac:chgData name="Erkan ŞİRİN" userId="7f10ce1d6aaf8c5d" providerId="LiveId" clId="{C85305FE-E70B-42B3-9FD2-ABB3C5E71A6E}" dt="2019-07-23T04:49:26.169" v="1" actId="478"/>
          <ac:grpSpMkLst>
            <pc:docMk/>
            <pc:sldMk cId="2116207015" sldId="259"/>
            <ac:grpSpMk id="11" creationId="{00000000-0000-0000-0000-000000000000}"/>
          </ac:grpSpMkLst>
        </pc:grpChg>
        <pc:grpChg chg="del">
          <ac:chgData name="Erkan ŞİRİN" userId="7f10ce1d6aaf8c5d" providerId="LiveId" clId="{C85305FE-E70B-42B3-9FD2-ABB3C5E71A6E}" dt="2019-07-23T04:49:26.169" v="1" actId="478"/>
          <ac:grpSpMkLst>
            <pc:docMk/>
            <pc:sldMk cId="2116207015" sldId="259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C85305FE-E70B-42B3-9FD2-ABB3C5E71A6E}" dt="2019-07-23T04:49:41.603" v="4" actId="478"/>
        <pc:sldMkLst>
          <pc:docMk/>
          <pc:sldMk cId="3703152757" sldId="260"/>
        </pc:sldMkLst>
        <pc:grpChg chg="del">
          <ac:chgData name="Erkan ŞİRİN" userId="7f10ce1d6aaf8c5d" providerId="LiveId" clId="{C85305FE-E70B-42B3-9FD2-ABB3C5E71A6E}" dt="2019-07-23T04:49:41.603" v="4" actId="478"/>
          <ac:grpSpMkLst>
            <pc:docMk/>
            <pc:sldMk cId="3703152757" sldId="260"/>
            <ac:grpSpMk id="11" creationId="{00000000-0000-0000-0000-000000000000}"/>
          </ac:grpSpMkLst>
        </pc:grpChg>
        <pc:grpChg chg="del">
          <ac:chgData name="Erkan ŞİRİN" userId="7f10ce1d6aaf8c5d" providerId="LiveId" clId="{C85305FE-E70B-42B3-9FD2-ABB3C5E71A6E}" dt="2019-07-23T04:49:41.603" v="4" actId="478"/>
          <ac:grpSpMkLst>
            <pc:docMk/>
            <pc:sldMk cId="3703152757" sldId="260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C85305FE-E70B-42B3-9FD2-ABB3C5E71A6E}" dt="2019-07-23T04:49:46.719" v="5" actId="478"/>
        <pc:sldMkLst>
          <pc:docMk/>
          <pc:sldMk cId="341793427" sldId="261"/>
        </pc:sldMkLst>
        <pc:grpChg chg="del">
          <ac:chgData name="Erkan ŞİRİN" userId="7f10ce1d6aaf8c5d" providerId="LiveId" clId="{C85305FE-E70B-42B3-9FD2-ABB3C5E71A6E}" dt="2019-07-23T04:49:46.719" v="5" actId="478"/>
          <ac:grpSpMkLst>
            <pc:docMk/>
            <pc:sldMk cId="341793427" sldId="261"/>
            <ac:grpSpMk id="11" creationId="{00000000-0000-0000-0000-000000000000}"/>
          </ac:grpSpMkLst>
        </pc:grpChg>
        <pc:grpChg chg="del">
          <ac:chgData name="Erkan ŞİRİN" userId="7f10ce1d6aaf8c5d" providerId="LiveId" clId="{C85305FE-E70B-42B3-9FD2-ABB3C5E71A6E}" dt="2019-07-23T04:49:46.719" v="5" actId="478"/>
          <ac:grpSpMkLst>
            <pc:docMk/>
            <pc:sldMk cId="341793427" sldId="261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C85305FE-E70B-42B3-9FD2-ABB3C5E71A6E}" dt="2019-07-23T04:49:51.891" v="6" actId="478"/>
        <pc:sldMkLst>
          <pc:docMk/>
          <pc:sldMk cId="4291141141" sldId="262"/>
        </pc:sldMkLst>
        <pc:grpChg chg="del">
          <ac:chgData name="Erkan ŞİRİN" userId="7f10ce1d6aaf8c5d" providerId="LiveId" clId="{C85305FE-E70B-42B3-9FD2-ABB3C5E71A6E}" dt="2019-07-23T04:49:51.891" v="6" actId="478"/>
          <ac:grpSpMkLst>
            <pc:docMk/>
            <pc:sldMk cId="4291141141" sldId="262"/>
            <ac:grpSpMk id="11" creationId="{00000000-0000-0000-0000-000000000000}"/>
          </ac:grpSpMkLst>
        </pc:grpChg>
        <pc:grpChg chg="del">
          <ac:chgData name="Erkan ŞİRİN" userId="7f10ce1d6aaf8c5d" providerId="LiveId" clId="{C85305FE-E70B-42B3-9FD2-ABB3C5E71A6E}" dt="2019-07-23T04:49:51.891" v="6" actId="478"/>
          <ac:grpSpMkLst>
            <pc:docMk/>
            <pc:sldMk cId="4291141141" sldId="262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C85305FE-E70B-42B3-9FD2-ABB3C5E71A6E}" dt="2019-07-23T04:50:01.660" v="8" actId="478"/>
        <pc:sldMkLst>
          <pc:docMk/>
          <pc:sldMk cId="2147531987" sldId="264"/>
        </pc:sldMkLst>
        <pc:grpChg chg="del">
          <ac:chgData name="Erkan ŞİRİN" userId="7f10ce1d6aaf8c5d" providerId="LiveId" clId="{C85305FE-E70B-42B3-9FD2-ABB3C5E71A6E}" dt="2019-07-23T04:50:01.660" v="8" actId="478"/>
          <ac:grpSpMkLst>
            <pc:docMk/>
            <pc:sldMk cId="2147531987" sldId="264"/>
            <ac:grpSpMk id="11" creationId="{00000000-0000-0000-0000-000000000000}"/>
          </ac:grpSpMkLst>
        </pc:grpChg>
        <pc:grpChg chg="del">
          <ac:chgData name="Erkan ŞİRİN" userId="7f10ce1d6aaf8c5d" providerId="LiveId" clId="{C85305FE-E70B-42B3-9FD2-ABB3C5E71A6E}" dt="2019-07-23T04:50:01.660" v="8" actId="478"/>
          <ac:grpSpMkLst>
            <pc:docMk/>
            <pc:sldMk cId="2147531987" sldId="264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C85305FE-E70B-42B3-9FD2-ABB3C5E71A6E}" dt="2019-07-23T04:49:31.371" v="2" actId="478"/>
        <pc:sldMkLst>
          <pc:docMk/>
          <pc:sldMk cId="413775137" sldId="265"/>
        </pc:sldMkLst>
        <pc:grpChg chg="del">
          <ac:chgData name="Erkan ŞİRİN" userId="7f10ce1d6aaf8c5d" providerId="LiveId" clId="{C85305FE-E70B-42B3-9FD2-ABB3C5E71A6E}" dt="2019-07-23T04:49:31.371" v="2" actId="478"/>
          <ac:grpSpMkLst>
            <pc:docMk/>
            <pc:sldMk cId="413775137" sldId="265"/>
            <ac:grpSpMk id="11" creationId="{00000000-0000-0000-0000-000000000000}"/>
          </ac:grpSpMkLst>
        </pc:grpChg>
        <pc:grpChg chg="del">
          <ac:chgData name="Erkan ŞİRİN" userId="7f10ce1d6aaf8c5d" providerId="LiveId" clId="{C85305FE-E70B-42B3-9FD2-ABB3C5E71A6E}" dt="2019-07-23T04:49:31.371" v="2" actId="478"/>
          <ac:grpSpMkLst>
            <pc:docMk/>
            <pc:sldMk cId="413775137" sldId="265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C85305FE-E70B-42B3-9FD2-ABB3C5E71A6E}" dt="2019-07-23T04:49:56.442" v="7" actId="478"/>
        <pc:sldMkLst>
          <pc:docMk/>
          <pc:sldMk cId="3748292001" sldId="266"/>
        </pc:sldMkLst>
        <pc:grpChg chg="del">
          <ac:chgData name="Erkan ŞİRİN" userId="7f10ce1d6aaf8c5d" providerId="LiveId" clId="{C85305FE-E70B-42B3-9FD2-ABB3C5E71A6E}" dt="2019-07-23T04:49:56.442" v="7" actId="478"/>
          <ac:grpSpMkLst>
            <pc:docMk/>
            <pc:sldMk cId="3748292001" sldId="266"/>
            <ac:grpSpMk id="11" creationId="{00000000-0000-0000-0000-000000000000}"/>
          </ac:grpSpMkLst>
        </pc:grpChg>
        <pc:grpChg chg="del">
          <ac:chgData name="Erkan ŞİRİN" userId="7f10ce1d6aaf8c5d" providerId="LiveId" clId="{C85305FE-E70B-42B3-9FD2-ABB3C5E71A6E}" dt="2019-07-23T04:49:56.442" v="7" actId="478"/>
          <ac:grpSpMkLst>
            <pc:docMk/>
            <pc:sldMk cId="3748292001" sldId="266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C85305FE-E70B-42B3-9FD2-ABB3C5E71A6E}" dt="2019-07-23T04:49:36.511" v="3" actId="478"/>
        <pc:sldMkLst>
          <pc:docMk/>
          <pc:sldMk cId="68549751" sldId="267"/>
        </pc:sldMkLst>
        <pc:grpChg chg="del">
          <ac:chgData name="Erkan ŞİRİN" userId="7f10ce1d6aaf8c5d" providerId="LiveId" clId="{C85305FE-E70B-42B3-9FD2-ABB3C5E71A6E}" dt="2019-07-23T04:49:36.511" v="3" actId="478"/>
          <ac:grpSpMkLst>
            <pc:docMk/>
            <pc:sldMk cId="68549751" sldId="267"/>
            <ac:grpSpMk id="11" creationId="{00000000-0000-0000-0000-000000000000}"/>
          </ac:grpSpMkLst>
        </pc:grpChg>
        <pc:grpChg chg="del">
          <ac:chgData name="Erkan ŞİRİN" userId="7f10ce1d6aaf8c5d" providerId="LiveId" clId="{C85305FE-E70B-42B3-9FD2-ABB3C5E71A6E}" dt="2019-07-23T04:49:36.511" v="3" actId="478"/>
          <ac:grpSpMkLst>
            <pc:docMk/>
            <pc:sldMk cId="68549751" sldId="267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C85305FE-E70B-42B3-9FD2-ABB3C5E71A6E}" dt="2019-07-23T04:50:07.253" v="9" actId="478"/>
        <pc:sldMkLst>
          <pc:docMk/>
          <pc:sldMk cId="1043619087" sldId="268"/>
        </pc:sldMkLst>
        <pc:grpChg chg="del">
          <ac:chgData name="Erkan ŞİRİN" userId="7f10ce1d6aaf8c5d" providerId="LiveId" clId="{C85305FE-E70B-42B3-9FD2-ABB3C5E71A6E}" dt="2019-07-23T04:50:07.253" v="9" actId="478"/>
          <ac:grpSpMkLst>
            <pc:docMk/>
            <pc:sldMk cId="1043619087" sldId="268"/>
            <ac:grpSpMk id="11" creationId="{00000000-0000-0000-0000-000000000000}"/>
          </ac:grpSpMkLst>
        </pc:grpChg>
        <pc:grpChg chg="del">
          <ac:chgData name="Erkan ŞİRİN" userId="7f10ce1d6aaf8c5d" providerId="LiveId" clId="{C85305FE-E70B-42B3-9FD2-ABB3C5E71A6E}" dt="2019-07-23T04:50:07.253" v="9" actId="478"/>
          <ac:grpSpMkLst>
            <pc:docMk/>
            <pc:sldMk cId="1043619087" sldId="268"/>
            <ac:grpSpMk id="15" creationId="{00000000-0000-0000-0000-000000000000}"/>
          </ac:grpSpMkLst>
        </pc:grpChg>
      </pc:sldChg>
    </pc:docChg>
  </pc:docChgLst>
  <pc:docChgLst>
    <pc:chgData name="Erkan ŞİRİN" userId="7f10ce1d6aaf8c5d" providerId="LiveId" clId="{588B88DF-C2C4-4BCD-97AE-CDE38E57829F}"/>
    <pc:docChg chg="undo custSel addSld modSld">
      <pc:chgData name="Erkan ŞİRİN" userId="7f10ce1d6aaf8c5d" providerId="LiveId" clId="{588B88DF-C2C4-4BCD-97AE-CDE38E57829F}" dt="2019-07-18T05:38:47.372" v="271" actId="313"/>
      <pc:docMkLst>
        <pc:docMk/>
      </pc:docMkLst>
      <pc:sldChg chg="modSp">
        <pc:chgData name="Erkan ŞİRİN" userId="7f10ce1d6aaf8c5d" providerId="LiveId" clId="{588B88DF-C2C4-4BCD-97AE-CDE38E57829F}" dt="2019-07-18T05:38:47.372" v="271" actId="313"/>
        <pc:sldMkLst>
          <pc:docMk/>
          <pc:sldMk cId="2116207015" sldId="259"/>
        </pc:sldMkLst>
        <pc:spChg chg="mod">
          <ac:chgData name="Erkan ŞİRİN" userId="7f10ce1d6aaf8c5d" providerId="LiveId" clId="{588B88DF-C2C4-4BCD-97AE-CDE38E57829F}" dt="2019-07-18T05:38:47.372" v="271" actId="313"/>
          <ac:spMkLst>
            <pc:docMk/>
            <pc:sldMk cId="2116207015" sldId="259"/>
            <ac:spMk id="3" creationId="{00000000-0000-0000-0000-000000000000}"/>
          </ac:spMkLst>
        </pc:spChg>
      </pc:sldChg>
      <pc:sldChg chg="addSp delSp modSp add modAnim">
        <pc:chgData name="Erkan ŞİRİN" userId="7f10ce1d6aaf8c5d" providerId="LiveId" clId="{588B88DF-C2C4-4BCD-97AE-CDE38E57829F}" dt="2019-07-17T20:46:46.336" v="270"/>
        <pc:sldMkLst>
          <pc:docMk/>
          <pc:sldMk cId="68549751" sldId="267"/>
        </pc:sldMkLst>
        <pc:spChg chg="del">
          <ac:chgData name="Erkan ŞİRİN" userId="7f10ce1d6aaf8c5d" providerId="LiveId" clId="{588B88DF-C2C4-4BCD-97AE-CDE38E57829F}" dt="2019-07-17T20:22:59.600" v="120" actId="478"/>
          <ac:spMkLst>
            <pc:docMk/>
            <pc:sldMk cId="68549751" sldId="267"/>
            <ac:spMk id="3" creationId="{00000000-0000-0000-0000-000000000000}"/>
          </ac:spMkLst>
        </pc:spChg>
        <pc:spChg chg="add del mod">
          <ac:chgData name="Erkan ŞİRİN" userId="7f10ce1d6aaf8c5d" providerId="LiveId" clId="{588B88DF-C2C4-4BCD-97AE-CDE38E57829F}" dt="2019-07-17T20:22:56.020" v="119" actId="478"/>
          <ac:spMkLst>
            <pc:docMk/>
            <pc:sldMk cId="68549751" sldId="267"/>
            <ac:spMk id="9" creationId="{BE6F9E12-AB30-41A9-8F09-FD34F8B4B842}"/>
          </ac:spMkLst>
        </pc:spChg>
        <pc:spChg chg="del">
          <ac:chgData name="Erkan ŞİRİN" userId="7f10ce1d6aaf8c5d" providerId="LiveId" clId="{588B88DF-C2C4-4BCD-97AE-CDE38E57829F}" dt="2019-07-17T20:22:53.009" v="118" actId="478"/>
          <ac:spMkLst>
            <pc:docMk/>
            <pc:sldMk cId="68549751" sldId="267"/>
            <ac:spMk id="16" creationId="{00000000-0000-0000-0000-000000000000}"/>
          </ac:spMkLst>
        </pc:spChg>
        <pc:spChg chg="add del">
          <ac:chgData name="Erkan ŞİRİN" userId="7f10ce1d6aaf8c5d" providerId="LiveId" clId="{588B88DF-C2C4-4BCD-97AE-CDE38E57829F}" dt="2019-07-17T20:24:42.435" v="123" actId="478"/>
          <ac:spMkLst>
            <pc:docMk/>
            <pc:sldMk cId="68549751" sldId="267"/>
            <ac:spMk id="17" creationId="{EC64E681-ABB8-4CAD-AAD6-08CE738AD5AB}"/>
          </ac:spMkLst>
        </pc:spChg>
        <pc:spChg chg="add">
          <ac:chgData name="Erkan ŞİRİN" userId="7f10ce1d6aaf8c5d" providerId="LiveId" clId="{588B88DF-C2C4-4BCD-97AE-CDE38E57829F}" dt="2019-07-17T20:24:39.576" v="122"/>
          <ac:spMkLst>
            <pc:docMk/>
            <pc:sldMk cId="68549751" sldId="267"/>
            <ac:spMk id="18" creationId="{340A3CC5-1582-442D-B126-63E0350F4FA2}"/>
          </ac:spMkLst>
        </pc:spChg>
        <pc:spChg chg="add del">
          <ac:chgData name="Erkan ŞİRİN" userId="7f10ce1d6aaf8c5d" providerId="LiveId" clId="{588B88DF-C2C4-4BCD-97AE-CDE38E57829F}" dt="2019-07-17T20:24:50.774" v="125" actId="478"/>
          <ac:spMkLst>
            <pc:docMk/>
            <pc:sldMk cId="68549751" sldId="267"/>
            <ac:spMk id="19" creationId="{E6389829-D68F-4E1B-A1D0-4826A571D158}"/>
          </ac:spMkLst>
        </pc:spChg>
        <pc:spChg chg="add mod">
          <ac:chgData name="Erkan ŞİRİN" userId="7f10ce1d6aaf8c5d" providerId="LiveId" clId="{588B88DF-C2C4-4BCD-97AE-CDE38E57829F}" dt="2019-07-17T20:26:00.429" v="154" actId="1076"/>
          <ac:spMkLst>
            <pc:docMk/>
            <pc:sldMk cId="68549751" sldId="267"/>
            <ac:spMk id="20" creationId="{F2082B7F-F9AD-4893-A7A2-2DD572349ADE}"/>
          </ac:spMkLst>
        </pc:spChg>
        <pc:spChg chg="add mod">
          <ac:chgData name="Erkan ŞİRİN" userId="7f10ce1d6aaf8c5d" providerId="LiveId" clId="{588B88DF-C2C4-4BCD-97AE-CDE38E57829F}" dt="2019-07-17T20:26:20.123" v="161" actId="20577"/>
          <ac:spMkLst>
            <pc:docMk/>
            <pc:sldMk cId="68549751" sldId="267"/>
            <ac:spMk id="21" creationId="{24CB0C8F-CF0E-4934-8C06-FCAA42AC77EB}"/>
          </ac:spMkLst>
        </pc:spChg>
        <pc:spChg chg="add mod">
          <ac:chgData name="Erkan ŞİRİN" userId="7f10ce1d6aaf8c5d" providerId="LiveId" clId="{588B88DF-C2C4-4BCD-97AE-CDE38E57829F}" dt="2019-07-17T20:26:30.069" v="163" actId="1076"/>
          <ac:spMkLst>
            <pc:docMk/>
            <pc:sldMk cId="68549751" sldId="267"/>
            <ac:spMk id="23" creationId="{4F0BE6ED-24AC-453E-9657-C62B9498EEC1}"/>
          </ac:spMkLst>
        </pc:spChg>
        <pc:spChg chg="add mod">
          <ac:chgData name="Erkan ŞİRİN" userId="7f10ce1d6aaf8c5d" providerId="LiveId" clId="{588B88DF-C2C4-4BCD-97AE-CDE38E57829F}" dt="2019-07-17T20:26:37.633" v="165" actId="1076"/>
          <ac:spMkLst>
            <pc:docMk/>
            <pc:sldMk cId="68549751" sldId="267"/>
            <ac:spMk id="24" creationId="{6FE68652-73E6-41F1-BC1F-20F88A5EB59F}"/>
          </ac:spMkLst>
        </pc:spChg>
        <pc:spChg chg="add mod">
          <ac:chgData name="Erkan ŞİRİN" userId="7f10ce1d6aaf8c5d" providerId="LiveId" clId="{588B88DF-C2C4-4BCD-97AE-CDE38E57829F}" dt="2019-07-17T20:26:37.633" v="165" actId="1076"/>
          <ac:spMkLst>
            <pc:docMk/>
            <pc:sldMk cId="68549751" sldId="267"/>
            <ac:spMk id="25" creationId="{058FA32E-47C0-4505-8D68-B230994A6101}"/>
          </ac:spMkLst>
        </pc:spChg>
        <pc:spChg chg="add del mod">
          <ac:chgData name="Erkan ŞİRİN" userId="7f10ce1d6aaf8c5d" providerId="LiveId" clId="{588B88DF-C2C4-4BCD-97AE-CDE38E57829F}" dt="2019-07-17T20:26:48.113" v="168" actId="478"/>
          <ac:spMkLst>
            <pc:docMk/>
            <pc:sldMk cId="68549751" sldId="267"/>
            <ac:spMk id="26" creationId="{D51EDAFC-ECEC-4992-B9D1-2A2BC094FA2E}"/>
          </ac:spMkLst>
        </pc:spChg>
        <pc:spChg chg="add del mod">
          <ac:chgData name="Erkan ŞİRİN" userId="7f10ce1d6aaf8c5d" providerId="LiveId" clId="{588B88DF-C2C4-4BCD-97AE-CDE38E57829F}" dt="2019-07-17T20:26:48.113" v="168" actId="478"/>
          <ac:spMkLst>
            <pc:docMk/>
            <pc:sldMk cId="68549751" sldId="267"/>
            <ac:spMk id="27" creationId="{6934464D-B2A3-4473-A9AA-4CEC4F5598AD}"/>
          </ac:spMkLst>
        </pc:spChg>
        <pc:spChg chg="add mod">
          <ac:chgData name="Erkan ŞİRİN" userId="7f10ce1d6aaf8c5d" providerId="LiveId" clId="{588B88DF-C2C4-4BCD-97AE-CDE38E57829F}" dt="2019-07-17T20:30:29.175" v="182" actId="1076"/>
          <ac:spMkLst>
            <pc:docMk/>
            <pc:sldMk cId="68549751" sldId="267"/>
            <ac:spMk id="28" creationId="{E8C5C7CF-309B-4E28-B8D3-78D39B5E7F73}"/>
          </ac:spMkLst>
        </pc:spChg>
        <pc:spChg chg="add mod">
          <ac:chgData name="Erkan ŞİRİN" userId="7f10ce1d6aaf8c5d" providerId="LiveId" clId="{588B88DF-C2C4-4BCD-97AE-CDE38E57829F}" dt="2019-07-17T20:26:56.009" v="170" actId="1076"/>
          <ac:spMkLst>
            <pc:docMk/>
            <pc:sldMk cId="68549751" sldId="267"/>
            <ac:spMk id="29" creationId="{D61800C2-3405-49D7-B5F8-6A0C0584DB99}"/>
          </ac:spMkLst>
        </pc:spChg>
        <pc:spChg chg="add mod">
          <ac:chgData name="Erkan ŞİRİN" userId="7f10ce1d6aaf8c5d" providerId="LiveId" clId="{588B88DF-C2C4-4BCD-97AE-CDE38E57829F}" dt="2019-07-17T20:44:31.271" v="245" actId="11529"/>
          <ac:spMkLst>
            <pc:docMk/>
            <pc:sldMk cId="68549751" sldId="267"/>
            <ac:spMk id="31" creationId="{72A4AF04-5B03-41E1-AF05-EBFC8F72D3C5}"/>
          </ac:spMkLst>
        </pc:spChg>
        <pc:spChg chg="add mod">
          <ac:chgData name="Erkan ŞİRİN" userId="7f10ce1d6aaf8c5d" providerId="LiveId" clId="{588B88DF-C2C4-4BCD-97AE-CDE38E57829F}" dt="2019-07-17T20:42:04.375" v="207" actId="13822"/>
          <ac:spMkLst>
            <pc:docMk/>
            <pc:sldMk cId="68549751" sldId="267"/>
            <ac:spMk id="32" creationId="{78132E68-4D3E-4F2F-BF8E-4A4384777CD3}"/>
          </ac:spMkLst>
        </pc:spChg>
        <pc:spChg chg="add mod">
          <ac:chgData name="Erkan ŞİRİN" userId="7f10ce1d6aaf8c5d" providerId="LiveId" clId="{588B88DF-C2C4-4BCD-97AE-CDE38E57829F}" dt="2019-07-17T20:42:13.343" v="209" actId="1076"/>
          <ac:spMkLst>
            <pc:docMk/>
            <pc:sldMk cId="68549751" sldId="267"/>
            <ac:spMk id="33" creationId="{E32AAACC-BB11-4DC6-BBC5-46537AE0D6DA}"/>
          </ac:spMkLst>
        </pc:spChg>
        <pc:spChg chg="add mod">
          <ac:chgData name="Erkan ŞİRİN" userId="7f10ce1d6aaf8c5d" providerId="LiveId" clId="{588B88DF-C2C4-4BCD-97AE-CDE38E57829F}" dt="2019-07-17T20:42:21.064" v="211" actId="1076"/>
          <ac:spMkLst>
            <pc:docMk/>
            <pc:sldMk cId="68549751" sldId="267"/>
            <ac:spMk id="34" creationId="{A4F69133-BFC6-4C75-9D66-E57DBBBAE309}"/>
          </ac:spMkLst>
        </pc:spChg>
        <pc:spChg chg="add mod">
          <ac:chgData name="Erkan ŞİRİN" userId="7f10ce1d6aaf8c5d" providerId="LiveId" clId="{588B88DF-C2C4-4BCD-97AE-CDE38E57829F}" dt="2019-07-17T20:42:21.064" v="211" actId="1076"/>
          <ac:spMkLst>
            <pc:docMk/>
            <pc:sldMk cId="68549751" sldId="267"/>
            <ac:spMk id="35" creationId="{18049254-EBDE-47E0-ACAA-146B0626E65A}"/>
          </ac:spMkLst>
        </pc:spChg>
        <pc:spChg chg="add mod">
          <ac:chgData name="Erkan ŞİRİN" userId="7f10ce1d6aaf8c5d" providerId="LiveId" clId="{588B88DF-C2C4-4BCD-97AE-CDE38E57829F}" dt="2019-07-17T20:42:27.918" v="213" actId="1076"/>
          <ac:spMkLst>
            <pc:docMk/>
            <pc:sldMk cId="68549751" sldId="267"/>
            <ac:spMk id="36" creationId="{A7369E94-618D-413B-BC44-6098D4CF92B8}"/>
          </ac:spMkLst>
        </pc:spChg>
        <pc:spChg chg="add mod">
          <ac:chgData name="Erkan ŞİRİN" userId="7f10ce1d6aaf8c5d" providerId="LiveId" clId="{588B88DF-C2C4-4BCD-97AE-CDE38E57829F}" dt="2019-07-17T20:42:27.918" v="213" actId="1076"/>
          <ac:spMkLst>
            <pc:docMk/>
            <pc:sldMk cId="68549751" sldId="267"/>
            <ac:spMk id="37" creationId="{CCEDD0CE-9519-4AB6-B893-28F4FE4ABFCB}"/>
          </ac:spMkLst>
        </pc:spChg>
        <pc:spChg chg="add mod">
          <ac:chgData name="Erkan ŞİRİN" userId="7f10ce1d6aaf8c5d" providerId="LiveId" clId="{588B88DF-C2C4-4BCD-97AE-CDE38E57829F}" dt="2019-07-17T20:43:08.068" v="218" actId="1076"/>
          <ac:spMkLst>
            <pc:docMk/>
            <pc:sldMk cId="68549751" sldId="267"/>
            <ac:spMk id="39" creationId="{89A08CE6-22DE-42F0-811A-654350D95813}"/>
          </ac:spMkLst>
        </pc:spChg>
        <pc:spChg chg="add mod">
          <ac:chgData name="Erkan ŞİRİN" userId="7f10ce1d6aaf8c5d" providerId="LiveId" clId="{588B88DF-C2C4-4BCD-97AE-CDE38E57829F}" dt="2019-07-17T20:43:38.121" v="233" actId="20577"/>
          <ac:spMkLst>
            <pc:docMk/>
            <pc:sldMk cId="68549751" sldId="267"/>
            <ac:spMk id="40" creationId="{661E564C-E22D-4FCB-8EC1-6F9B8FCBA0B3}"/>
          </ac:spMkLst>
        </pc:spChg>
        <pc:spChg chg="add mod">
          <ac:chgData name="Erkan ŞİRİN" userId="7f10ce1d6aaf8c5d" providerId="LiveId" clId="{588B88DF-C2C4-4BCD-97AE-CDE38E57829F}" dt="2019-07-17T20:43:48.014" v="235" actId="20577"/>
          <ac:spMkLst>
            <pc:docMk/>
            <pc:sldMk cId="68549751" sldId="267"/>
            <ac:spMk id="41" creationId="{64E0872D-0E44-40D0-976B-2AA6EEE7CF4D}"/>
          </ac:spMkLst>
        </pc:spChg>
        <pc:spChg chg="add mod">
          <ac:chgData name="Erkan ŞİRİN" userId="7f10ce1d6aaf8c5d" providerId="LiveId" clId="{588B88DF-C2C4-4BCD-97AE-CDE38E57829F}" dt="2019-07-17T20:43:55.171" v="237" actId="20577"/>
          <ac:spMkLst>
            <pc:docMk/>
            <pc:sldMk cId="68549751" sldId="267"/>
            <ac:spMk id="42" creationId="{6C9E524D-6B91-428B-9540-BA21DAF91FB7}"/>
          </ac:spMkLst>
        </pc:spChg>
        <pc:spChg chg="add mod">
          <ac:chgData name="Erkan ŞİRİN" userId="7f10ce1d6aaf8c5d" providerId="LiveId" clId="{588B88DF-C2C4-4BCD-97AE-CDE38E57829F}" dt="2019-07-17T20:43:58.452" v="239" actId="20577"/>
          <ac:spMkLst>
            <pc:docMk/>
            <pc:sldMk cId="68549751" sldId="267"/>
            <ac:spMk id="43" creationId="{F93C6761-1ED7-4C83-A3C2-FEDC37A206A2}"/>
          </ac:spMkLst>
        </pc:spChg>
        <pc:spChg chg="add mod">
          <ac:chgData name="Erkan ŞİRİN" userId="7f10ce1d6aaf8c5d" providerId="LiveId" clId="{588B88DF-C2C4-4BCD-97AE-CDE38E57829F}" dt="2019-07-17T20:44:02.219" v="241" actId="20577"/>
          <ac:spMkLst>
            <pc:docMk/>
            <pc:sldMk cId="68549751" sldId="267"/>
            <ac:spMk id="44" creationId="{7CE7371A-6BCF-489A-A328-F748186609F0}"/>
          </ac:spMkLst>
        </pc:spChg>
        <pc:spChg chg="add mod">
          <ac:chgData name="Erkan ŞİRİN" userId="7f10ce1d6aaf8c5d" providerId="LiveId" clId="{588B88DF-C2C4-4BCD-97AE-CDE38E57829F}" dt="2019-07-17T20:44:05.428" v="243" actId="20577"/>
          <ac:spMkLst>
            <pc:docMk/>
            <pc:sldMk cId="68549751" sldId="267"/>
            <ac:spMk id="45" creationId="{9BDAC7E7-261F-4270-8FD4-DB29E0E150A3}"/>
          </ac:spMkLst>
        </pc:spChg>
        <pc:spChg chg="add mod">
          <ac:chgData name="Erkan ŞİRİN" userId="7f10ce1d6aaf8c5d" providerId="LiveId" clId="{588B88DF-C2C4-4BCD-97AE-CDE38E57829F}" dt="2019-07-17T20:45:10.262" v="262" actId="255"/>
          <ac:spMkLst>
            <pc:docMk/>
            <pc:sldMk cId="68549751" sldId="267"/>
            <ac:spMk id="48" creationId="{CD081D93-D954-49BA-B720-ED8AB446E8F5}"/>
          </ac:spMkLst>
        </pc:spChg>
        <pc:picChg chg="add del mod">
          <ac:chgData name="Erkan ŞİRİN" userId="7f10ce1d6aaf8c5d" providerId="LiveId" clId="{588B88DF-C2C4-4BCD-97AE-CDE38E57829F}" dt="2019-07-17T20:25:19.068" v="130" actId="478"/>
          <ac:picMkLst>
            <pc:docMk/>
            <pc:sldMk cId="68549751" sldId="267"/>
            <ac:picMk id="1032" creationId="{3688A77F-7771-4DC3-B07E-195073CB1452}"/>
          </ac:picMkLst>
        </pc:picChg>
        <pc:cxnChg chg="add mod">
          <ac:chgData name="Erkan ŞİRİN" userId="7f10ce1d6aaf8c5d" providerId="LiveId" clId="{588B88DF-C2C4-4BCD-97AE-CDE38E57829F}" dt="2019-07-17T20:27:31.639" v="176" actId="208"/>
          <ac:cxnSpMkLst>
            <pc:docMk/>
            <pc:sldMk cId="68549751" sldId="267"/>
            <ac:cxnSpMk id="30" creationId="{41D8DE17-27CD-4DB0-861B-98DA171921D2}"/>
          </ac:cxnSpMkLst>
        </pc:cxnChg>
        <pc:cxnChg chg="add mod">
          <ac:chgData name="Erkan ŞİRİN" userId="7f10ce1d6aaf8c5d" providerId="LiveId" clId="{588B88DF-C2C4-4BCD-97AE-CDE38E57829F}" dt="2019-07-17T20:42:35.347" v="215" actId="1076"/>
          <ac:cxnSpMkLst>
            <pc:docMk/>
            <pc:sldMk cId="68549751" sldId="267"/>
            <ac:cxnSpMk id="38" creationId="{2C563B99-458E-4E3E-BBB9-29D96925DA10}"/>
          </ac:cxnSpMkLst>
        </pc:cxnChg>
        <pc:cxnChg chg="add mod">
          <ac:chgData name="Erkan ŞİRİN" userId="7f10ce1d6aaf8c5d" providerId="LiveId" clId="{588B88DF-C2C4-4BCD-97AE-CDE38E57829F}" dt="2019-07-17T20:43:08.068" v="218" actId="1076"/>
          <ac:cxnSpMkLst>
            <pc:docMk/>
            <pc:sldMk cId="68549751" sldId="267"/>
            <ac:cxnSpMk id="46" creationId="{BEF337A5-5BD1-4F92-B2F1-CAF3A9B5E5E3}"/>
          </ac:cxnSpMkLst>
        </pc:cxnChg>
      </pc:sldChg>
    </pc:docChg>
  </pc:docChgLst>
  <pc:docChgLst>
    <pc:chgData name="Erkan ŞİRİN" userId="7f10ce1d6aaf8c5d" providerId="LiveId" clId="{71BE6C37-2B26-4D08-BBBF-96D8C682D5C4}"/>
    <pc:docChg chg="custSel addSld modSld sldOrd">
      <pc:chgData name="Erkan ŞİRİN" userId="7f10ce1d6aaf8c5d" providerId="LiveId" clId="{71BE6C37-2B26-4D08-BBBF-96D8C682D5C4}" dt="2019-07-20T04:57:22.102" v="620" actId="13822"/>
      <pc:docMkLst>
        <pc:docMk/>
      </pc:docMkLst>
      <pc:sldChg chg="modSp modAnim">
        <pc:chgData name="Erkan ŞİRİN" userId="7f10ce1d6aaf8c5d" providerId="LiveId" clId="{71BE6C37-2B26-4D08-BBBF-96D8C682D5C4}" dt="2019-07-20T04:17:38.538" v="108"/>
        <pc:sldMkLst>
          <pc:docMk/>
          <pc:sldMk cId="2116207015" sldId="259"/>
        </pc:sldMkLst>
        <pc:spChg chg="mod">
          <ac:chgData name="Erkan ŞİRİN" userId="7f10ce1d6aaf8c5d" providerId="LiveId" clId="{71BE6C37-2B26-4D08-BBBF-96D8C682D5C4}" dt="2019-07-20T04:17:10.096" v="104" actId="20577"/>
          <ac:spMkLst>
            <pc:docMk/>
            <pc:sldMk cId="2116207015" sldId="259"/>
            <ac:spMk id="3" creationId="{00000000-0000-0000-0000-000000000000}"/>
          </ac:spMkLst>
        </pc:spChg>
        <pc:spChg chg="mod">
          <ac:chgData name="Erkan ŞİRİN" userId="7f10ce1d6aaf8c5d" providerId="LiveId" clId="{71BE6C37-2B26-4D08-BBBF-96D8C682D5C4}" dt="2019-07-20T04:15:52.578" v="88" actId="1076"/>
          <ac:spMkLst>
            <pc:docMk/>
            <pc:sldMk cId="2116207015" sldId="259"/>
            <ac:spMk id="16" creationId="{00000000-0000-0000-0000-000000000000}"/>
          </ac:spMkLst>
        </pc:spChg>
      </pc:sldChg>
      <pc:sldChg chg="modSp modAnim">
        <pc:chgData name="Erkan ŞİRİN" userId="7f10ce1d6aaf8c5d" providerId="LiveId" clId="{71BE6C37-2B26-4D08-BBBF-96D8C682D5C4}" dt="2019-07-20T04:18:36.824" v="114"/>
        <pc:sldMkLst>
          <pc:docMk/>
          <pc:sldMk cId="413775137" sldId="265"/>
        </pc:sldMkLst>
        <pc:spChg chg="mod">
          <ac:chgData name="Erkan ŞİRİN" userId="7f10ce1d6aaf8c5d" providerId="LiveId" clId="{71BE6C37-2B26-4D08-BBBF-96D8C682D5C4}" dt="2019-07-20T04:17:54.973" v="109" actId="20577"/>
          <ac:spMkLst>
            <pc:docMk/>
            <pc:sldMk cId="413775137" sldId="265"/>
            <ac:spMk id="3" creationId="{00000000-0000-0000-0000-000000000000}"/>
          </ac:spMkLst>
        </pc:spChg>
      </pc:sldChg>
      <pc:sldChg chg="addSp delSp modSp add ord delAnim modAnim">
        <pc:chgData name="Erkan ŞİRİN" userId="7f10ce1d6aaf8c5d" providerId="LiveId" clId="{71BE6C37-2B26-4D08-BBBF-96D8C682D5C4}" dt="2019-07-20T04:57:22.102" v="620" actId="13822"/>
        <pc:sldMkLst>
          <pc:docMk/>
          <pc:sldMk cId="1043619087" sldId="268"/>
        </pc:sldMkLst>
        <pc:spChg chg="add del mod">
          <ac:chgData name="Erkan ŞİRİN" userId="7f10ce1d6aaf8c5d" providerId="LiveId" clId="{71BE6C37-2B26-4D08-BBBF-96D8C682D5C4}" dt="2019-07-20T04:24:45.086" v="145" actId="478"/>
          <ac:spMkLst>
            <pc:docMk/>
            <pc:sldMk cId="1043619087" sldId="268"/>
            <ac:spMk id="2" creationId="{1C479522-D517-4C19-BFA9-E196229FEB7C}"/>
          </ac:spMkLst>
        </pc:spChg>
        <pc:spChg chg="del">
          <ac:chgData name="Erkan ŞİRİN" userId="7f10ce1d6aaf8c5d" providerId="LiveId" clId="{71BE6C37-2B26-4D08-BBBF-96D8C682D5C4}" dt="2019-07-20T04:23:46.588" v="117" actId="478"/>
          <ac:spMkLst>
            <pc:docMk/>
            <pc:sldMk cId="1043619087" sldId="268"/>
            <ac:spMk id="18" creationId="{340A3CC5-1582-442D-B126-63E0350F4FA2}"/>
          </ac:spMkLst>
        </pc:spChg>
        <pc:spChg chg="del">
          <ac:chgData name="Erkan ŞİRİN" userId="7f10ce1d6aaf8c5d" providerId="LiveId" clId="{71BE6C37-2B26-4D08-BBBF-96D8C682D5C4}" dt="2019-07-20T04:23:46.588" v="117" actId="478"/>
          <ac:spMkLst>
            <pc:docMk/>
            <pc:sldMk cId="1043619087" sldId="268"/>
            <ac:spMk id="20" creationId="{F2082B7F-F9AD-4893-A7A2-2DD572349ADE}"/>
          </ac:spMkLst>
        </pc:spChg>
        <pc:spChg chg="del">
          <ac:chgData name="Erkan ŞİRİN" userId="7f10ce1d6aaf8c5d" providerId="LiveId" clId="{71BE6C37-2B26-4D08-BBBF-96D8C682D5C4}" dt="2019-07-20T04:23:46.588" v="117" actId="478"/>
          <ac:spMkLst>
            <pc:docMk/>
            <pc:sldMk cId="1043619087" sldId="268"/>
            <ac:spMk id="21" creationId="{24CB0C8F-CF0E-4934-8C06-FCAA42AC77EB}"/>
          </ac:spMkLst>
        </pc:spChg>
        <pc:spChg chg="del">
          <ac:chgData name="Erkan ŞİRİN" userId="7f10ce1d6aaf8c5d" providerId="LiveId" clId="{71BE6C37-2B26-4D08-BBBF-96D8C682D5C4}" dt="2019-07-20T04:23:46.588" v="117" actId="478"/>
          <ac:spMkLst>
            <pc:docMk/>
            <pc:sldMk cId="1043619087" sldId="268"/>
            <ac:spMk id="23" creationId="{4F0BE6ED-24AC-453E-9657-C62B9498EEC1}"/>
          </ac:spMkLst>
        </pc:spChg>
        <pc:spChg chg="del">
          <ac:chgData name="Erkan ŞİRİN" userId="7f10ce1d6aaf8c5d" providerId="LiveId" clId="{71BE6C37-2B26-4D08-BBBF-96D8C682D5C4}" dt="2019-07-20T04:23:46.588" v="117" actId="478"/>
          <ac:spMkLst>
            <pc:docMk/>
            <pc:sldMk cId="1043619087" sldId="268"/>
            <ac:spMk id="24" creationId="{6FE68652-73E6-41F1-BC1F-20F88A5EB59F}"/>
          </ac:spMkLst>
        </pc:spChg>
        <pc:spChg chg="del">
          <ac:chgData name="Erkan ŞİRİN" userId="7f10ce1d6aaf8c5d" providerId="LiveId" clId="{71BE6C37-2B26-4D08-BBBF-96D8C682D5C4}" dt="2019-07-20T04:23:46.588" v="117" actId="478"/>
          <ac:spMkLst>
            <pc:docMk/>
            <pc:sldMk cId="1043619087" sldId="268"/>
            <ac:spMk id="25" creationId="{058FA32E-47C0-4505-8D68-B230994A6101}"/>
          </ac:spMkLst>
        </pc:spChg>
        <pc:spChg chg="del">
          <ac:chgData name="Erkan ŞİRİN" userId="7f10ce1d6aaf8c5d" providerId="LiveId" clId="{71BE6C37-2B26-4D08-BBBF-96D8C682D5C4}" dt="2019-07-20T04:23:46.588" v="117" actId="478"/>
          <ac:spMkLst>
            <pc:docMk/>
            <pc:sldMk cId="1043619087" sldId="268"/>
            <ac:spMk id="28" creationId="{E8C5C7CF-309B-4E28-B8D3-78D39B5E7F73}"/>
          </ac:spMkLst>
        </pc:spChg>
        <pc:spChg chg="del">
          <ac:chgData name="Erkan ŞİRİN" userId="7f10ce1d6aaf8c5d" providerId="LiveId" clId="{71BE6C37-2B26-4D08-BBBF-96D8C682D5C4}" dt="2019-07-20T04:23:46.588" v="117" actId="478"/>
          <ac:spMkLst>
            <pc:docMk/>
            <pc:sldMk cId="1043619087" sldId="268"/>
            <ac:spMk id="29" creationId="{D61800C2-3405-49D7-B5F8-6A0C0584DB99}"/>
          </ac:spMkLst>
        </pc:spChg>
        <pc:spChg chg="del">
          <ac:chgData name="Erkan ŞİRİN" userId="7f10ce1d6aaf8c5d" providerId="LiveId" clId="{71BE6C37-2B26-4D08-BBBF-96D8C682D5C4}" dt="2019-07-20T04:23:46.588" v="117" actId="478"/>
          <ac:spMkLst>
            <pc:docMk/>
            <pc:sldMk cId="1043619087" sldId="268"/>
            <ac:spMk id="31" creationId="{72A4AF04-5B03-41E1-AF05-EBFC8F72D3C5}"/>
          </ac:spMkLst>
        </pc:spChg>
        <pc:spChg chg="del">
          <ac:chgData name="Erkan ŞİRİN" userId="7f10ce1d6aaf8c5d" providerId="LiveId" clId="{71BE6C37-2B26-4D08-BBBF-96D8C682D5C4}" dt="2019-07-20T04:23:46.588" v="117" actId="478"/>
          <ac:spMkLst>
            <pc:docMk/>
            <pc:sldMk cId="1043619087" sldId="268"/>
            <ac:spMk id="32" creationId="{78132E68-4D3E-4F2F-BF8E-4A4384777CD3}"/>
          </ac:spMkLst>
        </pc:spChg>
        <pc:spChg chg="del">
          <ac:chgData name="Erkan ŞİRİN" userId="7f10ce1d6aaf8c5d" providerId="LiveId" clId="{71BE6C37-2B26-4D08-BBBF-96D8C682D5C4}" dt="2019-07-20T04:23:46.588" v="117" actId="478"/>
          <ac:spMkLst>
            <pc:docMk/>
            <pc:sldMk cId="1043619087" sldId="268"/>
            <ac:spMk id="33" creationId="{E32AAACC-BB11-4DC6-BBC5-46537AE0D6DA}"/>
          </ac:spMkLst>
        </pc:spChg>
        <pc:spChg chg="del">
          <ac:chgData name="Erkan ŞİRİN" userId="7f10ce1d6aaf8c5d" providerId="LiveId" clId="{71BE6C37-2B26-4D08-BBBF-96D8C682D5C4}" dt="2019-07-20T04:23:46.588" v="117" actId="478"/>
          <ac:spMkLst>
            <pc:docMk/>
            <pc:sldMk cId="1043619087" sldId="268"/>
            <ac:spMk id="34" creationId="{A4F69133-BFC6-4C75-9D66-E57DBBBAE309}"/>
          </ac:spMkLst>
        </pc:spChg>
        <pc:spChg chg="del">
          <ac:chgData name="Erkan ŞİRİN" userId="7f10ce1d6aaf8c5d" providerId="LiveId" clId="{71BE6C37-2B26-4D08-BBBF-96D8C682D5C4}" dt="2019-07-20T04:23:46.588" v="117" actId="478"/>
          <ac:spMkLst>
            <pc:docMk/>
            <pc:sldMk cId="1043619087" sldId="268"/>
            <ac:spMk id="35" creationId="{18049254-EBDE-47E0-ACAA-146B0626E65A}"/>
          </ac:spMkLst>
        </pc:spChg>
        <pc:spChg chg="del">
          <ac:chgData name="Erkan ŞİRİN" userId="7f10ce1d6aaf8c5d" providerId="LiveId" clId="{71BE6C37-2B26-4D08-BBBF-96D8C682D5C4}" dt="2019-07-20T04:23:46.588" v="117" actId="478"/>
          <ac:spMkLst>
            <pc:docMk/>
            <pc:sldMk cId="1043619087" sldId="268"/>
            <ac:spMk id="36" creationId="{A7369E94-618D-413B-BC44-6098D4CF92B8}"/>
          </ac:spMkLst>
        </pc:spChg>
        <pc:spChg chg="del">
          <ac:chgData name="Erkan ŞİRİN" userId="7f10ce1d6aaf8c5d" providerId="LiveId" clId="{71BE6C37-2B26-4D08-BBBF-96D8C682D5C4}" dt="2019-07-20T04:23:46.588" v="117" actId="478"/>
          <ac:spMkLst>
            <pc:docMk/>
            <pc:sldMk cId="1043619087" sldId="268"/>
            <ac:spMk id="37" creationId="{CCEDD0CE-9519-4AB6-B893-28F4FE4ABFCB}"/>
          </ac:spMkLst>
        </pc:spChg>
        <pc:spChg chg="del">
          <ac:chgData name="Erkan ŞİRİN" userId="7f10ce1d6aaf8c5d" providerId="LiveId" clId="{71BE6C37-2B26-4D08-BBBF-96D8C682D5C4}" dt="2019-07-20T04:23:46.588" v="117" actId="478"/>
          <ac:spMkLst>
            <pc:docMk/>
            <pc:sldMk cId="1043619087" sldId="268"/>
            <ac:spMk id="39" creationId="{89A08CE6-22DE-42F0-811A-654350D95813}"/>
          </ac:spMkLst>
        </pc:spChg>
        <pc:spChg chg="del">
          <ac:chgData name="Erkan ŞİRİN" userId="7f10ce1d6aaf8c5d" providerId="LiveId" clId="{71BE6C37-2B26-4D08-BBBF-96D8C682D5C4}" dt="2019-07-20T04:23:46.588" v="117" actId="478"/>
          <ac:spMkLst>
            <pc:docMk/>
            <pc:sldMk cId="1043619087" sldId="268"/>
            <ac:spMk id="40" creationId="{661E564C-E22D-4FCB-8EC1-6F9B8FCBA0B3}"/>
          </ac:spMkLst>
        </pc:spChg>
        <pc:spChg chg="del">
          <ac:chgData name="Erkan ŞİRİN" userId="7f10ce1d6aaf8c5d" providerId="LiveId" clId="{71BE6C37-2B26-4D08-BBBF-96D8C682D5C4}" dt="2019-07-20T04:23:46.588" v="117" actId="478"/>
          <ac:spMkLst>
            <pc:docMk/>
            <pc:sldMk cId="1043619087" sldId="268"/>
            <ac:spMk id="41" creationId="{64E0872D-0E44-40D0-976B-2AA6EEE7CF4D}"/>
          </ac:spMkLst>
        </pc:spChg>
        <pc:spChg chg="del">
          <ac:chgData name="Erkan ŞİRİN" userId="7f10ce1d6aaf8c5d" providerId="LiveId" clId="{71BE6C37-2B26-4D08-BBBF-96D8C682D5C4}" dt="2019-07-20T04:23:46.588" v="117" actId="478"/>
          <ac:spMkLst>
            <pc:docMk/>
            <pc:sldMk cId="1043619087" sldId="268"/>
            <ac:spMk id="42" creationId="{6C9E524D-6B91-428B-9540-BA21DAF91FB7}"/>
          </ac:spMkLst>
        </pc:spChg>
        <pc:spChg chg="del">
          <ac:chgData name="Erkan ŞİRİN" userId="7f10ce1d6aaf8c5d" providerId="LiveId" clId="{71BE6C37-2B26-4D08-BBBF-96D8C682D5C4}" dt="2019-07-20T04:23:46.588" v="117" actId="478"/>
          <ac:spMkLst>
            <pc:docMk/>
            <pc:sldMk cId="1043619087" sldId="268"/>
            <ac:spMk id="43" creationId="{F93C6761-1ED7-4C83-A3C2-FEDC37A206A2}"/>
          </ac:spMkLst>
        </pc:spChg>
        <pc:spChg chg="del">
          <ac:chgData name="Erkan ŞİRİN" userId="7f10ce1d6aaf8c5d" providerId="LiveId" clId="{71BE6C37-2B26-4D08-BBBF-96D8C682D5C4}" dt="2019-07-20T04:23:46.588" v="117" actId="478"/>
          <ac:spMkLst>
            <pc:docMk/>
            <pc:sldMk cId="1043619087" sldId="268"/>
            <ac:spMk id="44" creationId="{7CE7371A-6BCF-489A-A328-F748186609F0}"/>
          </ac:spMkLst>
        </pc:spChg>
        <pc:spChg chg="del">
          <ac:chgData name="Erkan ŞİRİN" userId="7f10ce1d6aaf8c5d" providerId="LiveId" clId="{71BE6C37-2B26-4D08-BBBF-96D8C682D5C4}" dt="2019-07-20T04:23:46.588" v="117" actId="478"/>
          <ac:spMkLst>
            <pc:docMk/>
            <pc:sldMk cId="1043619087" sldId="268"/>
            <ac:spMk id="45" creationId="{9BDAC7E7-261F-4270-8FD4-DB29E0E150A3}"/>
          </ac:spMkLst>
        </pc:spChg>
        <pc:spChg chg="add mod">
          <ac:chgData name="Erkan ŞİRİN" userId="7f10ce1d6aaf8c5d" providerId="LiveId" clId="{71BE6C37-2B26-4D08-BBBF-96D8C682D5C4}" dt="2019-07-20T04:30:05.461" v="252" actId="14100"/>
          <ac:spMkLst>
            <pc:docMk/>
            <pc:sldMk cId="1043619087" sldId="268"/>
            <ac:spMk id="47" creationId="{4F784242-0C27-4126-B826-78A83FAFFAF8}"/>
          </ac:spMkLst>
        </pc:spChg>
        <pc:spChg chg="del">
          <ac:chgData name="Erkan ŞİRİN" userId="7f10ce1d6aaf8c5d" providerId="LiveId" clId="{71BE6C37-2B26-4D08-BBBF-96D8C682D5C4}" dt="2019-07-20T04:23:46.588" v="117" actId="478"/>
          <ac:spMkLst>
            <pc:docMk/>
            <pc:sldMk cId="1043619087" sldId="268"/>
            <ac:spMk id="48" creationId="{CD081D93-D954-49BA-B720-ED8AB446E8F5}"/>
          </ac:spMkLst>
        </pc:spChg>
        <pc:spChg chg="add mod">
          <ac:chgData name="Erkan ŞİRİN" userId="7f10ce1d6aaf8c5d" providerId="LiveId" clId="{71BE6C37-2B26-4D08-BBBF-96D8C682D5C4}" dt="2019-07-20T04:39:39.961" v="426" actId="1076"/>
          <ac:spMkLst>
            <pc:docMk/>
            <pc:sldMk cId="1043619087" sldId="268"/>
            <ac:spMk id="49" creationId="{9F8D209E-4764-4F25-B565-564CFC2F577D}"/>
          </ac:spMkLst>
        </pc:spChg>
        <pc:spChg chg="add mod">
          <ac:chgData name="Erkan ŞİRİN" userId="7f10ce1d6aaf8c5d" providerId="LiveId" clId="{71BE6C37-2B26-4D08-BBBF-96D8C682D5C4}" dt="2019-07-20T04:39:34.529" v="425" actId="1076"/>
          <ac:spMkLst>
            <pc:docMk/>
            <pc:sldMk cId="1043619087" sldId="268"/>
            <ac:spMk id="50" creationId="{012FBECA-2C86-418E-8C87-2EB32104424A}"/>
          </ac:spMkLst>
        </pc:spChg>
        <pc:spChg chg="add del mod">
          <ac:chgData name="Erkan ŞİRİN" userId="7f10ce1d6aaf8c5d" providerId="LiveId" clId="{71BE6C37-2B26-4D08-BBBF-96D8C682D5C4}" dt="2019-07-20T04:32:07.609" v="264" actId="478"/>
          <ac:spMkLst>
            <pc:docMk/>
            <pc:sldMk cId="1043619087" sldId="268"/>
            <ac:spMk id="51" creationId="{96DB010B-16CE-4C20-9096-81C758DD6810}"/>
          </ac:spMkLst>
        </pc:spChg>
        <pc:spChg chg="add del mod">
          <ac:chgData name="Erkan ŞİRİN" userId="7f10ce1d6aaf8c5d" providerId="LiveId" clId="{71BE6C37-2B26-4D08-BBBF-96D8C682D5C4}" dt="2019-07-20T04:32:07.609" v="264" actId="478"/>
          <ac:spMkLst>
            <pc:docMk/>
            <pc:sldMk cId="1043619087" sldId="268"/>
            <ac:spMk id="52" creationId="{64626007-7AAD-4FEC-9C6D-C2B4019CC5F3}"/>
          </ac:spMkLst>
        </pc:spChg>
        <pc:spChg chg="add del mod">
          <ac:chgData name="Erkan ŞİRİN" userId="7f10ce1d6aaf8c5d" providerId="LiveId" clId="{71BE6C37-2B26-4D08-BBBF-96D8C682D5C4}" dt="2019-07-20T04:32:07.609" v="264" actId="478"/>
          <ac:spMkLst>
            <pc:docMk/>
            <pc:sldMk cId="1043619087" sldId="268"/>
            <ac:spMk id="53" creationId="{04681890-E5C1-4BA6-9800-3C48D89ECC5D}"/>
          </ac:spMkLst>
        </pc:spChg>
        <pc:spChg chg="add mod">
          <ac:chgData name="Erkan ŞİRİN" userId="7f10ce1d6aaf8c5d" providerId="LiveId" clId="{71BE6C37-2B26-4D08-BBBF-96D8C682D5C4}" dt="2019-07-20T04:39:30.891" v="424" actId="1076"/>
          <ac:spMkLst>
            <pc:docMk/>
            <pc:sldMk cId="1043619087" sldId="268"/>
            <ac:spMk id="54" creationId="{A67C6CDF-2FE2-4C7D-9803-09C9536E340C}"/>
          </ac:spMkLst>
        </pc:spChg>
        <pc:spChg chg="add mod">
          <ac:chgData name="Erkan ŞİRİN" userId="7f10ce1d6aaf8c5d" providerId="LiveId" clId="{71BE6C37-2B26-4D08-BBBF-96D8C682D5C4}" dt="2019-07-20T04:39:59.033" v="427" actId="1076"/>
          <ac:spMkLst>
            <pc:docMk/>
            <pc:sldMk cId="1043619087" sldId="268"/>
            <ac:spMk id="55" creationId="{25DAF4DB-CD88-4C1F-BF15-90F121AC8834}"/>
          </ac:spMkLst>
        </pc:spChg>
        <pc:spChg chg="add mod">
          <ac:chgData name="Erkan ŞİRİN" userId="7f10ce1d6aaf8c5d" providerId="LiveId" clId="{71BE6C37-2B26-4D08-BBBF-96D8C682D5C4}" dt="2019-07-20T04:39:21.479" v="422" actId="1076"/>
          <ac:spMkLst>
            <pc:docMk/>
            <pc:sldMk cId="1043619087" sldId="268"/>
            <ac:spMk id="56" creationId="{8C7A3A2E-E9E9-4D7E-806B-650007FBFEF6}"/>
          </ac:spMkLst>
        </pc:spChg>
        <pc:spChg chg="add mod">
          <ac:chgData name="Erkan ŞİRİN" userId="7f10ce1d6aaf8c5d" providerId="LiveId" clId="{71BE6C37-2B26-4D08-BBBF-96D8C682D5C4}" dt="2019-07-20T04:34:11.286" v="295" actId="20577"/>
          <ac:spMkLst>
            <pc:docMk/>
            <pc:sldMk cId="1043619087" sldId="268"/>
            <ac:spMk id="63" creationId="{B8D24E76-CE80-401B-B214-8A1D128F2D2E}"/>
          </ac:spMkLst>
        </pc:spChg>
        <pc:spChg chg="add mod">
          <ac:chgData name="Erkan ŞİRİN" userId="7f10ce1d6aaf8c5d" providerId="LiveId" clId="{71BE6C37-2B26-4D08-BBBF-96D8C682D5C4}" dt="2019-07-20T04:49:15.285" v="548" actId="1076"/>
          <ac:spMkLst>
            <pc:docMk/>
            <pc:sldMk cId="1043619087" sldId="268"/>
            <ac:spMk id="64" creationId="{700A4804-C89B-49A7-BC4A-C5852DEA5A97}"/>
          </ac:spMkLst>
        </pc:spChg>
        <pc:spChg chg="add mod">
          <ac:chgData name="Erkan ŞİRİN" userId="7f10ce1d6aaf8c5d" providerId="LiveId" clId="{71BE6C37-2B26-4D08-BBBF-96D8C682D5C4}" dt="2019-07-20T04:49:12.317" v="547" actId="1076"/>
          <ac:spMkLst>
            <pc:docMk/>
            <pc:sldMk cId="1043619087" sldId="268"/>
            <ac:spMk id="65" creationId="{FCD785B9-A74E-49B3-855F-B97D408200AB}"/>
          </ac:spMkLst>
        </pc:spChg>
        <pc:spChg chg="add mod">
          <ac:chgData name="Erkan ŞİRİN" userId="7f10ce1d6aaf8c5d" providerId="LiveId" clId="{71BE6C37-2B26-4D08-BBBF-96D8C682D5C4}" dt="2019-07-20T04:49:18.401" v="549" actId="1076"/>
          <ac:spMkLst>
            <pc:docMk/>
            <pc:sldMk cId="1043619087" sldId="268"/>
            <ac:spMk id="66" creationId="{41444FFC-FD56-41BC-8E9A-C3C501E80BAA}"/>
          </ac:spMkLst>
        </pc:spChg>
        <pc:spChg chg="add mod">
          <ac:chgData name="Erkan ŞİRİN" userId="7f10ce1d6aaf8c5d" providerId="LiveId" clId="{71BE6C37-2B26-4D08-BBBF-96D8C682D5C4}" dt="2019-07-20T04:49:25.147" v="550" actId="1076"/>
          <ac:spMkLst>
            <pc:docMk/>
            <pc:sldMk cId="1043619087" sldId="268"/>
            <ac:spMk id="67" creationId="{B21CF81C-138B-4C66-AE08-63494932E3BE}"/>
          </ac:spMkLst>
        </pc:spChg>
        <pc:spChg chg="add mod">
          <ac:chgData name="Erkan ŞİRİN" userId="7f10ce1d6aaf8c5d" providerId="LiveId" clId="{71BE6C37-2B26-4D08-BBBF-96D8C682D5C4}" dt="2019-07-20T04:48:34.641" v="543" actId="14100"/>
          <ac:spMkLst>
            <pc:docMk/>
            <pc:sldMk cId="1043619087" sldId="268"/>
            <ac:spMk id="68" creationId="{2E2C7163-CD6F-44BA-85D8-D41C04BA2B27}"/>
          </ac:spMkLst>
        </pc:spChg>
        <pc:spChg chg="add mod">
          <ac:chgData name="Erkan ŞİRİN" userId="7f10ce1d6aaf8c5d" providerId="LiveId" clId="{71BE6C37-2B26-4D08-BBBF-96D8C682D5C4}" dt="2019-07-20T04:48:34.641" v="543" actId="14100"/>
          <ac:spMkLst>
            <pc:docMk/>
            <pc:sldMk cId="1043619087" sldId="268"/>
            <ac:spMk id="69" creationId="{A752CFD7-095A-4A94-8392-FBC47F26A54C}"/>
          </ac:spMkLst>
        </pc:spChg>
        <pc:spChg chg="add mod">
          <ac:chgData name="Erkan ŞİRİN" userId="7f10ce1d6aaf8c5d" providerId="LiveId" clId="{71BE6C37-2B26-4D08-BBBF-96D8C682D5C4}" dt="2019-07-20T04:48:34.641" v="543" actId="14100"/>
          <ac:spMkLst>
            <pc:docMk/>
            <pc:sldMk cId="1043619087" sldId="268"/>
            <ac:spMk id="70" creationId="{24C1350E-CE7E-4FF1-A004-75217644EECB}"/>
          </ac:spMkLst>
        </pc:spChg>
        <pc:spChg chg="add mod">
          <ac:chgData name="Erkan ŞİRİN" userId="7f10ce1d6aaf8c5d" providerId="LiveId" clId="{71BE6C37-2B26-4D08-BBBF-96D8C682D5C4}" dt="2019-07-20T04:48:34.641" v="543" actId="14100"/>
          <ac:spMkLst>
            <pc:docMk/>
            <pc:sldMk cId="1043619087" sldId="268"/>
            <ac:spMk id="71" creationId="{2CB0062A-5A52-40CD-99D5-3D229C9F0F99}"/>
          </ac:spMkLst>
        </pc:spChg>
        <pc:spChg chg="add mod">
          <ac:chgData name="Erkan ŞİRİN" userId="7f10ce1d6aaf8c5d" providerId="LiveId" clId="{71BE6C37-2B26-4D08-BBBF-96D8C682D5C4}" dt="2019-07-20T04:48:47.247" v="544" actId="14100"/>
          <ac:spMkLst>
            <pc:docMk/>
            <pc:sldMk cId="1043619087" sldId="268"/>
            <ac:spMk id="101" creationId="{CC4F0812-E9CA-4930-ABAF-B9C6DD0A32FA}"/>
          </ac:spMkLst>
        </pc:spChg>
        <pc:spChg chg="add mod">
          <ac:chgData name="Erkan ŞİRİN" userId="7f10ce1d6aaf8c5d" providerId="LiveId" clId="{71BE6C37-2B26-4D08-BBBF-96D8C682D5C4}" dt="2019-07-20T04:48:47.247" v="544" actId="14100"/>
          <ac:spMkLst>
            <pc:docMk/>
            <pc:sldMk cId="1043619087" sldId="268"/>
            <ac:spMk id="102" creationId="{44C0A076-2542-42C1-AC43-CEB42D6B4A78}"/>
          </ac:spMkLst>
        </pc:spChg>
        <pc:spChg chg="add del">
          <ac:chgData name="Erkan ŞİRİN" userId="7f10ce1d6aaf8c5d" providerId="LiveId" clId="{71BE6C37-2B26-4D08-BBBF-96D8C682D5C4}" dt="2019-07-20T04:43:26.551" v="470"/>
          <ac:spMkLst>
            <pc:docMk/>
            <pc:sldMk cId="1043619087" sldId="268"/>
            <ac:spMk id="112" creationId="{B3628146-6B54-4AAF-9164-8D3C14840C7F}"/>
          </ac:spMkLst>
        </pc:spChg>
        <pc:spChg chg="add mod">
          <ac:chgData name="Erkan ŞİRİN" userId="7f10ce1d6aaf8c5d" providerId="LiveId" clId="{71BE6C37-2B26-4D08-BBBF-96D8C682D5C4}" dt="2019-07-20T04:49:56.589" v="564" actId="1076"/>
          <ac:spMkLst>
            <pc:docMk/>
            <pc:sldMk cId="1043619087" sldId="268"/>
            <ac:spMk id="126" creationId="{39190291-19A1-4EE7-9C74-6EB369415874}"/>
          </ac:spMkLst>
        </pc:spChg>
        <pc:spChg chg="add mod">
          <ac:chgData name="Erkan ŞİRİN" userId="7f10ce1d6aaf8c5d" providerId="LiveId" clId="{71BE6C37-2B26-4D08-BBBF-96D8C682D5C4}" dt="2019-07-20T04:50:21.840" v="572" actId="1038"/>
          <ac:spMkLst>
            <pc:docMk/>
            <pc:sldMk cId="1043619087" sldId="268"/>
            <ac:spMk id="127" creationId="{755FA4EB-9246-46A1-ACAF-36408D6480AB}"/>
          </ac:spMkLst>
        </pc:spChg>
        <pc:spChg chg="add mod">
          <ac:chgData name="Erkan ŞİRİN" userId="7f10ce1d6aaf8c5d" providerId="LiveId" clId="{71BE6C37-2B26-4D08-BBBF-96D8C682D5C4}" dt="2019-07-20T04:49:38.644" v="560" actId="20577"/>
          <ac:spMkLst>
            <pc:docMk/>
            <pc:sldMk cId="1043619087" sldId="268"/>
            <ac:spMk id="144" creationId="{7CB7795E-BD62-487E-A9B2-B5833EFA1464}"/>
          </ac:spMkLst>
        </pc:spChg>
        <pc:spChg chg="add mod">
          <ac:chgData name="Erkan ŞİRİN" userId="7f10ce1d6aaf8c5d" providerId="LiveId" clId="{71BE6C37-2B26-4D08-BBBF-96D8C682D5C4}" dt="2019-07-20T04:57:22.102" v="620" actId="13822"/>
          <ac:spMkLst>
            <pc:docMk/>
            <pc:sldMk cId="1043619087" sldId="268"/>
            <ac:spMk id="153" creationId="{2DC541EF-0867-4666-816A-5DEC49E8ABBC}"/>
          </ac:spMkLst>
        </pc:spChg>
        <pc:picChg chg="add del mod">
          <ac:chgData name="Erkan ŞİRİN" userId="7f10ce1d6aaf8c5d" providerId="LiveId" clId="{71BE6C37-2B26-4D08-BBBF-96D8C682D5C4}" dt="2019-07-20T04:26:16.602" v="152" actId="478"/>
          <ac:picMkLst>
            <pc:docMk/>
            <pc:sldMk cId="1043619087" sldId="268"/>
            <ac:picMk id="9" creationId="{6707B06B-1532-409F-8304-AFCB2FEF73BE}"/>
          </ac:picMkLst>
        </pc:picChg>
        <pc:picChg chg="add del mod">
          <ac:chgData name="Erkan ŞİRİN" userId="7f10ce1d6aaf8c5d" providerId="LiveId" clId="{71BE6C37-2B26-4D08-BBBF-96D8C682D5C4}" dt="2019-07-20T04:25:16.227" v="147" actId="478"/>
          <ac:picMkLst>
            <pc:docMk/>
            <pc:sldMk cId="1043619087" sldId="268"/>
            <ac:picMk id="1026" creationId="{5B06D45E-894E-488E-9747-621A3EFA5DCD}"/>
          </ac:picMkLst>
        </pc:picChg>
        <pc:cxnChg chg="add mod">
          <ac:chgData name="Erkan ŞİRİN" userId="7f10ce1d6aaf8c5d" providerId="LiveId" clId="{71BE6C37-2B26-4D08-BBBF-96D8C682D5C4}" dt="2019-07-20T04:39:39.961" v="426" actId="1076"/>
          <ac:cxnSpMkLst>
            <pc:docMk/>
            <pc:sldMk cId="1043619087" sldId="268"/>
            <ac:cxnSpMk id="17" creationId="{F348C6BD-4D5D-4AAF-A818-6DE3451D2AF5}"/>
          </ac:cxnSpMkLst>
        </pc:cxnChg>
        <pc:cxnChg chg="del">
          <ac:chgData name="Erkan ŞİRİN" userId="7f10ce1d6aaf8c5d" providerId="LiveId" clId="{71BE6C37-2B26-4D08-BBBF-96D8C682D5C4}" dt="2019-07-20T04:23:46.588" v="117" actId="478"/>
          <ac:cxnSpMkLst>
            <pc:docMk/>
            <pc:sldMk cId="1043619087" sldId="268"/>
            <ac:cxnSpMk id="30" creationId="{41D8DE17-27CD-4DB0-861B-98DA171921D2}"/>
          </ac:cxnSpMkLst>
        </pc:cxnChg>
        <pc:cxnChg chg="del">
          <ac:chgData name="Erkan ŞİRİN" userId="7f10ce1d6aaf8c5d" providerId="LiveId" clId="{71BE6C37-2B26-4D08-BBBF-96D8C682D5C4}" dt="2019-07-20T04:23:46.588" v="117" actId="478"/>
          <ac:cxnSpMkLst>
            <pc:docMk/>
            <pc:sldMk cId="1043619087" sldId="268"/>
            <ac:cxnSpMk id="38" creationId="{2C563B99-458E-4E3E-BBB9-29D96925DA10}"/>
          </ac:cxnSpMkLst>
        </pc:cxnChg>
        <pc:cxnChg chg="del">
          <ac:chgData name="Erkan ŞİRİN" userId="7f10ce1d6aaf8c5d" providerId="LiveId" clId="{71BE6C37-2B26-4D08-BBBF-96D8C682D5C4}" dt="2019-07-20T04:23:46.588" v="117" actId="478"/>
          <ac:cxnSpMkLst>
            <pc:docMk/>
            <pc:sldMk cId="1043619087" sldId="268"/>
            <ac:cxnSpMk id="46" creationId="{BEF337A5-5BD1-4F92-B2F1-CAF3A9B5E5E3}"/>
          </ac:cxnSpMkLst>
        </pc:cxnChg>
        <pc:cxnChg chg="add mod">
          <ac:chgData name="Erkan ŞİRİN" userId="7f10ce1d6aaf8c5d" providerId="LiveId" clId="{71BE6C37-2B26-4D08-BBBF-96D8C682D5C4}" dt="2019-07-20T04:39:39.961" v="426" actId="1076"/>
          <ac:cxnSpMkLst>
            <pc:docMk/>
            <pc:sldMk cId="1043619087" sldId="268"/>
            <ac:cxnSpMk id="57" creationId="{DDE51D89-5C55-48B6-91F7-0D84D79CC377}"/>
          </ac:cxnSpMkLst>
        </pc:cxnChg>
        <pc:cxnChg chg="add mod">
          <ac:chgData name="Erkan ŞİRİN" userId="7f10ce1d6aaf8c5d" providerId="LiveId" clId="{71BE6C37-2B26-4D08-BBBF-96D8C682D5C4}" dt="2019-07-20T04:39:59.033" v="427" actId="1076"/>
          <ac:cxnSpMkLst>
            <pc:docMk/>
            <pc:sldMk cId="1043619087" sldId="268"/>
            <ac:cxnSpMk id="58" creationId="{9617B3AF-ED21-49BD-9062-87E55B39E4E8}"/>
          </ac:cxnSpMkLst>
        </pc:cxnChg>
        <pc:cxnChg chg="add mod">
          <ac:chgData name="Erkan ŞİRİN" userId="7f10ce1d6aaf8c5d" providerId="LiveId" clId="{71BE6C37-2B26-4D08-BBBF-96D8C682D5C4}" dt="2019-07-20T04:39:39.961" v="426" actId="1076"/>
          <ac:cxnSpMkLst>
            <pc:docMk/>
            <pc:sldMk cId="1043619087" sldId="268"/>
            <ac:cxnSpMk id="60" creationId="{9B54EE08-BA6C-4474-9D8F-5D4DC7BAE870}"/>
          </ac:cxnSpMkLst>
        </pc:cxnChg>
        <pc:cxnChg chg="add mod">
          <ac:chgData name="Erkan ŞİRİN" userId="7f10ce1d6aaf8c5d" providerId="LiveId" clId="{71BE6C37-2B26-4D08-BBBF-96D8C682D5C4}" dt="2019-07-20T04:48:34.641" v="543" actId="14100"/>
          <ac:cxnSpMkLst>
            <pc:docMk/>
            <pc:sldMk cId="1043619087" sldId="268"/>
            <ac:cxnSpMk id="72" creationId="{AF5A8CA2-1D62-485D-B662-80FFAD7390B9}"/>
          </ac:cxnSpMkLst>
        </pc:cxnChg>
        <pc:cxnChg chg="add mod">
          <ac:chgData name="Erkan ŞİRİN" userId="7f10ce1d6aaf8c5d" providerId="LiveId" clId="{71BE6C37-2B26-4D08-BBBF-96D8C682D5C4}" dt="2019-07-20T04:48:34.641" v="543" actId="14100"/>
          <ac:cxnSpMkLst>
            <pc:docMk/>
            <pc:sldMk cId="1043619087" sldId="268"/>
            <ac:cxnSpMk id="73" creationId="{4AE9AB08-1989-4D88-AB94-F1AC6111F929}"/>
          </ac:cxnSpMkLst>
        </pc:cxnChg>
        <pc:cxnChg chg="add mod">
          <ac:chgData name="Erkan ŞİRİN" userId="7f10ce1d6aaf8c5d" providerId="LiveId" clId="{71BE6C37-2B26-4D08-BBBF-96D8C682D5C4}" dt="2019-07-20T04:48:34.641" v="543" actId="14100"/>
          <ac:cxnSpMkLst>
            <pc:docMk/>
            <pc:sldMk cId="1043619087" sldId="268"/>
            <ac:cxnSpMk id="74" creationId="{5DB19DA8-DD0A-4EA6-8633-B9EF02734B89}"/>
          </ac:cxnSpMkLst>
        </pc:cxnChg>
        <pc:cxnChg chg="add mod">
          <ac:chgData name="Erkan ŞİRİN" userId="7f10ce1d6aaf8c5d" providerId="LiveId" clId="{71BE6C37-2B26-4D08-BBBF-96D8C682D5C4}" dt="2019-07-20T04:48:34.641" v="543" actId="14100"/>
          <ac:cxnSpMkLst>
            <pc:docMk/>
            <pc:sldMk cId="1043619087" sldId="268"/>
            <ac:cxnSpMk id="75" creationId="{43E0C194-4F1F-4F79-80AC-1370A358E077}"/>
          </ac:cxnSpMkLst>
        </pc:cxnChg>
        <pc:cxnChg chg="add mod">
          <ac:chgData name="Erkan ŞİRİN" userId="7f10ce1d6aaf8c5d" providerId="LiveId" clId="{71BE6C37-2B26-4D08-BBBF-96D8C682D5C4}" dt="2019-07-20T04:48:47.247" v="544" actId="14100"/>
          <ac:cxnSpMkLst>
            <pc:docMk/>
            <pc:sldMk cId="1043619087" sldId="268"/>
            <ac:cxnSpMk id="103" creationId="{C7A294CF-447A-4277-8939-C7CE495696F2}"/>
          </ac:cxnSpMkLst>
        </pc:cxnChg>
        <pc:cxnChg chg="add mod">
          <ac:chgData name="Erkan ŞİRİN" userId="7f10ce1d6aaf8c5d" providerId="LiveId" clId="{71BE6C37-2B26-4D08-BBBF-96D8C682D5C4}" dt="2019-07-20T04:48:47.247" v="544" actId="14100"/>
          <ac:cxnSpMkLst>
            <pc:docMk/>
            <pc:sldMk cId="1043619087" sldId="268"/>
            <ac:cxnSpMk id="106" creationId="{6E0F697E-58C0-4C0F-9B75-947A80E4FE15}"/>
          </ac:cxnSpMkLst>
        </pc:cxnChg>
        <pc:cxnChg chg="add mod">
          <ac:chgData name="Erkan ŞİRİN" userId="7f10ce1d6aaf8c5d" providerId="LiveId" clId="{71BE6C37-2B26-4D08-BBBF-96D8C682D5C4}" dt="2019-07-20T04:48:47.247" v="544" actId="14100"/>
          <ac:cxnSpMkLst>
            <pc:docMk/>
            <pc:sldMk cId="1043619087" sldId="268"/>
            <ac:cxnSpMk id="110" creationId="{40C6AE2E-6799-4EBF-91D6-C8DAA028DE80}"/>
          </ac:cxnSpMkLst>
        </pc:cxnChg>
        <pc:cxnChg chg="add mod">
          <ac:chgData name="Erkan ŞİRİN" userId="7f10ce1d6aaf8c5d" providerId="LiveId" clId="{71BE6C37-2B26-4D08-BBBF-96D8C682D5C4}" dt="2019-07-20T04:48:47.247" v="544" actId="14100"/>
          <ac:cxnSpMkLst>
            <pc:docMk/>
            <pc:sldMk cId="1043619087" sldId="268"/>
            <ac:cxnSpMk id="114" creationId="{B2BBC85F-31BF-430F-8F38-4DFDE69FEE8A}"/>
          </ac:cxnSpMkLst>
        </pc:cxnChg>
        <pc:cxnChg chg="add mod">
          <ac:chgData name="Erkan ŞİRİN" userId="7f10ce1d6aaf8c5d" providerId="LiveId" clId="{71BE6C37-2B26-4D08-BBBF-96D8C682D5C4}" dt="2019-07-20T04:48:47.247" v="544" actId="14100"/>
          <ac:cxnSpMkLst>
            <pc:docMk/>
            <pc:sldMk cId="1043619087" sldId="268"/>
            <ac:cxnSpMk id="117" creationId="{90414068-40ED-412F-8A1D-1610DEFCB415}"/>
          </ac:cxnSpMkLst>
        </pc:cxnChg>
        <pc:cxnChg chg="add mod">
          <ac:chgData name="Erkan ŞİRİN" userId="7f10ce1d6aaf8c5d" providerId="LiveId" clId="{71BE6C37-2B26-4D08-BBBF-96D8C682D5C4}" dt="2019-07-20T04:48:47.247" v="544" actId="14100"/>
          <ac:cxnSpMkLst>
            <pc:docMk/>
            <pc:sldMk cId="1043619087" sldId="268"/>
            <ac:cxnSpMk id="120" creationId="{04465921-01D4-46B9-8491-5F2EB2FD1B06}"/>
          </ac:cxnSpMkLst>
        </pc:cxnChg>
        <pc:cxnChg chg="add mod">
          <ac:chgData name="Erkan ŞİRİN" userId="7f10ce1d6aaf8c5d" providerId="LiveId" clId="{71BE6C37-2B26-4D08-BBBF-96D8C682D5C4}" dt="2019-07-20T04:49:56.589" v="564" actId="1076"/>
          <ac:cxnSpMkLst>
            <pc:docMk/>
            <pc:sldMk cId="1043619087" sldId="268"/>
            <ac:cxnSpMk id="145" creationId="{266239EE-B20C-4C73-B2CC-07BB9EE988BD}"/>
          </ac:cxnSpMkLst>
        </pc:cxnChg>
        <pc:cxnChg chg="add mod">
          <ac:chgData name="Erkan ŞİRİN" userId="7f10ce1d6aaf8c5d" providerId="LiveId" clId="{71BE6C37-2B26-4D08-BBBF-96D8C682D5C4}" dt="2019-07-20T04:50:21.840" v="572" actId="1038"/>
          <ac:cxnSpMkLst>
            <pc:docMk/>
            <pc:sldMk cId="1043619087" sldId="268"/>
            <ac:cxnSpMk id="149" creationId="{20B773D0-53EA-4682-831C-EA74C2B1557D}"/>
          </ac:cxnSpMkLst>
        </pc:cxnChg>
        <pc:cxnChg chg="add mod">
          <ac:chgData name="Erkan ŞİRİN" userId="7f10ce1d6aaf8c5d" providerId="LiveId" clId="{71BE6C37-2B26-4D08-BBBF-96D8C682D5C4}" dt="2019-07-20T04:50:59.693" v="582" actId="14100"/>
          <ac:cxnSpMkLst>
            <pc:docMk/>
            <pc:sldMk cId="1043619087" sldId="268"/>
            <ac:cxnSpMk id="154" creationId="{44814D86-7A29-4636-8955-EEEAFBF21E99}"/>
          </ac:cxnSpMkLst>
        </pc:cxnChg>
        <pc:cxnChg chg="add mod">
          <ac:chgData name="Erkan ŞİRİN" userId="7f10ce1d6aaf8c5d" providerId="LiveId" clId="{71BE6C37-2B26-4D08-BBBF-96D8C682D5C4}" dt="2019-07-20T04:51:07.280" v="585" actId="14100"/>
          <ac:cxnSpMkLst>
            <pc:docMk/>
            <pc:sldMk cId="1043619087" sldId="268"/>
            <ac:cxnSpMk id="157" creationId="{99510985-C232-4D8C-A12F-38B0EBF98EFF}"/>
          </ac:cxnSpMkLst>
        </pc:cxnChg>
      </pc:sldChg>
    </pc:docChg>
  </pc:docChgLst>
  <pc:docChgLst>
    <pc:chgData name="Erkan ŞİRİN" userId="7f10ce1d6aaf8c5d" providerId="LiveId" clId="{F779A547-DC96-4CF6-BDAD-400CF67D935B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7F576-AE14-466D-AA6B-335273622B21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BD3E-EF63-48CD-BA60-F7ED6F94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7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5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Resim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516" y="1604455"/>
            <a:ext cx="6852746" cy="216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18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Unvan 1">
            <a:extLst>
              <a:ext uri="{FF2B5EF4-FFF2-40B4-BE49-F238E27FC236}">
                <a16:creationId xmlns:a16="http://schemas.microsoft.com/office/drawing/2014/main" id="{4F784242-0C27-4126-B826-78A83FAFFA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2030" y="208281"/>
            <a:ext cx="9144000" cy="646149"/>
          </a:xfrm>
        </p:spPr>
        <p:txBody>
          <a:bodyPr>
            <a:normAutofit/>
          </a:bodyPr>
          <a:lstStyle/>
          <a:p>
            <a:r>
              <a:rPr lang="tr-TR" sz="3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MapReduce </a:t>
            </a:r>
            <a:r>
              <a:rPr lang="tr-TR" sz="3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WordCount</a:t>
            </a:r>
            <a:r>
              <a:rPr lang="tr-TR" sz="3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Süreci</a:t>
            </a:r>
            <a:endParaRPr lang="en-US" sz="3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9" name="Dikdörtgen 48">
            <a:extLst>
              <a:ext uri="{FF2B5EF4-FFF2-40B4-BE49-F238E27FC236}">
                <a16:creationId xmlns:a16="http://schemas.microsoft.com/office/drawing/2014/main" id="{9F8D209E-4764-4F25-B565-564CFC2F577D}"/>
              </a:ext>
            </a:extLst>
          </p:cNvPr>
          <p:cNvSpPr/>
          <p:nvPr/>
        </p:nvSpPr>
        <p:spPr>
          <a:xfrm>
            <a:off x="309382" y="2768717"/>
            <a:ext cx="1701385" cy="1577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Ceviz, Fındık, Kaju Ceviz, Kaju, Fındık Ceviz, Ceviz, Fındık Kaju, Üzüm, Üzüm</a:t>
            </a:r>
          </a:p>
        </p:txBody>
      </p:sp>
      <p:sp>
        <p:nvSpPr>
          <p:cNvPr id="50" name="Dikdörtgen 49">
            <a:extLst>
              <a:ext uri="{FF2B5EF4-FFF2-40B4-BE49-F238E27FC236}">
                <a16:creationId xmlns:a16="http://schemas.microsoft.com/office/drawing/2014/main" id="{012FBECA-2C86-418E-8C87-2EB32104424A}"/>
              </a:ext>
            </a:extLst>
          </p:cNvPr>
          <p:cNvSpPr/>
          <p:nvPr/>
        </p:nvSpPr>
        <p:spPr>
          <a:xfrm>
            <a:off x="2692201" y="1921226"/>
            <a:ext cx="1188222" cy="4454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Ceviz, Fındık, Kaju</a:t>
            </a:r>
          </a:p>
        </p:txBody>
      </p:sp>
      <p:sp>
        <p:nvSpPr>
          <p:cNvPr id="54" name="Dikdörtgen 53">
            <a:extLst>
              <a:ext uri="{FF2B5EF4-FFF2-40B4-BE49-F238E27FC236}">
                <a16:creationId xmlns:a16="http://schemas.microsoft.com/office/drawing/2014/main" id="{A67C6CDF-2FE2-4C7D-9803-09C9536E340C}"/>
              </a:ext>
            </a:extLst>
          </p:cNvPr>
          <p:cNvSpPr/>
          <p:nvPr/>
        </p:nvSpPr>
        <p:spPr>
          <a:xfrm>
            <a:off x="2676139" y="2857137"/>
            <a:ext cx="1188222" cy="4454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Ceviz, Kaju, Fındık</a:t>
            </a:r>
          </a:p>
        </p:txBody>
      </p:sp>
      <p:sp>
        <p:nvSpPr>
          <p:cNvPr id="55" name="Dikdörtgen 54">
            <a:extLst>
              <a:ext uri="{FF2B5EF4-FFF2-40B4-BE49-F238E27FC236}">
                <a16:creationId xmlns:a16="http://schemas.microsoft.com/office/drawing/2014/main" id="{25DAF4DB-CD88-4C1F-BF15-90F121AC8834}"/>
              </a:ext>
            </a:extLst>
          </p:cNvPr>
          <p:cNvSpPr/>
          <p:nvPr/>
        </p:nvSpPr>
        <p:spPr>
          <a:xfrm>
            <a:off x="2676139" y="3798124"/>
            <a:ext cx="1188222" cy="4454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Ceviz, Ceviz, Fındık</a:t>
            </a:r>
          </a:p>
        </p:txBody>
      </p:sp>
      <p:sp>
        <p:nvSpPr>
          <p:cNvPr id="56" name="Dikdörtgen 55">
            <a:extLst>
              <a:ext uri="{FF2B5EF4-FFF2-40B4-BE49-F238E27FC236}">
                <a16:creationId xmlns:a16="http://schemas.microsoft.com/office/drawing/2014/main" id="{8C7A3A2E-E9E9-4D7E-806B-650007FBFEF6}"/>
              </a:ext>
            </a:extLst>
          </p:cNvPr>
          <p:cNvSpPr/>
          <p:nvPr/>
        </p:nvSpPr>
        <p:spPr>
          <a:xfrm>
            <a:off x="2692201" y="4736573"/>
            <a:ext cx="1188222" cy="4454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Kaju, Üzüm, Üzüm</a:t>
            </a:r>
          </a:p>
        </p:txBody>
      </p:sp>
      <p:cxnSp>
        <p:nvCxnSpPr>
          <p:cNvPr id="17" name="Düz Ok Bağlayıcısı 16">
            <a:extLst>
              <a:ext uri="{FF2B5EF4-FFF2-40B4-BE49-F238E27FC236}">
                <a16:creationId xmlns:a16="http://schemas.microsoft.com/office/drawing/2014/main" id="{F348C6BD-4D5D-4AAF-A818-6DE3451D2AF5}"/>
              </a:ext>
            </a:extLst>
          </p:cNvPr>
          <p:cNvCxnSpPr>
            <a:stCxn id="49" idx="3"/>
            <a:endCxn id="50" idx="1"/>
          </p:cNvCxnSpPr>
          <p:nvPr/>
        </p:nvCxnSpPr>
        <p:spPr>
          <a:xfrm flipV="1">
            <a:off x="2010767" y="2143975"/>
            <a:ext cx="681434" cy="14132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Düz Ok Bağlayıcısı 56">
            <a:extLst>
              <a:ext uri="{FF2B5EF4-FFF2-40B4-BE49-F238E27FC236}">
                <a16:creationId xmlns:a16="http://schemas.microsoft.com/office/drawing/2014/main" id="{DDE51D89-5C55-48B6-91F7-0D84D79CC377}"/>
              </a:ext>
            </a:extLst>
          </p:cNvPr>
          <p:cNvCxnSpPr>
            <a:cxnSpLocks/>
            <a:stCxn id="49" idx="3"/>
            <a:endCxn id="54" idx="1"/>
          </p:cNvCxnSpPr>
          <p:nvPr/>
        </p:nvCxnSpPr>
        <p:spPr>
          <a:xfrm flipV="1">
            <a:off x="2010767" y="3079886"/>
            <a:ext cx="665372" cy="4773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Düz Ok Bağlayıcısı 57">
            <a:extLst>
              <a:ext uri="{FF2B5EF4-FFF2-40B4-BE49-F238E27FC236}">
                <a16:creationId xmlns:a16="http://schemas.microsoft.com/office/drawing/2014/main" id="{9617B3AF-ED21-49BD-9062-87E55B39E4E8}"/>
              </a:ext>
            </a:extLst>
          </p:cNvPr>
          <p:cNvCxnSpPr>
            <a:cxnSpLocks/>
            <a:stCxn id="49" idx="3"/>
            <a:endCxn id="55" idx="1"/>
          </p:cNvCxnSpPr>
          <p:nvPr/>
        </p:nvCxnSpPr>
        <p:spPr>
          <a:xfrm>
            <a:off x="2010767" y="3557243"/>
            <a:ext cx="665372" cy="4636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Düz Ok Bağlayıcısı 59">
            <a:extLst>
              <a:ext uri="{FF2B5EF4-FFF2-40B4-BE49-F238E27FC236}">
                <a16:creationId xmlns:a16="http://schemas.microsoft.com/office/drawing/2014/main" id="{9B54EE08-BA6C-4474-9D8F-5D4DC7BAE870}"/>
              </a:ext>
            </a:extLst>
          </p:cNvPr>
          <p:cNvCxnSpPr>
            <a:cxnSpLocks/>
            <a:stCxn id="49" idx="3"/>
            <a:endCxn id="56" idx="1"/>
          </p:cNvCxnSpPr>
          <p:nvPr/>
        </p:nvCxnSpPr>
        <p:spPr>
          <a:xfrm>
            <a:off x="2010767" y="3557243"/>
            <a:ext cx="681434" cy="14020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3" name="Dikdörtgen 62">
            <a:extLst>
              <a:ext uri="{FF2B5EF4-FFF2-40B4-BE49-F238E27FC236}">
                <a16:creationId xmlns:a16="http://schemas.microsoft.com/office/drawing/2014/main" id="{B8D24E76-CE80-401B-B214-8A1D128F2D2E}"/>
              </a:ext>
            </a:extLst>
          </p:cNvPr>
          <p:cNvSpPr/>
          <p:nvPr/>
        </p:nvSpPr>
        <p:spPr>
          <a:xfrm>
            <a:off x="565964" y="959727"/>
            <a:ext cx="1188222" cy="4000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err="1"/>
              <a:t>Input</a:t>
            </a:r>
            <a:endParaRPr lang="tr-TR" dirty="0"/>
          </a:p>
        </p:txBody>
      </p:sp>
      <p:sp>
        <p:nvSpPr>
          <p:cNvPr id="64" name="Dikdörtgen 63">
            <a:extLst>
              <a:ext uri="{FF2B5EF4-FFF2-40B4-BE49-F238E27FC236}">
                <a16:creationId xmlns:a16="http://schemas.microsoft.com/office/drawing/2014/main" id="{700A4804-C89B-49A7-BC4A-C5852DEA5A97}"/>
              </a:ext>
            </a:extLst>
          </p:cNvPr>
          <p:cNvSpPr/>
          <p:nvPr/>
        </p:nvSpPr>
        <p:spPr>
          <a:xfrm>
            <a:off x="2692201" y="975796"/>
            <a:ext cx="1188222" cy="4000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err="1"/>
              <a:t>Split</a:t>
            </a:r>
            <a:endParaRPr lang="tr-TR" dirty="0"/>
          </a:p>
        </p:txBody>
      </p:sp>
      <p:sp>
        <p:nvSpPr>
          <p:cNvPr id="65" name="Dikdörtgen 64">
            <a:extLst>
              <a:ext uri="{FF2B5EF4-FFF2-40B4-BE49-F238E27FC236}">
                <a16:creationId xmlns:a16="http://schemas.microsoft.com/office/drawing/2014/main" id="{FCD785B9-A74E-49B3-855F-B97D408200AB}"/>
              </a:ext>
            </a:extLst>
          </p:cNvPr>
          <p:cNvSpPr/>
          <p:nvPr/>
        </p:nvSpPr>
        <p:spPr>
          <a:xfrm>
            <a:off x="4500303" y="975796"/>
            <a:ext cx="1188222" cy="4000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Map</a:t>
            </a:r>
          </a:p>
        </p:txBody>
      </p:sp>
      <p:sp>
        <p:nvSpPr>
          <p:cNvPr id="66" name="Dikdörtgen 65">
            <a:extLst>
              <a:ext uri="{FF2B5EF4-FFF2-40B4-BE49-F238E27FC236}">
                <a16:creationId xmlns:a16="http://schemas.microsoft.com/office/drawing/2014/main" id="{41444FFC-FD56-41BC-8E9A-C3C501E80BAA}"/>
              </a:ext>
            </a:extLst>
          </p:cNvPr>
          <p:cNvSpPr/>
          <p:nvPr/>
        </p:nvSpPr>
        <p:spPr>
          <a:xfrm>
            <a:off x="6582330" y="1000984"/>
            <a:ext cx="1644850" cy="4000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err="1"/>
              <a:t>Shuffle-Sort</a:t>
            </a:r>
            <a:endParaRPr lang="tr-TR" dirty="0"/>
          </a:p>
        </p:txBody>
      </p:sp>
      <p:sp>
        <p:nvSpPr>
          <p:cNvPr id="67" name="Dikdörtgen 66">
            <a:extLst>
              <a:ext uri="{FF2B5EF4-FFF2-40B4-BE49-F238E27FC236}">
                <a16:creationId xmlns:a16="http://schemas.microsoft.com/office/drawing/2014/main" id="{B21CF81C-138B-4C66-AE08-63494932E3BE}"/>
              </a:ext>
            </a:extLst>
          </p:cNvPr>
          <p:cNvSpPr/>
          <p:nvPr/>
        </p:nvSpPr>
        <p:spPr>
          <a:xfrm>
            <a:off x="8664417" y="1014286"/>
            <a:ext cx="1188222" cy="4000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Reduce</a:t>
            </a:r>
          </a:p>
        </p:txBody>
      </p:sp>
      <p:sp>
        <p:nvSpPr>
          <p:cNvPr id="68" name="Dikdörtgen 67">
            <a:extLst>
              <a:ext uri="{FF2B5EF4-FFF2-40B4-BE49-F238E27FC236}">
                <a16:creationId xmlns:a16="http://schemas.microsoft.com/office/drawing/2014/main" id="{2E2C7163-CD6F-44BA-85D8-D41C04BA2B27}"/>
              </a:ext>
            </a:extLst>
          </p:cNvPr>
          <p:cNvSpPr/>
          <p:nvPr/>
        </p:nvSpPr>
        <p:spPr>
          <a:xfrm>
            <a:off x="4689728" y="1783975"/>
            <a:ext cx="809372" cy="72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Ceviz, 1 Fındık, 1</a:t>
            </a:r>
          </a:p>
          <a:p>
            <a:pPr algn="ctr"/>
            <a:r>
              <a:rPr lang="tr-TR" sz="1400" dirty="0"/>
              <a:t>Kaju, 1</a:t>
            </a:r>
          </a:p>
        </p:txBody>
      </p:sp>
      <p:sp>
        <p:nvSpPr>
          <p:cNvPr id="69" name="Dikdörtgen 68">
            <a:extLst>
              <a:ext uri="{FF2B5EF4-FFF2-40B4-BE49-F238E27FC236}">
                <a16:creationId xmlns:a16="http://schemas.microsoft.com/office/drawing/2014/main" id="{A752CFD7-095A-4A94-8392-FBC47F26A54C}"/>
              </a:ext>
            </a:extLst>
          </p:cNvPr>
          <p:cNvSpPr/>
          <p:nvPr/>
        </p:nvSpPr>
        <p:spPr>
          <a:xfrm>
            <a:off x="4689728" y="2722424"/>
            <a:ext cx="809372" cy="72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Ceviz, 1</a:t>
            </a:r>
          </a:p>
          <a:p>
            <a:pPr algn="ctr"/>
            <a:r>
              <a:rPr lang="tr-TR" sz="1400" dirty="0"/>
              <a:t>Kaju, 1</a:t>
            </a:r>
          </a:p>
          <a:p>
            <a:pPr algn="ctr"/>
            <a:r>
              <a:rPr lang="tr-TR" sz="1400" dirty="0"/>
              <a:t>Fındık, 1</a:t>
            </a:r>
          </a:p>
        </p:txBody>
      </p:sp>
      <p:sp>
        <p:nvSpPr>
          <p:cNvPr id="70" name="Dikdörtgen 69">
            <a:extLst>
              <a:ext uri="{FF2B5EF4-FFF2-40B4-BE49-F238E27FC236}">
                <a16:creationId xmlns:a16="http://schemas.microsoft.com/office/drawing/2014/main" id="{24C1350E-CE7E-4FF1-A004-75217644EECB}"/>
              </a:ext>
            </a:extLst>
          </p:cNvPr>
          <p:cNvSpPr/>
          <p:nvPr/>
        </p:nvSpPr>
        <p:spPr>
          <a:xfrm>
            <a:off x="4689728" y="3660873"/>
            <a:ext cx="809372" cy="72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Ceviz, 1</a:t>
            </a:r>
          </a:p>
          <a:p>
            <a:pPr algn="ctr"/>
            <a:r>
              <a:rPr lang="tr-TR" sz="1400" dirty="0"/>
              <a:t>Ceviz, 1</a:t>
            </a:r>
          </a:p>
          <a:p>
            <a:pPr algn="ctr"/>
            <a:r>
              <a:rPr lang="tr-TR" sz="1400" dirty="0"/>
              <a:t>Fındık, 1</a:t>
            </a:r>
          </a:p>
        </p:txBody>
      </p:sp>
      <p:sp>
        <p:nvSpPr>
          <p:cNvPr id="71" name="Dikdörtgen 70">
            <a:extLst>
              <a:ext uri="{FF2B5EF4-FFF2-40B4-BE49-F238E27FC236}">
                <a16:creationId xmlns:a16="http://schemas.microsoft.com/office/drawing/2014/main" id="{2CB0062A-5A52-40CD-99D5-3D229C9F0F99}"/>
              </a:ext>
            </a:extLst>
          </p:cNvPr>
          <p:cNvSpPr/>
          <p:nvPr/>
        </p:nvSpPr>
        <p:spPr>
          <a:xfrm>
            <a:off x="4689728" y="4599322"/>
            <a:ext cx="809372" cy="72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Kaju, 1</a:t>
            </a:r>
          </a:p>
          <a:p>
            <a:pPr algn="ctr"/>
            <a:r>
              <a:rPr lang="tr-TR" sz="1400" dirty="0"/>
              <a:t>Üzüm, 1 Üzüm, 1</a:t>
            </a:r>
          </a:p>
        </p:txBody>
      </p:sp>
      <p:cxnSp>
        <p:nvCxnSpPr>
          <p:cNvPr id="72" name="Düz Ok Bağlayıcısı 71">
            <a:extLst>
              <a:ext uri="{FF2B5EF4-FFF2-40B4-BE49-F238E27FC236}">
                <a16:creationId xmlns:a16="http://schemas.microsoft.com/office/drawing/2014/main" id="{AF5A8CA2-1D62-485D-B662-80FFAD7390B9}"/>
              </a:ext>
            </a:extLst>
          </p:cNvPr>
          <p:cNvCxnSpPr>
            <a:cxnSpLocks/>
            <a:stCxn id="56" idx="3"/>
            <a:endCxn id="71" idx="1"/>
          </p:cNvCxnSpPr>
          <p:nvPr/>
        </p:nvCxnSpPr>
        <p:spPr>
          <a:xfrm>
            <a:off x="3880423" y="4959322"/>
            <a:ext cx="80930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Düz Ok Bağlayıcısı 72">
            <a:extLst>
              <a:ext uri="{FF2B5EF4-FFF2-40B4-BE49-F238E27FC236}">
                <a16:creationId xmlns:a16="http://schemas.microsoft.com/office/drawing/2014/main" id="{4AE9AB08-1989-4D88-AB94-F1AC6111F929}"/>
              </a:ext>
            </a:extLst>
          </p:cNvPr>
          <p:cNvCxnSpPr>
            <a:cxnSpLocks/>
            <a:stCxn id="55" idx="3"/>
            <a:endCxn id="70" idx="1"/>
          </p:cNvCxnSpPr>
          <p:nvPr/>
        </p:nvCxnSpPr>
        <p:spPr>
          <a:xfrm>
            <a:off x="3864361" y="4020873"/>
            <a:ext cx="8253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4" name="Düz Ok Bağlayıcısı 73">
            <a:extLst>
              <a:ext uri="{FF2B5EF4-FFF2-40B4-BE49-F238E27FC236}">
                <a16:creationId xmlns:a16="http://schemas.microsoft.com/office/drawing/2014/main" id="{5DB19DA8-DD0A-4EA6-8633-B9EF02734B89}"/>
              </a:ext>
            </a:extLst>
          </p:cNvPr>
          <p:cNvCxnSpPr>
            <a:cxnSpLocks/>
            <a:stCxn id="54" idx="3"/>
            <a:endCxn id="69" idx="1"/>
          </p:cNvCxnSpPr>
          <p:nvPr/>
        </p:nvCxnSpPr>
        <p:spPr>
          <a:xfrm>
            <a:off x="3864361" y="3079886"/>
            <a:ext cx="825367" cy="25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5" name="Düz Ok Bağlayıcısı 74">
            <a:extLst>
              <a:ext uri="{FF2B5EF4-FFF2-40B4-BE49-F238E27FC236}">
                <a16:creationId xmlns:a16="http://schemas.microsoft.com/office/drawing/2014/main" id="{43E0C194-4F1F-4F79-80AC-1370A358E077}"/>
              </a:ext>
            </a:extLst>
          </p:cNvPr>
          <p:cNvCxnSpPr>
            <a:cxnSpLocks/>
            <a:stCxn id="50" idx="3"/>
            <a:endCxn id="68" idx="1"/>
          </p:cNvCxnSpPr>
          <p:nvPr/>
        </p:nvCxnSpPr>
        <p:spPr>
          <a:xfrm>
            <a:off x="3880423" y="2143975"/>
            <a:ext cx="80930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1" name="Dikdörtgen 100">
            <a:extLst>
              <a:ext uri="{FF2B5EF4-FFF2-40B4-BE49-F238E27FC236}">
                <a16:creationId xmlns:a16="http://schemas.microsoft.com/office/drawing/2014/main" id="{CC4F0812-E9CA-4930-ABAF-B9C6DD0A32FA}"/>
              </a:ext>
            </a:extLst>
          </p:cNvPr>
          <p:cNvSpPr/>
          <p:nvPr/>
        </p:nvSpPr>
        <p:spPr>
          <a:xfrm>
            <a:off x="6774005" y="2709000"/>
            <a:ext cx="1261501" cy="72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Ceviz, (1,1,1,1)</a:t>
            </a:r>
          </a:p>
          <a:p>
            <a:pPr algn="ctr"/>
            <a:r>
              <a:rPr lang="tr-TR" sz="1400" dirty="0"/>
              <a:t>Fındık,  (1,1,1)</a:t>
            </a:r>
          </a:p>
        </p:txBody>
      </p:sp>
      <p:sp>
        <p:nvSpPr>
          <p:cNvPr id="102" name="Dikdörtgen 101">
            <a:extLst>
              <a:ext uri="{FF2B5EF4-FFF2-40B4-BE49-F238E27FC236}">
                <a16:creationId xmlns:a16="http://schemas.microsoft.com/office/drawing/2014/main" id="{44C0A076-2542-42C1-AC43-CEB42D6B4A78}"/>
              </a:ext>
            </a:extLst>
          </p:cNvPr>
          <p:cNvSpPr/>
          <p:nvPr/>
        </p:nvSpPr>
        <p:spPr>
          <a:xfrm>
            <a:off x="6774007" y="3647449"/>
            <a:ext cx="1261500" cy="72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Kaju, (1,1,1) </a:t>
            </a:r>
          </a:p>
          <a:p>
            <a:pPr algn="ctr"/>
            <a:r>
              <a:rPr lang="tr-TR" sz="1400" dirty="0"/>
              <a:t>Üzüm, (1,1)</a:t>
            </a:r>
          </a:p>
        </p:txBody>
      </p:sp>
      <p:cxnSp>
        <p:nvCxnSpPr>
          <p:cNvPr id="103" name="Düz Ok Bağlayıcısı 102">
            <a:extLst>
              <a:ext uri="{FF2B5EF4-FFF2-40B4-BE49-F238E27FC236}">
                <a16:creationId xmlns:a16="http://schemas.microsoft.com/office/drawing/2014/main" id="{C7A294CF-447A-4277-8939-C7CE495696F2}"/>
              </a:ext>
            </a:extLst>
          </p:cNvPr>
          <p:cNvCxnSpPr>
            <a:cxnSpLocks/>
            <a:stCxn id="68" idx="3"/>
            <a:endCxn id="101" idx="1"/>
          </p:cNvCxnSpPr>
          <p:nvPr/>
        </p:nvCxnSpPr>
        <p:spPr>
          <a:xfrm>
            <a:off x="5499100" y="2143975"/>
            <a:ext cx="1274905" cy="9250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6" name="Düz Ok Bağlayıcısı 105">
            <a:extLst>
              <a:ext uri="{FF2B5EF4-FFF2-40B4-BE49-F238E27FC236}">
                <a16:creationId xmlns:a16="http://schemas.microsoft.com/office/drawing/2014/main" id="{6E0F697E-58C0-4C0F-9B75-947A80E4FE15}"/>
              </a:ext>
            </a:extLst>
          </p:cNvPr>
          <p:cNvCxnSpPr>
            <a:cxnSpLocks/>
            <a:stCxn id="69" idx="3"/>
            <a:endCxn id="101" idx="1"/>
          </p:cNvCxnSpPr>
          <p:nvPr/>
        </p:nvCxnSpPr>
        <p:spPr>
          <a:xfrm flipV="1">
            <a:off x="5499100" y="3069000"/>
            <a:ext cx="1274905" cy="134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0" name="Düz Ok Bağlayıcısı 109">
            <a:extLst>
              <a:ext uri="{FF2B5EF4-FFF2-40B4-BE49-F238E27FC236}">
                <a16:creationId xmlns:a16="http://schemas.microsoft.com/office/drawing/2014/main" id="{40C6AE2E-6799-4EBF-91D6-C8DAA028DE80}"/>
              </a:ext>
            </a:extLst>
          </p:cNvPr>
          <p:cNvCxnSpPr>
            <a:cxnSpLocks/>
            <a:stCxn id="70" idx="3"/>
            <a:endCxn id="101" idx="1"/>
          </p:cNvCxnSpPr>
          <p:nvPr/>
        </p:nvCxnSpPr>
        <p:spPr>
          <a:xfrm flipV="1">
            <a:off x="5499100" y="3069000"/>
            <a:ext cx="1274905" cy="9518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4" name="Düz Ok Bağlayıcısı 113">
            <a:extLst>
              <a:ext uri="{FF2B5EF4-FFF2-40B4-BE49-F238E27FC236}">
                <a16:creationId xmlns:a16="http://schemas.microsoft.com/office/drawing/2014/main" id="{B2BBC85F-31BF-430F-8F38-4DFDE69FEE8A}"/>
              </a:ext>
            </a:extLst>
          </p:cNvPr>
          <p:cNvCxnSpPr>
            <a:cxnSpLocks/>
            <a:stCxn id="68" idx="3"/>
            <a:endCxn id="102" idx="1"/>
          </p:cNvCxnSpPr>
          <p:nvPr/>
        </p:nvCxnSpPr>
        <p:spPr>
          <a:xfrm>
            <a:off x="5499100" y="2143975"/>
            <a:ext cx="1274907" cy="18634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7" name="Düz Ok Bağlayıcısı 116">
            <a:extLst>
              <a:ext uri="{FF2B5EF4-FFF2-40B4-BE49-F238E27FC236}">
                <a16:creationId xmlns:a16="http://schemas.microsoft.com/office/drawing/2014/main" id="{90414068-40ED-412F-8A1D-1610DEFCB415}"/>
              </a:ext>
            </a:extLst>
          </p:cNvPr>
          <p:cNvCxnSpPr>
            <a:cxnSpLocks/>
            <a:stCxn id="69" idx="3"/>
            <a:endCxn id="102" idx="1"/>
          </p:cNvCxnSpPr>
          <p:nvPr/>
        </p:nvCxnSpPr>
        <p:spPr>
          <a:xfrm>
            <a:off x="5499100" y="3082424"/>
            <a:ext cx="1274907" cy="9250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0" name="Düz Ok Bağlayıcısı 119">
            <a:extLst>
              <a:ext uri="{FF2B5EF4-FFF2-40B4-BE49-F238E27FC236}">
                <a16:creationId xmlns:a16="http://schemas.microsoft.com/office/drawing/2014/main" id="{04465921-01D4-46B9-8491-5F2EB2FD1B06}"/>
              </a:ext>
            </a:extLst>
          </p:cNvPr>
          <p:cNvCxnSpPr>
            <a:cxnSpLocks/>
            <a:stCxn id="71" idx="3"/>
            <a:endCxn id="102" idx="1"/>
          </p:cNvCxnSpPr>
          <p:nvPr/>
        </p:nvCxnSpPr>
        <p:spPr>
          <a:xfrm flipV="1">
            <a:off x="5499100" y="4007449"/>
            <a:ext cx="1274907" cy="9518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6" name="Dikdörtgen 125">
            <a:extLst>
              <a:ext uri="{FF2B5EF4-FFF2-40B4-BE49-F238E27FC236}">
                <a16:creationId xmlns:a16="http://schemas.microsoft.com/office/drawing/2014/main" id="{39190291-19A1-4EE7-9C74-6EB369415874}"/>
              </a:ext>
            </a:extLst>
          </p:cNvPr>
          <p:cNvSpPr/>
          <p:nvPr/>
        </p:nvSpPr>
        <p:spPr>
          <a:xfrm>
            <a:off x="8894149" y="2709000"/>
            <a:ext cx="832523" cy="720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Ceviz, 4</a:t>
            </a:r>
          </a:p>
          <a:p>
            <a:pPr algn="ctr"/>
            <a:r>
              <a:rPr lang="tr-TR" sz="1400" dirty="0"/>
              <a:t>Fındık, 3</a:t>
            </a:r>
          </a:p>
        </p:txBody>
      </p:sp>
      <p:sp>
        <p:nvSpPr>
          <p:cNvPr id="127" name="Dikdörtgen 126">
            <a:extLst>
              <a:ext uri="{FF2B5EF4-FFF2-40B4-BE49-F238E27FC236}">
                <a16:creationId xmlns:a16="http://schemas.microsoft.com/office/drawing/2014/main" id="{755FA4EB-9246-46A1-ACAF-36408D6480AB}"/>
              </a:ext>
            </a:extLst>
          </p:cNvPr>
          <p:cNvSpPr/>
          <p:nvPr/>
        </p:nvSpPr>
        <p:spPr>
          <a:xfrm>
            <a:off x="8893067" y="3660873"/>
            <a:ext cx="832522" cy="720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Kaju, 3</a:t>
            </a:r>
          </a:p>
          <a:p>
            <a:pPr algn="ctr"/>
            <a:r>
              <a:rPr lang="tr-TR" sz="1400" dirty="0"/>
              <a:t>Üzüm, 2</a:t>
            </a:r>
          </a:p>
        </p:txBody>
      </p:sp>
      <p:sp>
        <p:nvSpPr>
          <p:cNvPr id="144" name="Dikdörtgen 143">
            <a:extLst>
              <a:ext uri="{FF2B5EF4-FFF2-40B4-BE49-F238E27FC236}">
                <a16:creationId xmlns:a16="http://schemas.microsoft.com/office/drawing/2014/main" id="{7CB7795E-BD62-487E-A9B2-B5833EFA1464}"/>
              </a:ext>
            </a:extLst>
          </p:cNvPr>
          <p:cNvSpPr/>
          <p:nvPr/>
        </p:nvSpPr>
        <p:spPr>
          <a:xfrm>
            <a:off x="10437814" y="1014286"/>
            <a:ext cx="1188222" cy="4000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err="1"/>
              <a:t>Result</a:t>
            </a:r>
            <a:endParaRPr lang="tr-TR" dirty="0"/>
          </a:p>
        </p:txBody>
      </p:sp>
      <p:cxnSp>
        <p:nvCxnSpPr>
          <p:cNvPr id="145" name="Düz Ok Bağlayıcısı 144">
            <a:extLst>
              <a:ext uri="{FF2B5EF4-FFF2-40B4-BE49-F238E27FC236}">
                <a16:creationId xmlns:a16="http://schemas.microsoft.com/office/drawing/2014/main" id="{266239EE-B20C-4C73-B2CC-07BB9EE988BD}"/>
              </a:ext>
            </a:extLst>
          </p:cNvPr>
          <p:cNvCxnSpPr>
            <a:cxnSpLocks/>
            <a:stCxn id="101" idx="3"/>
            <a:endCxn id="126" idx="1"/>
          </p:cNvCxnSpPr>
          <p:nvPr/>
        </p:nvCxnSpPr>
        <p:spPr>
          <a:xfrm>
            <a:off x="8035506" y="3069000"/>
            <a:ext cx="85864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9" name="Düz Ok Bağlayıcısı 148">
            <a:extLst>
              <a:ext uri="{FF2B5EF4-FFF2-40B4-BE49-F238E27FC236}">
                <a16:creationId xmlns:a16="http://schemas.microsoft.com/office/drawing/2014/main" id="{20B773D0-53EA-4682-831C-EA74C2B1557D}"/>
              </a:ext>
            </a:extLst>
          </p:cNvPr>
          <p:cNvCxnSpPr>
            <a:cxnSpLocks/>
            <a:stCxn id="102" idx="3"/>
            <a:endCxn id="127" idx="1"/>
          </p:cNvCxnSpPr>
          <p:nvPr/>
        </p:nvCxnSpPr>
        <p:spPr>
          <a:xfrm>
            <a:off x="8035507" y="4007449"/>
            <a:ext cx="857560" cy="134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3" name="Dikdörtgen 152">
            <a:extLst>
              <a:ext uri="{FF2B5EF4-FFF2-40B4-BE49-F238E27FC236}">
                <a16:creationId xmlns:a16="http://schemas.microsoft.com/office/drawing/2014/main" id="{2DC541EF-0867-4666-816A-5DEC49E8ABBC}"/>
              </a:ext>
            </a:extLst>
          </p:cNvPr>
          <p:cNvSpPr/>
          <p:nvPr/>
        </p:nvSpPr>
        <p:spPr>
          <a:xfrm>
            <a:off x="10583149" y="2994225"/>
            <a:ext cx="832523" cy="119593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400" dirty="0"/>
              <a:t>Ceviz, 4</a:t>
            </a:r>
          </a:p>
          <a:p>
            <a:pPr algn="ctr"/>
            <a:r>
              <a:rPr lang="tr-TR" sz="1400" dirty="0"/>
              <a:t>Fındık, 3</a:t>
            </a:r>
          </a:p>
          <a:p>
            <a:pPr algn="ctr"/>
            <a:r>
              <a:rPr lang="tr-TR" sz="1400" dirty="0"/>
              <a:t>Kaju, 3</a:t>
            </a:r>
          </a:p>
          <a:p>
            <a:pPr algn="ctr"/>
            <a:r>
              <a:rPr lang="tr-TR" sz="1400" dirty="0"/>
              <a:t>Üzüm, 2</a:t>
            </a:r>
          </a:p>
        </p:txBody>
      </p:sp>
      <p:cxnSp>
        <p:nvCxnSpPr>
          <p:cNvPr id="154" name="Düz Ok Bağlayıcısı 153">
            <a:extLst>
              <a:ext uri="{FF2B5EF4-FFF2-40B4-BE49-F238E27FC236}">
                <a16:creationId xmlns:a16="http://schemas.microsoft.com/office/drawing/2014/main" id="{44814D86-7A29-4636-8955-EEEAFBF21E99}"/>
              </a:ext>
            </a:extLst>
          </p:cNvPr>
          <p:cNvCxnSpPr>
            <a:cxnSpLocks/>
            <a:stCxn id="127" idx="3"/>
            <a:endCxn id="153" idx="1"/>
          </p:cNvCxnSpPr>
          <p:nvPr/>
        </p:nvCxnSpPr>
        <p:spPr>
          <a:xfrm flipV="1">
            <a:off x="9725589" y="3592193"/>
            <a:ext cx="857560" cy="4286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7" name="Düz Ok Bağlayıcısı 156">
            <a:extLst>
              <a:ext uri="{FF2B5EF4-FFF2-40B4-BE49-F238E27FC236}">
                <a16:creationId xmlns:a16="http://schemas.microsoft.com/office/drawing/2014/main" id="{99510985-C232-4D8C-A12F-38B0EBF98EFF}"/>
              </a:ext>
            </a:extLst>
          </p:cNvPr>
          <p:cNvCxnSpPr>
            <a:cxnSpLocks/>
            <a:stCxn id="126" idx="3"/>
            <a:endCxn id="153" idx="1"/>
          </p:cNvCxnSpPr>
          <p:nvPr/>
        </p:nvCxnSpPr>
        <p:spPr>
          <a:xfrm>
            <a:off x="9726672" y="3069000"/>
            <a:ext cx="856477" cy="5231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61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35" dur="500" tmFilter="0, 0; .2, .5; .8, .5; 1, 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6" dur="250" autoRev="1" fill="hold"/>
                                        <p:tgtEl>
                                          <p:spTgt spid="1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38" dur="500" tmFilter="0, 0; .2, .5; .8, .5; 1, 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9" dur="250" autoRev="1" fill="hold"/>
                                        <p:tgtEl>
                                          <p:spTgt spid="1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4" grpId="0" animBg="1"/>
      <p:bldP spid="55" grpId="0" animBg="1"/>
      <p:bldP spid="56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101" grpId="0" animBg="1"/>
      <p:bldP spid="102" grpId="0" animBg="1"/>
      <p:bldP spid="126" grpId="0" animBg="1"/>
      <p:bldP spid="127" grpId="0" animBg="1"/>
      <p:bldP spid="144" grpId="0" animBg="1"/>
      <p:bldP spid="144" grpId="1" animBg="1"/>
      <p:bldP spid="153" grpId="0" animBg="1"/>
      <p:bldP spid="15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ikdörtgen 2"/>
          <p:cNvSpPr/>
          <p:nvPr/>
        </p:nvSpPr>
        <p:spPr>
          <a:xfrm>
            <a:off x="1058455" y="1047188"/>
            <a:ext cx="10321157" cy="4467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HDFS ve YARN ile beraber Hadoop’un en temel bileşeninden birisidir.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Büyük veri işlemek için bir framework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Google’ın web sayfalarını indeksleme ihtiyacından doğdu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Java tabanlıdır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MapReduce mantığı ~ Büyük Veri - Hadoop mantığı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Map() parçala ve hesaplanacak hale dönüştür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Reduce() sonuçları hesapla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2400" dirty="0"/>
          </a:p>
        </p:txBody>
      </p: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34101" y="231850"/>
            <a:ext cx="9144000" cy="687818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MapReduce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207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ikdörtgen 2"/>
          <p:cNvSpPr/>
          <p:nvPr/>
        </p:nvSpPr>
        <p:spPr>
          <a:xfrm>
            <a:off x="1040525" y="1359750"/>
            <a:ext cx="10321157" cy="2802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Sunucu kümeleri üzerinden dağıtık ve paralel çalışabilir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Ölçeklenebilir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Düşük maliyetli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Büyük veri için ideal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Hatalara karşı dayanıklı</a:t>
            </a:r>
            <a:endParaRPr lang="en-US" sz="2400" dirty="0"/>
          </a:p>
        </p:txBody>
      </p: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956733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MapReduce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7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utoShape 4" descr="Ä°lgili resim">
            <a:extLst>
              <a:ext uri="{FF2B5EF4-FFF2-40B4-BE49-F238E27FC236}">
                <a16:creationId xmlns:a16="http://schemas.microsoft.com/office/drawing/2014/main" id="{340A3CC5-1582-442D-B126-63E0350F4F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0" name="Dikdörtgen 19">
            <a:extLst>
              <a:ext uri="{FF2B5EF4-FFF2-40B4-BE49-F238E27FC236}">
                <a16:creationId xmlns:a16="http://schemas.microsoft.com/office/drawing/2014/main" id="{F2082B7F-F9AD-4893-A7A2-2DD572349ADE}"/>
              </a:ext>
            </a:extLst>
          </p:cNvPr>
          <p:cNvSpPr/>
          <p:nvPr/>
        </p:nvSpPr>
        <p:spPr>
          <a:xfrm>
            <a:off x="457199" y="1219870"/>
            <a:ext cx="1285875" cy="4014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Büyük bir dosya</a:t>
            </a:r>
          </a:p>
        </p:txBody>
      </p:sp>
      <p:sp>
        <p:nvSpPr>
          <p:cNvPr id="21" name="Dikdörtgen 20">
            <a:extLst>
              <a:ext uri="{FF2B5EF4-FFF2-40B4-BE49-F238E27FC236}">
                <a16:creationId xmlns:a16="http://schemas.microsoft.com/office/drawing/2014/main" id="{24CB0C8F-CF0E-4934-8C06-FCAA42AC77EB}"/>
              </a:ext>
            </a:extLst>
          </p:cNvPr>
          <p:cNvSpPr/>
          <p:nvPr/>
        </p:nvSpPr>
        <p:spPr>
          <a:xfrm>
            <a:off x="2426516" y="985838"/>
            <a:ext cx="1188222" cy="4000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Split</a:t>
            </a:r>
            <a:endParaRPr lang="tr-TR" dirty="0"/>
          </a:p>
        </p:txBody>
      </p:sp>
      <p:sp>
        <p:nvSpPr>
          <p:cNvPr id="23" name="Dikdörtgen 22">
            <a:extLst>
              <a:ext uri="{FF2B5EF4-FFF2-40B4-BE49-F238E27FC236}">
                <a16:creationId xmlns:a16="http://schemas.microsoft.com/office/drawing/2014/main" id="{4F0BE6ED-24AC-453E-9657-C62B9498EEC1}"/>
              </a:ext>
            </a:extLst>
          </p:cNvPr>
          <p:cNvSpPr/>
          <p:nvPr/>
        </p:nvSpPr>
        <p:spPr>
          <a:xfrm>
            <a:off x="2436956" y="1685717"/>
            <a:ext cx="1188222" cy="4000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Split</a:t>
            </a:r>
            <a:endParaRPr lang="tr-TR" dirty="0"/>
          </a:p>
        </p:txBody>
      </p:sp>
      <p:sp>
        <p:nvSpPr>
          <p:cNvPr id="24" name="Dikdörtgen 23">
            <a:extLst>
              <a:ext uri="{FF2B5EF4-FFF2-40B4-BE49-F238E27FC236}">
                <a16:creationId xmlns:a16="http://schemas.microsoft.com/office/drawing/2014/main" id="{6FE68652-73E6-41F1-BC1F-20F88A5EB59F}"/>
              </a:ext>
            </a:extLst>
          </p:cNvPr>
          <p:cNvSpPr/>
          <p:nvPr/>
        </p:nvSpPr>
        <p:spPr>
          <a:xfrm>
            <a:off x="2465531" y="2392844"/>
            <a:ext cx="1188222" cy="4000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Split</a:t>
            </a:r>
            <a:endParaRPr lang="tr-TR" dirty="0"/>
          </a:p>
        </p:txBody>
      </p:sp>
      <p:sp>
        <p:nvSpPr>
          <p:cNvPr id="25" name="Dikdörtgen 24">
            <a:extLst>
              <a:ext uri="{FF2B5EF4-FFF2-40B4-BE49-F238E27FC236}">
                <a16:creationId xmlns:a16="http://schemas.microsoft.com/office/drawing/2014/main" id="{058FA32E-47C0-4505-8D68-B230994A6101}"/>
              </a:ext>
            </a:extLst>
          </p:cNvPr>
          <p:cNvSpPr/>
          <p:nvPr/>
        </p:nvSpPr>
        <p:spPr>
          <a:xfrm>
            <a:off x="2475971" y="3092723"/>
            <a:ext cx="1188222" cy="4000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Split</a:t>
            </a:r>
            <a:endParaRPr lang="tr-TR" dirty="0"/>
          </a:p>
        </p:txBody>
      </p:sp>
      <p:sp>
        <p:nvSpPr>
          <p:cNvPr id="28" name="Dikdörtgen 27">
            <a:extLst>
              <a:ext uri="{FF2B5EF4-FFF2-40B4-BE49-F238E27FC236}">
                <a16:creationId xmlns:a16="http://schemas.microsoft.com/office/drawing/2014/main" id="{E8C5C7CF-309B-4E28-B8D3-78D39B5E7F73}"/>
              </a:ext>
            </a:extLst>
          </p:cNvPr>
          <p:cNvSpPr/>
          <p:nvPr/>
        </p:nvSpPr>
        <p:spPr>
          <a:xfrm>
            <a:off x="2465531" y="4359714"/>
            <a:ext cx="1188222" cy="4000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Split</a:t>
            </a:r>
            <a:endParaRPr lang="tr-TR" dirty="0"/>
          </a:p>
        </p:txBody>
      </p:sp>
      <p:sp>
        <p:nvSpPr>
          <p:cNvPr id="29" name="Dikdörtgen 28">
            <a:extLst>
              <a:ext uri="{FF2B5EF4-FFF2-40B4-BE49-F238E27FC236}">
                <a16:creationId xmlns:a16="http://schemas.microsoft.com/office/drawing/2014/main" id="{D61800C2-3405-49D7-B5F8-6A0C0584DB99}"/>
              </a:ext>
            </a:extLst>
          </p:cNvPr>
          <p:cNvSpPr/>
          <p:nvPr/>
        </p:nvSpPr>
        <p:spPr>
          <a:xfrm>
            <a:off x="2465531" y="5214939"/>
            <a:ext cx="1188222" cy="4000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Split</a:t>
            </a:r>
            <a:endParaRPr lang="tr-TR" dirty="0"/>
          </a:p>
        </p:txBody>
      </p:sp>
      <p:cxnSp>
        <p:nvCxnSpPr>
          <p:cNvPr id="30" name="Düz Bağlayıcı 29">
            <a:extLst>
              <a:ext uri="{FF2B5EF4-FFF2-40B4-BE49-F238E27FC236}">
                <a16:creationId xmlns:a16="http://schemas.microsoft.com/office/drawing/2014/main" id="{41D8DE17-27CD-4DB0-861B-98DA171921D2}"/>
              </a:ext>
            </a:extLst>
          </p:cNvPr>
          <p:cNvCxnSpPr/>
          <p:nvPr/>
        </p:nvCxnSpPr>
        <p:spPr>
          <a:xfrm>
            <a:off x="3031067" y="3733800"/>
            <a:ext cx="0" cy="36671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Dikdörtgen 31">
            <a:extLst>
              <a:ext uri="{FF2B5EF4-FFF2-40B4-BE49-F238E27FC236}">
                <a16:creationId xmlns:a16="http://schemas.microsoft.com/office/drawing/2014/main" id="{78132E68-4D3E-4F2F-BF8E-4A4384777CD3}"/>
              </a:ext>
            </a:extLst>
          </p:cNvPr>
          <p:cNvSpPr/>
          <p:nvPr/>
        </p:nvSpPr>
        <p:spPr>
          <a:xfrm>
            <a:off x="4907778" y="985837"/>
            <a:ext cx="1188222" cy="4000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Sunucu</a:t>
            </a:r>
          </a:p>
        </p:txBody>
      </p:sp>
      <p:sp>
        <p:nvSpPr>
          <p:cNvPr id="33" name="Dikdörtgen 32">
            <a:extLst>
              <a:ext uri="{FF2B5EF4-FFF2-40B4-BE49-F238E27FC236}">
                <a16:creationId xmlns:a16="http://schemas.microsoft.com/office/drawing/2014/main" id="{E32AAACC-BB11-4DC6-BBC5-46537AE0D6DA}"/>
              </a:ext>
            </a:extLst>
          </p:cNvPr>
          <p:cNvSpPr/>
          <p:nvPr/>
        </p:nvSpPr>
        <p:spPr>
          <a:xfrm>
            <a:off x="4907778" y="1685716"/>
            <a:ext cx="1188222" cy="4000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Sunucu</a:t>
            </a:r>
          </a:p>
        </p:txBody>
      </p:sp>
      <p:sp>
        <p:nvSpPr>
          <p:cNvPr id="34" name="Dikdörtgen 33">
            <a:extLst>
              <a:ext uri="{FF2B5EF4-FFF2-40B4-BE49-F238E27FC236}">
                <a16:creationId xmlns:a16="http://schemas.microsoft.com/office/drawing/2014/main" id="{A4F69133-BFC6-4C75-9D66-E57DBBBAE309}"/>
              </a:ext>
            </a:extLst>
          </p:cNvPr>
          <p:cNvSpPr/>
          <p:nvPr/>
        </p:nvSpPr>
        <p:spPr>
          <a:xfrm>
            <a:off x="4907778" y="2392844"/>
            <a:ext cx="1188222" cy="4000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Sunucu</a:t>
            </a:r>
          </a:p>
        </p:txBody>
      </p:sp>
      <p:sp>
        <p:nvSpPr>
          <p:cNvPr id="35" name="Dikdörtgen 34">
            <a:extLst>
              <a:ext uri="{FF2B5EF4-FFF2-40B4-BE49-F238E27FC236}">
                <a16:creationId xmlns:a16="http://schemas.microsoft.com/office/drawing/2014/main" id="{18049254-EBDE-47E0-ACAA-146B0626E65A}"/>
              </a:ext>
            </a:extLst>
          </p:cNvPr>
          <p:cNvSpPr/>
          <p:nvPr/>
        </p:nvSpPr>
        <p:spPr>
          <a:xfrm>
            <a:off x="4907778" y="3092723"/>
            <a:ext cx="1188222" cy="4000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Sunucu</a:t>
            </a:r>
          </a:p>
        </p:txBody>
      </p:sp>
      <p:sp>
        <p:nvSpPr>
          <p:cNvPr id="36" name="Dikdörtgen 35">
            <a:extLst>
              <a:ext uri="{FF2B5EF4-FFF2-40B4-BE49-F238E27FC236}">
                <a16:creationId xmlns:a16="http://schemas.microsoft.com/office/drawing/2014/main" id="{A7369E94-618D-413B-BC44-6098D4CF92B8}"/>
              </a:ext>
            </a:extLst>
          </p:cNvPr>
          <p:cNvSpPr/>
          <p:nvPr/>
        </p:nvSpPr>
        <p:spPr>
          <a:xfrm>
            <a:off x="4907778" y="4410416"/>
            <a:ext cx="1188222" cy="4000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Sunucu</a:t>
            </a:r>
          </a:p>
        </p:txBody>
      </p:sp>
      <p:sp>
        <p:nvSpPr>
          <p:cNvPr id="37" name="Dikdörtgen 36">
            <a:extLst>
              <a:ext uri="{FF2B5EF4-FFF2-40B4-BE49-F238E27FC236}">
                <a16:creationId xmlns:a16="http://schemas.microsoft.com/office/drawing/2014/main" id="{CCEDD0CE-9519-4AB6-B893-28F4FE4ABFCB}"/>
              </a:ext>
            </a:extLst>
          </p:cNvPr>
          <p:cNvSpPr/>
          <p:nvPr/>
        </p:nvSpPr>
        <p:spPr>
          <a:xfrm>
            <a:off x="4907778" y="5110295"/>
            <a:ext cx="1188222" cy="4000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Sunucu</a:t>
            </a:r>
          </a:p>
        </p:txBody>
      </p:sp>
      <p:cxnSp>
        <p:nvCxnSpPr>
          <p:cNvPr id="38" name="Düz Bağlayıcı 37">
            <a:extLst>
              <a:ext uri="{FF2B5EF4-FFF2-40B4-BE49-F238E27FC236}">
                <a16:creationId xmlns:a16="http://schemas.microsoft.com/office/drawing/2014/main" id="{2C563B99-458E-4E3E-BBB9-29D96925DA10}"/>
              </a:ext>
            </a:extLst>
          </p:cNvPr>
          <p:cNvCxnSpPr/>
          <p:nvPr/>
        </p:nvCxnSpPr>
        <p:spPr>
          <a:xfrm>
            <a:off x="5478432" y="3733800"/>
            <a:ext cx="0" cy="36671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utoShape 4" descr="Ä°lgili resim">
            <a:extLst>
              <a:ext uri="{FF2B5EF4-FFF2-40B4-BE49-F238E27FC236}">
                <a16:creationId xmlns:a16="http://schemas.microsoft.com/office/drawing/2014/main" id="{89A08CE6-22DE-42F0-811A-654350D9581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64071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40" name="Dikdörtgen 39">
            <a:extLst>
              <a:ext uri="{FF2B5EF4-FFF2-40B4-BE49-F238E27FC236}">
                <a16:creationId xmlns:a16="http://schemas.microsoft.com/office/drawing/2014/main" id="{661E564C-E22D-4FCB-8EC1-6F9B8FCBA0B3}"/>
              </a:ext>
            </a:extLst>
          </p:cNvPr>
          <p:cNvSpPr/>
          <p:nvPr/>
        </p:nvSpPr>
        <p:spPr>
          <a:xfrm>
            <a:off x="7175849" y="985837"/>
            <a:ext cx="1188222" cy="40004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Ara Sonuç</a:t>
            </a:r>
          </a:p>
        </p:txBody>
      </p:sp>
      <p:sp>
        <p:nvSpPr>
          <p:cNvPr id="41" name="Dikdörtgen 40">
            <a:extLst>
              <a:ext uri="{FF2B5EF4-FFF2-40B4-BE49-F238E27FC236}">
                <a16:creationId xmlns:a16="http://schemas.microsoft.com/office/drawing/2014/main" id="{64E0872D-0E44-40D0-976B-2AA6EEE7CF4D}"/>
              </a:ext>
            </a:extLst>
          </p:cNvPr>
          <p:cNvSpPr/>
          <p:nvPr/>
        </p:nvSpPr>
        <p:spPr>
          <a:xfrm>
            <a:off x="7175849" y="1685716"/>
            <a:ext cx="1188222" cy="40004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Ara Sonuç</a:t>
            </a:r>
          </a:p>
        </p:txBody>
      </p:sp>
      <p:sp>
        <p:nvSpPr>
          <p:cNvPr id="42" name="Dikdörtgen 41">
            <a:extLst>
              <a:ext uri="{FF2B5EF4-FFF2-40B4-BE49-F238E27FC236}">
                <a16:creationId xmlns:a16="http://schemas.microsoft.com/office/drawing/2014/main" id="{6C9E524D-6B91-428B-9540-BA21DAF91FB7}"/>
              </a:ext>
            </a:extLst>
          </p:cNvPr>
          <p:cNvSpPr/>
          <p:nvPr/>
        </p:nvSpPr>
        <p:spPr>
          <a:xfrm>
            <a:off x="7175849" y="2392844"/>
            <a:ext cx="1188222" cy="40004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Ara Sonuç</a:t>
            </a:r>
          </a:p>
        </p:txBody>
      </p:sp>
      <p:sp>
        <p:nvSpPr>
          <p:cNvPr id="43" name="Dikdörtgen 42">
            <a:extLst>
              <a:ext uri="{FF2B5EF4-FFF2-40B4-BE49-F238E27FC236}">
                <a16:creationId xmlns:a16="http://schemas.microsoft.com/office/drawing/2014/main" id="{F93C6761-1ED7-4C83-A3C2-FEDC37A206A2}"/>
              </a:ext>
            </a:extLst>
          </p:cNvPr>
          <p:cNvSpPr/>
          <p:nvPr/>
        </p:nvSpPr>
        <p:spPr>
          <a:xfrm>
            <a:off x="7175849" y="3092723"/>
            <a:ext cx="1188222" cy="40004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Ara Sonuç</a:t>
            </a:r>
          </a:p>
        </p:txBody>
      </p:sp>
      <p:sp>
        <p:nvSpPr>
          <p:cNvPr id="44" name="Dikdörtgen 43">
            <a:extLst>
              <a:ext uri="{FF2B5EF4-FFF2-40B4-BE49-F238E27FC236}">
                <a16:creationId xmlns:a16="http://schemas.microsoft.com/office/drawing/2014/main" id="{7CE7371A-6BCF-489A-A328-F748186609F0}"/>
              </a:ext>
            </a:extLst>
          </p:cNvPr>
          <p:cNvSpPr/>
          <p:nvPr/>
        </p:nvSpPr>
        <p:spPr>
          <a:xfrm>
            <a:off x="7175849" y="4410416"/>
            <a:ext cx="1188222" cy="40004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Ara Sonuç</a:t>
            </a:r>
          </a:p>
        </p:txBody>
      </p:sp>
      <p:sp>
        <p:nvSpPr>
          <p:cNvPr id="45" name="Dikdörtgen 44">
            <a:extLst>
              <a:ext uri="{FF2B5EF4-FFF2-40B4-BE49-F238E27FC236}">
                <a16:creationId xmlns:a16="http://schemas.microsoft.com/office/drawing/2014/main" id="{9BDAC7E7-261F-4270-8FD4-DB29E0E150A3}"/>
              </a:ext>
            </a:extLst>
          </p:cNvPr>
          <p:cNvSpPr/>
          <p:nvPr/>
        </p:nvSpPr>
        <p:spPr>
          <a:xfrm>
            <a:off x="7175849" y="5110295"/>
            <a:ext cx="1188222" cy="40004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Ara Sonuç</a:t>
            </a:r>
          </a:p>
        </p:txBody>
      </p:sp>
      <p:cxnSp>
        <p:nvCxnSpPr>
          <p:cNvPr id="46" name="Düz Bağlayıcı 45">
            <a:extLst>
              <a:ext uri="{FF2B5EF4-FFF2-40B4-BE49-F238E27FC236}">
                <a16:creationId xmlns:a16="http://schemas.microsoft.com/office/drawing/2014/main" id="{BEF337A5-5BD1-4F92-B2F1-CAF3A9B5E5E3}"/>
              </a:ext>
            </a:extLst>
          </p:cNvPr>
          <p:cNvCxnSpPr/>
          <p:nvPr/>
        </p:nvCxnSpPr>
        <p:spPr>
          <a:xfrm>
            <a:off x="7746503" y="3733800"/>
            <a:ext cx="0" cy="36671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ağ Ayraç 30">
            <a:extLst>
              <a:ext uri="{FF2B5EF4-FFF2-40B4-BE49-F238E27FC236}">
                <a16:creationId xmlns:a16="http://schemas.microsoft.com/office/drawing/2014/main" id="{72A4AF04-5B03-41E1-AF05-EBFC8F72D3C5}"/>
              </a:ext>
            </a:extLst>
          </p:cNvPr>
          <p:cNvSpPr/>
          <p:nvPr/>
        </p:nvSpPr>
        <p:spPr>
          <a:xfrm>
            <a:off x="8668871" y="779929"/>
            <a:ext cx="470225" cy="483504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8" name="Dikdörtgen 47">
            <a:extLst>
              <a:ext uri="{FF2B5EF4-FFF2-40B4-BE49-F238E27FC236}">
                <a16:creationId xmlns:a16="http://schemas.microsoft.com/office/drawing/2014/main" id="{CD081D93-D954-49BA-B720-ED8AB446E8F5}"/>
              </a:ext>
            </a:extLst>
          </p:cNvPr>
          <p:cNvSpPr/>
          <p:nvPr/>
        </p:nvSpPr>
        <p:spPr>
          <a:xfrm>
            <a:off x="9766650" y="2635632"/>
            <a:ext cx="1649268" cy="12281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dirty="0"/>
              <a:t>Nihai Sonuç</a:t>
            </a:r>
          </a:p>
        </p:txBody>
      </p:sp>
    </p:spTree>
    <p:extLst>
      <p:ext uri="{BB962C8B-B14F-4D97-AF65-F5344CB8AC3E}">
        <p14:creationId xmlns:p14="http://schemas.microsoft.com/office/powerpoint/2010/main" val="6854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146 0.28611 L 2.29167E-6 4.81481E-6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12" y="-1432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315 0.17315 L 2.29167E-6 0.00046 " pathEditMode="relative" rAng="0" ptsTypes="AA">
                                      <p:cBhvr>
                                        <p:cTn id="8" dur="5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51" y="-863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419 0.07824 L 0.00065 0.00116 " pathEditMode="relative" rAng="0" ptsTypes="AA">
                                      <p:cBhvr>
                                        <p:cTn id="10" dur="5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42" y="-386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4 -0.02732 L -3.125E-6 -0.00023 L -3.125E-6 7.40741E-7 " pathEditMode="relative" rAng="0" ptsTypes="AAA">
                                      <p:cBhvr>
                                        <p:cTn id="12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20" y="136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536 -0.21134 L -3.75E-6 3.33333E-6 " pathEditMode="relative" rAng="0" ptsTypes="AA">
                                      <p:cBhvr>
                                        <p:cTn id="14" dur="5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3" y="1064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497 -0.3375 L 2.29167E-6 2.22222E-6 " pathEditMode="relative" rAng="0" ptsTypes="AA">
                                      <p:cBhvr>
                                        <p:cTn id="16" dur="5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25" y="16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24" grpId="0" animBg="1"/>
      <p:bldP spid="25" grpId="0" animBg="1"/>
      <p:bldP spid="28" grpId="0" animBg="1"/>
      <p:bldP spid="29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9" grpId="0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31" grpId="0" animBg="1"/>
      <p:bldP spid="4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119243"/>
            <a:ext cx="9144000" cy="807526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MapReduce Nasıl çalışır?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1425067" y="2973670"/>
            <a:ext cx="1195940" cy="726417"/>
          </a:xfrm>
          <a:prstGeom prst="rect">
            <a:avLst/>
          </a:prstGeom>
        </p:spPr>
      </p:pic>
      <p:pic>
        <p:nvPicPr>
          <p:cNvPr id="17" name="Resim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1425067" y="3580984"/>
            <a:ext cx="1195940" cy="726417"/>
          </a:xfrm>
          <a:prstGeom prst="rect">
            <a:avLst/>
          </a:prstGeom>
        </p:spPr>
      </p:pic>
      <p:pic>
        <p:nvPicPr>
          <p:cNvPr id="18" name="Resim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 rot="12360181">
            <a:off x="2152493" y="3572438"/>
            <a:ext cx="1195940" cy="726417"/>
          </a:xfrm>
          <a:prstGeom prst="rect">
            <a:avLst/>
          </a:prstGeom>
        </p:spPr>
      </p:pic>
      <p:pic>
        <p:nvPicPr>
          <p:cNvPr id="19" name="Resim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 rot="3976971">
            <a:off x="2276120" y="3000927"/>
            <a:ext cx="1195940" cy="726417"/>
          </a:xfrm>
          <a:prstGeom prst="rect">
            <a:avLst/>
          </a:prstGeom>
        </p:spPr>
      </p:pic>
      <p:pic>
        <p:nvPicPr>
          <p:cNvPr id="20" name="Resim 1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 rot="20001150">
            <a:off x="932474" y="2627626"/>
            <a:ext cx="1195940" cy="726417"/>
          </a:xfrm>
          <a:prstGeom prst="rect">
            <a:avLst/>
          </a:prstGeom>
        </p:spPr>
      </p:pic>
      <p:pic>
        <p:nvPicPr>
          <p:cNvPr id="21" name="Resim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 rot="4661756">
            <a:off x="793029" y="3430206"/>
            <a:ext cx="1195940" cy="726417"/>
          </a:xfrm>
          <a:prstGeom prst="rect">
            <a:avLst/>
          </a:prstGeom>
        </p:spPr>
      </p:pic>
      <p:pic>
        <p:nvPicPr>
          <p:cNvPr id="22" name="Resim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1577467" y="3733384"/>
            <a:ext cx="1195940" cy="726417"/>
          </a:xfrm>
          <a:prstGeom prst="rect">
            <a:avLst/>
          </a:prstGeom>
        </p:spPr>
      </p:pic>
      <p:pic>
        <p:nvPicPr>
          <p:cNvPr id="23" name="Resim 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 rot="8121898">
            <a:off x="1800113" y="3975675"/>
            <a:ext cx="1195940" cy="726417"/>
          </a:xfrm>
          <a:prstGeom prst="rect">
            <a:avLst/>
          </a:prstGeom>
        </p:spPr>
      </p:pic>
      <p:pic>
        <p:nvPicPr>
          <p:cNvPr id="24" name="Resim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 rot="4176730">
            <a:off x="1392164" y="4143460"/>
            <a:ext cx="1195940" cy="726417"/>
          </a:xfrm>
          <a:prstGeom prst="rect">
            <a:avLst/>
          </a:prstGeom>
        </p:spPr>
      </p:pic>
      <p:pic>
        <p:nvPicPr>
          <p:cNvPr id="25" name="Resim 2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 rot="20448609">
            <a:off x="2336560" y="4212972"/>
            <a:ext cx="1195940" cy="726417"/>
          </a:xfrm>
          <a:prstGeom prst="rect">
            <a:avLst/>
          </a:prstGeom>
        </p:spPr>
      </p:pic>
      <p:pic>
        <p:nvPicPr>
          <p:cNvPr id="26" name="Resim 2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2958866" y="3687616"/>
            <a:ext cx="1195940" cy="726417"/>
          </a:xfrm>
          <a:prstGeom prst="rect">
            <a:avLst/>
          </a:prstGeom>
        </p:spPr>
      </p:pic>
      <p:pic>
        <p:nvPicPr>
          <p:cNvPr id="27" name="Resim 2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2785851" y="2434077"/>
            <a:ext cx="1195940" cy="726417"/>
          </a:xfrm>
          <a:prstGeom prst="rect">
            <a:avLst/>
          </a:prstGeom>
        </p:spPr>
      </p:pic>
      <p:pic>
        <p:nvPicPr>
          <p:cNvPr id="28" name="Resim 2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2785851" y="3041391"/>
            <a:ext cx="1195940" cy="726417"/>
          </a:xfrm>
          <a:prstGeom prst="rect">
            <a:avLst/>
          </a:prstGeom>
        </p:spPr>
      </p:pic>
      <p:pic>
        <p:nvPicPr>
          <p:cNvPr id="29" name="Resim 2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 rot="12360181">
            <a:off x="3513277" y="3032845"/>
            <a:ext cx="1195940" cy="726417"/>
          </a:xfrm>
          <a:prstGeom prst="rect">
            <a:avLst/>
          </a:prstGeom>
        </p:spPr>
      </p:pic>
      <p:pic>
        <p:nvPicPr>
          <p:cNvPr id="30" name="Resim 2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 rot="3976971">
            <a:off x="3636904" y="2461334"/>
            <a:ext cx="1195940" cy="726417"/>
          </a:xfrm>
          <a:prstGeom prst="rect">
            <a:avLst/>
          </a:prstGeom>
        </p:spPr>
      </p:pic>
      <p:pic>
        <p:nvPicPr>
          <p:cNvPr id="31" name="Resim 3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2938251" y="3193791"/>
            <a:ext cx="1195940" cy="726417"/>
          </a:xfrm>
          <a:prstGeom prst="rect">
            <a:avLst/>
          </a:prstGeom>
        </p:spPr>
      </p:pic>
      <p:pic>
        <p:nvPicPr>
          <p:cNvPr id="32" name="Resim 3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 rot="8121898">
            <a:off x="3160897" y="3436082"/>
            <a:ext cx="1195940" cy="726417"/>
          </a:xfrm>
          <a:prstGeom prst="rect">
            <a:avLst/>
          </a:prstGeom>
        </p:spPr>
      </p:pic>
      <p:pic>
        <p:nvPicPr>
          <p:cNvPr id="33" name="Resim 3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 rot="4176730">
            <a:off x="2752948" y="3603867"/>
            <a:ext cx="1195940" cy="726417"/>
          </a:xfrm>
          <a:prstGeom prst="rect">
            <a:avLst/>
          </a:prstGeom>
        </p:spPr>
      </p:pic>
      <p:pic>
        <p:nvPicPr>
          <p:cNvPr id="34" name="Resim 3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 rot="20448609">
            <a:off x="3697344" y="3673379"/>
            <a:ext cx="1195940" cy="726417"/>
          </a:xfrm>
          <a:prstGeom prst="rect">
            <a:avLst/>
          </a:prstGeom>
        </p:spPr>
      </p:pic>
      <p:pic>
        <p:nvPicPr>
          <p:cNvPr id="35" name="Resim 3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4319650" y="3148023"/>
            <a:ext cx="1195940" cy="726417"/>
          </a:xfrm>
          <a:prstGeom prst="rect">
            <a:avLst/>
          </a:prstGeom>
        </p:spPr>
      </p:pic>
      <p:pic>
        <p:nvPicPr>
          <p:cNvPr id="36" name="Resim 3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1580361" y="1137109"/>
            <a:ext cx="1195940" cy="726417"/>
          </a:xfrm>
          <a:prstGeom prst="rect">
            <a:avLst/>
          </a:prstGeom>
        </p:spPr>
      </p:pic>
      <p:pic>
        <p:nvPicPr>
          <p:cNvPr id="37" name="Resim 3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1580361" y="1744423"/>
            <a:ext cx="1195940" cy="726417"/>
          </a:xfrm>
          <a:prstGeom prst="rect">
            <a:avLst/>
          </a:prstGeom>
        </p:spPr>
      </p:pic>
      <p:pic>
        <p:nvPicPr>
          <p:cNvPr id="38" name="Resim 3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 rot="12360181">
            <a:off x="2307787" y="1735877"/>
            <a:ext cx="1195940" cy="726417"/>
          </a:xfrm>
          <a:prstGeom prst="rect">
            <a:avLst/>
          </a:prstGeom>
        </p:spPr>
      </p:pic>
      <p:pic>
        <p:nvPicPr>
          <p:cNvPr id="39" name="Resim 3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 rot="3976971">
            <a:off x="2431414" y="1164366"/>
            <a:ext cx="1195940" cy="726417"/>
          </a:xfrm>
          <a:prstGeom prst="rect">
            <a:avLst/>
          </a:prstGeom>
        </p:spPr>
      </p:pic>
      <p:pic>
        <p:nvPicPr>
          <p:cNvPr id="40" name="Resim 3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1732761" y="1896823"/>
            <a:ext cx="1195940" cy="726417"/>
          </a:xfrm>
          <a:prstGeom prst="rect">
            <a:avLst/>
          </a:prstGeom>
        </p:spPr>
      </p:pic>
      <p:pic>
        <p:nvPicPr>
          <p:cNvPr id="41" name="Resim 4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 rot="8121898">
            <a:off x="1955407" y="2139114"/>
            <a:ext cx="1195940" cy="726417"/>
          </a:xfrm>
          <a:prstGeom prst="rect">
            <a:avLst/>
          </a:prstGeom>
        </p:spPr>
      </p:pic>
      <p:pic>
        <p:nvPicPr>
          <p:cNvPr id="42" name="Resim 4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 rot="4176730">
            <a:off x="1547458" y="2306899"/>
            <a:ext cx="1195940" cy="726417"/>
          </a:xfrm>
          <a:prstGeom prst="rect">
            <a:avLst/>
          </a:prstGeom>
        </p:spPr>
      </p:pic>
      <p:pic>
        <p:nvPicPr>
          <p:cNvPr id="43" name="Resim 4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 rot="20448609">
            <a:off x="2491854" y="2376411"/>
            <a:ext cx="1195940" cy="726417"/>
          </a:xfrm>
          <a:prstGeom prst="rect">
            <a:avLst/>
          </a:prstGeom>
        </p:spPr>
      </p:pic>
      <p:pic>
        <p:nvPicPr>
          <p:cNvPr id="44" name="Resim 4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3114160" y="1851055"/>
            <a:ext cx="1195940" cy="726417"/>
          </a:xfrm>
          <a:prstGeom prst="rect">
            <a:avLst/>
          </a:prstGeom>
        </p:spPr>
      </p:pic>
      <p:grpSp>
        <p:nvGrpSpPr>
          <p:cNvPr id="72" name="Grup 71"/>
          <p:cNvGrpSpPr/>
          <p:nvPr/>
        </p:nvGrpSpPr>
        <p:grpSpPr>
          <a:xfrm>
            <a:off x="6598308" y="1619488"/>
            <a:ext cx="1474472" cy="2929974"/>
            <a:chOff x="5160033" y="1440928"/>
            <a:chExt cx="1474472" cy="2929974"/>
          </a:xfrm>
        </p:grpSpPr>
        <p:sp>
          <p:nvSpPr>
            <p:cNvPr id="9" name="Yuvarlatılmış Dikdörtgen 8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Dikdörtgen 45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Dikdörtgen 46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k Köşesi Kesik Dikdörtgen 47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k Köşesi Kesik Dikdörtgen 48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Dikdörtgen 49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Gülen Yüz 50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Düz Bağlayıcı 52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Bulut Belirtme Çizgisi 56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Bulut Belirtme Çizgisi 57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Dikdörtgen 58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up 62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60" name="Yuvarlatılmış Dikdörtgen 59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Yuvarlatılmış Dikdörtgen 60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Yuvarlatılmış Dikdörtgen 61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up 63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65" name="Yuvarlatılmış Dikdörtgen 64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Yuvarlatılmış Dikdörtgen 65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Yuvarlatılmış Dikdörtgen 66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8" name="Düz Bağlayıcı 67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Yay 69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Yay 70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up 44"/>
          <p:cNvGrpSpPr/>
          <p:nvPr/>
        </p:nvGrpSpPr>
        <p:grpSpPr>
          <a:xfrm>
            <a:off x="8650433" y="1111230"/>
            <a:ext cx="2649086" cy="784764"/>
            <a:chOff x="8650433" y="1111230"/>
            <a:chExt cx="2649086" cy="784764"/>
          </a:xfrm>
        </p:grpSpPr>
        <p:sp>
          <p:nvSpPr>
            <p:cNvPr id="3" name="Bulut Belirtme Çizgisi 2"/>
            <p:cNvSpPr/>
            <p:nvPr/>
          </p:nvSpPr>
          <p:spPr>
            <a:xfrm>
              <a:off x="8650433" y="1111230"/>
              <a:ext cx="2477092" cy="784764"/>
            </a:xfrm>
            <a:prstGeom prst="cloudCallout">
              <a:avLst>
                <a:gd name="adj1" fmla="val -78841"/>
                <a:gd name="adj2" fmla="val 3817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Metin kutusu 72"/>
            <p:cNvSpPr txBox="1"/>
            <p:nvPr/>
          </p:nvSpPr>
          <p:spPr>
            <a:xfrm>
              <a:off x="8947995" y="1185260"/>
              <a:ext cx="23515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Hangi kuruyemişten </a:t>
              </a:r>
            </a:p>
            <a:p>
              <a:r>
                <a:rPr lang="tr-TR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kaç tane var?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3152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Resim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 rot="21337122">
            <a:off x="8325006" y="2742494"/>
            <a:ext cx="1195940" cy="726417"/>
          </a:xfrm>
          <a:prstGeom prst="rect">
            <a:avLst/>
          </a:prstGeom>
        </p:spPr>
      </p:pic>
      <p:pic>
        <p:nvPicPr>
          <p:cNvPr id="26" name="Resim 2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3863223" y="5225981"/>
            <a:ext cx="1195940" cy="726417"/>
          </a:xfrm>
          <a:prstGeom prst="rect">
            <a:avLst/>
          </a:prstGeom>
        </p:spPr>
      </p:pic>
      <p:pic>
        <p:nvPicPr>
          <p:cNvPr id="27" name="Resim 2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6891411" y="5044226"/>
            <a:ext cx="1195940" cy="726417"/>
          </a:xfrm>
          <a:prstGeom prst="rect">
            <a:avLst/>
          </a:prstGeom>
        </p:spPr>
      </p:pic>
      <p:pic>
        <p:nvPicPr>
          <p:cNvPr id="28" name="Resim 2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4557704" y="5242286"/>
            <a:ext cx="1195940" cy="726417"/>
          </a:xfrm>
          <a:prstGeom prst="rect">
            <a:avLst/>
          </a:prstGeom>
        </p:spPr>
      </p:pic>
      <p:pic>
        <p:nvPicPr>
          <p:cNvPr id="29" name="Resim 2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 rot="12360181">
            <a:off x="8560923" y="1670417"/>
            <a:ext cx="1195940" cy="726417"/>
          </a:xfrm>
          <a:prstGeom prst="rect">
            <a:avLst/>
          </a:prstGeom>
        </p:spPr>
      </p:pic>
      <p:pic>
        <p:nvPicPr>
          <p:cNvPr id="30" name="Resim 2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 rot="358734">
            <a:off x="9162499" y="3775195"/>
            <a:ext cx="1195940" cy="726417"/>
          </a:xfrm>
          <a:prstGeom prst="rect">
            <a:avLst/>
          </a:prstGeom>
        </p:spPr>
      </p:pic>
      <p:pic>
        <p:nvPicPr>
          <p:cNvPr id="31" name="Resim 3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8489603" y="2830218"/>
            <a:ext cx="1195940" cy="726417"/>
          </a:xfrm>
          <a:prstGeom prst="rect">
            <a:avLst/>
          </a:prstGeom>
        </p:spPr>
      </p:pic>
      <p:pic>
        <p:nvPicPr>
          <p:cNvPr id="32" name="Resim 3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 rot="8121898">
            <a:off x="9011494" y="2788433"/>
            <a:ext cx="1195940" cy="726417"/>
          </a:xfrm>
          <a:prstGeom prst="rect">
            <a:avLst/>
          </a:prstGeom>
        </p:spPr>
      </p:pic>
      <p:pic>
        <p:nvPicPr>
          <p:cNvPr id="33" name="Resim 3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 rot="4176730">
            <a:off x="8182308" y="1670394"/>
            <a:ext cx="1195940" cy="726417"/>
          </a:xfrm>
          <a:prstGeom prst="rect">
            <a:avLst/>
          </a:prstGeom>
        </p:spPr>
      </p:pic>
      <p:pic>
        <p:nvPicPr>
          <p:cNvPr id="34" name="Resim 3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 rot="20448609">
            <a:off x="6250997" y="1348546"/>
            <a:ext cx="1195940" cy="726417"/>
          </a:xfrm>
          <a:prstGeom prst="rect">
            <a:avLst/>
          </a:prstGeom>
        </p:spPr>
      </p:pic>
      <p:pic>
        <p:nvPicPr>
          <p:cNvPr id="35" name="Resim 3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6556502" y="1118364"/>
            <a:ext cx="1195940" cy="726417"/>
          </a:xfrm>
          <a:prstGeom prst="rect">
            <a:avLst/>
          </a:prstGeom>
        </p:spPr>
      </p:pic>
      <p:pic>
        <p:nvPicPr>
          <p:cNvPr id="36" name="Resim 3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3380007" y="1035011"/>
            <a:ext cx="1195940" cy="726417"/>
          </a:xfrm>
          <a:prstGeom prst="rect">
            <a:avLst/>
          </a:prstGeom>
        </p:spPr>
      </p:pic>
      <p:pic>
        <p:nvPicPr>
          <p:cNvPr id="39" name="Resim 3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 rot="3976971">
            <a:off x="5926827" y="1012194"/>
            <a:ext cx="1195940" cy="726417"/>
          </a:xfrm>
          <a:prstGeom prst="rect">
            <a:avLst/>
          </a:prstGeom>
        </p:spPr>
      </p:pic>
      <p:pic>
        <p:nvPicPr>
          <p:cNvPr id="41" name="Resim 4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 rot="8121898">
            <a:off x="3852188" y="1187389"/>
            <a:ext cx="1195940" cy="726417"/>
          </a:xfrm>
          <a:prstGeom prst="rect">
            <a:avLst/>
          </a:prstGeom>
        </p:spPr>
      </p:pic>
      <p:pic>
        <p:nvPicPr>
          <p:cNvPr id="43" name="Resim 4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 rot="20448609">
            <a:off x="7255408" y="5235896"/>
            <a:ext cx="1195940" cy="726417"/>
          </a:xfrm>
          <a:prstGeom prst="rect">
            <a:avLst/>
          </a:prstGeom>
        </p:spPr>
      </p:pic>
      <p:pic>
        <p:nvPicPr>
          <p:cNvPr id="44" name="Resim 4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8590626" y="3670502"/>
            <a:ext cx="1195940" cy="726417"/>
          </a:xfrm>
          <a:prstGeom prst="rect">
            <a:avLst/>
          </a:prstGeom>
        </p:spPr>
      </p:pic>
      <p:grpSp>
        <p:nvGrpSpPr>
          <p:cNvPr id="72" name="Grup 71"/>
          <p:cNvGrpSpPr/>
          <p:nvPr/>
        </p:nvGrpSpPr>
        <p:grpSpPr>
          <a:xfrm>
            <a:off x="10174341" y="3364135"/>
            <a:ext cx="802617" cy="1330370"/>
            <a:chOff x="5160033" y="1440928"/>
            <a:chExt cx="1474472" cy="2929974"/>
          </a:xfrm>
        </p:grpSpPr>
        <p:sp>
          <p:nvSpPr>
            <p:cNvPr id="9" name="Yuvarlatılmış Dikdörtgen 8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Dikdörtgen 45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Dikdörtgen 46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k Köşesi Kesik Dikdörtgen 47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k Köşesi Kesik Dikdörtgen 48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Dikdörtgen 49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Gülen Yüz 50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Düz Bağlayıcı 52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Bulut Belirtme Çizgisi 56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Bulut Belirtme Çizgisi 57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Dikdörtgen 58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up 62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60" name="Yuvarlatılmış Dikdörtgen 59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Yuvarlatılmış Dikdörtgen 60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Yuvarlatılmış Dikdörtgen 61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up 63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65" name="Yuvarlatılmış Dikdörtgen 64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Yuvarlatılmış Dikdörtgen 65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Yuvarlatılmış Dikdörtgen 66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8" name="Düz Bağlayıcı 67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Yay 69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Yay 70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up 68"/>
          <p:cNvGrpSpPr/>
          <p:nvPr/>
        </p:nvGrpSpPr>
        <p:grpSpPr>
          <a:xfrm>
            <a:off x="9874044" y="1905944"/>
            <a:ext cx="802617" cy="1330370"/>
            <a:chOff x="5160033" y="1440928"/>
            <a:chExt cx="1474472" cy="2929974"/>
          </a:xfrm>
        </p:grpSpPr>
        <p:sp>
          <p:nvSpPr>
            <p:cNvPr id="74" name="Yuvarlatılmış Dikdörtgen 73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Dikdörtgen 74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Dikdörtgen 75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k Köşesi Kesik Dikdörtgen 76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k Köşesi Kesik Dikdörtgen 77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Dikdörtgen 78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Gülen Yüz 79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Düz Bağlayıcı 80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Bulut Belirtme Çizgisi 81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Bulut Belirtme Çizgisi 82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Dikdörtgen 83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5" name="Grup 84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93" name="Yuvarlatılmış Dikdörtgen 92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Yuvarlatılmış Dikdörtgen 93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Yuvarlatılmış Dikdörtgen 94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6" name="Grup 85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90" name="Yuvarlatılmış Dikdörtgen 89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Yuvarlatılmış Dikdörtgen 90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Yuvarlatılmış Dikdörtgen 91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7" name="Düz Bağlayıcı 86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Yay 87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Yay 88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up 95"/>
          <p:cNvGrpSpPr/>
          <p:nvPr/>
        </p:nvGrpSpPr>
        <p:grpSpPr>
          <a:xfrm>
            <a:off x="8239491" y="4570589"/>
            <a:ext cx="802617" cy="1330370"/>
            <a:chOff x="5160033" y="1440928"/>
            <a:chExt cx="1474472" cy="2929974"/>
          </a:xfrm>
        </p:grpSpPr>
        <p:sp>
          <p:nvSpPr>
            <p:cNvPr id="97" name="Yuvarlatılmış Dikdörtgen 96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Dikdörtgen 97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Dikdörtgen 98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k Köşesi Kesik Dikdörtgen 99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k Köşesi Kesik Dikdörtgen 100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Dikdörtgen 101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Gülen Yüz 102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Düz Bağlayıcı 103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Bulut Belirtme Çizgisi 104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Bulut Belirtme Çizgisi 105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Dikdörtgen 106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8" name="Grup 107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116" name="Yuvarlatılmış Dikdörtgen 115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Yuvarlatılmış Dikdörtgen 116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Yuvarlatılmış Dikdörtgen 117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9" name="Grup 108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113" name="Yuvarlatılmış Dikdörtgen 112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Yuvarlatılmış Dikdörtgen 113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Yuvarlatılmış Dikdörtgen 114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0" name="Düz Bağlayıcı 109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Yay 110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Yay 111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up 118"/>
          <p:cNvGrpSpPr/>
          <p:nvPr/>
        </p:nvGrpSpPr>
        <p:grpSpPr>
          <a:xfrm>
            <a:off x="9194796" y="556942"/>
            <a:ext cx="802617" cy="1330370"/>
            <a:chOff x="5160033" y="1440928"/>
            <a:chExt cx="1474472" cy="2929974"/>
          </a:xfrm>
        </p:grpSpPr>
        <p:sp>
          <p:nvSpPr>
            <p:cNvPr id="120" name="Yuvarlatılmış Dikdörtgen 119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Dikdörtgen 120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Dikdörtgen 121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Tek Köşesi Kesik Dikdörtgen 122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k Köşesi Kesik Dikdörtgen 123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Dikdörtgen 124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Gülen Yüz 125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7" name="Düz Bağlayıcı 126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Bulut Belirtme Çizgisi 127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Bulut Belirtme Çizgisi 128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Dikdörtgen 129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1" name="Grup 130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139" name="Yuvarlatılmış Dikdörtgen 138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Yuvarlatılmış Dikdörtgen 139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Yuvarlatılmış Dikdörtgen 140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up 131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136" name="Yuvarlatılmış Dikdörtgen 135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Yuvarlatılmış Dikdörtgen 136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Yuvarlatılmış Dikdörtgen 137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33" name="Düz Bağlayıcı 132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Yay 133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Yay 134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2" name="Grup 141"/>
          <p:cNvGrpSpPr/>
          <p:nvPr/>
        </p:nvGrpSpPr>
        <p:grpSpPr>
          <a:xfrm>
            <a:off x="5641269" y="4622028"/>
            <a:ext cx="802617" cy="1330370"/>
            <a:chOff x="5160033" y="1440928"/>
            <a:chExt cx="1474472" cy="2929974"/>
          </a:xfrm>
        </p:grpSpPr>
        <p:sp>
          <p:nvSpPr>
            <p:cNvPr id="143" name="Yuvarlatılmış Dikdörtgen 142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Dikdörtgen 143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Dikdörtgen 144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Tek Köşesi Kesik Dikdörtgen 145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Tek Köşesi Kesik Dikdörtgen 146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Dikdörtgen 147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Gülen Yüz 148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0" name="Düz Bağlayıcı 149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Bulut Belirtme Çizgisi 150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Bulut Belirtme Çizgisi 151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Dikdörtgen 152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4" name="Grup 153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162" name="Yuvarlatılmış Dikdörtgen 161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Yuvarlatılmış Dikdörtgen 162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Yuvarlatılmış Dikdörtgen 163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Grup 154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159" name="Yuvarlatılmış Dikdörtgen 158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Yuvarlatılmış Dikdörtgen 159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Yuvarlatılmış Dikdörtgen 160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6" name="Düz Bağlayıcı 155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Yay 156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Yay 157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5" name="Grup 164"/>
          <p:cNvGrpSpPr/>
          <p:nvPr/>
        </p:nvGrpSpPr>
        <p:grpSpPr>
          <a:xfrm>
            <a:off x="7477957" y="246993"/>
            <a:ext cx="802617" cy="1330370"/>
            <a:chOff x="5160033" y="1440928"/>
            <a:chExt cx="1474472" cy="2929974"/>
          </a:xfrm>
        </p:grpSpPr>
        <p:sp>
          <p:nvSpPr>
            <p:cNvPr id="166" name="Yuvarlatılmış Dikdörtgen 165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Dikdörtgen 166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Dikdörtgen 167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Tek Köşesi Kesik Dikdörtgen 168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Tek Köşesi Kesik Dikdörtgen 169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Dikdörtgen 170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Gülen Yüz 171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3" name="Düz Bağlayıcı 172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Bulut Belirtme Çizgisi 173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Bulut Belirtme Çizgisi 174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Dikdörtgen 175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7" name="Grup 176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185" name="Yuvarlatılmış Dikdörtgen 184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Yuvarlatılmış Dikdörtgen 185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Yuvarlatılmış Dikdörtgen 186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8" name="Grup 177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182" name="Yuvarlatılmış Dikdörtgen 181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Yuvarlatılmış Dikdörtgen 182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Yuvarlatılmış Dikdörtgen 183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79" name="Düz Bağlayıcı 178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Yay 179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Yay 180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8" name="Grup 187"/>
          <p:cNvGrpSpPr/>
          <p:nvPr/>
        </p:nvGrpSpPr>
        <p:grpSpPr>
          <a:xfrm>
            <a:off x="4782840" y="303656"/>
            <a:ext cx="802617" cy="1330370"/>
            <a:chOff x="5160033" y="1440928"/>
            <a:chExt cx="1474472" cy="2929974"/>
          </a:xfrm>
        </p:grpSpPr>
        <p:sp>
          <p:nvSpPr>
            <p:cNvPr id="189" name="Yuvarlatılmış Dikdörtgen 188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Dikdörtgen 189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Dikdörtgen 190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Tek Köşesi Kesik Dikdörtgen 191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Tek Köşesi Kesik Dikdörtgen 192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Dikdörtgen 193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Gülen Yüz 194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6" name="Düz Bağlayıcı 195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Bulut Belirtme Çizgisi 196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Bulut Belirtme Çizgisi 197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Dikdörtgen 198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0" name="Grup 199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208" name="Yuvarlatılmış Dikdörtgen 207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Yuvarlatılmış Dikdörtgen 208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Yuvarlatılmış Dikdörtgen 209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1" name="Grup 200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205" name="Yuvarlatılmış Dikdörtgen 204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Yuvarlatılmış Dikdörtgen 205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Yuvarlatılmış Dikdörtgen 206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02" name="Düz Bağlayıcı 201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Yay 202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Yay 203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1" name="Grup 210"/>
          <p:cNvGrpSpPr/>
          <p:nvPr/>
        </p:nvGrpSpPr>
        <p:grpSpPr>
          <a:xfrm>
            <a:off x="1629831" y="2601804"/>
            <a:ext cx="802617" cy="1330370"/>
            <a:chOff x="5160033" y="1440928"/>
            <a:chExt cx="1474472" cy="2929974"/>
          </a:xfrm>
        </p:grpSpPr>
        <p:sp>
          <p:nvSpPr>
            <p:cNvPr id="212" name="Yuvarlatılmış Dikdörtgen 211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Dikdörtgen 212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Dikdörtgen 213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Tek Köşesi Kesik Dikdörtgen 214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Tek Köşesi Kesik Dikdörtgen 215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Dikdörtgen 216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Gülen Yüz 217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9" name="Düz Bağlayıcı 218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Bulut Belirtme Çizgisi 219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Bulut Belirtme Çizgisi 220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Dikdörtgen 221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3" name="Grup 222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231" name="Yuvarlatılmış Dikdörtgen 230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Yuvarlatılmış Dikdörtgen 231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Yuvarlatılmış Dikdörtgen 232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4" name="Grup 223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228" name="Yuvarlatılmış Dikdörtgen 227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Yuvarlatılmış Dikdörtgen 228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Yuvarlatılmış Dikdörtgen 229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25" name="Düz Bağlayıcı 224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Yay 225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Yay 226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4" name="Unvan 1"/>
          <p:cNvSpPr>
            <a:spLocks noGrp="1"/>
          </p:cNvSpPr>
          <p:nvPr>
            <p:ph type="ctrTitle"/>
          </p:nvPr>
        </p:nvSpPr>
        <p:spPr>
          <a:xfrm>
            <a:off x="394136" y="720747"/>
            <a:ext cx="3018641" cy="807526"/>
          </a:xfrm>
        </p:spPr>
        <p:txBody>
          <a:bodyPr>
            <a:normAutofit/>
          </a:bodyPr>
          <a:lstStyle/>
          <a:p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Split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93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Resim 3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4258356" y="1306308"/>
            <a:ext cx="637770" cy="387383"/>
          </a:xfrm>
          <a:prstGeom prst="rect">
            <a:avLst/>
          </a:prstGeom>
        </p:spPr>
      </p:pic>
      <p:grpSp>
        <p:nvGrpSpPr>
          <p:cNvPr id="72" name="Grup 71"/>
          <p:cNvGrpSpPr/>
          <p:nvPr/>
        </p:nvGrpSpPr>
        <p:grpSpPr>
          <a:xfrm>
            <a:off x="10497479" y="3372714"/>
            <a:ext cx="802617" cy="1330370"/>
            <a:chOff x="5160033" y="1440928"/>
            <a:chExt cx="1474472" cy="2929974"/>
          </a:xfrm>
        </p:grpSpPr>
        <p:sp>
          <p:nvSpPr>
            <p:cNvPr id="9" name="Yuvarlatılmış Dikdörtgen 8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Dikdörtgen 45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Dikdörtgen 46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k Köşesi Kesik Dikdörtgen 47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k Köşesi Kesik Dikdörtgen 48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Dikdörtgen 49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Gülen Yüz 50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Düz Bağlayıcı 52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Bulut Belirtme Çizgisi 56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Bulut Belirtme Çizgisi 57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Dikdörtgen 58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up 62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60" name="Yuvarlatılmış Dikdörtgen 59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Yuvarlatılmış Dikdörtgen 60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Yuvarlatılmış Dikdörtgen 61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up 63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65" name="Yuvarlatılmış Dikdörtgen 64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Yuvarlatılmış Dikdörtgen 65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Yuvarlatılmış Dikdörtgen 66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8" name="Düz Bağlayıcı 67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Yay 69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Yay 70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up 68"/>
          <p:cNvGrpSpPr/>
          <p:nvPr/>
        </p:nvGrpSpPr>
        <p:grpSpPr>
          <a:xfrm>
            <a:off x="9874044" y="1905944"/>
            <a:ext cx="802617" cy="1330370"/>
            <a:chOff x="5160033" y="1440928"/>
            <a:chExt cx="1474472" cy="2929974"/>
          </a:xfrm>
        </p:grpSpPr>
        <p:sp>
          <p:nvSpPr>
            <p:cNvPr id="74" name="Yuvarlatılmış Dikdörtgen 73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Dikdörtgen 74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Dikdörtgen 75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k Köşesi Kesik Dikdörtgen 76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k Köşesi Kesik Dikdörtgen 77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Dikdörtgen 78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Gülen Yüz 79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Düz Bağlayıcı 80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Bulut Belirtme Çizgisi 81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Bulut Belirtme Çizgisi 82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Dikdörtgen 83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5" name="Grup 84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93" name="Yuvarlatılmış Dikdörtgen 92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Yuvarlatılmış Dikdörtgen 93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Yuvarlatılmış Dikdörtgen 94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6" name="Grup 85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90" name="Yuvarlatılmış Dikdörtgen 89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Yuvarlatılmış Dikdörtgen 90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Yuvarlatılmış Dikdörtgen 91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7" name="Düz Bağlayıcı 86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Yay 87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Yay 88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up 95"/>
          <p:cNvGrpSpPr/>
          <p:nvPr/>
        </p:nvGrpSpPr>
        <p:grpSpPr>
          <a:xfrm>
            <a:off x="8239491" y="4570589"/>
            <a:ext cx="802617" cy="1330370"/>
            <a:chOff x="5160033" y="1440928"/>
            <a:chExt cx="1474472" cy="2929974"/>
          </a:xfrm>
        </p:grpSpPr>
        <p:sp>
          <p:nvSpPr>
            <p:cNvPr id="97" name="Yuvarlatılmış Dikdörtgen 96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Dikdörtgen 97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Dikdörtgen 98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k Köşesi Kesik Dikdörtgen 99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k Köşesi Kesik Dikdörtgen 100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Dikdörtgen 101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Gülen Yüz 102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Düz Bağlayıcı 103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Bulut Belirtme Çizgisi 104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Bulut Belirtme Çizgisi 105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Dikdörtgen 106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8" name="Grup 107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116" name="Yuvarlatılmış Dikdörtgen 115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Yuvarlatılmış Dikdörtgen 116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Yuvarlatılmış Dikdörtgen 117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9" name="Grup 108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113" name="Yuvarlatılmış Dikdörtgen 112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Yuvarlatılmış Dikdörtgen 113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Yuvarlatılmış Dikdörtgen 114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0" name="Düz Bağlayıcı 109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Yay 110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Yay 111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up 118"/>
          <p:cNvGrpSpPr/>
          <p:nvPr/>
        </p:nvGrpSpPr>
        <p:grpSpPr>
          <a:xfrm>
            <a:off x="9194796" y="556942"/>
            <a:ext cx="802617" cy="1330370"/>
            <a:chOff x="5160033" y="1440928"/>
            <a:chExt cx="1474472" cy="2929974"/>
          </a:xfrm>
        </p:grpSpPr>
        <p:sp>
          <p:nvSpPr>
            <p:cNvPr id="120" name="Yuvarlatılmış Dikdörtgen 119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Dikdörtgen 120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Dikdörtgen 121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Tek Köşesi Kesik Dikdörtgen 122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k Köşesi Kesik Dikdörtgen 123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Dikdörtgen 124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Gülen Yüz 125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7" name="Düz Bağlayıcı 126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Bulut Belirtme Çizgisi 127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Bulut Belirtme Çizgisi 128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Dikdörtgen 129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1" name="Grup 130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139" name="Yuvarlatılmış Dikdörtgen 138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Yuvarlatılmış Dikdörtgen 139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Yuvarlatılmış Dikdörtgen 140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up 131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136" name="Yuvarlatılmış Dikdörtgen 135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Yuvarlatılmış Dikdörtgen 136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Yuvarlatılmış Dikdörtgen 137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33" name="Düz Bağlayıcı 132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Yay 133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Yay 134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2" name="Grup 141"/>
          <p:cNvGrpSpPr/>
          <p:nvPr/>
        </p:nvGrpSpPr>
        <p:grpSpPr>
          <a:xfrm>
            <a:off x="5641269" y="4622028"/>
            <a:ext cx="802617" cy="1330370"/>
            <a:chOff x="5160033" y="1440928"/>
            <a:chExt cx="1474472" cy="2929974"/>
          </a:xfrm>
        </p:grpSpPr>
        <p:sp>
          <p:nvSpPr>
            <p:cNvPr id="143" name="Yuvarlatılmış Dikdörtgen 142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Dikdörtgen 143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Dikdörtgen 144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Tek Köşesi Kesik Dikdörtgen 145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Tek Köşesi Kesik Dikdörtgen 146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Dikdörtgen 147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Gülen Yüz 148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0" name="Düz Bağlayıcı 149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Bulut Belirtme Çizgisi 150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Bulut Belirtme Çizgisi 151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Dikdörtgen 152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4" name="Grup 153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162" name="Yuvarlatılmış Dikdörtgen 161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Yuvarlatılmış Dikdörtgen 162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Yuvarlatılmış Dikdörtgen 163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Grup 154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159" name="Yuvarlatılmış Dikdörtgen 158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Yuvarlatılmış Dikdörtgen 159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Yuvarlatılmış Dikdörtgen 160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6" name="Düz Bağlayıcı 155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Yay 156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Yay 157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5" name="Grup 164"/>
          <p:cNvGrpSpPr/>
          <p:nvPr/>
        </p:nvGrpSpPr>
        <p:grpSpPr>
          <a:xfrm>
            <a:off x="7477957" y="246993"/>
            <a:ext cx="802617" cy="1330370"/>
            <a:chOff x="5160033" y="1440928"/>
            <a:chExt cx="1474472" cy="2929974"/>
          </a:xfrm>
        </p:grpSpPr>
        <p:sp>
          <p:nvSpPr>
            <p:cNvPr id="166" name="Yuvarlatılmış Dikdörtgen 165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Dikdörtgen 166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Dikdörtgen 167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Tek Köşesi Kesik Dikdörtgen 168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Tek Köşesi Kesik Dikdörtgen 169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Dikdörtgen 170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Gülen Yüz 171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3" name="Düz Bağlayıcı 172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Bulut Belirtme Çizgisi 173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Bulut Belirtme Çizgisi 174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Dikdörtgen 175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7" name="Grup 176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185" name="Yuvarlatılmış Dikdörtgen 184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Yuvarlatılmış Dikdörtgen 185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Yuvarlatılmış Dikdörtgen 186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8" name="Grup 177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182" name="Yuvarlatılmış Dikdörtgen 181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Yuvarlatılmış Dikdörtgen 182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Yuvarlatılmış Dikdörtgen 183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79" name="Düz Bağlayıcı 178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Yay 179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Yay 180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8" name="Grup 187"/>
          <p:cNvGrpSpPr/>
          <p:nvPr/>
        </p:nvGrpSpPr>
        <p:grpSpPr>
          <a:xfrm>
            <a:off x="4782840" y="303656"/>
            <a:ext cx="802617" cy="1330370"/>
            <a:chOff x="5160033" y="1440928"/>
            <a:chExt cx="1474472" cy="2929974"/>
          </a:xfrm>
        </p:grpSpPr>
        <p:sp>
          <p:nvSpPr>
            <p:cNvPr id="189" name="Yuvarlatılmış Dikdörtgen 188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Dikdörtgen 189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Dikdörtgen 190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Tek Köşesi Kesik Dikdörtgen 191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Tek Köşesi Kesik Dikdörtgen 192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Dikdörtgen 193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Gülen Yüz 194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6" name="Düz Bağlayıcı 195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Bulut Belirtme Çizgisi 196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Bulut Belirtme Çizgisi 197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Dikdörtgen 198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0" name="Grup 199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208" name="Yuvarlatılmış Dikdörtgen 207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Yuvarlatılmış Dikdörtgen 208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Yuvarlatılmış Dikdörtgen 209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1" name="Grup 200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205" name="Yuvarlatılmış Dikdörtgen 204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Yuvarlatılmış Dikdörtgen 205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Yuvarlatılmış Dikdörtgen 206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02" name="Düz Bağlayıcı 201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Yay 202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Yay 203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1" name="Grup 210"/>
          <p:cNvGrpSpPr/>
          <p:nvPr/>
        </p:nvGrpSpPr>
        <p:grpSpPr>
          <a:xfrm>
            <a:off x="1629831" y="2601804"/>
            <a:ext cx="802617" cy="1330370"/>
            <a:chOff x="5160033" y="1440928"/>
            <a:chExt cx="1474472" cy="2929974"/>
          </a:xfrm>
        </p:grpSpPr>
        <p:sp>
          <p:nvSpPr>
            <p:cNvPr id="212" name="Yuvarlatılmış Dikdörtgen 211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Dikdörtgen 212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Dikdörtgen 213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Tek Köşesi Kesik Dikdörtgen 214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Tek Köşesi Kesik Dikdörtgen 215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Dikdörtgen 216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Gülen Yüz 217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9" name="Düz Bağlayıcı 218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Bulut Belirtme Çizgisi 219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Bulut Belirtme Çizgisi 220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Dikdörtgen 221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3" name="Grup 222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231" name="Yuvarlatılmış Dikdörtgen 230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Yuvarlatılmış Dikdörtgen 231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Yuvarlatılmış Dikdörtgen 232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4" name="Grup 223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228" name="Yuvarlatılmış Dikdörtgen 227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Yuvarlatılmış Dikdörtgen 228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Yuvarlatılmış Dikdörtgen 229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25" name="Düz Bağlayıcı 224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Yay 225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Yay 226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4" name="Resim 23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6992041" y="1246643"/>
            <a:ext cx="637770" cy="387383"/>
          </a:xfrm>
          <a:prstGeom prst="rect">
            <a:avLst/>
          </a:prstGeom>
        </p:spPr>
      </p:pic>
      <p:pic>
        <p:nvPicPr>
          <p:cNvPr id="235" name="Resim 23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8780917" y="1486270"/>
            <a:ext cx="637770" cy="387383"/>
          </a:xfrm>
          <a:prstGeom prst="rect">
            <a:avLst/>
          </a:prstGeom>
        </p:spPr>
      </p:pic>
      <p:pic>
        <p:nvPicPr>
          <p:cNvPr id="236" name="Resim 23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9402356" y="2810641"/>
            <a:ext cx="637770" cy="387383"/>
          </a:xfrm>
          <a:prstGeom prst="rect">
            <a:avLst/>
          </a:prstGeom>
        </p:spPr>
      </p:pic>
      <p:pic>
        <p:nvPicPr>
          <p:cNvPr id="237" name="Resim 23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10050333" y="4344416"/>
            <a:ext cx="637770" cy="387383"/>
          </a:xfrm>
          <a:prstGeom prst="rect">
            <a:avLst/>
          </a:prstGeom>
        </p:spPr>
      </p:pic>
      <p:pic>
        <p:nvPicPr>
          <p:cNvPr id="238" name="Resim 23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7801858" y="5477757"/>
            <a:ext cx="637770" cy="387383"/>
          </a:xfrm>
          <a:prstGeom prst="rect">
            <a:avLst/>
          </a:prstGeom>
        </p:spPr>
      </p:pic>
      <p:pic>
        <p:nvPicPr>
          <p:cNvPr id="239" name="Resim 23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5201318" y="5517511"/>
            <a:ext cx="637770" cy="387383"/>
          </a:xfrm>
          <a:prstGeom prst="rect">
            <a:avLst/>
          </a:prstGeom>
        </p:spPr>
      </p:pic>
      <p:sp>
        <p:nvSpPr>
          <p:cNvPr id="2" name="Metin kutusu 1"/>
          <p:cNvSpPr txBox="1"/>
          <p:nvPr/>
        </p:nvSpPr>
        <p:spPr>
          <a:xfrm>
            <a:off x="3256744" y="231322"/>
            <a:ext cx="1417996" cy="13849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1400" dirty="0"/>
              <a:t>(Ceviz ,1)</a:t>
            </a:r>
          </a:p>
          <a:p>
            <a:r>
              <a:rPr lang="tr-TR" sz="1400" dirty="0"/>
              <a:t>(Fındık ,1) </a:t>
            </a:r>
          </a:p>
          <a:p>
            <a:r>
              <a:rPr lang="tr-TR" sz="1400" dirty="0"/>
              <a:t>(Ceviz,1)</a:t>
            </a:r>
          </a:p>
          <a:p>
            <a:r>
              <a:rPr lang="tr-TR" sz="1400" dirty="0"/>
              <a:t>(Antep Fıstık,1)</a:t>
            </a:r>
          </a:p>
          <a:p>
            <a:r>
              <a:rPr lang="tr-TR" sz="1400" dirty="0"/>
              <a:t>(Kaju,1)</a:t>
            </a:r>
          </a:p>
          <a:p>
            <a:r>
              <a:rPr lang="tr-TR" sz="1400" dirty="0"/>
              <a:t>(Fındık,1)</a:t>
            </a:r>
          </a:p>
        </p:txBody>
      </p:sp>
      <p:sp>
        <p:nvSpPr>
          <p:cNvPr id="249" name="Unvan 1"/>
          <p:cNvSpPr>
            <a:spLocks noGrp="1"/>
          </p:cNvSpPr>
          <p:nvPr>
            <p:ph type="ctrTitle"/>
          </p:nvPr>
        </p:nvSpPr>
        <p:spPr>
          <a:xfrm>
            <a:off x="480701" y="578390"/>
            <a:ext cx="1864955" cy="807526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Map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42" name="Metin kutusu 241">
            <a:extLst>
              <a:ext uri="{FF2B5EF4-FFF2-40B4-BE49-F238E27FC236}">
                <a16:creationId xmlns:a16="http://schemas.microsoft.com/office/drawing/2014/main" id="{EA4C54B3-7439-452C-903E-26346D16D9B8}"/>
              </a:ext>
            </a:extLst>
          </p:cNvPr>
          <p:cNvSpPr txBox="1"/>
          <p:nvPr/>
        </p:nvSpPr>
        <p:spPr>
          <a:xfrm>
            <a:off x="5984531" y="345045"/>
            <a:ext cx="1417996" cy="13849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1400" dirty="0"/>
              <a:t>(Çiğ Fındık ,1)</a:t>
            </a:r>
          </a:p>
          <a:p>
            <a:r>
              <a:rPr lang="tr-TR" sz="1400" dirty="0"/>
              <a:t>(Fındık ,1) </a:t>
            </a:r>
          </a:p>
          <a:p>
            <a:r>
              <a:rPr lang="tr-TR" sz="1400" dirty="0"/>
              <a:t>(Çiğ Fındık,1)</a:t>
            </a:r>
          </a:p>
          <a:p>
            <a:r>
              <a:rPr lang="tr-TR" sz="1400" dirty="0"/>
              <a:t>(Antep Fıstık,1)</a:t>
            </a:r>
          </a:p>
          <a:p>
            <a:r>
              <a:rPr lang="tr-TR" sz="1400" dirty="0"/>
              <a:t>(Kaju,1)</a:t>
            </a:r>
          </a:p>
          <a:p>
            <a:r>
              <a:rPr lang="tr-TR" sz="1400" dirty="0"/>
              <a:t>(Kaju,1)</a:t>
            </a:r>
          </a:p>
        </p:txBody>
      </p:sp>
      <p:sp>
        <p:nvSpPr>
          <p:cNvPr id="243" name="Metin kutusu 242">
            <a:extLst>
              <a:ext uri="{FF2B5EF4-FFF2-40B4-BE49-F238E27FC236}">
                <a16:creationId xmlns:a16="http://schemas.microsoft.com/office/drawing/2014/main" id="{8E75A64C-2524-492E-B451-28C2479C44EA}"/>
              </a:ext>
            </a:extLst>
          </p:cNvPr>
          <p:cNvSpPr txBox="1"/>
          <p:nvPr/>
        </p:nvSpPr>
        <p:spPr>
          <a:xfrm>
            <a:off x="10093389" y="344894"/>
            <a:ext cx="1417996" cy="13849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1400" dirty="0"/>
              <a:t>(Fındık ,1)</a:t>
            </a:r>
          </a:p>
          <a:p>
            <a:r>
              <a:rPr lang="tr-TR" sz="1400" dirty="0"/>
              <a:t>(Fındık ,1) </a:t>
            </a:r>
          </a:p>
          <a:p>
            <a:r>
              <a:rPr lang="tr-TR" sz="1400" dirty="0"/>
              <a:t>(Çiğ Fındık,1)</a:t>
            </a:r>
          </a:p>
          <a:p>
            <a:r>
              <a:rPr lang="tr-TR" sz="1400" dirty="0"/>
              <a:t>(Antep Fıstık,1)</a:t>
            </a:r>
          </a:p>
          <a:p>
            <a:r>
              <a:rPr lang="tr-TR" sz="1400" dirty="0"/>
              <a:t>(Ceviz,1)</a:t>
            </a:r>
          </a:p>
          <a:p>
            <a:r>
              <a:rPr lang="tr-TR" sz="1400" dirty="0"/>
              <a:t>(Antep Fıstık,1)</a:t>
            </a:r>
          </a:p>
        </p:txBody>
      </p:sp>
      <p:sp>
        <p:nvSpPr>
          <p:cNvPr id="245" name="Metin kutusu 244">
            <a:extLst>
              <a:ext uri="{FF2B5EF4-FFF2-40B4-BE49-F238E27FC236}">
                <a16:creationId xmlns:a16="http://schemas.microsoft.com/office/drawing/2014/main" id="{BBA33E2A-826C-41B7-93F3-A843C2BFDCC1}"/>
              </a:ext>
            </a:extLst>
          </p:cNvPr>
          <p:cNvSpPr txBox="1"/>
          <p:nvPr/>
        </p:nvSpPr>
        <p:spPr>
          <a:xfrm>
            <a:off x="8279187" y="2032418"/>
            <a:ext cx="1417996" cy="13849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1400" dirty="0"/>
              <a:t>(Ceviz ,1)</a:t>
            </a:r>
          </a:p>
          <a:p>
            <a:r>
              <a:rPr lang="tr-TR" sz="1400" dirty="0"/>
              <a:t>(Fındık ,1) </a:t>
            </a:r>
          </a:p>
          <a:p>
            <a:r>
              <a:rPr lang="tr-TR" sz="1400" dirty="0"/>
              <a:t>(Ceviz,1)</a:t>
            </a:r>
          </a:p>
          <a:p>
            <a:r>
              <a:rPr lang="tr-TR" sz="1400" dirty="0"/>
              <a:t>(Antep Fıstık,1)</a:t>
            </a:r>
          </a:p>
          <a:p>
            <a:r>
              <a:rPr lang="tr-TR" sz="1400" dirty="0"/>
              <a:t>(Ceviz,1)</a:t>
            </a:r>
          </a:p>
          <a:p>
            <a:r>
              <a:rPr lang="tr-TR" sz="1400" dirty="0"/>
              <a:t>(Yer Fıstığı,1)</a:t>
            </a:r>
          </a:p>
        </p:txBody>
      </p:sp>
      <p:sp>
        <p:nvSpPr>
          <p:cNvPr id="250" name="Metin kutusu 249">
            <a:extLst>
              <a:ext uri="{FF2B5EF4-FFF2-40B4-BE49-F238E27FC236}">
                <a16:creationId xmlns:a16="http://schemas.microsoft.com/office/drawing/2014/main" id="{9778FC7D-B971-4DE5-BAFD-19AF0B2B970C}"/>
              </a:ext>
            </a:extLst>
          </p:cNvPr>
          <p:cNvSpPr txBox="1"/>
          <p:nvPr/>
        </p:nvSpPr>
        <p:spPr>
          <a:xfrm>
            <a:off x="9011191" y="3642141"/>
            <a:ext cx="1417996" cy="13849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1400" dirty="0"/>
              <a:t>(Üzüm ,1)</a:t>
            </a:r>
          </a:p>
          <a:p>
            <a:r>
              <a:rPr lang="tr-TR" sz="1400" dirty="0"/>
              <a:t>(Fındık ,1) </a:t>
            </a:r>
          </a:p>
          <a:p>
            <a:r>
              <a:rPr lang="tr-TR" sz="1400" dirty="0"/>
              <a:t>(Çiğ Fındık,1)</a:t>
            </a:r>
          </a:p>
          <a:p>
            <a:r>
              <a:rPr lang="tr-TR" sz="1400" dirty="0"/>
              <a:t>(Antep Fıstık,1)</a:t>
            </a:r>
          </a:p>
          <a:p>
            <a:r>
              <a:rPr lang="tr-TR" sz="1400" dirty="0"/>
              <a:t>(Üzüm,1)</a:t>
            </a:r>
          </a:p>
          <a:p>
            <a:r>
              <a:rPr lang="tr-TR" sz="1400" dirty="0"/>
              <a:t>(Yer Fıstığı,1)</a:t>
            </a:r>
          </a:p>
        </p:txBody>
      </p:sp>
      <p:sp>
        <p:nvSpPr>
          <p:cNvPr id="251" name="Metin kutusu 250">
            <a:extLst>
              <a:ext uri="{FF2B5EF4-FFF2-40B4-BE49-F238E27FC236}">
                <a16:creationId xmlns:a16="http://schemas.microsoft.com/office/drawing/2014/main" id="{4E68C3DE-4714-4A0E-9D74-4E0E44F6DB06}"/>
              </a:ext>
            </a:extLst>
          </p:cNvPr>
          <p:cNvSpPr txBox="1"/>
          <p:nvPr/>
        </p:nvSpPr>
        <p:spPr>
          <a:xfrm>
            <a:off x="6678938" y="4286271"/>
            <a:ext cx="1417996" cy="13849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1400" dirty="0"/>
              <a:t>(Kaju ,1)</a:t>
            </a:r>
          </a:p>
          <a:p>
            <a:r>
              <a:rPr lang="tr-TR" sz="1400" dirty="0"/>
              <a:t>(Fındık ,1) </a:t>
            </a:r>
          </a:p>
          <a:p>
            <a:r>
              <a:rPr lang="tr-TR" sz="1400" dirty="0"/>
              <a:t>(Kaju,1)</a:t>
            </a:r>
          </a:p>
          <a:p>
            <a:r>
              <a:rPr lang="tr-TR" sz="1400" dirty="0"/>
              <a:t>(Antep Fıstık,1)</a:t>
            </a:r>
          </a:p>
          <a:p>
            <a:r>
              <a:rPr lang="tr-TR" sz="1400" dirty="0"/>
              <a:t>(Kaju,1)</a:t>
            </a:r>
          </a:p>
          <a:p>
            <a:r>
              <a:rPr lang="tr-TR" sz="1400" dirty="0"/>
              <a:t>(Yer Fıstığı,1)</a:t>
            </a:r>
          </a:p>
        </p:txBody>
      </p:sp>
      <p:sp>
        <p:nvSpPr>
          <p:cNvPr id="252" name="Metin kutusu 251">
            <a:extLst>
              <a:ext uri="{FF2B5EF4-FFF2-40B4-BE49-F238E27FC236}">
                <a16:creationId xmlns:a16="http://schemas.microsoft.com/office/drawing/2014/main" id="{5A0AF9ED-8759-4301-920A-A96E4EF19A93}"/>
              </a:ext>
            </a:extLst>
          </p:cNvPr>
          <p:cNvSpPr txBox="1"/>
          <p:nvPr/>
        </p:nvSpPr>
        <p:spPr>
          <a:xfrm>
            <a:off x="3716894" y="4466365"/>
            <a:ext cx="1417996" cy="13849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1400" dirty="0"/>
              <a:t>(Kaju ,1)</a:t>
            </a:r>
          </a:p>
          <a:p>
            <a:r>
              <a:rPr lang="tr-TR" sz="1400" dirty="0"/>
              <a:t>(Fındık ,1) </a:t>
            </a:r>
          </a:p>
          <a:p>
            <a:r>
              <a:rPr lang="tr-TR" sz="1400" dirty="0"/>
              <a:t>(Yer Fıstığı,1)</a:t>
            </a:r>
          </a:p>
          <a:p>
            <a:r>
              <a:rPr lang="tr-TR" sz="1400" dirty="0"/>
              <a:t>(Antep Fıstık,1)</a:t>
            </a:r>
          </a:p>
          <a:p>
            <a:r>
              <a:rPr lang="tr-TR" sz="1400" dirty="0"/>
              <a:t>(Kaju,1)</a:t>
            </a:r>
          </a:p>
          <a:p>
            <a:r>
              <a:rPr lang="tr-TR" sz="1400" dirty="0"/>
              <a:t>(Yer Fıstığı,1)</a:t>
            </a:r>
          </a:p>
        </p:txBody>
      </p:sp>
    </p:spTree>
    <p:extLst>
      <p:ext uri="{BB962C8B-B14F-4D97-AF65-F5344CB8AC3E}">
        <p14:creationId xmlns:p14="http://schemas.microsoft.com/office/powerpoint/2010/main" val="4291141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Resim 3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4258356" y="1306308"/>
            <a:ext cx="637770" cy="387383"/>
          </a:xfrm>
          <a:prstGeom prst="rect">
            <a:avLst/>
          </a:prstGeom>
        </p:spPr>
      </p:pic>
      <p:grpSp>
        <p:nvGrpSpPr>
          <p:cNvPr id="72" name="Grup 71"/>
          <p:cNvGrpSpPr/>
          <p:nvPr/>
        </p:nvGrpSpPr>
        <p:grpSpPr>
          <a:xfrm>
            <a:off x="10497479" y="3372714"/>
            <a:ext cx="802617" cy="1330370"/>
            <a:chOff x="5160033" y="1440928"/>
            <a:chExt cx="1474472" cy="2929974"/>
          </a:xfrm>
        </p:grpSpPr>
        <p:sp>
          <p:nvSpPr>
            <p:cNvPr id="9" name="Yuvarlatılmış Dikdörtgen 8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Dikdörtgen 45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Dikdörtgen 46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k Köşesi Kesik Dikdörtgen 47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k Köşesi Kesik Dikdörtgen 48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Dikdörtgen 49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Gülen Yüz 50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Düz Bağlayıcı 52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Bulut Belirtme Çizgisi 56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Bulut Belirtme Çizgisi 57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Dikdörtgen 58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up 62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60" name="Yuvarlatılmış Dikdörtgen 59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Yuvarlatılmış Dikdörtgen 60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Yuvarlatılmış Dikdörtgen 61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up 63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65" name="Yuvarlatılmış Dikdörtgen 64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Yuvarlatılmış Dikdörtgen 65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Yuvarlatılmış Dikdörtgen 66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8" name="Düz Bağlayıcı 67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Yay 69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Yay 70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up 68"/>
          <p:cNvGrpSpPr/>
          <p:nvPr/>
        </p:nvGrpSpPr>
        <p:grpSpPr>
          <a:xfrm>
            <a:off x="9874044" y="1905944"/>
            <a:ext cx="802617" cy="1330370"/>
            <a:chOff x="5160033" y="1440928"/>
            <a:chExt cx="1474472" cy="2929974"/>
          </a:xfrm>
        </p:grpSpPr>
        <p:sp>
          <p:nvSpPr>
            <p:cNvPr id="74" name="Yuvarlatılmış Dikdörtgen 73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Dikdörtgen 74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Dikdörtgen 75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k Köşesi Kesik Dikdörtgen 76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k Köşesi Kesik Dikdörtgen 77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Dikdörtgen 78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Gülen Yüz 79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Düz Bağlayıcı 80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Bulut Belirtme Çizgisi 81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Bulut Belirtme Çizgisi 82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Dikdörtgen 83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5" name="Grup 84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93" name="Yuvarlatılmış Dikdörtgen 92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Yuvarlatılmış Dikdörtgen 93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Yuvarlatılmış Dikdörtgen 94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6" name="Grup 85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90" name="Yuvarlatılmış Dikdörtgen 89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Yuvarlatılmış Dikdörtgen 90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Yuvarlatılmış Dikdörtgen 91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7" name="Düz Bağlayıcı 86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Yay 87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Yay 88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up 95"/>
          <p:cNvGrpSpPr/>
          <p:nvPr/>
        </p:nvGrpSpPr>
        <p:grpSpPr>
          <a:xfrm>
            <a:off x="8239491" y="4570589"/>
            <a:ext cx="802617" cy="1330370"/>
            <a:chOff x="5160033" y="1440928"/>
            <a:chExt cx="1474472" cy="2929974"/>
          </a:xfrm>
        </p:grpSpPr>
        <p:sp>
          <p:nvSpPr>
            <p:cNvPr id="97" name="Yuvarlatılmış Dikdörtgen 96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Dikdörtgen 97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Dikdörtgen 98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k Köşesi Kesik Dikdörtgen 99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k Köşesi Kesik Dikdörtgen 100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Dikdörtgen 101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Gülen Yüz 102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Düz Bağlayıcı 103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Bulut Belirtme Çizgisi 104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Bulut Belirtme Çizgisi 105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Dikdörtgen 106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8" name="Grup 107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116" name="Yuvarlatılmış Dikdörtgen 115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Yuvarlatılmış Dikdörtgen 116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Yuvarlatılmış Dikdörtgen 117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9" name="Grup 108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113" name="Yuvarlatılmış Dikdörtgen 112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Yuvarlatılmış Dikdörtgen 113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Yuvarlatılmış Dikdörtgen 114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0" name="Düz Bağlayıcı 109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Yay 110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Yay 111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up 118"/>
          <p:cNvGrpSpPr/>
          <p:nvPr/>
        </p:nvGrpSpPr>
        <p:grpSpPr>
          <a:xfrm>
            <a:off x="9194796" y="556942"/>
            <a:ext cx="802617" cy="1330370"/>
            <a:chOff x="5160033" y="1440928"/>
            <a:chExt cx="1474472" cy="2929974"/>
          </a:xfrm>
        </p:grpSpPr>
        <p:sp>
          <p:nvSpPr>
            <p:cNvPr id="120" name="Yuvarlatılmış Dikdörtgen 119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Dikdörtgen 120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Dikdörtgen 121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Tek Köşesi Kesik Dikdörtgen 122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k Köşesi Kesik Dikdörtgen 123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Dikdörtgen 124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Gülen Yüz 125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7" name="Düz Bağlayıcı 126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Bulut Belirtme Çizgisi 127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Bulut Belirtme Çizgisi 128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Dikdörtgen 129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1" name="Grup 130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139" name="Yuvarlatılmış Dikdörtgen 138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Yuvarlatılmış Dikdörtgen 139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Yuvarlatılmış Dikdörtgen 140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up 131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136" name="Yuvarlatılmış Dikdörtgen 135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Yuvarlatılmış Dikdörtgen 136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Yuvarlatılmış Dikdörtgen 137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33" name="Düz Bağlayıcı 132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Yay 133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Yay 134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2" name="Grup 141"/>
          <p:cNvGrpSpPr/>
          <p:nvPr/>
        </p:nvGrpSpPr>
        <p:grpSpPr>
          <a:xfrm>
            <a:off x="5641269" y="4622028"/>
            <a:ext cx="802617" cy="1330370"/>
            <a:chOff x="5160033" y="1440928"/>
            <a:chExt cx="1474472" cy="2929974"/>
          </a:xfrm>
        </p:grpSpPr>
        <p:sp>
          <p:nvSpPr>
            <p:cNvPr id="143" name="Yuvarlatılmış Dikdörtgen 142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Dikdörtgen 143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Dikdörtgen 144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Tek Köşesi Kesik Dikdörtgen 145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Tek Köşesi Kesik Dikdörtgen 146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Dikdörtgen 147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Gülen Yüz 148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0" name="Düz Bağlayıcı 149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Bulut Belirtme Çizgisi 150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Bulut Belirtme Çizgisi 151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Dikdörtgen 152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4" name="Grup 153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162" name="Yuvarlatılmış Dikdörtgen 161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Yuvarlatılmış Dikdörtgen 162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Yuvarlatılmış Dikdörtgen 163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Grup 154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159" name="Yuvarlatılmış Dikdörtgen 158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Yuvarlatılmış Dikdörtgen 159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Yuvarlatılmış Dikdörtgen 160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6" name="Düz Bağlayıcı 155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Yay 156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Yay 157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5" name="Grup 164"/>
          <p:cNvGrpSpPr/>
          <p:nvPr/>
        </p:nvGrpSpPr>
        <p:grpSpPr>
          <a:xfrm>
            <a:off x="7477957" y="246993"/>
            <a:ext cx="802617" cy="1330370"/>
            <a:chOff x="5160033" y="1440928"/>
            <a:chExt cx="1474472" cy="2929974"/>
          </a:xfrm>
        </p:grpSpPr>
        <p:sp>
          <p:nvSpPr>
            <p:cNvPr id="166" name="Yuvarlatılmış Dikdörtgen 165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Dikdörtgen 166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Dikdörtgen 167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Tek Köşesi Kesik Dikdörtgen 168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Tek Köşesi Kesik Dikdörtgen 169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Dikdörtgen 170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Gülen Yüz 171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3" name="Düz Bağlayıcı 172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Bulut Belirtme Çizgisi 173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Bulut Belirtme Çizgisi 174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Dikdörtgen 175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7" name="Grup 176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185" name="Yuvarlatılmış Dikdörtgen 184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Yuvarlatılmış Dikdörtgen 185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Yuvarlatılmış Dikdörtgen 186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8" name="Grup 177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182" name="Yuvarlatılmış Dikdörtgen 181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Yuvarlatılmış Dikdörtgen 182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Yuvarlatılmış Dikdörtgen 183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79" name="Düz Bağlayıcı 178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Yay 179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Yay 180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8" name="Grup 187"/>
          <p:cNvGrpSpPr/>
          <p:nvPr/>
        </p:nvGrpSpPr>
        <p:grpSpPr>
          <a:xfrm>
            <a:off x="4782840" y="303656"/>
            <a:ext cx="802617" cy="1330370"/>
            <a:chOff x="5160033" y="1440928"/>
            <a:chExt cx="1474472" cy="2929974"/>
          </a:xfrm>
        </p:grpSpPr>
        <p:sp>
          <p:nvSpPr>
            <p:cNvPr id="189" name="Yuvarlatılmış Dikdörtgen 188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Dikdörtgen 189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Dikdörtgen 190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Tek Köşesi Kesik Dikdörtgen 191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Tek Köşesi Kesik Dikdörtgen 192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Dikdörtgen 193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Gülen Yüz 194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6" name="Düz Bağlayıcı 195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Bulut Belirtme Çizgisi 196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Bulut Belirtme Çizgisi 197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Dikdörtgen 198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0" name="Grup 199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208" name="Yuvarlatılmış Dikdörtgen 207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Yuvarlatılmış Dikdörtgen 208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Yuvarlatılmış Dikdörtgen 209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1" name="Grup 200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205" name="Yuvarlatılmış Dikdörtgen 204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Yuvarlatılmış Dikdörtgen 205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Yuvarlatılmış Dikdörtgen 206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02" name="Düz Bağlayıcı 201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Yay 202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Yay 203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1" name="Grup 210"/>
          <p:cNvGrpSpPr/>
          <p:nvPr/>
        </p:nvGrpSpPr>
        <p:grpSpPr>
          <a:xfrm>
            <a:off x="1629831" y="2601804"/>
            <a:ext cx="802617" cy="1330370"/>
            <a:chOff x="5160033" y="1440928"/>
            <a:chExt cx="1474472" cy="2929974"/>
          </a:xfrm>
        </p:grpSpPr>
        <p:sp>
          <p:nvSpPr>
            <p:cNvPr id="212" name="Yuvarlatılmış Dikdörtgen 211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Dikdörtgen 212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Dikdörtgen 213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Tek Köşesi Kesik Dikdörtgen 214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Tek Köşesi Kesik Dikdörtgen 215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Dikdörtgen 216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Gülen Yüz 217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9" name="Düz Bağlayıcı 218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Bulut Belirtme Çizgisi 219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Bulut Belirtme Çizgisi 220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Dikdörtgen 221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3" name="Grup 222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231" name="Yuvarlatılmış Dikdörtgen 230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Yuvarlatılmış Dikdörtgen 231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Yuvarlatılmış Dikdörtgen 232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4" name="Grup 223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228" name="Yuvarlatılmış Dikdörtgen 227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Yuvarlatılmış Dikdörtgen 228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Yuvarlatılmış Dikdörtgen 229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25" name="Düz Bağlayıcı 224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Yay 225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Yay 226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4" name="Resim 23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6992041" y="1246643"/>
            <a:ext cx="637770" cy="387383"/>
          </a:xfrm>
          <a:prstGeom prst="rect">
            <a:avLst/>
          </a:prstGeom>
        </p:spPr>
      </p:pic>
      <p:pic>
        <p:nvPicPr>
          <p:cNvPr id="235" name="Resim 23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8780917" y="1486270"/>
            <a:ext cx="637770" cy="387383"/>
          </a:xfrm>
          <a:prstGeom prst="rect">
            <a:avLst/>
          </a:prstGeom>
        </p:spPr>
      </p:pic>
      <p:pic>
        <p:nvPicPr>
          <p:cNvPr id="236" name="Resim 23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9402356" y="2810641"/>
            <a:ext cx="637770" cy="387383"/>
          </a:xfrm>
          <a:prstGeom prst="rect">
            <a:avLst/>
          </a:prstGeom>
        </p:spPr>
      </p:pic>
      <p:pic>
        <p:nvPicPr>
          <p:cNvPr id="237" name="Resim 23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10050333" y="4344416"/>
            <a:ext cx="637770" cy="387383"/>
          </a:xfrm>
          <a:prstGeom prst="rect">
            <a:avLst/>
          </a:prstGeom>
        </p:spPr>
      </p:pic>
      <p:pic>
        <p:nvPicPr>
          <p:cNvPr id="238" name="Resim 23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7801858" y="5477757"/>
            <a:ext cx="637770" cy="387383"/>
          </a:xfrm>
          <a:prstGeom prst="rect">
            <a:avLst/>
          </a:prstGeom>
        </p:spPr>
      </p:pic>
      <p:pic>
        <p:nvPicPr>
          <p:cNvPr id="239" name="Resim 23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5201318" y="5517511"/>
            <a:ext cx="637770" cy="387383"/>
          </a:xfrm>
          <a:prstGeom prst="rect">
            <a:avLst/>
          </a:prstGeom>
        </p:spPr>
      </p:pic>
      <p:sp>
        <p:nvSpPr>
          <p:cNvPr id="2" name="Metin kutusu 1"/>
          <p:cNvSpPr txBox="1"/>
          <p:nvPr/>
        </p:nvSpPr>
        <p:spPr>
          <a:xfrm>
            <a:off x="3256743" y="231322"/>
            <a:ext cx="1712215" cy="95410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1400" dirty="0"/>
              <a:t>(Antep Fıstık,1,1,1…)</a:t>
            </a:r>
          </a:p>
          <a:p>
            <a:r>
              <a:rPr lang="tr-TR" sz="1400" dirty="0"/>
              <a:t>(Ceviz ,1,1,1…)</a:t>
            </a:r>
          </a:p>
          <a:p>
            <a:r>
              <a:rPr lang="tr-TR" sz="1400" dirty="0"/>
              <a:t>(Fındık ,1,1,1…) </a:t>
            </a:r>
          </a:p>
          <a:p>
            <a:r>
              <a:rPr lang="tr-TR" sz="1400" dirty="0"/>
              <a:t>(Kaju,1,1,1…)</a:t>
            </a:r>
          </a:p>
        </p:txBody>
      </p:sp>
      <p:sp>
        <p:nvSpPr>
          <p:cNvPr id="242" name="Metin kutusu 241">
            <a:extLst>
              <a:ext uri="{FF2B5EF4-FFF2-40B4-BE49-F238E27FC236}">
                <a16:creationId xmlns:a16="http://schemas.microsoft.com/office/drawing/2014/main" id="{EA4C54B3-7439-452C-903E-26346D16D9B8}"/>
              </a:ext>
            </a:extLst>
          </p:cNvPr>
          <p:cNvSpPr txBox="1"/>
          <p:nvPr/>
        </p:nvSpPr>
        <p:spPr>
          <a:xfrm>
            <a:off x="5984531" y="345045"/>
            <a:ext cx="1714630" cy="95410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1400" dirty="0"/>
              <a:t>(Antep Fıstık,1,1,1…)</a:t>
            </a:r>
          </a:p>
          <a:p>
            <a:r>
              <a:rPr lang="tr-TR" sz="1400" dirty="0"/>
              <a:t>(Çiğ Fındık ,1,1,1…)</a:t>
            </a:r>
          </a:p>
          <a:p>
            <a:r>
              <a:rPr lang="tr-TR" sz="1400" dirty="0"/>
              <a:t>(Fındık ,1,1,1…) </a:t>
            </a:r>
          </a:p>
          <a:p>
            <a:r>
              <a:rPr lang="tr-TR" sz="1400" dirty="0"/>
              <a:t>(Kaju,1,1,1…)</a:t>
            </a:r>
          </a:p>
        </p:txBody>
      </p:sp>
      <p:sp>
        <p:nvSpPr>
          <p:cNvPr id="243" name="Metin kutusu 242">
            <a:extLst>
              <a:ext uri="{FF2B5EF4-FFF2-40B4-BE49-F238E27FC236}">
                <a16:creationId xmlns:a16="http://schemas.microsoft.com/office/drawing/2014/main" id="{8E75A64C-2524-492E-B451-28C2479C44EA}"/>
              </a:ext>
            </a:extLst>
          </p:cNvPr>
          <p:cNvSpPr txBox="1"/>
          <p:nvPr/>
        </p:nvSpPr>
        <p:spPr>
          <a:xfrm>
            <a:off x="9863403" y="344894"/>
            <a:ext cx="1847896" cy="95410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1400" dirty="0"/>
              <a:t>(Antep Fıstık,1,1,1…)</a:t>
            </a:r>
          </a:p>
          <a:p>
            <a:r>
              <a:rPr lang="tr-TR" sz="1400" dirty="0"/>
              <a:t>(Ceviz,1,1,1…)</a:t>
            </a:r>
          </a:p>
          <a:p>
            <a:r>
              <a:rPr lang="tr-TR" sz="1400" dirty="0"/>
              <a:t>(Çiğ Fındık,1,1,1…)</a:t>
            </a:r>
          </a:p>
          <a:p>
            <a:r>
              <a:rPr lang="tr-TR" sz="1400" dirty="0"/>
              <a:t>(Fındık ,1,1,1…)</a:t>
            </a:r>
          </a:p>
        </p:txBody>
      </p:sp>
      <p:sp>
        <p:nvSpPr>
          <p:cNvPr id="245" name="Metin kutusu 244">
            <a:extLst>
              <a:ext uri="{FF2B5EF4-FFF2-40B4-BE49-F238E27FC236}">
                <a16:creationId xmlns:a16="http://schemas.microsoft.com/office/drawing/2014/main" id="{BBA33E2A-826C-41B7-93F3-A843C2BFDCC1}"/>
              </a:ext>
            </a:extLst>
          </p:cNvPr>
          <p:cNvSpPr txBox="1"/>
          <p:nvPr/>
        </p:nvSpPr>
        <p:spPr>
          <a:xfrm>
            <a:off x="7980344" y="2032418"/>
            <a:ext cx="1716839" cy="95410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1400" dirty="0"/>
              <a:t>(Antep Fıstık,1,1,1…)</a:t>
            </a:r>
          </a:p>
          <a:p>
            <a:r>
              <a:rPr lang="tr-TR" sz="1400" dirty="0"/>
              <a:t>(Ceviz ,1,1,1…)</a:t>
            </a:r>
          </a:p>
          <a:p>
            <a:r>
              <a:rPr lang="tr-TR" sz="1400" dirty="0"/>
              <a:t>(Fındık ,1,1,1…) </a:t>
            </a:r>
          </a:p>
          <a:p>
            <a:r>
              <a:rPr lang="tr-TR" sz="1400" dirty="0"/>
              <a:t>(Yer Fıstığı,1,1,1…)</a:t>
            </a:r>
          </a:p>
        </p:txBody>
      </p:sp>
      <p:sp>
        <p:nvSpPr>
          <p:cNvPr id="250" name="Metin kutusu 249">
            <a:extLst>
              <a:ext uri="{FF2B5EF4-FFF2-40B4-BE49-F238E27FC236}">
                <a16:creationId xmlns:a16="http://schemas.microsoft.com/office/drawing/2014/main" id="{9778FC7D-B971-4DE5-BAFD-19AF0B2B970C}"/>
              </a:ext>
            </a:extLst>
          </p:cNvPr>
          <p:cNvSpPr txBox="1"/>
          <p:nvPr/>
        </p:nvSpPr>
        <p:spPr>
          <a:xfrm>
            <a:off x="8750670" y="3642141"/>
            <a:ext cx="1678517" cy="11695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1400" dirty="0"/>
              <a:t>(Antep Fıstık,1,1,1…)</a:t>
            </a:r>
          </a:p>
          <a:p>
            <a:r>
              <a:rPr lang="tr-TR" sz="1400" dirty="0"/>
              <a:t>(Çiğ Fındık,1,1,1…)</a:t>
            </a:r>
          </a:p>
          <a:p>
            <a:r>
              <a:rPr lang="tr-TR" sz="1400" dirty="0"/>
              <a:t>(Fındık ,1,1,1…) </a:t>
            </a:r>
          </a:p>
          <a:p>
            <a:r>
              <a:rPr lang="tr-TR" sz="1400" dirty="0"/>
              <a:t>(Üzüm ,1,1,1…)</a:t>
            </a:r>
          </a:p>
          <a:p>
            <a:r>
              <a:rPr lang="tr-TR" sz="1400" dirty="0"/>
              <a:t>(Yer Fıstığı,1,1,1…)</a:t>
            </a:r>
          </a:p>
        </p:txBody>
      </p:sp>
      <p:sp>
        <p:nvSpPr>
          <p:cNvPr id="251" name="Metin kutusu 250">
            <a:extLst>
              <a:ext uri="{FF2B5EF4-FFF2-40B4-BE49-F238E27FC236}">
                <a16:creationId xmlns:a16="http://schemas.microsoft.com/office/drawing/2014/main" id="{4E68C3DE-4714-4A0E-9D74-4E0E44F6DB06}"/>
              </a:ext>
            </a:extLst>
          </p:cNvPr>
          <p:cNvSpPr txBox="1"/>
          <p:nvPr/>
        </p:nvSpPr>
        <p:spPr>
          <a:xfrm>
            <a:off x="6411321" y="4286271"/>
            <a:ext cx="1685613" cy="95410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1400" dirty="0"/>
              <a:t>(Antep Fıstık,1,1,1…)</a:t>
            </a:r>
          </a:p>
          <a:p>
            <a:r>
              <a:rPr lang="tr-TR" sz="1400" dirty="0"/>
              <a:t>(Fındık ,1,1,1…) </a:t>
            </a:r>
          </a:p>
          <a:p>
            <a:r>
              <a:rPr lang="tr-TR" sz="1400" dirty="0"/>
              <a:t>(Kaju,1,1,1…)</a:t>
            </a:r>
          </a:p>
          <a:p>
            <a:r>
              <a:rPr lang="tr-TR" sz="1400" dirty="0"/>
              <a:t>(Yer Fıstığı,1,1,1…)</a:t>
            </a:r>
          </a:p>
        </p:txBody>
      </p:sp>
      <p:sp>
        <p:nvSpPr>
          <p:cNvPr id="252" name="Metin kutusu 251">
            <a:extLst>
              <a:ext uri="{FF2B5EF4-FFF2-40B4-BE49-F238E27FC236}">
                <a16:creationId xmlns:a16="http://schemas.microsoft.com/office/drawing/2014/main" id="{5A0AF9ED-8759-4301-920A-A96E4EF19A93}"/>
              </a:ext>
            </a:extLst>
          </p:cNvPr>
          <p:cNvSpPr txBox="1"/>
          <p:nvPr/>
        </p:nvSpPr>
        <p:spPr>
          <a:xfrm>
            <a:off x="3422675" y="4466365"/>
            <a:ext cx="1712215" cy="95410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1400" dirty="0"/>
              <a:t>(Antep Fıstık,1,1,1…)</a:t>
            </a:r>
          </a:p>
          <a:p>
            <a:r>
              <a:rPr lang="tr-TR" sz="1400" dirty="0"/>
              <a:t>(Fındık ,1,1,1…) </a:t>
            </a:r>
          </a:p>
          <a:p>
            <a:r>
              <a:rPr lang="tr-TR" sz="1400" dirty="0"/>
              <a:t>(Kaju,1,1,1…)</a:t>
            </a:r>
          </a:p>
          <a:p>
            <a:r>
              <a:rPr lang="tr-TR" sz="1400" dirty="0"/>
              <a:t>(Yer Fıstığı,1,1,1…)</a:t>
            </a:r>
          </a:p>
        </p:txBody>
      </p:sp>
      <p:sp>
        <p:nvSpPr>
          <p:cNvPr id="240" name="Unvan 1">
            <a:extLst>
              <a:ext uri="{FF2B5EF4-FFF2-40B4-BE49-F238E27FC236}">
                <a16:creationId xmlns:a16="http://schemas.microsoft.com/office/drawing/2014/main" id="{F0DA5C63-B764-4C01-A6D1-CBB912B7146A}"/>
              </a:ext>
            </a:extLst>
          </p:cNvPr>
          <p:cNvSpPr txBox="1">
            <a:spLocks/>
          </p:cNvSpPr>
          <p:nvPr/>
        </p:nvSpPr>
        <p:spPr>
          <a:xfrm>
            <a:off x="480701" y="578390"/>
            <a:ext cx="1864955" cy="8075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800" b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Shuffle and Sort</a:t>
            </a:r>
            <a:endParaRPr lang="en-US" sz="28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292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Resim 3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4258356" y="1306308"/>
            <a:ext cx="637770" cy="387383"/>
          </a:xfrm>
          <a:prstGeom prst="rect">
            <a:avLst/>
          </a:prstGeom>
        </p:spPr>
      </p:pic>
      <p:grpSp>
        <p:nvGrpSpPr>
          <p:cNvPr id="72" name="Grup 71"/>
          <p:cNvGrpSpPr/>
          <p:nvPr/>
        </p:nvGrpSpPr>
        <p:grpSpPr>
          <a:xfrm>
            <a:off x="10497479" y="3372714"/>
            <a:ext cx="802617" cy="1330370"/>
            <a:chOff x="5160033" y="1440928"/>
            <a:chExt cx="1474472" cy="2929974"/>
          </a:xfrm>
        </p:grpSpPr>
        <p:sp>
          <p:nvSpPr>
            <p:cNvPr id="9" name="Yuvarlatılmış Dikdörtgen 8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Dikdörtgen 45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Dikdörtgen 46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k Köşesi Kesik Dikdörtgen 47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k Köşesi Kesik Dikdörtgen 48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Dikdörtgen 49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Gülen Yüz 50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Düz Bağlayıcı 52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Bulut Belirtme Çizgisi 56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Bulut Belirtme Çizgisi 57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Dikdörtgen 58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up 62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60" name="Yuvarlatılmış Dikdörtgen 59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Yuvarlatılmış Dikdörtgen 60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Yuvarlatılmış Dikdörtgen 61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up 63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65" name="Yuvarlatılmış Dikdörtgen 64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Yuvarlatılmış Dikdörtgen 65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Yuvarlatılmış Dikdörtgen 66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8" name="Düz Bağlayıcı 67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Yay 69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Yay 70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up 68"/>
          <p:cNvGrpSpPr/>
          <p:nvPr/>
        </p:nvGrpSpPr>
        <p:grpSpPr>
          <a:xfrm>
            <a:off x="9874044" y="1905944"/>
            <a:ext cx="802617" cy="1330370"/>
            <a:chOff x="5160033" y="1440928"/>
            <a:chExt cx="1474472" cy="2929974"/>
          </a:xfrm>
        </p:grpSpPr>
        <p:sp>
          <p:nvSpPr>
            <p:cNvPr id="74" name="Yuvarlatılmış Dikdörtgen 73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Dikdörtgen 74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Dikdörtgen 75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k Köşesi Kesik Dikdörtgen 76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k Köşesi Kesik Dikdörtgen 77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Dikdörtgen 78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Gülen Yüz 79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Düz Bağlayıcı 80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Bulut Belirtme Çizgisi 81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Bulut Belirtme Çizgisi 82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Dikdörtgen 83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5" name="Grup 84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93" name="Yuvarlatılmış Dikdörtgen 92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Yuvarlatılmış Dikdörtgen 93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Yuvarlatılmış Dikdörtgen 94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6" name="Grup 85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90" name="Yuvarlatılmış Dikdörtgen 89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Yuvarlatılmış Dikdörtgen 90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Yuvarlatılmış Dikdörtgen 91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7" name="Düz Bağlayıcı 86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Yay 87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Yay 88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up 95"/>
          <p:cNvGrpSpPr/>
          <p:nvPr/>
        </p:nvGrpSpPr>
        <p:grpSpPr>
          <a:xfrm>
            <a:off x="8239491" y="4570589"/>
            <a:ext cx="802617" cy="1330370"/>
            <a:chOff x="5160033" y="1440928"/>
            <a:chExt cx="1474472" cy="2929974"/>
          </a:xfrm>
        </p:grpSpPr>
        <p:sp>
          <p:nvSpPr>
            <p:cNvPr id="97" name="Yuvarlatılmış Dikdörtgen 96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Dikdörtgen 97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Dikdörtgen 98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k Köşesi Kesik Dikdörtgen 99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k Köşesi Kesik Dikdörtgen 100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Dikdörtgen 101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Gülen Yüz 102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Düz Bağlayıcı 103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Bulut Belirtme Çizgisi 104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Bulut Belirtme Çizgisi 105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Dikdörtgen 106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8" name="Grup 107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116" name="Yuvarlatılmış Dikdörtgen 115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Yuvarlatılmış Dikdörtgen 116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Yuvarlatılmış Dikdörtgen 117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9" name="Grup 108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113" name="Yuvarlatılmış Dikdörtgen 112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Yuvarlatılmış Dikdörtgen 113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Yuvarlatılmış Dikdörtgen 114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0" name="Düz Bağlayıcı 109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Yay 110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Yay 111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up 118"/>
          <p:cNvGrpSpPr/>
          <p:nvPr/>
        </p:nvGrpSpPr>
        <p:grpSpPr>
          <a:xfrm>
            <a:off x="9194796" y="556942"/>
            <a:ext cx="802617" cy="1330370"/>
            <a:chOff x="5160033" y="1440928"/>
            <a:chExt cx="1474472" cy="2929974"/>
          </a:xfrm>
        </p:grpSpPr>
        <p:sp>
          <p:nvSpPr>
            <p:cNvPr id="120" name="Yuvarlatılmış Dikdörtgen 119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Dikdörtgen 120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Dikdörtgen 121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Tek Köşesi Kesik Dikdörtgen 122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k Köşesi Kesik Dikdörtgen 123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Dikdörtgen 124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Gülen Yüz 125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7" name="Düz Bağlayıcı 126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Bulut Belirtme Çizgisi 127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Bulut Belirtme Çizgisi 128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Dikdörtgen 129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1" name="Grup 130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139" name="Yuvarlatılmış Dikdörtgen 138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Yuvarlatılmış Dikdörtgen 139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Yuvarlatılmış Dikdörtgen 140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up 131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136" name="Yuvarlatılmış Dikdörtgen 135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Yuvarlatılmış Dikdörtgen 136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Yuvarlatılmış Dikdörtgen 137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33" name="Düz Bağlayıcı 132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Yay 133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Yay 134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2" name="Grup 141"/>
          <p:cNvGrpSpPr/>
          <p:nvPr/>
        </p:nvGrpSpPr>
        <p:grpSpPr>
          <a:xfrm>
            <a:off x="5641269" y="4622028"/>
            <a:ext cx="802617" cy="1330370"/>
            <a:chOff x="5160033" y="1440928"/>
            <a:chExt cx="1474472" cy="2929974"/>
          </a:xfrm>
        </p:grpSpPr>
        <p:sp>
          <p:nvSpPr>
            <p:cNvPr id="143" name="Yuvarlatılmış Dikdörtgen 142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Dikdörtgen 143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Dikdörtgen 144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Tek Köşesi Kesik Dikdörtgen 145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Tek Köşesi Kesik Dikdörtgen 146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Dikdörtgen 147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Gülen Yüz 148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0" name="Düz Bağlayıcı 149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Bulut Belirtme Çizgisi 150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Bulut Belirtme Çizgisi 151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Dikdörtgen 152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4" name="Grup 153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162" name="Yuvarlatılmış Dikdörtgen 161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Yuvarlatılmış Dikdörtgen 162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Yuvarlatılmış Dikdörtgen 163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Grup 154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159" name="Yuvarlatılmış Dikdörtgen 158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Yuvarlatılmış Dikdörtgen 159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Yuvarlatılmış Dikdörtgen 160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6" name="Düz Bağlayıcı 155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Yay 156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Yay 157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5" name="Grup 164"/>
          <p:cNvGrpSpPr/>
          <p:nvPr/>
        </p:nvGrpSpPr>
        <p:grpSpPr>
          <a:xfrm>
            <a:off x="7477957" y="246993"/>
            <a:ext cx="802617" cy="1330370"/>
            <a:chOff x="5160033" y="1440928"/>
            <a:chExt cx="1474472" cy="2929974"/>
          </a:xfrm>
        </p:grpSpPr>
        <p:sp>
          <p:nvSpPr>
            <p:cNvPr id="166" name="Yuvarlatılmış Dikdörtgen 165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Dikdörtgen 166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Dikdörtgen 167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Tek Köşesi Kesik Dikdörtgen 168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Tek Köşesi Kesik Dikdörtgen 169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Dikdörtgen 170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Gülen Yüz 171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3" name="Düz Bağlayıcı 172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Bulut Belirtme Çizgisi 173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Bulut Belirtme Çizgisi 174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Dikdörtgen 175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7" name="Grup 176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185" name="Yuvarlatılmış Dikdörtgen 184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Yuvarlatılmış Dikdörtgen 185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Yuvarlatılmış Dikdörtgen 186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8" name="Grup 177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182" name="Yuvarlatılmış Dikdörtgen 181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Yuvarlatılmış Dikdörtgen 182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Yuvarlatılmış Dikdörtgen 183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79" name="Düz Bağlayıcı 178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Yay 179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Yay 180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8" name="Grup 187"/>
          <p:cNvGrpSpPr/>
          <p:nvPr/>
        </p:nvGrpSpPr>
        <p:grpSpPr>
          <a:xfrm>
            <a:off x="4782840" y="303656"/>
            <a:ext cx="802617" cy="1330370"/>
            <a:chOff x="5160033" y="1440928"/>
            <a:chExt cx="1474472" cy="2929974"/>
          </a:xfrm>
        </p:grpSpPr>
        <p:sp>
          <p:nvSpPr>
            <p:cNvPr id="189" name="Yuvarlatılmış Dikdörtgen 188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Dikdörtgen 189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Dikdörtgen 190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Tek Köşesi Kesik Dikdörtgen 191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Tek Köşesi Kesik Dikdörtgen 192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Dikdörtgen 193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Gülen Yüz 194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6" name="Düz Bağlayıcı 195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Bulut Belirtme Çizgisi 196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Bulut Belirtme Çizgisi 197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Dikdörtgen 198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0" name="Grup 199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208" name="Yuvarlatılmış Dikdörtgen 207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Yuvarlatılmış Dikdörtgen 208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Yuvarlatılmış Dikdörtgen 209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1" name="Grup 200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205" name="Yuvarlatılmış Dikdörtgen 204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Yuvarlatılmış Dikdörtgen 205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Yuvarlatılmış Dikdörtgen 206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02" name="Düz Bağlayıcı 201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Yay 202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Yay 203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1" name="Grup 210"/>
          <p:cNvGrpSpPr/>
          <p:nvPr/>
        </p:nvGrpSpPr>
        <p:grpSpPr>
          <a:xfrm>
            <a:off x="1629831" y="2601804"/>
            <a:ext cx="802617" cy="1330370"/>
            <a:chOff x="5160033" y="1440928"/>
            <a:chExt cx="1474472" cy="2929974"/>
          </a:xfrm>
        </p:grpSpPr>
        <p:sp>
          <p:nvSpPr>
            <p:cNvPr id="212" name="Yuvarlatılmış Dikdörtgen 211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Dikdörtgen 212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Dikdörtgen 213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Tek Köşesi Kesik Dikdörtgen 214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Tek Köşesi Kesik Dikdörtgen 215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Dikdörtgen 216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Gülen Yüz 217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9" name="Düz Bağlayıcı 218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Bulut Belirtme Çizgisi 219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Bulut Belirtme Çizgisi 220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Dikdörtgen 221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3" name="Grup 222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231" name="Yuvarlatılmış Dikdörtgen 230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Yuvarlatılmış Dikdörtgen 231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Yuvarlatılmış Dikdörtgen 232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4" name="Grup 223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228" name="Yuvarlatılmış Dikdörtgen 227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Yuvarlatılmış Dikdörtgen 228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Yuvarlatılmış Dikdörtgen 229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25" name="Düz Bağlayıcı 224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Yay 225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Yay 226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4" name="Resim 23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6992041" y="1246643"/>
            <a:ext cx="637770" cy="387383"/>
          </a:xfrm>
          <a:prstGeom prst="rect">
            <a:avLst/>
          </a:prstGeom>
        </p:spPr>
      </p:pic>
      <p:pic>
        <p:nvPicPr>
          <p:cNvPr id="235" name="Resim 23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8780917" y="1486270"/>
            <a:ext cx="637770" cy="387383"/>
          </a:xfrm>
          <a:prstGeom prst="rect">
            <a:avLst/>
          </a:prstGeom>
        </p:spPr>
      </p:pic>
      <p:pic>
        <p:nvPicPr>
          <p:cNvPr id="236" name="Resim 23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9402356" y="2810641"/>
            <a:ext cx="637770" cy="387383"/>
          </a:xfrm>
          <a:prstGeom prst="rect">
            <a:avLst/>
          </a:prstGeom>
        </p:spPr>
      </p:pic>
      <p:pic>
        <p:nvPicPr>
          <p:cNvPr id="237" name="Resim 23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10050333" y="4344416"/>
            <a:ext cx="637770" cy="387383"/>
          </a:xfrm>
          <a:prstGeom prst="rect">
            <a:avLst/>
          </a:prstGeom>
        </p:spPr>
      </p:pic>
      <p:pic>
        <p:nvPicPr>
          <p:cNvPr id="238" name="Resim 23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7801858" y="5477757"/>
            <a:ext cx="637770" cy="387383"/>
          </a:xfrm>
          <a:prstGeom prst="rect">
            <a:avLst/>
          </a:prstGeom>
        </p:spPr>
      </p:pic>
      <p:pic>
        <p:nvPicPr>
          <p:cNvPr id="239" name="Resim 23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5201318" y="5517511"/>
            <a:ext cx="637770" cy="387383"/>
          </a:xfrm>
          <a:prstGeom prst="rect">
            <a:avLst/>
          </a:prstGeom>
        </p:spPr>
      </p:pic>
      <p:sp>
        <p:nvSpPr>
          <p:cNvPr id="2" name="Metin kutusu 1"/>
          <p:cNvSpPr txBox="1"/>
          <p:nvPr/>
        </p:nvSpPr>
        <p:spPr>
          <a:xfrm>
            <a:off x="3256744" y="231322"/>
            <a:ext cx="1417996" cy="13849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1400" dirty="0"/>
              <a:t>Ceviz 	200</a:t>
            </a:r>
          </a:p>
          <a:p>
            <a:r>
              <a:rPr lang="tr-TR" sz="1400" dirty="0"/>
              <a:t>Fındık 	300</a:t>
            </a:r>
          </a:p>
          <a:p>
            <a:r>
              <a:rPr lang="tr-TR" sz="1400" dirty="0"/>
              <a:t>Çiğ Fındık	200</a:t>
            </a:r>
          </a:p>
          <a:p>
            <a:r>
              <a:rPr lang="tr-TR" sz="1400" dirty="0"/>
              <a:t>Antep Fıstık	150</a:t>
            </a:r>
          </a:p>
          <a:p>
            <a:r>
              <a:rPr lang="tr-TR" sz="1400" dirty="0"/>
              <a:t>Kaju	200</a:t>
            </a:r>
          </a:p>
          <a:p>
            <a:r>
              <a:rPr lang="tr-TR" sz="1400" dirty="0"/>
              <a:t>Yer Fıstığı	50</a:t>
            </a:r>
          </a:p>
        </p:txBody>
      </p:sp>
      <p:sp>
        <p:nvSpPr>
          <p:cNvPr id="240" name="Metin kutusu 239"/>
          <p:cNvSpPr txBox="1"/>
          <p:nvPr/>
        </p:nvSpPr>
        <p:spPr>
          <a:xfrm>
            <a:off x="5999858" y="252194"/>
            <a:ext cx="1417996" cy="13849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1400" dirty="0"/>
              <a:t>Ceviz 	250</a:t>
            </a:r>
          </a:p>
          <a:p>
            <a:r>
              <a:rPr lang="tr-TR" sz="1400" dirty="0"/>
              <a:t>Fındık 	250</a:t>
            </a:r>
          </a:p>
          <a:p>
            <a:r>
              <a:rPr lang="tr-TR" sz="1400" dirty="0"/>
              <a:t>Çiğ Fındık	150</a:t>
            </a:r>
          </a:p>
          <a:p>
            <a:r>
              <a:rPr lang="tr-TR" sz="1400" dirty="0"/>
              <a:t>Antep Fıstık	200</a:t>
            </a:r>
          </a:p>
          <a:p>
            <a:r>
              <a:rPr lang="tr-TR" sz="1400" dirty="0"/>
              <a:t>Kaju	150</a:t>
            </a:r>
          </a:p>
          <a:p>
            <a:r>
              <a:rPr lang="tr-TR" sz="1400" dirty="0"/>
              <a:t>Yer Fıstığı	50</a:t>
            </a:r>
          </a:p>
        </p:txBody>
      </p:sp>
      <p:sp>
        <p:nvSpPr>
          <p:cNvPr id="241" name="Metin kutusu 240"/>
          <p:cNvSpPr txBox="1"/>
          <p:nvPr/>
        </p:nvSpPr>
        <p:spPr>
          <a:xfrm>
            <a:off x="10010566" y="347201"/>
            <a:ext cx="1417996" cy="13849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1400" dirty="0"/>
              <a:t>Ceviz 	150</a:t>
            </a:r>
          </a:p>
          <a:p>
            <a:r>
              <a:rPr lang="tr-TR" sz="1400" dirty="0"/>
              <a:t>Fındık 	350</a:t>
            </a:r>
          </a:p>
          <a:p>
            <a:r>
              <a:rPr lang="tr-TR" sz="1400" dirty="0"/>
              <a:t>Çiğ Fındık	150</a:t>
            </a:r>
          </a:p>
          <a:p>
            <a:r>
              <a:rPr lang="tr-TR" sz="1400" dirty="0"/>
              <a:t>Antep Fıstık	250</a:t>
            </a:r>
          </a:p>
          <a:p>
            <a:r>
              <a:rPr lang="tr-TR" sz="1400" dirty="0"/>
              <a:t>Kaju	150</a:t>
            </a:r>
          </a:p>
          <a:p>
            <a:r>
              <a:rPr lang="tr-TR" sz="1400" dirty="0"/>
              <a:t>Yer Fıstığı	100</a:t>
            </a:r>
          </a:p>
        </p:txBody>
      </p:sp>
      <p:sp>
        <p:nvSpPr>
          <p:cNvPr id="244" name="Metin kutusu 243"/>
          <p:cNvSpPr txBox="1"/>
          <p:nvPr/>
        </p:nvSpPr>
        <p:spPr>
          <a:xfrm>
            <a:off x="6875108" y="4480145"/>
            <a:ext cx="1417996" cy="13849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1400" dirty="0"/>
              <a:t>Ceviz 	200</a:t>
            </a:r>
          </a:p>
          <a:p>
            <a:r>
              <a:rPr lang="tr-TR" sz="1400" dirty="0"/>
              <a:t>Fındık 	300</a:t>
            </a:r>
          </a:p>
          <a:p>
            <a:r>
              <a:rPr lang="tr-TR" sz="1400" dirty="0"/>
              <a:t>Çiğ Fındık	200</a:t>
            </a:r>
          </a:p>
          <a:p>
            <a:r>
              <a:rPr lang="tr-TR" sz="1400" dirty="0"/>
              <a:t>Antep Fıstık	150</a:t>
            </a:r>
          </a:p>
          <a:p>
            <a:r>
              <a:rPr lang="tr-TR" sz="1400" dirty="0"/>
              <a:t>Kaju	200</a:t>
            </a:r>
          </a:p>
          <a:p>
            <a:r>
              <a:rPr lang="tr-TR" sz="1400" dirty="0"/>
              <a:t>Yer Fıstığı	50</a:t>
            </a:r>
          </a:p>
        </p:txBody>
      </p:sp>
      <p:sp>
        <p:nvSpPr>
          <p:cNvPr id="246" name="Metin kutusu 245"/>
          <p:cNvSpPr txBox="1"/>
          <p:nvPr/>
        </p:nvSpPr>
        <p:spPr>
          <a:xfrm>
            <a:off x="8361032" y="1944625"/>
            <a:ext cx="1417996" cy="13849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1400" dirty="0"/>
              <a:t>Ceviz 	200</a:t>
            </a:r>
          </a:p>
          <a:p>
            <a:r>
              <a:rPr lang="tr-TR" sz="1400" dirty="0"/>
              <a:t>Fındık 	300</a:t>
            </a:r>
          </a:p>
          <a:p>
            <a:r>
              <a:rPr lang="tr-TR" sz="1400" dirty="0"/>
              <a:t>Çiğ Fındık	200</a:t>
            </a:r>
          </a:p>
          <a:p>
            <a:r>
              <a:rPr lang="tr-TR" sz="1400" dirty="0"/>
              <a:t>Antep Fıstık	150</a:t>
            </a:r>
          </a:p>
          <a:p>
            <a:r>
              <a:rPr lang="tr-TR" sz="1400" dirty="0"/>
              <a:t>Kaju	200</a:t>
            </a:r>
          </a:p>
          <a:p>
            <a:r>
              <a:rPr lang="tr-TR" sz="1400" dirty="0"/>
              <a:t>Yer Fıstığı	50</a:t>
            </a:r>
          </a:p>
        </p:txBody>
      </p:sp>
      <p:sp>
        <p:nvSpPr>
          <p:cNvPr id="247" name="Metin kutusu 246"/>
          <p:cNvSpPr txBox="1"/>
          <p:nvPr/>
        </p:nvSpPr>
        <p:spPr>
          <a:xfrm>
            <a:off x="4010367" y="4471994"/>
            <a:ext cx="1417996" cy="13849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1400" dirty="0"/>
              <a:t>Ceviz 	200</a:t>
            </a:r>
          </a:p>
          <a:p>
            <a:r>
              <a:rPr lang="tr-TR" sz="1400" dirty="0"/>
              <a:t>Fındık 	300</a:t>
            </a:r>
          </a:p>
          <a:p>
            <a:r>
              <a:rPr lang="tr-TR" sz="1400" dirty="0"/>
              <a:t>Çiğ Fındık	200</a:t>
            </a:r>
          </a:p>
          <a:p>
            <a:r>
              <a:rPr lang="tr-TR" sz="1400" dirty="0"/>
              <a:t>Antep Fıstık	150</a:t>
            </a:r>
          </a:p>
          <a:p>
            <a:r>
              <a:rPr lang="tr-TR" sz="1400" dirty="0"/>
              <a:t>Kaju	200</a:t>
            </a:r>
          </a:p>
          <a:p>
            <a:r>
              <a:rPr lang="tr-TR" sz="1400" dirty="0"/>
              <a:t>Yer Fıstığı	50</a:t>
            </a:r>
          </a:p>
        </p:txBody>
      </p:sp>
      <p:sp>
        <p:nvSpPr>
          <p:cNvPr id="248" name="Metin kutusu 247"/>
          <p:cNvSpPr txBox="1"/>
          <p:nvPr/>
        </p:nvSpPr>
        <p:spPr>
          <a:xfrm>
            <a:off x="9037199" y="3500735"/>
            <a:ext cx="1417996" cy="13849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1400" dirty="0"/>
              <a:t>Ceviz 	250</a:t>
            </a:r>
          </a:p>
          <a:p>
            <a:r>
              <a:rPr lang="tr-TR" sz="1400" dirty="0"/>
              <a:t>Fındık 	250</a:t>
            </a:r>
          </a:p>
          <a:p>
            <a:r>
              <a:rPr lang="tr-TR" sz="1400" dirty="0"/>
              <a:t>Çiğ Fındık	150</a:t>
            </a:r>
          </a:p>
          <a:p>
            <a:r>
              <a:rPr lang="tr-TR" sz="1400" dirty="0"/>
              <a:t>Antep Fıstık	200</a:t>
            </a:r>
          </a:p>
          <a:p>
            <a:r>
              <a:rPr lang="tr-TR" sz="1400" dirty="0"/>
              <a:t>Kaju	150</a:t>
            </a:r>
          </a:p>
          <a:p>
            <a:r>
              <a:rPr lang="tr-TR" sz="1400" dirty="0"/>
              <a:t>Yer Fıstığı	50</a:t>
            </a:r>
          </a:p>
        </p:txBody>
      </p:sp>
      <p:sp>
        <p:nvSpPr>
          <p:cNvPr id="249" name="Unvan 1"/>
          <p:cNvSpPr>
            <a:spLocks noGrp="1"/>
          </p:cNvSpPr>
          <p:nvPr>
            <p:ph type="ctrTitle"/>
          </p:nvPr>
        </p:nvSpPr>
        <p:spPr>
          <a:xfrm>
            <a:off x="480701" y="578390"/>
            <a:ext cx="2212548" cy="807526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Reduce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42" name="Metin kutusu 241"/>
          <p:cNvSpPr txBox="1"/>
          <p:nvPr/>
        </p:nvSpPr>
        <p:spPr>
          <a:xfrm>
            <a:off x="3112064" y="2209838"/>
            <a:ext cx="2733325" cy="17543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b="1" dirty="0"/>
              <a:t>Ceviz 		1.450</a:t>
            </a:r>
          </a:p>
          <a:p>
            <a:r>
              <a:rPr lang="tr-TR" b="1" dirty="0"/>
              <a:t>Fındık 		2.050</a:t>
            </a:r>
          </a:p>
          <a:p>
            <a:r>
              <a:rPr lang="tr-TR" b="1" dirty="0"/>
              <a:t>Çiğ Fındık		1.250</a:t>
            </a:r>
          </a:p>
          <a:p>
            <a:r>
              <a:rPr lang="tr-TR" b="1" dirty="0"/>
              <a:t>Antep Fıstık	1.250</a:t>
            </a:r>
          </a:p>
          <a:p>
            <a:r>
              <a:rPr lang="tr-TR" b="1" dirty="0"/>
              <a:t>Kaju		1.250</a:t>
            </a:r>
          </a:p>
          <a:p>
            <a:r>
              <a:rPr lang="tr-TR" b="1" dirty="0"/>
              <a:t>Yer Fıstığı		   400</a:t>
            </a:r>
          </a:p>
        </p:txBody>
      </p:sp>
    </p:spTree>
    <p:extLst>
      <p:ext uri="{BB962C8B-B14F-4D97-AF65-F5344CB8AC3E}">
        <p14:creationId xmlns:p14="http://schemas.microsoft.com/office/powerpoint/2010/main" val="2147531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2884</TotalTime>
  <Words>631</Words>
  <Application>Microsoft Office PowerPoint</Application>
  <PresentationFormat>Geniş ekran</PresentationFormat>
  <Paragraphs>194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Roboto</vt:lpstr>
      <vt:lpstr>Wingdings</vt:lpstr>
      <vt:lpstr>Office Teması</vt:lpstr>
      <vt:lpstr>PowerPoint Sunusu</vt:lpstr>
      <vt:lpstr>MapReduce</vt:lpstr>
      <vt:lpstr>MapReduce</vt:lpstr>
      <vt:lpstr>PowerPoint Sunusu</vt:lpstr>
      <vt:lpstr>MapReduce Nasıl çalışır?</vt:lpstr>
      <vt:lpstr>Split</vt:lpstr>
      <vt:lpstr>Map</vt:lpstr>
      <vt:lpstr>PowerPoint Sunusu</vt:lpstr>
      <vt:lpstr>Reduce</vt:lpstr>
      <vt:lpstr>MapReduce WordCount Süreci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Erkan ŞİRİN</dc:creator>
  <cp:lastModifiedBy>Erkan ŞİRİN</cp:lastModifiedBy>
  <cp:revision>51</cp:revision>
  <dcterms:created xsi:type="dcterms:W3CDTF">2018-03-04T09:30:49Z</dcterms:created>
  <dcterms:modified xsi:type="dcterms:W3CDTF">2019-07-23T04:51:47Z</dcterms:modified>
</cp:coreProperties>
</file>