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0" r:id="rId3"/>
    <p:sldId id="263" r:id="rId4"/>
    <p:sldId id="264" r:id="rId5"/>
    <p:sldId id="265" r:id="rId6"/>
    <p:sldId id="266" r:id="rId7"/>
    <p:sldId id="268" r:id="rId8"/>
    <p:sldId id="269" r:id="rId9"/>
    <p:sldId id="267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0" autoAdjust="0"/>
    <p:restoredTop sz="81579" autoAdjust="0"/>
  </p:normalViewPr>
  <p:slideViewPr>
    <p:cSldViewPr snapToGrid="0">
      <p:cViewPr varScale="1">
        <p:scale>
          <a:sx n="90" d="100"/>
          <a:sy n="90" d="100"/>
        </p:scale>
        <p:origin x="125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FD83A9D3-2A8E-46A1-8484-C20604CD2BAF}"/>
    <pc:docChg chg="custSel modSld">
      <pc:chgData name="Erkan ŞİRİN" userId="7f10ce1d6aaf8c5d" providerId="LiveId" clId="{FD83A9D3-2A8E-46A1-8484-C20604CD2BAF}" dt="2019-07-23T20:46:15.104" v="19" actId="478"/>
      <pc:docMkLst>
        <pc:docMk/>
      </pc:docMkLst>
      <pc:sldChg chg="delSp">
        <pc:chgData name="Erkan ŞİRİN" userId="7f10ce1d6aaf8c5d" providerId="LiveId" clId="{FD83A9D3-2A8E-46A1-8484-C20604CD2BAF}" dt="2019-07-23T20:44:08.874" v="0" actId="478"/>
        <pc:sldMkLst>
          <pc:docMk/>
          <pc:sldMk cId="1416118015" sldId="257"/>
        </pc:sldMkLst>
        <pc:grpChg chg="del">
          <ac:chgData name="Erkan ŞİRİN" userId="7f10ce1d6aaf8c5d" providerId="LiveId" clId="{FD83A9D3-2A8E-46A1-8484-C20604CD2BAF}" dt="2019-07-23T20:44:08.874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FD83A9D3-2A8E-46A1-8484-C20604CD2BAF}" dt="2019-07-23T20:44:08.874" v="0" actId="478"/>
          <ac:grpSpMkLst>
            <pc:docMk/>
            <pc:sldMk cId="1416118015" sldId="25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D83A9D3-2A8E-46A1-8484-C20604CD2BAF}" dt="2019-07-23T20:44:13.680" v="1" actId="478"/>
        <pc:sldMkLst>
          <pc:docMk/>
          <pc:sldMk cId="1165316917" sldId="260"/>
        </pc:sldMkLst>
        <pc:grpChg chg="del">
          <ac:chgData name="Erkan ŞİRİN" userId="7f10ce1d6aaf8c5d" providerId="LiveId" clId="{FD83A9D3-2A8E-46A1-8484-C20604CD2BAF}" dt="2019-07-23T20:44:13.680" v="1" actId="478"/>
          <ac:grpSpMkLst>
            <pc:docMk/>
            <pc:sldMk cId="1165316917" sldId="260"/>
            <ac:grpSpMk id="11" creationId="{00000000-0000-0000-0000-000000000000}"/>
          </ac:grpSpMkLst>
        </pc:grpChg>
        <pc:grpChg chg="del">
          <ac:chgData name="Erkan ŞİRİN" userId="7f10ce1d6aaf8c5d" providerId="LiveId" clId="{FD83A9D3-2A8E-46A1-8484-C20604CD2BAF}" dt="2019-07-23T20:44:13.680" v="1" actId="478"/>
          <ac:grpSpMkLst>
            <pc:docMk/>
            <pc:sldMk cId="1165316917" sldId="260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D83A9D3-2A8E-46A1-8484-C20604CD2BAF}" dt="2019-07-23T20:44:19" v="2" actId="478"/>
        <pc:sldMkLst>
          <pc:docMk/>
          <pc:sldMk cId="459180382" sldId="263"/>
        </pc:sldMkLst>
        <pc:grpChg chg="del">
          <ac:chgData name="Erkan ŞİRİN" userId="7f10ce1d6aaf8c5d" providerId="LiveId" clId="{FD83A9D3-2A8E-46A1-8484-C20604CD2BAF}" dt="2019-07-23T20:44:19" v="2" actId="478"/>
          <ac:grpSpMkLst>
            <pc:docMk/>
            <pc:sldMk cId="459180382" sldId="263"/>
            <ac:grpSpMk id="11" creationId="{00000000-0000-0000-0000-000000000000}"/>
          </ac:grpSpMkLst>
        </pc:grpChg>
        <pc:grpChg chg="del">
          <ac:chgData name="Erkan ŞİRİN" userId="7f10ce1d6aaf8c5d" providerId="LiveId" clId="{FD83A9D3-2A8E-46A1-8484-C20604CD2BAF}" dt="2019-07-23T20:44:19" v="2" actId="478"/>
          <ac:grpSpMkLst>
            <pc:docMk/>
            <pc:sldMk cId="459180382" sldId="263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D83A9D3-2A8E-46A1-8484-C20604CD2BAF}" dt="2019-07-23T20:44:26.122" v="3" actId="478"/>
        <pc:sldMkLst>
          <pc:docMk/>
          <pc:sldMk cId="576762986" sldId="264"/>
        </pc:sldMkLst>
        <pc:grpChg chg="del">
          <ac:chgData name="Erkan ŞİRİN" userId="7f10ce1d6aaf8c5d" providerId="LiveId" clId="{FD83A9D3-2A8E-46A1-8484-C20604CD2BAF}" dt="2019-07-23T20:44:26.122" v="3" actId="478"/>
          <ac:grpSpMkLst>
            <pc:docMk/>
            <pc:sldMk cId="576762986" sldId="264"/>
            <ac:grpSpMk id="11" creationId="{00000000-0000-0000-0000-000000000000}"/>
          </ac:grpSpMkLst>
        </pc:grpChg>
        <pc:grpChg chg="del">
          <ac:chgData name="Erkan ŞİRİN" userId="7f10ce1d6aaf8c5d" providerId="LiveId" clId="{FD83A9D3-2A8E-46A1-8484-C20604CD2BAF}" dt="2019-07-23T20:44:26.122" v="3" actId="478"/>
          <ac:grpSpMkLst>
            <pc:docMk/>
            <pc:sldMk cId="576762986" sldId="264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D83A9D3-2A8E-46A1-8484-C20604CD2BAF}" dt="2019-07-23T20:44:31.645" v="4" actId="478"/>
        <pc:sldMkLst>
          <pc:docMk/>
          <pc:sldMk cId="2464577362" sldId="265"/>
        </pc:sldMkLst>
        <pc:grpChg chg="del">
          <ac:chgData name="Erkan ŞİRİN" userId="7f10ce1d6aaf8c5d" providerId="LiveId" clId="{FD83A9D3-2A8E-46A1-8484-C20604CD2BAF}" dt="2019-07-23T20:44:31.645" v="4" actId="478"/>
          <ac:grpSpMkLst>
            <pc:docMk/>
            <pc:sldMk cId="2464577362" sldId="265"/>
            <ac:grpSpMk id="11" creationId="{00000000-0000-0000-0000-000000000000}"/>
          </ac:grpSpMkLst>
        </pc:grpChg>
        <pc:grpChg chg="del">
          <ac:chgData name="Erkan ŞİRİN" userId="7f10ce1d6aaf8c5d" providerId="LiveId" clId="{FD83A9D3-2A8E-46A1-8484-C20604CD2BAF}" dt="2019-07-23T20:44:31.645" v="4" actId="478"/>
          <ac:grpSpMkLst>
            <pc:docMk/>
            <pc:sldMk cId="2464577362" sldId="265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D83A9D3-2A8E-46A1-8484-C20604CD2BAF}" dt="2019-07-23T20:44:42.119" v="5" actId="478"/>
        <pc:sldMkLst>
          <pc:docMk/>
          <pc:sldMk cId="2838677870" sldId="266"/>
        </pc:sldMkLst>
        <pc:grpChg chg="del">
          <ac:chgData name="Erkan ŞİRİN" userId="7f10ce1d6aaf8c5d" providerId="LiveId" clId="{FD83A9D3-2A8E-46A1-8484-C20604CD2BAF}" dt="2019-07-23T20:44:42.119" v="5" actId="478"/>
          <ac:grpSpMkLst>
            <pc:docMk/>
            <pc:sldMk cId="2838677870" sldId="266"/>
            <ac:grpSpMk id="11" creationId="{00000000-0000-0000-0000-000000000000}"/>
          </ac:grpSpMkLst>
        </pc:grpChg>
        <pc:grpChg chg="del">
          <ac:chgData name="Erkan ŞİRİN" userId="7f10ce1d6aaf8c5d" providerId="LiveId" clId="{FD83A9D3-2A8E-46A1-8484-C20604CD2BAF}" dt="2019-07-23T20:44:42.119" v="5" actId="478"/>
          <ac:grpSpMkLst>
            <pc:docMk/>
            <pc:sldMk cId="2838677870" sldId="266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D83A9D3-2A8E-46A1-8484-C20604CD2BAF}" dt="2019-07-23T20:45:02.164" v="8" actId="478"/>
        <pc:sldMkLst>
          <pc:docMk/>
          <pc:sldMk cId="4294909103" sldId="267"/>
        </pc:sldMkLst>
        <pc:grpChg chg="del">
          <ac:chgData name="Erkan ŞİRİN" userId="7f10ce1d6aaf8c5d" providerId="LiveId" clId="{FD83A9D3-2A8E-46A1-8484-C20604CD2BAF}" dt="2019-07-23T20:45:02.164" v="8" actId="478"/>
          <ac:grpSpMkLst>
            <pc:docMk/>
            <pc:sldMk cId="4294909103" sldId="267"/>
            <ac:grpSpMk id="11" creationId="{00000000-0000-0000-0000-000000000000}"/>
          </ac:grpSpMkLst>
        </pc:grpChg>
        <pc:grpChg chg="del">
          <ac:chgData name="Erkan ŞİRİN" userId="7f10ce1d6aaf8c5d" providerId="LiveId" clId="{FD83A9D3-2A8E-46A1-8484-C20604CD2BAF}" dt="2019-07-23T20:45:02.164" v="8" actId="478"/>
          <ac:grpSpMkLst>
            <pc:docMk/>
            <pc:sldMk cId="4294909103" sldId="26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D83A9D3-2A8E-46A1-8484-C20604CD2BAF}" dt="2019-07-23T20:44:46.986" v="6" actId="478"/>
        <pc:sldMkLst>
          <pc:docMk/>
          <pc:sldMk cId="1403598931" sldId="268"/>
        </pc:sldMkLst>
        <pc:grpChg chg="del">
          <ac:chgData name="Erkan ŞİRİN" userId="7f10ce1d6aaf8c5d" providerId="LiveId" clId="{FD83A9D3-2A8E-46A1-8484-C20604CD2BAF}" dt="2019-07-23T20:44:46.986" v="6" actId="478"/>
          <ac:grpSpMkLst>
            <pc:docMk/>
            <pc:sldMk cId="1403598931" sldId="268"/>
            <ac:grpSpMk id="11" creationId="{00000000-0000-0000-0000-000000000000}"/>
          </ac:grpSpMkLst>
        </pc:grpChg>
        <pc:grpChg chg="del">
          <ac:chgData name="Erkan ŞİRİN" userId="7f10ce1d6aaf8c5d" providerId="LiveId" clId="{FD83A9D3-2A8E-46A1-8484-C20604CD2BAF}" dt="2019-07-23T20:44:46.986" v="6" actId="478"/>
          <ac:grpSpMkLst>
            <pc:docMk/>
            <pc:sldMk cId="1403598931" sldId="268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D83A9D3-2A8E-46A1-8484-C20604CD2BAF}" dt="2019-07-23T20:44:51.522" v="7" actId="478"/>
        <pc:sldMkLst>
          <pc:docMk/>
          <pc:sldMk cId="1348369696" sldId="269"/>
        </pc:sldMkLst>
        <pc:grpChg chg="del">
          <ac:chgData name="Erkan ŞİRİN" userId="7f10ce1d6aaf8c5d" providerId="LiveId" clId="{FD83A9D3-2A8E-46A1-8484-C20604CD2BAF}" dt="2019-07-23T20:44:51.522" v="7" actId="478"/>
          <ac:grpSpMkLst>
            <pc:docMk/>
            <pc:sldMk cId="1348369696" sldId="269"/>
            <ac:grpSpMk id="11" creationId="{00000000-0000-0000-0000-000000000000}"/>
          </ac:grpSpMkLst>
        </pc:grpChg>
        <pc:grpChg chg="del">
          <ac:chgData name="Erkan ŞİRİN" userId="7f10ce1d6aaf8c5d" providerId="LiveId" clId="{FD83A9D3-2A8E-46A1-8484-C20604CD2BAF}" dt="2019-07-23T20:44:51.522" v="7" actId="478"/>
          <ac:grpSpMkLst>
            <pc:docMk/>
            <pc:sldMk cId="1348369696" sldId="269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D83A9D3-2A8E-46A1-8484-C20604CD2BAF}" dt="2019-07-23T20:45:22.103" v="9" actId="478"/>
        <pc:sldMkLst>
          <pc:docMk/>
          <pc:sldMk cId="2926004734" sldId="270"/>
        </pc:sldMkLst>
        <pc:grpChg chg="del">
          <ac:chgData name="Erkan ŞİRİN" userId="7f10ce1d6aaf8c5d" providerId="LiveId" clId="{FD83A9D3-2A8E-46A1-8484-C20604CD2BAF}" dt="2019-07-23T20:45:22.103" v="9" actId="478"/>
          <ac:grpSpMkLst>
            <pc:docMk/>
            <pc:sldMk cId="2926004734" sldId="270"/>
            <ac:grpSpMk id="11" creationId="{00000000-0000-0000-0000-000000000000}"/>
          </ac:grpSpMkLst>
        </pc:grpChg>
        <pc:grpChg chg="del">
          <ac:chgData name="Erkan ŞİRİN" userId="7f10ce1d6aaf8c5d" providerId="LiveId" clId="{FD83A9D3-2A8E-46A1-8484-C20604CD2BAF}" dt="2019-07-23T20:45:22.103" v="9" actId="478"/>
          <ac:grpSpMkLst>
            <pc:docMk/>
            <pc:sldMk cId="2926004734" sldId="270"/>
            <ac:grpSpMk id="15" creationId="{00000000-0000-0000-0000-000000000000}"/>
          </ac:grpSpMkLst>
        </pc:grpChg>
      </pc:sldChg>
      <pc:sldChg chg="addSp delSp modSp">
        <pc:chgData name="Erkan ŞİRİN" userId="7f10ce1d6aaf8c5d" providerId="LiveId" clId="{FD83A9D3-2A8E-46A1-8484-C20604CD2BAF}" dt="2019-07-23T20:45:31.899" v="12" actId="478"/>
        <pc:sldMkLst>
          <pc:docMk/>
          <pc:sldMk cId="372203826" sldId="271"/>
        </pc:sldMkLst>
        <pc:grpChg chg="del">
          <ac:chgData name="Erkan ŞİRİN" userId="7f10ce1d6aaf8c5d" providerId="LiveId" clId="{FD83A9D3-2A8E-46A1-8484-C20604CD2BAF}" dt="2019-07-23T20:45:26.611" v="11" actId="478"/>
          <ac:grpSpMkLst>
            <pc:docMk/>
            <pc:sldMk cId="372203826" sldId="271"/>
            <ac:grpSpMk id="11" creationId="{00000000-0000-0000-0000-000000000000}"/>
          </ac:grpSpMkLst>
        </pc:grpChg>
        <pc:grpChg chg="del">
          <ac:chgData name="Erkan ŞİRİN" userId="7f10ce1d6aaf8c5d" providerId="LiveId" clId="{FD83A9D3-2A8E-46A1-8484-C20604CD2BAF}" dt="2019-07-23T20:45:31.899" v="12" actId="478"/>
          <ac:grpSpMkLst>
            <pc:docMk/>
            <pc:sldMk cId="372203826" sldId="271"/>
            <ac:grpSpMk id="15" creationId="{00000000-0000-0000-0000-000000000000}"/>
          </ac:grpSpMkLst>
        </pc:grpChg>
        <pc:grpChg chg="add del mod">
          <ac:chgData name="Erkan ŞİRİN" userId="7f10ce1d6aaf8c5d" providerId="LiveId" clId="{FD83A9D3-2A8E-46A1-8484-C20604CD2BAF}" dt="2019-07-23T20:45:26.611" v="11" actId="478"/>
          <ac:grpSpMkLst>
            <pc:docMk/>
            <pc:sldMk cId="372203826" sldId="271"/>
            <ac:grpSpMk id="18" creationId="{85C32C9C-3873-4278-BA86-6948C30E9373}"/>
          </ac:grpSpMkLst>
        </pc:grpChg>
        <pc:grpChg chg="mod">
          <ac:chgData name="Erkan ŞİRİN" userId="7f10ce1d6aaf8c5d" providerId="LiveId" clId="{FD83A9D3-2A8E-46A1-8484-C20604CD2BAF}" dt="2019-07-23T20:45:24.578" v="10" actId="571"/>
          <ac:grpSpMkLst>
            <pc:docMk/>
            <pc:sldMk cId="372203826" sldId="271"/>
            <ac:grpSpMk id="19" creationId="{32840ED4-F613-45B7-925B-B1E105C2CE8B}"/>
          </ac:grpSpMkLst>
        </pc:grpChg>
        <pc:grpChg chg="mod">
          <ac:chgData name="Erkan ŞİRİN" userId="7f10ce1d6aaf8c5d" providerId="LiveId" clId="{FD83A9D3-2A8E-46A1-8484-C20604CD2BAF}" dt="2019-07-23T20:45:24.578" v="10" actId="571"/>
          <ac:grpSpMkLst>
            <pc:docMk/>
            <pc:sldMk cId="372203826" sldId="271"/>
            <ac:grpSpMk id="22" creationId="{52DA19D8-64DE-4C93-B523-5BB1D8D91C0A}"/>
          </ac:grpSpMkLst>
        </pc:grpChg>
      </pc:sldChg>
      <pc:sldChg chg="delSp">
        <pc:chgData name="Erkan ŞİRİN" userId="7f10ce1d6aaf8c5d" providerId="LiveId" clId="{FD83A9D3-2A8E-46A1-8484-C20604CD2BAF}" dt="2019-07-23T20:45:35.847" v="13" actId="478"/>
        <pc:sldMkLst>
          <pc:docMk/>
          <pc:sldMk cId="420014649" sldId="272"/>
        </pc:sldMkLst>
        <pc:grpChg chg="del">
          <ac:chgData name="Erkan ŞİRİN" userId="7f10ce1d6aaf8c5d" providerId="LiveId" clId="{FD83A9D3-2A8E-46A1-8484-C20604CD2BAF}" dt="2019-07-23T20:45:35.847" v="13" actId="478"/>
          <ac:grpSpMkLst>
            <pc:docMk/>
            <pc:sldMk cId="420014649" sldId="272"/>
            <ac:grpSpMk id="11" creationId="{00000000-0000-0000-0000-000000000000}"/>
          </ac:grpSpMkLst>
        </pc:grpChg>
        <pc:grpChg chg="del">
          <ac:chgData name="Erkan ŞİRİN" userId="7f10ce1d6aaf8c5d" providerId="LiveId" clId="{FD83A9D3-2A8E-46A1-8484-C20604CD2BAF}" dt="2019-07-23T20:45:35.847" v="13" actId="478"/>
          <ac:grpSpMkLst>
            <pc:docMk/>
            <pc:sldMk cId="420014649" sldId="272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D83A9D3-2A8E-46A1-8484-C20604CD2BAF}" dt="2019-07-23T20:45:44.458" v="14" actId="478"/>
        <pc:sldMkLst>
          <pc:docMk/>
          <pc:sldMk cId="2032399380" sldId="273"/>
        </pc:sldMkLst>
        <pc:grpChg chg="del">
          <ac:chgData name="Erkan ŞİRİN" userId="7f10ce1d6aaf8c5d" providerId="LiveId" clId="{FD83A9D3-2A8E-46A1-8484-C20604CD2BAF}" dt="2019-07-23T20:45:44.458" v="14" actId="478"/>
          <ac:grpSpMkLst>
            <pc:docMk/>
            <pc:sldMk cId="2032399380" sldId="273"/>
            <ac:grpSpMk id="11" creationId="{00000000-0000-0000-0000-000000000000}"/>
          </ac:grpSpMkLst>
        </pc:grpChg>
        <pc:grpChg chg="del">
          <ac:chgData name="Erkan ŞİRİN" userId="7f10ce1d6aaf8c5d" providerId="LiveId" clId="{FD83A9D3-2A8E-46A1-8484-C20604CD2BAF}" dt="2019-07-23T20:45:44.458" v="14" actId="478"/>
          <ac:grpSpMkLst>
            <pc:docMk/>
            <pc:sldMk cId="2032399380" sldId="273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D83A9D3-2A8E-46A1-8484-C20604CD2BAF}" dt="2019-07-23T20:45:53.967" v="15" actId="478"/>
        <pc:sldMkLst>
          <pc:docMk/>
          <pc:sldMk cId="586382174" sldId="274"/>
        </pc:sldMkLst>
        <pc:grpChg chg="del">
          <ac:chgData name="Erkan ŞİRİN" userId="7f10ce1d6aaf8c5d" providerId="LiveId" clId="{FD83A9D3-2A8E-46A1-8484-C20604CD2BAF}" dt="2019-07-23T20:45:53.967" v="15" actId="478"/>
          <ac:grpSpMkLst>
            <pc:docMk/>
            <pc:sldMk cId="586382174" sldId="274"/>
            <ac:grpSpMk id="11" creationId="{00000000-0000-0000-0000-000000000000}"/>
          </ac:grpSpMkLst>
        </pc:grpChg>
        <pc:grpChg chg="del">
          <ac:chgData name="Erkan ŞİRİN" userId="7f10ce1d6aaf8c5d" providerId="LiveId" clId="{FD83A9D3-2A8E-46A1-8484-C20604CD2BAF}" dt="2019-07-23T20:45:53.967" v="15" actId="478"/>
          <ac:grpSpMkLst>
            <pc:docMk/>
            <pc:sldMk cId="586382174" sldId="274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D83A9D3-2A8E-46A1-8484-C20604CD2BAF}" dt="2019-07-23T20:46:00.021" v="16" actId="478"/>
        <pc:sldMkLst>
          <pc:docMk/>
          <pc:sldMk cId="4220872459" sldId="275"/>
        </pc:sldMkLst>
        <pc:grpChg chg="del">
          <ac:chgData name="Erkan ŞİRİN" userId="7f10ce1d6aaf8c5d" providerId="LiveId" clId="{FD83A9D3-2A8E-46A1-8484-C20604CD2BAF}" dt="2019-07-23T20:46:00.021" v="16" actId="478"/>
          <ac:grpSpMkLst>
            <pc:docMk/>
            <pc:sldMk cId="4220872459" sldId="275"/>
            <ac:grpSpMk id="11" creationId="{00000000-0000-0000-0000-000000000000}"/>
          </ac:grpSpMkLst>
        </pc:grpChg>
        <pc:grpChg chg="del">
          <ac:chgData name="Erkan ŞİRİN" userId="7f10ce1d6aaf8c5d" providerId="LiveId" clId="{FD83A9D3-2A8E-46A1-8484-C20604CD2BAF}" dt="2019-07-23T20:46:00.021" v="16" actId="478"/>
          <ac:grpSpMkLst>
            <pc:docMk/>
            <pc:sldMk cId="4220872459" sldId="275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D83A9D3-2A8E-46A1-8484-C20604CD2BAF}" dt="2019-07-23T20:46:04.832" v="17" actId="478"/>
        <pc:sldMkLst>
          <pc:docMk/>
          <pc:sldMk cId="1146832554" sldId="276"/>
        </pc:sldMkLst>
        <pc:grpChg chg="del">
          <ac:chgData name="Erkan ŞİRİN" userId="7f10ce1d6aaf8c5d" providerId="LiveId" clId="{FD83A9D3-2A8E-46A1-8484-C20604CD2BAF}" dt="2019-07-23T20:46:04.832" v="17" actId="478"/>
          <ac:grpSpMkLst>
            <pc:docMk/>
            <pc:sldMk cId="1146832554" sldId="276"/>
            <ac:grpSpMk id="11" creationId="{00000000-0000-0000-0000-000000000000}"/>
          </ac:grpSpMkLst>
        </pc:grpChg>
        <pc:grpChg chg="del">
          <ac:chgData name="Erkan ŞİRİN" userId="7f10ce1d6aaf8c5d" providerId="LiveId" clId="{FD83A9D3-2A8E-46A1-8484-C20604CD2BAF}" dt="2019-07-23T20:46:04.832" v="17" actId="478"/>
          <ac:grpSpMkLst>
            <pc:docMk/>
            <pc:sldMk cId="1146832554" sldId="276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D83A9D3-2A8E-46A1-8484-C20604CD2BAF}" dt="2019-07-23T20:46:09.731" v="18" actId="478"/>
        <pc:sldMkLst>
          <pc:docMk/>
          <pc:sldMk cId="1177164974" sldId="277"/>
        </pc:sldMkLst>
        <pc:grpChg chg="del">
          <ac:chgData name="Erkan ŞİRİN" userId="7f10ce1d6aaf8c5d" providerId="LiveId" clId="{FD83A9D3-2A8E-46A1-8484-C20604CD2BAF}" dt="2019-07-23T20:46:09.731" v="18" actId="478"/>
          <ac:grpSpMkLst>
            <pc:docMk/>
            <pc:sldMk cId="1177164974" sldId="277"/>
            <ac:grpSpMk id="11" creationId="{00000000-0000-0000-0000-000000000000}"/>
          </ac:grpSpMkLst>
        </pc:grpChg>
        <pc:grpChg chg="del">
          <ac:chgData name="Erkan ŞİRİN" userId="7f10ce1d6aaf8c5d" providerId="LiveId" clId="{FD83A9D3-2A8E-46A1-8484-C20604CD2BAF}" dt="2019-07-23T20:46:09.731" v="18" actId="478"/>
          <ac:grpSpMkLst>
            <pc:docMk/>
            <pc:sldMk cId="1177164974" sldId="27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D83A9D3-2A8E-46A1-8484-C20604CD2BAF}" dt="2019-07-23T20:46:15.104" v="19" actId="478"/>
        <pc:sldMkLst>
          <pc:docMk/>
          <pc:sldMk cId="1235222062" sldId="278"/>
        </pc:sldMkLst>
        <pc:grpChg chg="del">
          <ac:chgData name="Erkan ŞİRİN" userId="7f10ce1d6aaf8c5d" providerId="LiveId" clId="{FD83A9D3-2A8E-46A1-8484-C20604CD2BAF}" dt="2019-07-23T20:46:15.104" v="19" actId="478"/>
          <ac:grpSpMkLst>
            <pc:docMk/>
            <pc:sldMk cId="1235222062" sldId="278"/>
            <ac:grpSpMk id="11" creationId="{00000000-0000-0000-0000-000000000000}"/>
          </ac:grpSpMkLst>
        </pc:grpChg>
        <pc:grpChg chg="del">
          <ac:chgData name="Erkan ŞİRİN" userId="7f10ce1d6aaf8c5d" providerId="LiveId" clId="{FD83A9D3-2A8E-46A1-8484-C20604CD2BAF}" dt="2019-07-23T20:46:15.104" v="19" actId="478"/>
          <ac:grpSpMkLst>
            <pc:docMk/>
            <pc:sldMk cId="1235222062" sldId="278"/>
            <ac:grpSpMk id="15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50" y="430408"/>
            <a:ext cx="4774603" cy="2539682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085551" y="3296537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Yapısal API Temel Operasyonlar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Sütun Ekleme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95235" y="1608665"/>
            <a:ext cx="48198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df.withColumn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 err="1">
                <a:latin typeface="Consolas" panose="020B0609020204030204" pitchFamily="49" charset="0"/>
              </a:rPr>
              <a:t>sutunBes</a:t>
            </a:r>
            <a:r>
              <a:rPr lang="en-US" dirty="0">
                <a:latin typeface="Consolas" panose="020B0609020204030204" pitchFamily="49" charset="0"/>
              </a:rPr>
              <a:t>", lit(</a:t>
            </a:r>
            <a:r>
              <a:rPr lang="tr-TR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)).show(2)</a:t>
            </a:r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df.withColumn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 err="1">
                <a:latin typeface="Consolas" panose="020B0609020204030204" pitchFamily="49" charset="0"/>
              </a:rPr>
              <a:t>sutunBes</a:t>
            </a:r>
            <a:r>
              <a:rPr lang="en-US" dirty="0">
                <a:latin typeface="Consolas" panose="020B0609020204030204" pitchFamily="49" charset="0"/>
              </a:rPr>
              <a:t>", lit(</a:t>
            </a:r>
            <a:r>
              <a:rPr lang="tr-TR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)).show(2)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sql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SELECT</a:t>
            </a:r>
            <a:r>
              <a:rPr lang="tr-TR" dirty="0">
                <a:latin typeface="Consolas" panose="020B0609020204030204" pitchFamily="49" charset="0"/>
              </a:rPr>
              <a:t> 5</a:t>
            </a:r>
            <a:r>
              <a:rPr lang="en-US" dirty="0">
                <a:latin typeface="Consolas" panose="020B0609020204030204" pitchFamily="49" charset="0"/>
              </a:rPr>
              <a:t> as </a:t>
            </a:r>
            <a:r>
              <a:rPr lang="tr-TR" dirty="0" err="1">
                <a:latin typeface="Consolas" panose="020B0609020204030204" pitchFamily="49" charset="0"/>
              </a:rPr>
              <a:t>sutunBes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FROM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dfTable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LIMIT 2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5837533" y="202416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df.withColumn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memleketinde</a:t>
            </a:r>
            <a:r>
              <a:rPr lang="en-US" dirty="0"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</a:rPr>
              <a:t>expr("</a:t>
            </a:r>
            <a:r>
              <a:rPr lang="tr-TR" dirty="0">
                <a:latin typeface="Consolas" panose="020B0609020204030204" pitchFamily="49" charset="0"/>
              </a:rPr>
              <a:t>DOGUM_YERI</a:t>
            </a:r>
            <a:r>
              <a:rPr lang="en-US" dirty="0">
                <a:latin typeface="Consolas" panose="020B0609020204030204" pitchFamily="49" charset="0"/>
              </a:rPr>
              <a:t> == </a:t>
            </a:r>
            <a:r>
              <a:rPr lang="tr-TR" dirty="0">
                <a:latin typeface="Consolas" panose="020B0609020204030204" pitchFamily="49" charset="0"/>
              </a:rPr>
              <a:t>DOGUM_YERI</a:t>
            </a:r>
            <a:r>
              <a:rPr lang="en-US" dirty="0">
                <a:latin typeface="Consolas" panose="020B0609020204030204" pitchFamily="49" charset="0"/>
              </a:rPr>
              <a:t>")).show(2)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memleketinde</a:t>
            </a:r>
            <a:r>
              <a:rPr lang="en-US" dirty="0"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</a:rPr>
              <a:t>expr("</a:t>
            </a:r>
            <a:r>
              <a:rPr lang="tr-TR" dirty="0">
                <a:latin typeface="Consolas" panose="020B0609020204030204" pitchFamily="49" charset="0"/>
              </a:rPr>
              <a:t>DOGUM_YERI</a:t>
            </a:r>
            <a:r>
              <a:rPr lang="en-US" dirty="0">
                <a:latin typeface="Consolas" panose="020B0609020204030204" pitchFamily="49" charset="0"/>
              </a:rPr>
              <a:t> == D</a:t>
            </a:r>
            <a:r>
              <a:rPr lang="tr-TR" dirty="0">
                <a:latin typeface="Consolas" panose="020B0609020204030204" pitchFamily="49" charset="0"/>
              </a:rPr>
              <a:t>OGUM_YERI</a:t>
            </a:r>
            <a:r>
              <a:rPr lang="en-US" dirty="0">
                <a:latin typeface="Consolas" panose="020B0609020204030204" pitchFamily="49" charset="0"/>
              </a:rPr>
              <a:t>")).show(2)</a:t>
            </a:r>
          </a:p>
        </p:txBody>
      </p:sp>
      <p:cxnSp>
        <p:nvCxnSpPr>
          <p:cNvPr id="18" name="Düz Bağlayıcı 17"/>
          <p:cNvCxnSpPr/>
          <p:nvPr/>
        </p:nvCxnSpPr>
        <p:spPr>
          <a:xfrm>
            <a:off x="4943789" y="1137064"/>
            <a:ext cx="20097" cy="470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004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Sütun Yeniden Adlandırma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426516" y="2054308"/>
            <a:ext cx="77834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df.withColumnRenamed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ESKI_SUTUN</a:t>
            </a:r>
            <a:r>
              <a:rPr lang="en-US" dirty="0">
                <a:latin typeface="Consolas" panose="020B0609020204030204" pitchFamily="49" charset="0"/>
              </a:rPr>
              <a:t>", "</a:t>
            </a:r>
            <a:r>
              <a:rPr lang="tr-TR" dirty="0">
                <a:latin typeface="Consolas" panose="020B0609020204030204" pitchFamily="49" charset="0"/>
              </a:rPr>
              <a:t>YENI_SUTUN</a:t>
            </a:r>
            <a:r>
              <a:rPr lang="en-US" dirty="0">
                <a:latin typeface="Consolas" panose="020B0609020204030204" pitchFamily="49" charset="0"/>
              </a:rPr>
              <a:t>").columns</a:t>
            </a:r>
            <a:endParaRPr lang="tr-TR" dirty="0">
              <a:latin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df.withColumnRenamed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ESKI_SUTUN</a:t>
            </a:r>
            <a:r>
              <a:rPr lang="en-US" dirty="0">
                <a:latin typeface="Consolas" panose="020B0609020204030204" pitchFamily="49" charset="0"/>
              </a:rPr>
              <a:t>", "</a:t>
            </a:r>
            <a:r>
              <a:rPr lang="tr-TR" dirty="0">
                <a:latin typeface="Consolas" panose="020B0609020204030204" pitchFamily="49" charset="0"/>
              </a:rPr>
              <a:t>YENI_SUTUN</a:t>
            </a:r>
            <a:r>
              <a:rPr lang="en-US" dirty="0">
                <a:latin typeface="Consolas" panose="020B0609020204030204" pitchFamily="49" charset="0"/>
              </a:rPr>
              <a:t>").columns</a:t>
            </a:r>
          </a:p>
        </p:txBody>
      </p:sp>
    </p:spTree>
    <p:extLst>
      <p:ext uri="{BB962C8B-B14F-4D97-AF65-F5344CB8AC3E}">
        <p14:creationId xmlns:p14="http://schemas.microsoft.com/office/powerpoint/2010/main" val="37220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Sütun Düşürme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426516" y="2054308"/>
            <a:ext cx="77834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tr-TR" dirty="0" err="1">
                <a:latin typeface="Consolas" panose="020B0609020204030204" pitchFamily="49" charset="0"/>
              </a:rPr>
              <a:t>drop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SUTUN_1</a:t>
            </a:r>
            <a:r>
              <a:rPr lang="en-US" dirty="0">
                <a:latin typeface="Consolas" panose="020B0609020204030204" pitchFamily="49" charset="0"/>
              </a:rPr>
              <a:t>")</a:t>
            </a:r>
            <a:endParaRPr lang="tr-TR" dirty="0">
              <a:latin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tr-TR" dirty="0" err="1">
                <a:latin typeface="Consolas" panose="020B0609020204030204" pitchFamily="49" charset="0"/>
              </a:rPr>
              <a:t>drop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SUTUN_1</a:t>
            </a:r>
            <a:r>
              <a:rPr lang="en-US" dirty="0">
                <a:latin typeface="Consolas" panose="020B0609020204030204" pitchFamily="49" charset="0"/>
              </a:rPr>
              <a:t>", "</a:t>
            </a:r>
            <a:r>
              <a:rPr lang="tr-TR" dirty="0">
                <a:latin typeface="Consolas" panose="020B0609020204030204" pitchFamily="49" charset="0"/>
              </a:rPr>
              <a:t>SUTUN_2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2001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Sütun Veri Tipini Değiştirme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728316" y="2054308"/>
            <a:ext cx="84816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df.withColumn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SUTUN_ADI</a:t>
            </a:r>
            <a:r>
              <a:rPr lang="en-US" dirty="0">
                <a:latin typeface="Consolas" panose="020B0609020204030204" pitchFamily="49" charset="0"/>
              </a:rPr>
              <a:t>",col("</a:t>
            </a:r>
            <a:r>
              <a:rPr lang="tr-TR" dirty="0">
                <a:latin typeface="Consolas" panose="020B0609020204030204" pitchFamily="49" charset="0"/>
              </a:rPr>
              <a:t>SUTUN_ADI</a:t>
            </a:r>
            <a:r>
              <a:rPr lang="en-US" dirty="0">
                <a:latin typeface="Consolas" panose="020B0609020204030204" pitchFamily="49" charset="0"/>
              </a:rPr>
              <a:t>").cast("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")</a:t>
            </a:r>
            <a:r>
              <a:rPr lang="tr-TR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sql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SELECT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cast(</a:t>
            </a:r>
            <a:r>
              <a:rPr lang="tr-TR" dirty="0">
                <a:latin typeface="Consolas" panose="020B0609020204030204" pitchFamily="49" charset="0"/>
              </a:rPr>
              <a:t>SUTUN_ADI</a:t>
            </a:r>
            <a:r>
              <a:rPr lang="en-US" dirty="0">
                <a:latin typeface="Consolas" panose="020B0609020204030204" pitchFamily="49" charset="0"/>
              </a:rPr>
              <a:t> as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FROM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dfTable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399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Satırları Filtreleme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748413" y="1334105"/>
            <a:ext cx="84816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yenidf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df.filter</a:t>
            </a:r>
            <a:r>
              <a:rPr lang="en-US" dirty="0">
                <a:latin typeface="Consolas" panose="020B0609020204030204" pitchFamily="49" charset="0"/>
              </a:rPr>
              <a:t>(col("</a:t>
            </a:r>
            <a:r>
              <a:rPr lang="tr-TR" dirty="0">
                <a:latin typeface="Consolas" panose="020B0609020204030204" pitchFamily="49" charset="0"/>
              </a:rPr>
              <a:t>SUTUN_ADI</a:t>
            </a:r>
            <a:r>
              <a:rPr lang="en-US" dirty="0">
                <a:latin typeface="Consolas" panose="020B0609020204030204" pitchFamily="49" charset="0"/>
              </a:rPr>
              <a:t>") &lt; 2)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yenidf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df.where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SUTUN_ADI</a:t>
            </a:r>
            <a:r>
              <a:rPr lang="en-US" dirty="0">
                <a:latin typeface="Consolas" panose="020B0609020204030204" pitchFamily="49" charset="0"/>
              </a:rPr>
              <a:t> &lt; 2")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tr-TR" dirty="0" err="1">
                <a:latin typeface="Consolas" panose="020B0609020204030204" pitchFamily="49" charset="0"/>
              </a:rPr>
              <a:t>yenidf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df.filter</a:t>
            </a:r>
            <a:r>
              <a:rPr lang="en-US" dirty="0">
                <a:latin typeface="Consolas" panose="020B0609020204030204" pitchFamily="49" charset="0"/>
              </a:rPr>
              <a:t>(col("</a:t>
            </a:r>
            <a:r>
              <a:rPr lang="tr-TR" dirty="0">
                <a:latin typeface="Consolas" panose="020B0609020204030204" pitchFamily="49" charset="0"/>
              </a:rPr>
              <a:t>SUTUN_ADI</a:t>
            </a:r>
            <a:r>
              <a:rPr lang="en-US" dirty="0">
                <a:latin typeface="Consolas" panose="020B0609020204030204" pitchFamily="49" charset="0"/>
              </a:rPr>
              <a:t>") &lt; 2)</a:t>
            </a:r>
          </a:p>
          <a:p>
            <a:r>
              <a:rPr lang="tr-TR" dirty="0" err="1">
                <a:latin typeface="Consolas" panose="020B0609020204030204" pitchFamily="49" charset="0"/>
              </a:rPr>
              <a:t>yenidf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df.where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SUTUN_ADI </a:t>
            </a:r>
            <a:r>
              <a:rPr lang="en-US" dirty="0">
                <a:latin typeface="Consolas" panose="020B0609020204030204" pitchFamily="49" charset="0"/>
              </a:rPr>
              <a:t>&lt; 2")</a:t>
            </a:r>
          </a:p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sql</a:t>
            </a:r>
            <a:endParaRPr lang="en-US" dirty="0">
              <a:latin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SELECT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*</a:t>
            </a:r>
          </a:p>
          <a:p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dfTable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WHERE</a:t>
            </a:r>
          </a:p>
          <a:p>
            <a:r>
              <a:rPr lang="tr-TR" dirty="0">
                <a:latin typeface="Consolas" panose="020B0609020204030204" pitchFamily="49" charset="0"/>
              </a:rPr>
              <a:t>SUTUN_ADI</a:t>
            </a:r>
            <a:r>
              <a:rPr lang="en-US" dirty="0">
                <a:latin typeface="Consolas" panose="020B0609020204030204" pitchFamily="49" charset="0"/>
              </a:rPr>
              <a:t> &lt; 2</a:t>
            </a:r>
          </a:p>
        </p:txBody>
      </p:sp>
    </p:spTree>
    <p:extLst>
      <p:ext uri="{BB962C8B-B14F-4D97-AF65-F5344CB8AC3E}">
        <p14:creationId xmlns:p14="http://schemas.microsoft.com/office/powerpoint/2010/main" val="586382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Satırlardan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DataFrame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Yaratma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748413" y="1334105"/>
            <a:ext cx="84816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org.apache.spark.sql.Row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schema = </a:t>
            </a:r>
            <a:r>
              <a:rPr lang="en-US" dirty="0" err="1">
                <a:latin typeface="Consolas" panose="020B0609020204030204" pitchFamily="49" charset="0"/>
              </a:rPr>
              <a:t>df.schema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newRows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</a:rPr>
              <a:t>Row("New Country", "Other Country", 5L),</a:t>
            </a:r>
          </a:p>
          <a:p>
            <a:r>
              <a:rPr lang="en-US" dirty="0">
                <a:latin typeface="Consolas" panose="020B0609020204030204" pitchFamily="49" charset="0"/>
              </a:rPr>
              <a:t>Row("New Country 2", "Other Country 3", 1L)</a:t>
            </a:r>
          </a:p>
          <a:p>
            <a:r>
              <a:rPr lang="en-US" dirty="0">
                <a:latin typeface="Consolas" panose="020B0609020204030204" pitchFamily="49" charset="0"/>
              </a:rPr>
              <a:t>)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parallelizedRows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spark.sparkContext.parallelize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newRows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newDF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spark.createDataFrame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parallelizedRows</a:t>
            </a:r>
            <a:r>
              <a:rPr lang="en-US" dirty="0">
                <a:latin typeface="Consolas" panose="020B0609020204030204" pitchFamily="49" charset="0"/>
              </a:rPr>
              <a:t>, schema)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df.union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newDF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.where("count = 1")</a:t>
            </a:r>
          </a:p>
          <a:p>
            <a:r>
              <a:rPr lang="en-US" dirty="0">
                <a:latin typeface="Consolas" panose="020B0609020204030204" pitchFamily="49" charset="0"/>
              </a:rPr>
              <a:t>.where($"ORIGIN_COUNTRY_NAME" =!= "United States")</a:t>
            </a:r>
          </a:p>
          <a:p>
            <a:r>
              <a:rPr lang="en-US" dirty="0">
                <a:latin typeface="Consolas" panose="020B0609020204030204" pitchFamily="49" charset="0"/>
              </a:rPr>
              <a:t>.show() // get all of them and we'll see our new rows at the end</a:t>
            </a:r>
          </a:p>
        </p:txBody>
      </p:sp>
    </p:spTree>
    <p:extLst>
      <p:ext uri="{BB962C8B-B14F-4D97-AF65-F5344CB8AC3E}">
        <p14:creationId xmlns:p14="http://schemas.microsoft.com/office/powerpoint/2010/main" val="4220872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Satırlardan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DataFrame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Yaratma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748413" y="1334105"/>
            <a:ext cx="84816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pyspark.sql</a:t>
            </a:r>
            <a:r>
              <a:rPr lang="en-US" dirty="0">
                <a:latin typeface="Consolas" panose="020B0609020204030204" pitchFamily="49" charset="0"/>
              </a:rPr>
              <a:t> import Row</a:t>
            </a:r>
          </a:p>
          <a:p>
            <a:r>
              <a:rPr lang="en-US" dirty="0">
                <a:latin typeface="Consolas" panose="020B0609020204030204" pitchFamily="49" charset="0"/>
              </a:rPr>
              <a:t>schema = </a:t>
            </a:r>
            <a:r>
              <a:rPr lang="en-US" dirty="0" err="1">
                <a:latin typeface="Consolas" panose="020B0609020204030204" pitchFamily="49" charset="0"/>
              </a:rPr>
              <a:t>df.schema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newRows</a:t>
            </a:r>
            <a:r>
              <a:rPr lang="en-US" dirty="0">
                <a:latin typeface="Consolas" panose="020B0609020204030204" pitchFamily="49" charset="0"/>
              </a:rPr>
              <a:t> = [</a:t>
            </a:r>
          </a:p>
          <a:p>
            <a:r>
              <a:rPr lang="en-US" dirty="0">
                <a:latin typeface="Consolas" panose="020B0609020204030204" pitchFamily="49" charset="0"/>
              </a:rPr>
              <a:t>Row("New Country", "Other Country", 5L),</a:t>
            </a:r>
          </a:p>
          <a:p>
            <a:r>
              <a:rPr lang="en-US" dirty="0">
                <a:latin typeface="Consolas" panose="020B0609020204030204" pitchFamily="49" charset="0"/>
              </a:rPr>
              <a:t>Row("New Country 2", "Other Country 3", 1L)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parallelizedRows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spark.sparkContext.parallelize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newRows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newDF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spark.createDataFrame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parallelizedRows</a:t>
            </a:r>
            <a:r>
              <a:rPr lang="en-US" dirty="0">
                <a:latin typeface="Consolas" panose="020B0609020204030204" pitchFamily="49" charset="0"/>
              </a:rPr>
              <a:t>, schema)%python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df.union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newDF</a:t>
            </a:r>
            <a:r>
              <a:rPr lang="en-US" dirty="0">
                <a:latin typeface="Consolas" panose="020B0609020204030204" pitchFamily="49" charset="0"/>
              </a:rPr>
              <a:t>)\</a:t>
            </a:r>
          </a:p>
          <a:p>
            <a:r>
              <a:rPr lang="en-US" dirty="0">
                <a:latin typeface="Consolas" panose="020B0609020204030204" pitchFamily="49" charset="0"/>
              </a:rPr>
              <a:t>.where("count = 1")\</a:t>
            </a:r>
          </a:p>
          <a:p>
            <a:r>
              <a:rPr lang="en-US" dirty="0">
                <a:latin typeface="Consolas" panose="020B0609020204030204" pitchFamily="49" charset="0"/>
              </a:rPr>
              <a:t>.where(col("ORIGIN_COUNTRY_NAME") != "United States")\</a:t>
            </a:r>
          </a:p>
          <a:p>
            <a:r>
              <a:rPr lang="en-US" dirty="0">
                <a:latin typeface="Consolas" panose="020B0609020204030204" pitchFamily="49" charset="0"/>
              </a:rPr>
              <a:t>.show()</a:t>
            </a:r>
          </a:p>
        </p:txBody>
      </p:sp>
    </p:spTree>
    <p:extLst>
      <p:ext uri="{BB962C8B-B14F-4D97-AF65-F5344CB8AC3E}">
        <p14:creationId xmlns:p14="http://schemas.microsoft.com/office/powerpoint/2010/main" val="1146832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Satırları Sıralama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748413" y="1334105"/>
            <a:ext cx="84816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df.sort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SUTUN_ADI</a:t>
            </a:r>
            <a:r>
              <a:rPr lang="en-US" dirty="0">
                <a:latin typeface="Consolas" panose="020B0609020204030204" pitchFamily="49" charset="0"/>
              </a:rPr>
              <a:t>").show(5)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df.orderBy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", "</a:t>
            </a:r>
            <a:r>
              <a:rPr lang="tr-TR" dirty="0">
                <a:latin typeface="Consolas" panose="020B0609020204030204" pitchFamily="49" charset="0"/>
              </a:rPr>
              <a:t>SUTUN_ADI_2</a:t>
            </a:r>
            <a:r>
              <a:rPr lang="en-US" dirty="0">
                <a:latin typeface="Consolas" panose="020B0609020204030204" pitchFamily="49" charset="0"/>
              </a:rPr>
              <a:t>").show(5)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df.orderBy</a:t>
            </a:r>
            <a:r>
              <a:rPr lang="en-US" dirty="0">
                <a:latin typeface="Consolas" panose="020B0609020204030204" pitchFamily="49" charset="0"/>
              </a:rPr>
              <a:t>(col("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"), col("</a:t>
            </a:r>
            <a:r>
              <a:rPr lang="tr-TR" dirty="0">
                <a:latin typeface="Consolas" panose="020B0609020204030204" pitchFamily="49" charset="0"/>
              </a:rPr>
              <a:t>SUTUN_ADI_2</a:t>
            </a:r>
            <a:r>
              <a:rPr lang="en-US" dirty="0">
                <a:latin typeface="Consolas" panose="020B0609020204030204" pitchFamily="49" charset="0"/>
              </a:rPr>
              <a:t>")).show(5)</a:t>
            </a:r>
            <a:endParaRPr lang="tr-TR" dirty="0">
              <a:latin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df.sort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SUTUN_ADI</a:t>
            </a:r>
            <a:r>
              <a:rPr lang="en-US" dirty="0">
                <a:latin typeface="Consolas" panose="020B0609020204030204" pitchFamily="49" charset="0"/>
              </a:rPr>
              <a:t>").show(5)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df.orderBy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", "</a:t>
            </a:r>
            <a:r>
              <a:rPr lang="tr-TR" dirty="0">
                <a:latin typeface="Consolas" panose="020B0609020204030204" pitchFamily="49" charset="0"/>
              </a:rPr>
              <a:t>SUTUN_ADI_2</a:t>
            </a:r>
            <a:r>
              <a:rPr lang="en-US" dirty="0">
                <a:latin typeface="Consolas" panose="020B0609020204030204" pitchFamily="49" charset="0"/>
              </a:rPr>
              <a:t>").show(5)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df.orderBy</a:t>
            </a:r>
            <a:r>
              <a:rPr lang="en-US" dirty="0">
                <a:latin typeface="Consolas" panose="020B0609020204030204" pitchFamily="49" charset="0"/>
              </a:rPr>
              <a:t>(col("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"), col("</a:t>
            </a:r>
            <a:r>
              <a:rPr lang="tr-TR" dirty="0">
                <a:latin typeface="Consolas" panose="020B0609020204030204" pitchFamily="49" charset="0"/>
              </a:rPr>
              <a:t>SUTUN_ADI_2</a:t>
            </a:r>
            <a:r>
              <a:rPr lang="en-US" dirty="0">
                <a:latin typeface="Consolas" panose="020B0609020204030204" pitchFamily="49" charset="0"/>
              </a:rPr>
              <a:t>")).show(5)</a:t>
            </a:r>
          </a:p>
        </p:txBody>
      </p:sp>
    </p:spTree>
    <p:extLst>
      <p:ext uri="{BB962C8B-B14F-4D97-AF65-F5344CB8AC3E}">
        <p14:creationId xmlns:p14="http://schemas.microsoft.com/office/powerpoint/2010/main" val="1177164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Repartition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ve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Coalesce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748413" y="1334105"/>
            <a:ext cx="84816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df.sort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SUTUN_ADI</a:t>
            </a:r>
            <a:r>
              <a:rPr lang="en-US" dirty="0">
                <a:latin typeface="Consolas" panose="020B0609020204030204" pitchFamily="49" charset="0"/>
              </a:rPr>
              <a:t>").show(5)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df.orderBy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", "</a:t>
            </a:r>
            <a:r>
              <a:rPr lang="tr-TR" dirty="0">
                <a:latin typeface="Consolas" panose="020B0609020204030204" pitchFamily="49" charset="0"/>
              </a:rPr>
              <a:t>SUTUN_ADI_2</a:t>
            </a:r>
            <a:r>
              <a:rPr lang="en-US" dirty="0">
                <a:latin typeface="Consolas" panose="020B0609020204030204" pitchFamily="49" charset="0"/>
              </a:rPr>
              <a:t>").show(5)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df.orderBy</a:t>
            </a:r>
            <a:r>
              <a:rPr lang="en-US" dirty="0">
                <a:latin typeface="Consolas" panose="020B0609020204030204" pitchFamily="49" charset="0"/>
              </a:rPr>
              <a:t>(col("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"), col("</a:t>
            </a:r>
            <a:r>
              <a:rPr lang="tr-TR" dirty="0">
                <a:latin typeface="Consolas" panose="020B0609020204030204" pitchFamily="49" charset="0"/>
              </a:rPr>
              <a:t>SUTUN_ADI_2</a:t>
            </a:r>
            <a:r>
              <a:rPr lang="en-US" dirty="0">
                <a:latin typeface="Consolas" panose="020B0609020204030204" pitchFamily="49" charset="0"/>
              </a:rPr>
              <a:t>")).show(5)</a:t>
            </a:r>
            <a:endParaRPr lang="tr-TR" dirty="0">
              <a:latin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df.sort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SUTUN_ADI</a:t>
            </a:r>
            <a:r>
              <a:rPr lang="en-US" dirty="0">
                <a:latin typeface="Consolas" panose="020B0609020204030204" pitchFamily="49" charset="0"/>
              </a:rPr>
              <a:t>").show(5)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df.orderBy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", "</a:t>
            </a:r>
            <a:r>
              <a:rPr lang="tr-TR" dirty="0">
                <a:latin typeface="Consolas" panose="020B0609020204030204" pitchFamily="49" charset="0"/>
              </a:rPr>
              <a:t>SUTUN_ADI_2</a:t>
            </a:r>
            <a:r>
              <a:rPr lang="en-US" dirty="0">
                <a:latin typeface="Consolas" panose="020B0609020204030204" pitchFamily="49" charset="0"/>
              </a:rPr>
              <a:t>").show(5)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df.orderBy</a:t>
            </a:r>
            <a:r>
              <a:rPr lang="en-US" dirty="0">
                <a:latin typeface="Consolas" panose="020B0609020204030204" pitchFamily="49" charset="0"/>
              </a:rPr>
              <a:t>(col("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"), col("</a:t>
            </a:r>
            <a:r>
              <a:rPr lang="tr-TR" dirty="0">
                <a:latin typeface="Consolas" panose="020B0609020204030204" pitchFamily="49" charset="0"/>
              </a:rPr>
              <a:t>SUTUN_ADI_2</a:t>
            </a:r>
            <a:r>
              <a:rPr lang="en-US" dirty="0">
                <a:latin typeface="Consolas" panose="020B0609020204030204" pitchFamily="49" charset="0"/>
              </a:rPr>
              <a:t>")).show(5)</a:t>
            </a:r>
          </a:p>
        </p:txBody>
      </p:sp>
    </p:spTree>
    <p:extLst>
      <p:ext uri="{BB962C8B-B14F-4D97-AF65-F5344CB8AC3E}">
        <p14:creationId xmlns:p14="http://schemas.microsoft.com/office/powerpoint/2010/main" val="123522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Şema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040525" y="1359750"/>
            <a:ext cx="103211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Yapısal veya yarı yapısal veri okunurken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çıkarımda bulunabilir.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ETL amacı varsa kullanıcı elle şema tanımlaması iyidir.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Bir şema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StructType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türündedir ve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StructFields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’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lardan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oluşur.</a:t>
            </a:r>
          </a:p>
          <a:p>
            <a:pPr lvl="1">
              <a:lnSpc>
                <a:spcPct val="150000"/>
              </a:lnSpc>
            </a:pP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benimSemam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new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StructType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Array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</a:p>
          <a:p>
            <a:pPr lvl="1">
              <a:lnSpc>
                <a:spcPct val="150000"/>
              </a:lnSpc>
            </a:pP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StructField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("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sirano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",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IntegerType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true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),</a:t>
            </a:r>
          </a:p>
          <a:p>
            <a:pPr lvl="1">
              <a:lnSpc>
                <a:spcPct val="150000"/>
              </a:lnSpc>
            </a:pP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StructField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("isim",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StringType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false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),</a:t>
            </a:r>
          </a:p>
          <a:p>
            <a:pPr lvl="1">
              <a:lnSpc>
                <a:spcPct val="150000"/>
              </a:lnSpc>
            </a:pP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StructField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("meslek",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StringType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false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))</a:t>
            </a:r>
          </a:p>
          <a:p>
            <a:pPr lvl="1">
              <a:lnSpc>
                <a:spcPct val="150000"/>
              </a:lnSpc>
            </a:pP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df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 =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spark.read.format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("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csv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").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schema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benimSemam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).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load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("/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dosya_yolu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/dosya.csv")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6531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146284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Sütunlar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52352" y="772912"/>
            <a:ext cx="103211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Sütun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dataframe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dışında olamaz.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Row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olmadan sütun olamaz.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Her bir sütun aynı veri tipinde olduğundan bir ifade aynı anda bir sütuna uygulanarak dönüşüm yapılır.</a:t>
            </a:r>
          </a:p>
          <a:p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>
                <a:latin typeface="Consolas" panose="020B0609020204030204" pitchFamily="49" charset="0"/>
              </a:rPr>
              <a:t>%</a:t>
            </a:r>
            <a:r>
              <a:rPr lang="tr-TR" sz="1600" dirty="0" err="1">
                <a:latin typeface="Consolas" panose="020B0609020204030204" pitchFamily="49" charset="0"/>
              </a:rPr>
              <a:t>scala</a:t>
            </a:r>
            <a:endParaRPr lang="tr-TR" sz="1600" dirty="0">
              <a:latin typeface="Consolas" panose="020B0609020204030204" pitchFamily="49" charset="0"/>
            </a:endParaRPr>
          </a:p>
          <a:p>
            <a:pPr lvl="1"/>
            <a:r>
              <a:rPr lang="tr-TR" sz="1600" dirty="0" err="1">
                <a:latin typeface="Consolas" panose="020B0609020204030204" pitchFamily="49" charset="0"/>
              </a:rPr>
              <a:t>import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org.apache.spark.sql.functions</a:t>
            </a:r>
            <a:r>
              <a:rPr lang="tr-TR" sz="1600" dirty="0">
                <a:latin typeface="Consolas" panose="020B0609020204030204" pitchFamily="49" charset="0"/>
              </a:rPr>
              <a:t>.{</a:t>
            </a:r>
            <a:r>
              <a:rPr lang="tr-TR" sz="1600" dirty="0" err="1">
                <a:latin typeface="Consolas" panose="020B0609020204030204" pitchFamily="49" charset="0"/>
              </a:rPr>
              <a:t>col</a:t>
            </a:r>
            <a:r>
              <a:rPr lang="tr-TR" sz="1600" dirty="0">
                <a:latin typeface="Consolas" panose="020B0609020204030204" pitchFamily="49" charset="0"/>
              </a:rPr>
              <a:t>, </a:t>
            </a:r>
            <a:r>
              <a:rPr lang="tr-TR" sz="1600" dirty="0" err="1">
                <a:latin typeface="Consolas" panose="020B0609020204030204" pitchFamily="49" charset="0"/>
              </a:rPr>
              <a:t>column</a:t>
            </a:r>
            <a:r>
              <a:rPr lang="tr-TR" sz="1600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tr-TR" sz="1600" dirty="0" err="1">
                <a:latin typeface="Consolas" panose="020B0609020204030204" pitchFamily="49" charset="0"/>
              </a:rPr>
              <a:t>col</a:t>
            </a:r>
            <a:r>
              <a:rPr lang="tr-TR" sz="1600" dirty="0">
                <a:latin typeface="Consolas" panose="020B0609020204030204" pitchFamily="49" charset="0"/>
              </a:rPr>
              <a:t>("</a:t>
            </a:r>
            <a:r>
              <a:rPr lang="tr-TR" sz="1600" dirty="0" err="1">
                <a:latin typeface="Consolas" panose="020B0609020204030204" pitchFamily="49" charset="0"/>
              </a:rPr>
              <a:t>sutunIsmi</a:t>
            </a:r>
            <a:r>
              <a:rPr lang="tr-TR" sz="1600" dirty="0">
                <a:latin typeface="Consolas" panose="020B0609020204030204" pitchFamily="49" charset="0"/>
              </a:rPr>
              <a:t>")</a:t>
            </a:r>
          </a:p>
          <a:p>
            <a:pPr lvl="1"/>
            <a:r>
              <a:rPr lang="tr-TR" sz="1600" dirty="0" err="1">
                <a:latin typeface="Consolas" panose="020B0609020204030204" pitchFamily="49" charset="0"/>
              </a:rPr>
              <a:t>column</a:t>
            </a:r>
            <a:r>
              <a:rPr lang="tr-TR" sz="1600" dirty="0">
                <a:latin typeface="Consolas" panose="020B0609020204030204" pitchFamily="49" charset="0"/>
              </a:rPr>
              <a:t>("</a:t>
            </a:r>
            <a:r>
              <a:rPr lang="tr-TR" sz="1600" dirty="0" err="1">
                <a:latin typeface="Consolas" panose="020B0609020204030204" pitchFamily="49" charset="0"/>
              </a:rPr>
              <a:t>sutunIsmi</a:t>
            </a:r>
            <a:r>
              <a:rPr lang="tr-TR" sz="1600" dirty="0">
                <a:latin typeface="Consolas" panose="020B0609020204030204" pitchFamily="49" charset="0"/>
              </a:rPr>
              <a:t>")</a:t>
            </a:r>
          </a:p>
          <a:p>
            <a:pPr lvl="1"/>
            <a:r>
              <a:rPr lang="tr-TR" sz="1600" dirty="0">
                <a:latin typeface="Consolas" panose="020B0609020204030204" pitchFamily="49" charset="0"/>
              </a:rPr>
              <a:t>$"</a:t>
            </a:r>
            <a:r>
              <a:rPr lang="tr-TR" sz="1600" dirty="0" err="1">
                <a:latin typeface="Consolas" panose="020B0609020204030204" pitchFamily="49" charset="0"/>
              </a:rPr>
              <a:t>sutunIsmi</a:t>
            </a:r>
            <a:r>
              <a:rPr lang="tr-TR" sz="1600" dirty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tr-TR" sz="1600" dirty="0">
                <a:latin typeface="Consolas" panose="020B0609020204030204" pitchFamily="49" charset="0"/>
              </a:rPr>
              <a:t>'</a:t>
            </a:r>
            <a:r>
              <a:rPr lang="tr-TR" sz="1600" dirty="0" err="1">
                <a:latin typeface="Consolas" panose="020B0609020204030204" pitchFamily="49" charset="0"/>
              </a:rPr>
              <a:t>sutunIsmi</a:t>
            </a:r>
            <a:endParaRPr lang="tr-TR" sz="1600" dirty="0">
              <a:latin typeface="Consolas" panose="020B0609020204030204" pitchFamily="49" charset="0"/>
            </a:endParaRPr>
          </a:p>
          <a:p>
            <a:pPr lvl="1"/>
            <a:r>
              <a:rPr lang="tr-TR" sz="1600" dirty="0" err="1">
                <a:latin typeface="Consolas" panose="020B0609020204030204" pitchFamily="49" charset="0"/>
              </a:rPr>
              <a:t>df.col</a:t>
            </a:r>
            <a:r>
              <a:rPr lang="tr-TR" sz="1600" dirty="0">
                <a:latin typeface="Consolas" panose="020B0609020204030204" pitchFamily="49" charset="0"/>
              </a:rPr>
              <a:t>("</a:t>
            </a:r>
            <a:r>
              <a:rPr lang="tr-TR" sz="1600" dirty="0" err="1">
                <a:latin typeface="Consolas" panose="020B0609020204030204" pitchFamily="49" charset="0"/>
              </a:rPr>
              <a:t>sutunIsmi</a:t>
            </a:r>
            <a:r>
              <a:rPr lang="tr-TR" sz="1600" dirty="0">
                <a:latin typeface="Consolas" panose="020B0609020204030204" pitchFamily="49" charset="0"/>
              </a:rPr>
              <a:t>")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%</a:t>
            </a:r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python</a:t>
            </a:r>
            <a:endParaRPr lang="tr-TR" sz="16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from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pyspark.sql.functions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import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col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, </a:t>
            </a:r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column</a:t>
            </a:r>
            <a:endParaRPr lang="tr-TR" sz="16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col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("</a:t>
            </a:r>
            <a:r>
              <a:rPr lang="tr-TR" sz="1600" dirty="0" err="1">
                <a:latin typeface="Consolas" panose="020B0609020204030204" pitchFamily="49" charset="0"/>
              </a:rPr>
              <a:t>sutunIsmi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")</a:t>
            </a:r>
          </a:p>
          <a:p>
            <a:pPr lvl="1"/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column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("</a:t>
            </a:r>
            <a:r>
              <a:rPr lang="tr-TR" sz="1600" dirty="0" err="1">
                <a:latin typeface="Consolas" panose="020B0609020204030204" pitchFamily="49" charset="0"/>
              </a:rPr>
              <a:t>sutunIsmi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")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lvl="1"/>
            <a:r>
              <a:rPr lang="tr-TR" sz="1600" dirty="0" err="1">
                <a:latin typeface="Consolas" panose="020B0609020204030204" pitchFamily="49" charset="0"/>
              </a:rPr>
              <a:t>df.col</a:t>
            </a:r>
            <a:r>
              <a:rPr lang="tr-TR" sz="1600" dirty="0">
                <a:latin typeface="Consolas" panose="020B0609020204030204" pitchFamily="49" charset="0"/>
              </a:rPr>
              <a:t>("</a:t>
            </a:r>
            <a:r>
              <a:rPr lang="tr-TR" sz="1600" dirty="0" err="1">
                <a:latin typeface="Consolas" panose="020B0609020204030204" pitchFamily="49" charset="0"/>
              </a:rPr>
              <a:t>sutunIsmi</a:t>
            </a:r>
            <a:r>
              <a:rPr lang="tr-TR" sz="1600" dirty="0">
                <a:latin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5918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146284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Expressions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52352" y="772912"/>
            <a:ext cx="1032115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Bir veya daha fazla değer üzerinde dönüşüm (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transformation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) tanımlayan ifadedir.</a:t>
            </a:r>
          </a:p>
          <a:p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>
                <a:latin typeface="Consolas" panose="020B0609020204030204" pitchFamily="49" charset="0"/>
              </a:rPr>
              <a:t>%</a:t>
            </a:r>
            <a:r>
              <a:rPr lang="tr-TR" sz="1600" dirty="0" err="1">
                <a:latin typeface="Consolas" panose="020B0609020204030204" pitchFamily="49" charset="0"/>
              </a:rPr>
              <a:t>scala</a:t>
            </a:r>
            <a:endParaRPr lang="tr-TR" sz="1600" dirty="0">
              <a:latin typeface="Consolas" panose="020B0609020204030204" pitchFamily="49" charset="0"/>
            </a:endParaRPr>
          </a:p>
          <a:p>
            <a:pPr lvl="1"/>
            <a:r>
              <a:rPr lang="tr-TR" sz="1600" dirty="0" err="1">
                <a:latin typeface="Consolas" panose="020B0609020204030204" pitchFamily="49" charset="0"/>
              </a:rPr>
              <a:t>import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org.apache.spark.sql.functions</a:t>
            </a:r>
            <a:r>
              <a:rPr lang="tr-TR" sz="1600" dirty="0">
                <a:latin typeface="Consolas" panose="020B0609020204030204" pitchFamily="49" charset="0"/>
              </a:rPr>
              <a:t>.{</a:t>
            </a:r>
            <a:r>
              <a:rPr lang="tr-TR" sz="1600" dirty="0" err="1">
                <a:latin typeface="Consolas" panose="020B0609020204030204" pitchFamily="49" charset="0"/>
              </a:rPr>
              <a:t>expr</a:t>
            </a:r>
            <a:r>
              <a:rPr lang="tr-TR" sz="1600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tr-TR" sz="1600" dirty="0" err="1">
                <a:latin typeface="Consolas" panose="020B0609020204030204" pitchFamily="49" charset="0"/>
              </a:rPr>
              <a:t>expr</a:t>
            </a:r>
            <a:r>
              <a:rPr lang="tr-TR" sz="1600" dirty="0">
                <a:latin typeface="Consolas" panose="020B0609020204030204" pitchFamily="49" charset="0"/>
              </a:rPr>
              <a:t>("</a:t>
            </a:r>
            <a:r>
              <a:rPr lang="tr-TR" sz="1600" dirty="0" err="1">
                <a:latin typeface="Consolas" panose="020B0609020204030204" pitchFamily="49" charset="0"/>
              </a:rPr>
              <a:t>ilkSutun</a:t>
            </a:r>
            <a:r>
              <a:rPr lang="tr-TR" sz="1600" dirty="0">
                <a:latin typeface="Consolas" panose="020B0609020204030204" pitchFamily="49" charset="0"/>
              </a:rPr>
              <a:t> &lt; </a:t>
            </a:r>
            <a:r>
              <a:rPr lang="tr-TR" sz="1600" dirty="0" err="1">
                <a:latin typeface="Consolas" panose="020B0609020204030204" pitchFamily="49" charset="0"/>
              </a:rPr>
              <a:t>ikinciSutun</a:t>
            </a:r>
            <a:r>
              <a:rPr lang="tr-TR" sz="1600" dirty="0">
                <a:latin typeface="Consolas" panose="020B0609020204030204" pitchFamily="49" charset="0"/>
              </a:rPr>
              <a:t>") </a:t>
            </a:r>
            <a:br>
              <a:rPr lang="tr-TR" sz="1600" dirty="0"/>
            </a:br>
            <a:endParaRPr lang="tr-TR" sz="1600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%</a:t>
            </a:r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python</a:t>
            </a:r>
            <a:endParaRPr lang="tr-TR" sz="16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from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pyspark.sql.functions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import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expr</a:t>
            </a:r>
            <a:endParaRPr lang="tr-TR" sz="16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600" dirty="0" err="1">
                <a:latin typeface="Consolas" panose="020B0609020204030204" pitchFamily="49" charset="0"/>
              </a:rPr>
              <a:t>expr</a:t>
            </a:r>
            <a:r>
              <a:rPr lang="tr-TR" sz="1600" dirty="0">
                <a:latin typeface="Consolas" panose="020B0609020204030204" pitchFamily="49" charset="0"/>
              </a:rPr>
              <a:t>("</a:t>
            </a:r>
            <a:r>
              <a:rPr lang="tr-TR" sz="1600" dirty="0" err="1">
                <a:latin typeface="Consolas" panose="020B0609020204030204" pitchFamily="49" charset="0"/>
              </a:rPr>
              <a:t>ilkSutun</a:t>
            </a:r>
            <a:r>
              <a:rPr lang="tr-TR" sz="1600" dirty="0">
                <a:latin typeface="Consolas" panose="020B0609020204030204" pitchFamily="49" charset="0"/>
              </a:rPr>
              <a:t> &lt; </a:t>
            </a:r>
            <a:r>
              <a:rPr lang="tr-TR" sz="1600" dirty="0" err="1">
                <a:latin typeface="Consolas" panose="020B0609020204030204" pitchFamily="49" charset="0"/>
              </a:rPr>
              <a:t>ikinciSutun</a:t>
            </a:r>
            <a:r>
              <a:rPr lang="tr-TR" sz="1600" dirty="0">
                <a:latin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57676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146284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Rows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52352" y="772912"/>
            <a:ext cx="103211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Dataframe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her bir satırı,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array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Sütun ifadeleri aslında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Row’un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ilgili elemanı üzerine uygulanır.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Dataframe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ilk satırını çağırmak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>
                <a:latin typeface="Consolas" panose="020B0609020204030204" pitchFamily="49" charset="0"/>
              </a:rPr>
              <a:t>%</a:t>
            </a:r>
            <a:r>
              <a:rPr lang="tr-TR" sz="1600" dirty="0" err="1">
                <a:latin typeface="Consolas" panose="020B0609020204030204" pitchFamily="49" charset="0"/>
              </a:rPr>
              <a:t>scala</a:t>
            </a:r>
            <a:endParaRPr lang="tr-TR" sz="1600" dirty="0">
              <a:latin typeface="Consolas" panose="020B0609020204030204" pitchFamily="49" charset="0"/>
            </a:endParaRPr>
          </a:p>
          <a:p>
            <a:pPr lvl="1"/>
            <a:r>
              <a:rPr lang="tr-TR" sz="1600" dirty="0" err="1">
                <a:latin typeface="Consolas" panose="020B0609020204030204" pitchFamily="49" charset="0"/>
              </a:rPr>
              <a:t>df.first</a:t>
            </a:r>
            <a:r>
              <a:rPr lang="tr-TR" sz="1600" dirty="0">
                <a:latin typeface="Consolas" panose="020B0609020204030204" pitchFamily="49" charset="0"/>
              </a:rPr>
              <a:t>() </a:t>
            </a:r>
          </a:p>
        </p:txBody>
      </p:sp>
      <p:sp>
        <p:nvSpPr>
          <p:cNvPr id="2" name="Dikdörtgen 1"/>
          <p:cNvSpPr/>
          <p:nvPr/>
        </p:nvSpPr>
        <p:spPr>
          <a:xfrm>
            <a:off x="857314" y="3105725"/>
            <a:ext cx="2584362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Row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yaratmak:</a:t>
            </a:r>
          </a:p>
        </p:txBody>
      </p:sp>
      <p:sp>
        <p:nvSpPr>
          <p:cNvPr id="3" name="Dikdörtgen 2"/>
          <p:cNvSpPr/>
          <p:nvPr/>
        </p:nvSpPr>
        <p:spPr>
          <a:xfrm>
            <a:off x="857314" y="3769619"/>
            <a:ext cx="57143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org.apache.spark.sql.Row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benimRow</a:t>
            </a:r>
            <a:r>
              <a:rPr lang="en-US" dirty="0">
                <a:latin typeface="Consolas" panose="020B0609020204030204" pitchFamily="49" charset="0"/>
              </a:rPr>
              <a:t> = Row("</a:t>
            </a:r>
            <a:r>
              <a:rPr lang="tr-TR" dirty="0">
                <a:latin typeface="Consolas" panose="020B0609020204030204" pitchFamily="49" charset="0"/>
              </a:rPr>
              <a:t>Selam</a:t>
            </a:r>
            <a:r>
              <a:rPr lang="en-US" dirty="0">
                <a:latin typeface="Consolas" panose="020B0609020204030204" pitchFamily="49" charset="0"/>
              </a:rPr>
              <a:t>", null, 1, false)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pyspark.sql</a:t>
            </a:r>
            <a:r>
              <a:rPr lang="en-US" dirty="0">
                <a:latin typeface="Consolas" panose="020B0609020204030204" pitchFamily="49" charset="0"/>
              </a:rPr>
              <a:t> import Row</a:t>
            </a:r>
          </a:p>
          <a:p>
            <a:r>
              <a:rPr lang="tr-TR" dirty="0" err="1">
                <a:latin typeface="Consolas" panose="020B0609020204030204" pitchFamily="49" charset="0"/>
              </a:rPr>
              <a:t>benimRow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Row("</a:t>
            </a:r>
            <a:r>
              <a:rPr lang="tr-TR" dirty="0">
                <a:latin typeface="Consolas" panose="020B0609020204030204" pitchFamily="49" charset="0"/>
              </a:rPr>
              <a:t>Selam</a:t>
            </a:r>
            <a:r>
              <a:rPr lang="en-US" dirty="0">
                <a:latin typeface="Consolas" panose="020B0609020204030204" pitchFamily="49" charset="0"/>
              </a:rPr>
              <a:t>", None, 1, False)</a:t>
            </a:r>
          </a:p>
        </p:txBody>
      </p:sp>
      <p:sp>
        <p:nvSpPr>
          <p:cNvPr id="9" name="Dikdörtgen 8"/>
          <p:cNvSpPr/>
          <p:nvPr/>
        </p:nvSpPr>
        <p:spPr>
          <a:xfrm>
            <a:off x="3670998" y="2434906"/>
            <a:ext cx="2197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%</a:t>
            </a:r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python</a:t>
            </a:r>
            <a:endParaRPr lang="tr-TR" sz="16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df.first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7496071" y="3674311"/>
            <a:ext cx="52452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tr-TR" dirty="0" err="1">
                <a:latin typeface="Consolas" panose="020B0609020204030204" pitchFamily="49" charset="0"/>
              </a:rPr>
              <a:t>benimRow</a:t>
            </a:r>
            <a:r>
              <a:rPr lang="en-US" dirty="0">
                <a:latin typeface="Consolas" panose="020B0609020204030204" pitchFamily="49" charset="0"/>
              </a:rPr>
              <a:t>(0) // type Any</a:t>
            </a:r>
          </a:p>
          <a:p>
            <a:r>
              <a:rPr lang="tr-TR" dirty="0" err="1">
                <a:latin typeface="Consolas" panose="020B0609020204030204" pitchFamily="49" charset="0"/>
              </a:rPr>
              <a:t>benimRow</a:t>
            </a:r>
            <a:r>
              <a:rPr lang="en-US" dirty="0">
                <a:latin typeface="Consolas" panose="020B0609020204030204" pitchFamily="49" charset="0"/>
              </a:rPr>
              <a:t>(0).</a:t>
            </a:r>
            <a:r>
              <a:rPr lang="en-US" dirty="0" err="1">
                <a:latin typeface="Consolas" panose="020B0609020204030204" pitchFamily="49" charset="0"/>
              </a:rPr>
              <a:t>asInstanceOf</a:t>
            </a:r>
            <a:r>
              <a:rPr lang="en-US" dirty="0">
                <a:latin typeface="Consolas" panose="020B0609020204030204" pitchFamily="49" charset="0"/>
              </a:rPr>
              <a:t>[String] </a:t>
            </a:r>
            <a:r>
              <a:rPr lang="tr-TR" dirty="0" err="1">
                <a:latin typeface="Consolas" panose="020B0609020204030204" pitchFamily="49" charset="0"/>
              </a:rPr>
              <a:t>benimRow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getString</a:t>
            </a:r>
            <a:r>
              <a:rPr lang="en-US" dirty="0">
                <a:latin typeface="Consolas" panose="020B0609020204030204" pitchFamily="49" charset="0"/>
              </a:rPr>
              <a:t>(0) // String</a:t>
            </a:r>
          </a:p>
          <a:p>
            <a:r>
              <a:rPr lang="tr-TR" dirty="0" err="1">
                <a:latin typeface="Consolas" panose="020B0609020204030204" pitchFamily="49" charset="0"/>
              </a:rPr>
              <a:t>benimRow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getInt</a:t>
            </a:r>
            <a:r>
              <a:rPr lang="en-US" dirty="0">
                <a:latin typeface="Consolas" panose="020B0609020204030204" pitchFamily="49" charset="0"/>
              </a:rPr>
              <a:t>(2) // String</a:t>
            </a: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tr-TR" dirty="0" err="1">
                <a:latin typeface="Consolas" panose="020B0609020204030204" pitchFamily="49" charset="0"/>
              </a:rPr>
              <a:t>benimRow</a:t>
            </a:r>
            <a:r>
              <a:rPr lang="en-US" dirty="0">
                <a:latin typeface="Consolas" panose="020B0609020204030204" pitchFamily="49" charset="0"/>
              </a:rPr>
              <a:t>[0]</a:t>
            </a:r>
          </a:p>
          <a:p>
            <a:r>
              <a:rPr lang="tr-TR" dirty="0" err="1">
                <a:latin typeface="Consolas" panose="020B0609020204030204" pitchFamily="49" charset="0"/>
              </a:rPr>
              <a:t>benimRow</a:t>
            </a:r>
            <a:r>
              <a:rPr lang="en-US" dirty="0">
                <a:latin typeface="Consolas" panose="020B0609020204030204" pitchFamily="49" charset="0"/>
              </a:rPr>
              <a:t>[2]</a:t>
            </a:r>
          </a:p>
        </p:txBody>
      </p:sp>
      <p:cxnSp>
        <p:nvCxnSpPr>
          <p:cNvPr id="20" name="Düz Bağlayıcı 19"/>
          <p:cNvCxnSpPr/>
          <p:nvPr/>
        </p:nvCxnSpPr>
        <p:spPr>
          <a:xfrm>
            <a:off x="326733" y="3210600"/>
            <a:ext cx="11572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57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kdörtgen 1"/>
          <p:cNvSpPr/>
          <p:nvPr/>
        </p:nvSpPr>
        <p:spPr>
          <a:xfrm>
            <a:off x="1340639" y="1288301"/>
            <a:ext cx="93667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").load("/</a:t>
            </a:r>
            <a:r>
              <a:rPr lang="tr-TR" dirty="0" err="1">
                <a:latin typeface="Consolas" panose="020B0609020204030204" pitchFamily="49" charset="0"/>
              </a:rPr>
              <a:t>dosya_yolu</a:t>
            </a:r>
            <a:r>
              <a:rPr lang="tr-TR" dirty="0">
                <a:latin typeface="Consolas" panose="020B0609020204030204" pitchFamily="49" charset="0"/>
              </a:rPr>
              <a:t>/dosya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")</a:t>
            </a:r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df.createOrReplaceTempView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 err="1">
                <a:latin typeface="Consolas" panose="020B0609020204030204" pitchFamily="49" charset="0"/>
              </a:rPr>
              <a:t>SQLTablosu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").load("/</a:t>
            </a:r>
            <a:r>
              <a:rPr lang="tr-TR" dirty="0" err="1">
                <a:latin typeface="Consolas" panose="020B0609020204030204" pitchFamily="49" charset="0"/>
              </a:rPr>
              <a:t>dosya_yolu</a:t>
            </a:r>
            <a:r>
              <a:rPr lang="tr-TR" dirty="0">
                <a:latin typeface="Consolas" panose="020B0609020204030204" pitchFamily="49" charset="0"/>
              </a:rPr>
              <a:t>/dosya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")</a:t>
            </a:r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df.createOrReplaceTempView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SQLTablosu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18" name="Unvan 1"/>
          <p:cNvSpPr txBox="1">
            <a:spLocks/>
          </p:cNvSpPr>
          <p:nvPr/>
        </p:nvSpPr>
        <p:spPr>
          <a:xfrm>
            <a:off x="1452030" y="240835"/>
            <a:ext cx="9144000" cy="8946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DataFrame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Yaratmak</a:t>
            </a:r>
            <a:b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setinden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ouyarak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67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DataFrame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Yaratmak Elle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73724" y="1267098"/>
            <a:ext cx="108823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org.apache.spark.sql.Row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org.apache.spark.sql.types</a:t>
            </a:r>
            <a:r>
              <a:rPr lang="en-US" dirty="0">
                <a:latin typeface="Consolas" panose="020B0609020204030204" pitchFamily="49" charset="0"/>
              </a:rPr>
              <a:t>.{</a:t>
            </a:r>
            <a:r>
              <a:rPr lang="en-US" dirty="0" err="1">
                <a:latin typeface="Consolas" panose="020B0609020204030204" pitchFamily="49" charset="0"/>
              </a:rPr>
              <a:t>StructField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StructType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StringType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LongType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myManualSchema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new </a:t>
            </a:r>
            <a:r>
              <a:rPr lang="en-US" dirty="0" err="1">
                <a:latin typeface="Consolas" panose="020B0609020204030204" pitchFamily="49" charset="0"/>
              </a:rPr>
              <a:t>StructType</a:t>
            </a:r>
            <a:r>
              <a:rPr lang="en-US" dirty="0">
                <a:latin typeface="Consolas" panose="020B0609020204030204" pitchFamily="49" charset="0"/>
              </a:rPr>
              <a:t>(Array(</a:t>
            </a:r>
          </a:p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dirty="0" err="1">
                <a:latin typeface="Consolas" panose="020B0609020204030204" pitchFamily="49" charset="0"/>
              </a:rPr>
              <a:t>StructField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 err="1">
                <a:latin typeface="Consolas" panose="020B0609020204030204" pitchFamily="49" charset="0"/>
              </a:rPr>
              <a:t>sirano</a:t>
            </a:r>
            <a:r>
              <a:rPr lang="en-US" dirty="0">
                <a:latin typeface="Consolas" panose="020B0609020204030204" pitchFamily="49" charset="0"/>
              </a:rPr>
              <a:t>", </a:t>
            </a:r>
            <a:r>
              <a:rPr lang="tr-TR" dirty="0" err="1">
                <a:latin typeface="Consolas" panose="020B0609020204030204" pitchFamily="49" charset="0"/>
              </a:rPr>
              <a:t>Integer</a:t>
            </a:r>
            <a:r>
              <a:rPr lang="en-US" dirty="0">
                <a:latin typeface="Consolas" panose="020B0609020204030204" pitchFamily="49" charset="0"/>
              </a:rPr>
              <a:t>Type, true),</a:t>
            </a:r>
          </a:p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dirty="0" err="1">
                <a:latin typeface="Consolas" panose="020B0609020204030204" pitchFamily="49" charset="0"/>
              </a:rPr>
              <a:t>StructField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gelir</a:t>
            </a:r>
            <a:r>
              <a:rPr lang="en-US" dirty="0">
                <a:latin typeface="Consolas" panose="020B0609020204030204" pitchFamily="49" charset="0"/>
              </a:rPr>
              <a:t>", </a:t>
            </a:r>
            <a:r>
              <a:rPr lang="tr-TR" dirty="0" err="1"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Type, true),</a:t>
            </a:r>
          </a:p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dirty="0" err="1">
                <a:latin typeface="Consolas" panose="020B0609020204030204" pitchFamily="49" charset="0"/>
              </a:rPr>
              <a:t>StructField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meslek</a:t>
            </a:r>
            <a:r>
              <a:rPr lang="en-US" dirty="0">
                <a:latin typeface="Consolas" panose="020B0609020204030204" pitchFamily="49" charset="0"/>
              </a:rPr>
              <a:t>", </a:t>
            </a:r>
            <a:r>
              <a:rPr lang="tr-TR" dirty="0" err="1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Type, false)</a:t>
            </a:r>
          </a:p>
          <a:p>
            <a:r>
              <a:rPr lang="en-US" dirty="0">
                <a:latin typeface="Consolas" panose="020B0609020204030204" pitchFamily="49" charset="0"/>
              </a:rPr>
              <a:t>))</a:t>
            </a:r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myRows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</a:rPr>
              <a:t>(Row(</a:t>
            </a:r>
            <a:r>
              <a:rPr lang="tr-TR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tr-TR" dirty="0">
                <a:latin typeface="Consolas" panose="020B0609020204030204" pitchFamily="49" charset="0"/>
              </a:rPr>
              <a:t>3000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myRDD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spark.sparkContext.parallelize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myRows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myDf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spark.createDataFrame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myRDD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myManualSchema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myDf</a:t>
            </a:r>
            <a:r>
              <a:rPr lang="en-US" dirty="0" err="1">
                <a:latin typeface="Consolas" panose="020B0609020204030204" pitchFamily="49" charset="0"/>
              </a:rPr>
              <a:t>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0359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Select ve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SelectExpr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73724" y="1267098"/>
            <a:ext cx="10882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Roboto"/>
                <a:cs typeface="Arial" panose="020B0604020202020204" pitchFamily="34" charset="0"/>
              </a:rPr>
              <a:t>SQL SELECT ifadelerini kullanmayı sağlar</a:t>
            </a:r>
            <a:endParaRPr lang="en-US" dirty="0">
              <a:latin typeface="Roboto"/>
              <a:cs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2696308" y="225474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df.select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tr-TR" dirty="0">
                <a:latin typeface="Consolas" panose="020B0609020204030204" pitchFamily="49" charset="0"/>
              </a:rPr>
              <a:t>SUTUN_ADI_2</a:t>
            </a:r>
            <a:r>
              <a:rPr lang="en-US" dirty="0">
                <a:latin typeface="Consolas" panose="020B0609020204030204" pitchFamily="49" charset="0"/>
              </a:rPr>
              <a:t>").show(2)</a:t>
            </a:r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df.select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SUTUN_ADI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tr-TR" dirty="0">
                <a:latin typeface="Consolas" panose="020B0609020204030204" pitchFamily="49" charset="0"/>
              </a:rPr>
              <a:t>SUTUN_ADI_2</a:t>
            </a:r>
            <a:r>
              <a:rPr lang="en-US" dirty="0">
                <a:latin typeface="Consolas" panose="020B0609020204030204" pitchFamily="49" charset="0"/>
              </a:rPr>
              <a:t>").show(2)</a:t>
            </a:r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sql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tr-TR" dirty="0">
                <a:latin typeface="Consolas" panose="020B0609020204030204" pitchFamily="49" charset="0"/>
              </a:rPr>
              <a:t>SUTUN_ADI_1,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SUTUN_ADI_2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dfTable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LIMIT 2</a:t>
            </a:r>
          </a:p>
        </p:txBody>
      </p:sp>
    </p:spTree>
    <p:extLst>
      <p:ext uri="{BB962C8B-B14F-4D97-AF65-F5344CB8AC3E}">
        <p14:creationId xmlns:p14="http://schemas.microsoft.com/office/powerpoint/2010/main" val="134836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Select ve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SelectExpr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485671" y="2102360"/>
            <a:ext cx="43174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df.select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tr-TR" dirty="0">
                <a:latin typeface="Consolas" panose="020B0609020204030204" pitchFamily="49" charset="0"/>
              </a:rPr>
              <a:t>SUTUN_ADI_2</a:t>
            </a:r>
            <a:r>
              <a:rPr lang="en-US" dirty="0">
                <a:latin typeface="Consolas" panose="020B0609020204030204" pitchFamily="49" charset="0"/>
              </a:rPr>
              <a:t>").show(2)</a:t>
            </a:r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df.select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SUTUN_ADI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tr-TR" dirty="0">
                <a:latin typeface="Consolas" panose="020B0609020204030204" pitchFamily="49" charset="0"/>
              </a:rPr>
              <a:t>SUTUN_ADI_2</a:t>
            </a:r>
            <a:r>
              <a:rPr lang="en-US" dirty="0">
                <a:latin typeface="Consolas" panose="020B0609020204030204" pitchFamily="49" charset="0"/>
              </a:rPr>
              <a:t>").show(2)</a:t>
            </a:r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sql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tr-TR" dirty="0">
                <a:latin typeface="Consolas" panose="020B0609020204030204" pitchFamily="49" charset="0"/>
              </a:rPr>
              <a:t>SUTUN_ADI_1,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SUTUN_ADI_2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dfTable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LIMIT 2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5588928" y="1720444"/>
            <a:ext cx="7339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org.apache.spark.sql.functions</a:t>
            </a:r>
            <a:r>
              <a:rPr lang="en-US" sz="1400" dirty="0">
                <a:latin typeface="Consolas" panose="020B0609020204030204" pitchFamily="49" charset="0"/>
              </a:rPr>
              <a:t>.{expr, col, column}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df.select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df.col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"),</a:t>
            </a:r>
          </a:p>
          <a:p>
            <a:r>
              <a:rPr lang="tr-TR" dirty="0">
                <a:latin typeface="Consolas" panose="020B0609020204030204" pitchFamily="49" charset="0"/>
              </a:rPr>
              <a:t>	      </a:t>
            </a:r>
            <a:r>
              <a:rPr lang="en-US" dirty="0">
                <a:latin typeface="Consolas" panose="020B0609020204030204" pitchFamily="49" charset="0"/>
              </a:rPr>
              <a:t>col("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"),</a:t>
            </a:r>
          </a:p>
          <a:p>
            <a:r>
              <a:rPr lang="tr-TR" dirty="0">
                <a:latin typeface="Consolas" panose="020B0609020204030204" pitchFamily="49" charset="0"/>
              </a:rPr>
              <a:t>             </a:t>
            </a:r>
            <a:r>
              <a:rPr lang="en-US" dirty="0">
                <a:latin typeface="Consolas" panose="020B0609020204030204" pitchFamily="49" charset="0"/>
              </a:rPr>
              <a:t>column("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"),</a:t>
            </a:r>
          </a:p>
          <a:p>
            <a:r>
              <a:rPr lang="tr-TR" dirty="0">
                <a:latin typeface="Consolas" panose="020B0609020204030204" pitchFamily="49" charset="0"/>
              </a:rPr>
              <a:t>             </a:t>
            </a:r>
            <a:r>
              <a:rPr lang="en-US" dirty="0">
                <a:latin typeface="Consolas" panose="020B0609020204030204" pitchFamily="49" charset="0"/>
              </a:rPr>
              <a:t>'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tr-TR" dirty="0">
                <a:latin typeface="Consolas" panose="020B0609020204030204" pitchFamily="49" charset="0"/>
              </a:rPr>
              <a:t>             </a:t>
            </a:r>
            <a:r>
              <a:rPr lang="en-US" dirty="0">
                <a:latin typeface="Consolas" panose="020B0609020204030204" pitchFamily="49" charset="0"/>
              </a:rPr>
              <a:t>$"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",</a:t>
            </a:r>
          </a:p>
          <a:p>
            <a:r>
              <a:rPr lang="tr-TR" dirty="0">
                <a:latin typeface="Consolas" panose="020B0609020204030204" pitchFamily="49" charset="0"/>
              </a:rPr>
              <a:t>             </a:t>
            </a:r>
            <a:r>
              <a:rPr lang="en-US" dirty="0">
                <a:latin typeface="Consolas" panose="020B0609020204030204" pitchFamily="49" charset="0"/>
              </a:rPr>
              <a:t>expr("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")).show(2)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latin typeface="Consolas" panose="020B0609020204030204" pitchFamily="49" charset="0"/>
              </a:rPr>
              <a:t>pyspark.sql.functions</a:t>
            </a:r>
            <a:r>
              <a:rPr lang="en-US" sz="1400" dirty="0">
                <a:latin typeface="Consolas" panose="020B0609020204030204" pitchFamily="49" charset="0"/>
              </a:rPr>
              <a:t> import expr, col, column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df.select</a:t>
            </a:r>
            <a:r>
              <a:rPr lang="en-US" dirty="0">
                <a:latin typeface="Consolas" panose="020B0609020204030204" pitchFamily="49" charset="0"/>
              </a:rPr>
              <a:t>(expr("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"),</a:t>
            </a:r>
          </a:p>
          <a:p>
            <a:r>
              <a:rPr lang="tr-TR" dirty="0">
                <a:latin typeface="Consolas" panose="020B0609020204030204" pitchFamily="49" charset="0"/>
              </a:rPr>
              <a:t>          </a:t>
            </a:r>
            <a:r>
              <a:rPr lang="en-US" dirty="0">
                <a:latin typeface="Consolas" panose="020B0609020204030204" pitchFamily="49" charset="0"/>
              </a:rPr>
              <a:t>col("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"),</a:t>
            </a:r>
          </a:p>
          <a:p>
            <a:r>
              <a:rPr lang="tr-TR" dirty="0">
                <a:latin typeface="Consolas" panose="020B0609020204030204" pitchFamily="49" charset="0"/>
              </a:rPr>
              <a:t>          </a:t>
            </a:r>
            <a:r>
              <a:rPr lang="en-US" dirty="0">
                <a:latin typeface="Consolas" panose="020B0609020204030204" pitchFamily="49" charset="0"/>
              </a:rPr>
              <a:t>column("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")).show(2)</a:t>
            </a:r>
          </a:p>
        </p:txBody>
      </p:sp>
      <p:cxnSp>
        <p:nvCxnSpPr>
          <p:cNvPr id="19" name="Düz Bağlayıcı 18"/>
          <p:cNvCxnSpPr/>
          <p:nvPr/>
        </p:nvCxnSpPr>
        <p:spPr>
          <a:xfrm>
            <a:off x="4943789" y="1137064"/>
            <a:ext cx="20097" cy="470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90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1403</Words>
  <Application>Microsoft Office PowerPoint</Application>
  <PresentationFormat>Geniş ekran</PresentationFormat>
  <Paragraphs>227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Roboto</vt:lpstr>
      <vt:lpstr>Wingdings</vt:lpstr>
      <vt:lpstr>Office Teması</vt:lpstr>
      <vt:lpstr>Yapısal API Temel Operasyonlar</vt:lpstr>
      <vt:lpstr>Şema</vt:lpstr>
      <vt:lpstr>Sütunlar</vt:lpstr>
      <vt:lpstr>Expressions</vt:lpstr>
      <vt:lpstr>Rows</vt:lpstr>
      <vt:lpstr>PowerPoint Sunusu</vt:lpstr>
      <vt:lpstr>DataFrame Yaratmak Elle</vt:lpstr>
      <vt:lpstr>Select ve SelectExpr</vt:lpstr>
      <vt:lpstr>Select ve SelectExpr</vt:lpstr>
      <vt:lpstr>Sütun Ekleme</vt:lpstr>
      <vt:lpstr>Sütun Yeniden Adlandırma</vt:lpstr>
      <vt:lpstr>Sütun Düşürme</vt:lpstr>
      <vt:lpstr>Sütun Veri Tipini Değiştirme</vt:lpstr>
      <vt:lpstr>Satırları Filtreleme</vt:lpstr>
      <vt:lpstr>Satırlardan DataFrame Yaratma</vt:lpstr>
      <vt:lpstr>Satırlardan DataFrame Yaratma</vt:lpstr>
      <vt:lpstr>Satırları Sıralama</vt:lpstr>
      <vt:lpstr>Repartition ve Coalesce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68</cp:revision>
  <dcterms:created xsi:type="dcterms:W3CDTF">2018-03-04T09:30:49Z</dcterms:created>
  <dcterms:modified xsi:type="dcterms:W3CDTF">2019-07-23T20:46:18Z</dcterms:modified>
</cp:coreProperties>
</file>