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2" r:id="rId2"/>
    <p:sldId id="291" r:id="rId3"/>
    <p:sldId id="292" r:id="rId4"/>
    <p:sldId id="293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4472C4"/>
    <a:srgbClr val="ED7D31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5167" autoAdjust="0"/>
  </p:normalViewPr>
  <p:slideViewPr>
    <p:cSldViewPr snapToGrid="0">
      <p:cViewPr varScale="1">
        <p:scale>
          <a:sx n="105" d="100"/>
          <a:sy n="105" d="100"/>
        </p:scale>
        <p:origin x="78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DC285213-2538-475A-9B39-1CC276D9E954}"/>
    <pc:docChg chg="custSel modSld">
      <pc:chgData name="Erkan ŞİRİN" userId="7f10ce1d6aaf8c5d" providerId="LiveId" clId="{DC285213-2538-475A-9B39-1CC276D9E954}" dt="2019-07-23T20:50:39.839" v="3" actId="478"/>
      <pc:docMkLst>
        <pc:docMk/>
      </pc:docMkLst>
      <pc:sldChg chg="delSp">
        <pc:chgData name="Erkan ŞİRİN" userId="7f10ce1d6aaf8c5d" providerId="LiveId" clId="{DC285213-2538-475A-9B39-1CC276D9E954}" dt="2019-07-23T20:50:34.629" v="0" actId="478"/>
        <pc:sldMkLst>
          <pc:docMk/>
          <pc:sldMk cId="171602295" sldId="282"/>
        </pc:sldMkLst>
        <pc:picChg chg="del">
          <ac:chgData name="Erkan ŞİRİN" userId="7f10ce1d6aaf8c5d" providerId="LiveId" clId="{DC285213-2538-475A-9B39-1CC276D9E954}" dt="2019-07-23T20:50:34.629" v="0" actId="478"/>
          <ac:picMkLst>
            <pc:docMk/>
            <pc:sldMk cId="171602295" sldId="282"/>
            <ac:picMk id="13" creationId="{9ECD3A5C-4BED-402A-BEDF-89E741423E9F}"/>
          </ac:picMkLst>
        </pc:picChg>
      </pc:sldChg>
      <pc:sldChg chg="delSp">
        <pc:chgData name="Erkan ŞİRİN" userId="7f10ce1d6aaf8c5d" providerId="LiveId" clId="{DC285213-2538-475A-9B39-1CC276D9E954}" dt="2019-07-23T20:50:36.311" v="1" actId="478"/>
        <pc:sldMkLst>
          <pc:docMk/>
          <pc:sldMk cId="1857520888" sldId="291"/>
        </pc:sldMkLst>
        <pc:picChg chg="del">
          <ac:chgData name="Erkan ŞİRİN" userId="7f10ce1d6aaf8c5d" providerId="LiveId" clId="{DC285213-2538-475A-9B39-1CC276D9E954}" dt="2019-07-23T20:50:36.311" v="1" actId="478"/>
          <ac:picMkLst>
            <pc:docMk/>
            <pc:sldMk cId="1857520888" sldId="291"/>
            <ac:picMk id="16" creationId="{A16F4191-1DAA-4FF6-B465-B8F10EE63FC0}"/>
          </ac:picMkLst>
        </pc:picChg>
      </pc:sldChg>
      <pc:sldChg chg="delSp">
        <pc:chgData name="Erkan ŞİRİN" userId="7f10ce1d6aaf8c5d" providerId="LiveId" clId="{DC285213-2538-475A-9B39-1CC276D9E954}" dt="2019-07-23T20:50:38.103" v="2" actId="478"/>
        <pc:sldMkLst>
          <pc:docMk/>
          <pc:sldMk cId="3873237610" sldId="292"/>
        </pc:sldMkLst>
        <pc:picChg chg="del">
          <ac:chgData name="Erkan ŞİRİN" userId="7f10ce1d6aaf8c5d" providerId="LiveId" clId="{DC285213-2538-475A-9B39-1CC276D9E954}" dt="2019-07-23T20:50:38.103" v="2" actId="478"/>
          <ac:picMkLst>
            <pc:docMk/>
            <pc:sldMk cId="3873237610" sldId="292"/>
            <ac:picMk id="18" creationId="{FFB724D6-B83B-4FE6-9380-0F8ED999E4FA}"/>
          </ac:picMkLst>
        </pc:picChg>
      </pc:sldChg>
      <pc:sldChg chg="delSp">
        <pc:chgData name="Erkan ŞİRİN" userId="7f10ce1d6aaf8c5d" providerId="LiveId" clId="{DC285213-2538-475A-9B39-1CC276D9E954}" dt="2019-07-23T20:50:39.839" v="3" actId="478"/>
        <pc:sldMkLst>
          <pc:docMk/>
          <pc:sldMk cId="2476733096" sldId="293"/>
        </pc:sldMkLst>
        <pc:picChg chg="del">
          <ac:chgData name="Erkan ŞİRİN" userId="7f10ce1d6aaf8c5d" providerId="LiveId" clId="{DC285213-2538-475A-9B39-1CC276D9E954}" dt="2019-07-23T20:50:39.839" v="3" actId="478"/>
          <ac:picMkLst>
            <pc:docMk/>
            <pc:sldMk cId="2476733096" sldId="293"/>
            <ac:picMk id="22" creationId="{828A429A-E826-4210-9B43-7F4FFFBEFEC1}"/>
          </ac:picMkLst>
        </pc:picChg>
      </pc:sldChg>
    </pc:docChg>
  </pc:docChgLst>
  <pc:docChgLst>
    <pc:chgData name="Erkan ŞİRİN" userId="7f10ce1d6aaf8c5d" providerId="LiveId" clId="{D8DBEDBC-6B40-438D-A94C-0E46FADC445A}"/>
    <pc:docChg chg="custSel modSld">
      <pc:chgData name="Erkan ŞİRİN" userId="7f10ce1d6aaf8c5d" providerId="LiveId" clId="{D8DBEDBC-6B40-438D-A94C-0E46FADC445A}" dt="2019-05-08T10:58:29.530" v="7"/>
      <pc:docMkLst>
        <pc:docMk/>
      </pc:docMkLst>
      <pc:sldChg chg="addSp delSp">
        <pc:chgData name="Erkan ŞİRİN" userId="7f10ce1d6aaf8c5d" providerId="LiveId" clId="{D8DBEDBC-6B40-438D-A94C-0E46FADC445A}" dt="2019-05-08T10:58:16.462" v="1"/>
        <pc:sldMkLst>
          <pc:docMk/>
          <pc:sldMk cId="171602295" sldId="282"/>
        </pc:sldMkLst>
        <pc:grpChg chg="del">
          <ac:chgData name="Erkan ŞİRİN" userId="7f10ce1d6aaf8c5d" providerId="LiveId" clId="{D8DBEDBC-6B40-438D-A94C-0E46FADC445A}" dt="2019-05-08T10:58:15.522" v="0" actId="478"/>
          <ac:grpSpMkLst>
            <pc:docMk/>
            <pc:sldMk cId="171602295" sldId="282"/>
            <ac:grpSpMk id="15" creationId="{00000000-0000-0000-0000-000000000000}"/>
          </ac:grpSpMkLst>
        </pc:grpChg>
        <pc:picChg chg="add">
          <ac:chgData name="Erkan ŞİRİN" userId="7f10ce1d6aaf8c5d" providerId="LiveId" clId="{D8DBEDBC-6B40-438D-A94C-0E46FADC445A}" dt="2019-05-08T10:58:16.462" v="1"/>
          <ac:picMkLst>
            <pc:docMk/>
            <pc:sldMk cId="171602295" sldId="282"/>
            <ac:picMk id="13" creationId="{9ECD3A5C-4BED-402A-BEDF-89E741423E9F}"/>
          </ac:picMkLst>
        </pc:picChg>
      </pc:sldChg>
      <pc:sldChg chg="addSp delSp">
        <pc:chgData name="Erkan ŞİRİN" userId="7f10ce1d6aaf8c5d" providerId="LiveId" clId="{D8DBEDBC-6B40-438D-A94C-0E46FADC445A}" dt="2019-05-08T10:58:20.902" v="3"/>
        <pc:sldMkLst>
          <pc:docMk/>
          <pc:sldMk cId="1857520888" sldId="291"/>
        </pc:sldMkLst>
        <pc:grpChg chg="del">
          <ac:chgData name="Erkan ŞİRİN" userId="7f10ce1d6aaf8c5d" providerId="LiveId" clId="{D8DBEDBC-6B40-438D-A94C-0E46FADC445A}" dt="2019-05-08T10:58:20.208" v="2" actId="478"/>
          <ac:grpSpMkLst>
            <pc:docMk/>
            <pc:sldMk cId="1857520888" sldId="291"/>
            <ac:grpSpMk id="15" creationId="{00000000-0000-0000-0000-000000000000}"/>
          </ac:grpSpMkLst>
        </pc:grpChg>
        <pc:picChg chg="add">
          <ac:chgData name="Erkan ŞİRİN" userId="7f10ce1d6aaf8c5d" providerId="LiveId" clId="{D8DBEDBC-6B40-438D-A94C-0E46FADC445A}" dt="2019-05-08T10:58:20.902" v="3"/>
          <ac:picMkLst>
            <pc:docMk/>
            <pc:sldMk cId="1857520888" sldId="291"/>
            <ac:picMk id="16" creationId="{A16F4191-1DAA-4FF6-B465-B8F10EE63FC0}"/>
          </ac:picMkLst>
        </pc:picChg>
      </pc:sldChg>
      <pc:sldChg chg="addSp delSp">
        <pc:chgData name="Erkan ŞİRİN" userId="7f10ce1d6aaf8c5d" providerId="LiveId" clId="{D8DBEDBC-6B40-438D-A94C-0E46FADC445A}" dt="2019-05-08T10:58:25.744" v="5"/>
        <pc:sldMkLst>
          <pc:docMk/>
          <pc:sldMk cId="3873237610" sldId="292"/>
        </pc:sldMkLst>
        <pc:grpChg chg="del">
          <ac:chgData name="Erkan ŞİRİN" userId="7f10ce1d6aaf8c5d" providerId="LiveId" clId="{D8DBEDBC-6B40-438D-A94C-0E46FADC445A}" dt="2019-05-08T10:58:24.171" v="4" actId="478"/>
          <ac:grpSpMkLst>
            <pc:docMk/>
            <pc:sldMk cId="3873237610" sldId="292"/>
            <ac:grpSpMk id="15" creationId="{00000000-0000-0000-0000-000000000000}"/>
          </ac:grpSpMkLst>
        </pc:grpChg>
        <pc:picChg chg="add">
          <ac:chgData name="Erkan ŞİRİN" userId="7f10ce1d6aaf8c5d" providerId="LiveId" clId="{D8DBEDBC-6B40-438D-A94C-0E46FADC445A}" dt="2019-05-08T10:58:25.744" v="5"/>
          <ac:picMkLst>
            <pc:docMk/>
            <pc:sldMk cId="3873237610" sldId="292"/>
            <ac:picMk id="18" creationId="{FFB724D6-B83B-4FE6-9380-0F8ED999E4FA}"/>
          </ac:picMkLst>
        </pc:picChg>
      </pc:sldChg>
      <pc:sldChg chg="addSp delSp">
        <pc:chgData name="Erkan ŞİRİN" userId="7f10ce1d6aaf8c5d" providerId="LiveId" clId="{D8DBEDBC-6B40-438D-A94C-0E46FADC445A}" dt="2019-05-08T10:58:29.530" v="7"/>
        <pc:sldMkLst>
          <pc:docMk/>
          <pc:sldMk cId="2476733096" sldId="293"/>
        </pc:sldMkLst>
        <pc:grpChg chg="del">
          <ac:chgData name="Erkan ŞİRİN" userId="7f10ce1d6aaf8c5d" providerId="LiveId" clId="{D8DBEDBC-6B40-438D-A94C-0E46FADC445A}" dt="2019-05-08T10:58:28.594" v="6" actId="478"/>
          <ac:grpSpMkLst>
            <pc:docMk/>
            <pc:sldMk cId="2476733096" sldId="293"/>
            <ac:grpSpMk id="15" creationId="{00000000-0000-0000-0000-000000000000}"/>
          </ac:grpSpMkLst>
        </pc:grpChg>
        <pc:picChg chg="add">
          <ac:chgData name="Erkan ŞİRİN" userId="7f10ce1d6aaf8c5d" providerId="LiveId" clId="{D8DBEDBC-6B40-438D-A94C-0E46FADC445A}" dt="2019-05-08T10:58:29.530" v="7"/>
          <ac:picMkLst>
            <pc:docMk/>
            <pc:sldMk cId="2476733096" sldId="293"/>
            <ac:picMk id="22" creationId="{828A429A-E826-4210-9B43-7F4FFFBEFEC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24" y="482515"/>
            <a:ext cx="4774603" cy="2539682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801" y="3585882"/>
            <a:ext cx="9144000" cy="803904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RDD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Join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02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Join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innerJoin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6219610" y="1496010"/>
            <a:ext cx="1972236" cy="1819835"/>
          </a:xfrm>
          <a:prstGeom prst="ellipse">
            <a:avLst/>
          </a:prstGeom>
          <a:solidFill>
            <a:srgbClr val="70AD47">
              <a:alpha val="47059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tx1"/>
                </a:solidFill>
                <a:latin typeface="Roboto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7511524" y="1560713"/>
            <a:ext cx="1972236" cy="1819835"/>
          </a:xfrm>
          <a:prstGeom prst="ellipse">
            <a:avLst/>
          </a:prstGeom>
          <a:solidFill>
            <a:srgbClr val="4472C4">
              <a:alpha val="52157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tx1"/>
                </a:solidFill>
                <a:latin typeface="Roboto"/>
              </a:rPr>
              <a:t>B</a:t>
            </a:r>
          </a:p>
        </p:txBody>
      </p:sp>
      <p:sp>
        <p:nvSpPr>
          <p:cNvPr id="13" name="Dikdörtgen 12"/>
          <p:cNvSpPr/>
          <p:nvPr/>
        </p:nvSpPr>
        <p:spPr>
          <a:xfrm>
            <a:off x="6415509" y="3595341"/>
            <a:ext cx="4271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Sadece iki </a:t>
            </a:r>
            <a:r>
              <a:rPr lang="tr-TR" dirty="0" err="1"/>
              <a:t>RDD’den</a:t>
            </a:r>
            <a:r>
              <a:rPr lang="tr-TR" dirty="0"/>
              <a:t> anahtarları eşleşenlerden oluşan bir RDD meydana gelir.</a:t>
            </a:r>
          </a:p>
        </p:txBody>
      </p:sp>
      <p:sp>
        <p:nvSpPr>
          <p:cNvPr id="18" name="Dikdörtgen 17"/>
          <p:cNvSpPr/>
          <p:nvPr/>
        </p:nvSpPr>
        <p:spPr>
          <a:xfrm>
            <a:off x="1180793" y="1646451"/>
            <a:ext cx="43098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404041"/>
                </a:solidFill>
                <a:latin typeface="Roboto"/>
              </a:rPr>
              <a:t>İki farklı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RDD’yi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birleştirmek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için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Pair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RDD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üzerinde kullanılan en yaygın operasyonlardan birisidir.</a:t>
            </a:r>
          </a:p>
        </p:txBody>
      </p:sp>
    </p:spTree>
    <p:extLst>
      <p:ext uri="{BB962C8B-B14F-4D97-AF65-F5344CB8AC3E}">
        <p14:creationId xmlns:p14="http://schemas.microsoft.com/office/powerpoint/2010/main" val="185752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o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19857"/>
              </p:ext>
            </p:extLst>
          </p:nvPr>
        </p:nvGraphicFramePr>
        <p:xfrm>
          <a:off x="754223" y="1293223"/>
          <a:ext cx="96627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6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56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400" b="0" dirty="0" err="1"/>
                        <a:t>orderItemName</a:t>
                      </a:r>
                      <a:endParaRPr lang="tr-T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0" dirty="0" err="1"/>
                        <a:t>orderItemOrderId</a:t>
                      </a:r>
                      <a:endParaRPr lang="tr-T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0" dirty="0" err="1"/>
                        <a:t>orderItemProductId</a:t>
                      </a:r>
                      <a:endParaRPr lang="tr-T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0" dirty="0" err="1"/>
                        <a:t>orderItemQuantity</a:t>
                      </a:r>
                      <a:endParaRPr lang="tr-T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0" dirty="0" err="1"/>
                        <a:t>orderItemSubTotal</a:t>
                      </a:r>
                      <a:endParaRPr lang="tr-T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0" dirty="0" err="1"/>
                        <a:t>orderItemProductPrice</a:t>
                      </a:r>
                      <a:endParaRPr lang="tr-TR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299.98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299.98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199.99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199.99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Dikdörtgen 16"/>
          <p:cNvSpPr/>
          <p:nvPr/>
        </p:nvSpPr>
        <p:spPr>
          <a:xfrm>
            <a:off x="3411153" y="766855"/>
            <a:ext cx="4529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404041"/>
                </a:solidFill>
                <a:latin typeface="Roboto"/>
              </a:rPr>
              <a:t>Siparişler Tablosu (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order_items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)</a:t>
            </a:r>
            <a:endParaRPr lang="tr-TR" dirty="0"/>
          </a:p>
        </p:txBody>
      </p:sp>
      <p:sp>
        <p:nvSpPr>
          <p:cNvPr id="23" name="Dikdörtgen 22"/>
          <p:cNvSpPr/>
          <p:nvPr/>
        </p:nvSpPr>
        <p:spPr>
          <a:xfrm>
            <a:off x="4495942" y="2587796"/>
            <a:ext cx="2308645" cy="716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Ürünün adı ne?</a:t>
            </a:r>
          </a:p>
        </p:txBody>
      </p:sp>
      <p:sp>
        <p:nvSpPr>
          <p:cNvPr id="25" name="Dikdörtgen 24"/>
          <p:cNvSpPr/>
          <p:nvPr/>
        </p:nvSpPr>
        <p:spPr>
          <a:xfrm>
            <a:off x="3031067" y="4416292"/>
            <a:ext cx="57300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Ürün tablosuna bakmaya ihtiyacımız var.</a:t>
            </a:r>
            <a:endParaRPr lang="tr-TR" dirty="0">
              <a:solidFill>
                <a:prstClr val="black"/>
              </a:solidFill>
            </a:endParaRPr>
          </a:p>
        </p:txBody>
      </p:sp>
      <p:sp>
        <p:nvSpPr>
          <p:cNvPr id="26" name="Dikdörtgen 25"/>
          <p:cNvSpPr/>
          <p:nvPr/>
        </p:nvSpPr>
        <p:spPr>
          <a:xfrm>
            <a:off x="7020562" y="2913620"/>
            <a:ext cx="31806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Nasıl bir şey? Resim?</a:t>
            </a:r>
          </a:p>
        </p:txBody>
      </p:sp>
      <p:sp>
        <p:nvSpPr>
          <p:cNvPr id="27" name="Dikdörtgen 26"/>
          <p:cNvSpPr/>
          <p:nvPr/>
        </p:nvSpPr>
        <p:spPr>
          <a:xfrm>
            <a:off x="1782167" y="3077418"/>
            <a:ext cx="24978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Kategorisi nedir?</a:t>
            </a:r>
            <a:endParaRPr lang="tr-T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23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o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518324"/>
              </p:ext>
            </p:extLst>
          </p:nvPr>
        </p:nvGraphicFramePr>
        <p:xfrm>
          <a:off x="754222" y="797156"/>
          <a:ext cx="96627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6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56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400" b="0" dirty="0" err="1"/>
                        <a:t>orderItemName</a:t>
                      </a:r>
                      <a:endParaRPr lang="tr-T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0" dirty="0" err="1"/>
                        <a:t>orderItemOrderId</a:t>
                      </a:r>
                      <a:endParaRPr lang="tr-T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0" dirty="0" err="1"/>
                        <a:t>orderItemProductId</a:t>
                      </a:r>
                      <a:endParaRPr lang="tr-T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0" dirty="0" err="1"/>
                        <a:t>orderItemQuantity</a:t>
                      </a:r>
                      <a:endParaRPr lang="tr-T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0" dirty="0" err="1"/>
                        <a:t>orderItemSubTotal</a:t>
                      </a:r>
                      <a:endParaRPr lang="tr-T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0" dirty="0" err="1"/>
                        <a:t>orderItemProductPrice</a:t>
                      </a:r>
                      <a:endParaRPr lang="tr-TR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299.98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299.98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199.99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199.99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Tablo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065554"/>
              </p:ext>
            </p:extLst>
          </p:nvPr>
        </p:nvGraphicFramePr>
        <p:xfrm>
          <a:off x="754223" y="3743556"/>
          <a:ext cx="9662765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6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56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400" b="0" dirty="0" err="1"/>
                        <a:t>productId</a:t>
                      </a:r>
                      <a:endParaRPr lang="tr-T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0" dirty="0" err="1"/>
                        <a:t>productCategoryId</a:t>
                      </a:r>
                      <a:endParaRPr lang="tr-T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0" dirty="0" err="1"/>
                        <a:t>productName</a:t>
                      </a:r>
                      <a:endParaRPr lang="tr-T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0" dirty="0" err="1"/>
                        <a:t>productDescription</a:t>
                      </a:r>
                      <a:endParaRPr lang="tr-T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0" dirty="0" err="1"/>
                        <a:t>productPrice</a:t>
                      </a:r>
                      <a:endParaRPr lang="tr-TR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0" dirty="0" err="1"/>
                        <a:t>productImage</a:t>
                      </a:r>
                      <a:endParaRPr lang="tr-TR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Diamondback Women's Serene Classic Comfort Bi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299.98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/>
                        <a:t>http://images.acmesports.sports/Diamondback+Women%27s+Serene+Classic+Comfort+Bike+2014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err="1"/>
                        <a:t>Pelican</a:t>
                      </a:r>
                      <a:r>
                        <a:rPr lang="tr-TR" sz="1200" dirty="0"/>
                        <a:t> </a:t>
                      </a:r>
                      <a:r>
                        <a:rPr lang="tr-TR" sz="1200" dirty="0" err="1"/>
                        <a:t>Sunstream</a:t>
                      </a:r>
                      <a:r>
                        <a:rPr lang="tr-TR" sz="1200" dirty="0"/>
                        <a:t> 100 Kayak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199.99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http://images.acmesports.sports/Pelican+Sunstream+100+Kayak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Dikdörtgen 13"/>
          <p:cNvSpPr/>
          <p:nvPr/>
        </p:nvSpPr>
        <p:spPr>
          <a:xfrm>
            <a:off x="3321009" y="335491"/>
            <a:ext cx="4529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404041"/>
                </a:solidFill>
                <a:latin typeface="Roboto"/>
              </a:rPr>
              <a:t>Siparişler Tablosu (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order_items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)</a:t>
            </a:r>
            <a:endParaRPr lang="tr-TR" dirty="0"/>
          </a:p>
        </p:txBody>
      </p:sp>
      <p:sp>
        <p:nvSpPr>
          <p:cNvPr id="17" name="Dikdörtgen 16"/>
          <p:cNvSpPr/>
          <p:nvPr/>
        </p:nvSpPr>
        <p:spPr>
          <a:xfrm>
            <a:off x="3321009" y="3218060"/>
            <a:ext cx="3466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404041"/>
                </a:solidFill>
                <a:latin typeface="Roboto"/>
              </a:rPr>
              <a:t>Ürün Tablosu (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products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)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3738880" y="797156"/>
            <a:ext cx="1666240" cy="11125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/>
          <p:cNvSpPr/>
          <p:nvPr/>
        </p:nvSpPr>
        <p:spPr>
          <a:xfrm>
            <a:off x="749662" y="3784312"/>
            <a:ext cx="1434738" cy="17931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3" name="Düz Bağlayıcı 12"/>
          <p:cNvCxnSpPr>
            <a:stCxn id="3" idx="2"/>
            <a:endCxn id="18" idx="0"/>
          </p:cNvCxnSpPr>
          <p:nvPr/>
        </p:nvCxnSpPr>
        <p:spPr>
          <a:xfrm flipH="1">
            <a:off x="1467031" y="1909676"/>
            <a:ext cx="3104969" cy="1874636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kdörtgen 18"/>
          <p:cNvSpPr/>
          <p:nvPr/>
        </p:nvSpPr>
        <p:spPr>
          <a:xfrm>
            <a:off x="1173421" y="3381477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>
                <a:solidFill>
                  <a:srgbClr val="404041"/>
                </a:solidFill>
                <a:latin typeface="Roboto"/>
              </a:rPr>
              <a:t>pk</a:t>
            </a:r>
            <a:endParaRPr lang="tr-TR" dirty="0"/>
          </a:p>
        </p:txBody>
      </p:sp>
      <p:sp>
        <p:nvSpPr>
          <p:cNvPr id="21" name="Dikdörtgen 20"/>
          <p:cNvSpPr/>
          <p:nvPr/>
        </p:nvSpPr>
        <p:spPr>
          <a:xfrm>
            <a:off x="4419172" y="1920874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>
                <a:solidFill>
                  <a:srgbClr val="404041"/>
                </a:solidFill>
                <a:latin typeface="Roboto"/>
              </a:rPr>
              <a:t>fk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7673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8" grpId="0" animBg="1"/>
      <p:bldP spid="18" grpId="1" animBg="1"/>
      <p:bldP spid="19" grpId="0"/>
      <p:bldP spid="21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10199</TotalTime>
  <Words>171</Words>
  <Application>Microsoft Office PowerPoint</Application>
  <PresentationFormat>Geniş ekran</PresentationFormat>
  <Paragraphs>69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Office Teması</vt:lpstr>
      <vt:lpstr>RDD Join</vt:lpstr>
      <vt:lpstr>Join(innerJoin)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192</cp:revision>
  <dcterms:created xsi:type="dcterms:W3CDTF">2018-03-04T09:30:49Z</dcterms:created>
  <dcterms:modified xsi:type="dcterms:W3CDTF">2019-07-23T20:50:44Z</dcterms:modified>
</cp:coreProperties>
</file>