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0" r:id="rId3"/>
    <p:sldId id="268" r:id="rId4"/>
    <p:sldId id="266" r:id="rId5"/>
    <p:sldId id="267" r:id="rId6"/>
    <p:sldId id="27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3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74E5C25F-4274-4ECD-A4DD-8B386776A3B4}"/>
    <pc:docChg chg="custSel modSld">
      <pc:chgData name="Erkan ŞİRİN" userId="7f10ce1d6aaf8c5d" providerId="LiveId" clId="{74E5C25F-4274-4ECD-A4DD-8B386776A3B4}" dt="2019-07-23T20:55:23.004" v="9" actId="478"/>
      <pc:docMkLst>
        <pc:docMk/>
      </pc:docMkLst>
      <pc:sldChg chg="delSp">
        <pc:chgData name="Erkan ŞİRİN" userId="7f10ce1d6aaf8c5d" providerId="LiveId" clId="{74E5C25F-4274-4ECD-A4DD-8B386776A3B4}" dt="2019-07-23T20:54:22.927" v="0" actId="478"/>
        <pc:sldMkLst>
          <pc:docMk/>
          <pc:sldMk cId="1416118015" sldId="257"/>
        </pc:sldMkLst>
        <pc:grpChg chg="del">
          <ac:chgData name="Erkan ŞİRİN" userId="7f10ce1d6aaf8c5d" providerId="LiveId" clId="{74E5C25F-4274-4ECD-A4DD-8B386776A3B4}" dt="2019-07-23T20:54:22.927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74E5C25F-4274-4ECD-A4DD-8B386776A3B4}" dt="2019-07-23T20:54:22.927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74E5C25F-4274-4ECD-A4DD-8B386776A3B4}" dt="2019-07-23T20:55:11.289" v="7" actId="478"/>
        <pc:sldMkLst>
          <pc:docMk/>
          <pc:sldMk cId="982979241" sldId="266"/>
        </pc:sldMkLst>
        <pc:grpChg chg="del">
          <ac:chgData name="Erkan ŞİRİN" userId="7f10ce1d6aaf8c5d" providerId="LiveId" clId="{74E5C25F-4274-4ECD-A4DD-8B386776A3B4}" dt="2019-07-23T20:55:11.289" v="7" actId="478"/>
          <ac:grpSpMkLst>
            <pc:docMk/>
            <pc:sldMk cId="982979241" sldId="266"/>
            <ac:grpSpMk id="11" creationId="{00000000-0000-0000-0000-000000000000}"/>
          </ac:grpSpMkLst>
        </pc:grpChg>
        <pc:grpChg chg="del">
          <ac:chgData name="Erkan ŞİRİN" userId="7f10ce1d6aaf8c5d" providerId="LiveId" clId="{74E5C25F-4274-4ECD-A4DD-8B386776A3B4}" dt="2019-07-23T20:55:11.289" v="7" actId="478"/>
          <ac:grpSpMkLst>
            <pc:docMk/>
            <pc:sldMk cId="982979241" sldId="26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74E5C25F-4274-4ECD-A4DD-8B386776A3B4}" dt="2019-07-23T20:55:17.368" v="8" actId="478"/>
        <pc:sldMkLst>
          <pc:docMk/>
          <pc:sldMk cId="3172400932" sldId="267"/>
        </pc:sldMkLst>
        <pc:grpChg chg="del">
          <ac:chgData name="Erkan ŞİRİN" userId="7f10ce1d6aaf8c5d" providerId="LiveId" clId="{74E5C25F-4274-4ECD-A4DD-8B386776A3B4}" dt="2019-07-23T20:55:17.368" v="8" actId="478"/>
          <ac:grpSpMkLst>
            <pc:docMk/>
            <pc:sldMk cId="3172400932" sldId="267"/>
            <ac:grpSpMk id="11" creationId="{00000000-0000-0000-0000-000000000000}"/>
          </ac:grpSpMkLst>
        </pc:grpChg>
        <pc:grpChg chg="del">
          <ac:chgData name="Erkan ŞİRİN" userId="7f10ce1d6aaf8c5d" providerId="LiveId" clId="{74E5C25F-4274-4ECD-A4DD-8B386776A3B4}" dt="2019-07-23T20:55:17.368" v="8" actId="478"/>
          <ac:grpSpMkLst>
            <pc:docMk/>
            <pc:sldMk cId="3172400932" sldId="267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74E5C25F-4274-4ECD-A4DD-8B386776A3B4}" dt="2019-07-23T20:55:05.837" v="6" actId="1076"/>
        <pc:sldMkLst>
          <pc:docMk/>
          <pc:sldMk cId="652808650" sldId="268"/>
        </pc:sldMkLst>
        <pc:spChg chg="mod">
          <ac:chgData name="Erkan ŞİRİN" userId="7f10ce1d6aaf8c5d" providerId="LiveId" clId="{74E5C25F-4274-4ECD-A4DD-8B386776A3B4}" dt="2019-07-23T20:55:05.837" v="6" actId="1076"/>
          <ac:spMkLst>
            <pc:docMk/>
            <pc:sldMk cId="652808650" sldId="268"/>
            <ac:spMk id="16" creationId="{00000000-0000-0000-0000-000000000000}"/>
          </ac:spMkLst>
        </pc:spChg>
        <pc:grpChg chg="del">
          <ac:chgData name="Erkan ŞİRİN" userId="7f10ce1d6aaf8c5d" providerId="LiveId" clId="{74E5C25F-4274-4ECD-A4DD-8B386776A3B4}" dt="2019-07-23T20:54:38.408" v="2" actId="478"/>
          <ac:grpSpMkLst>
            <pc:docMk/>
            <pc:sldMk cId="652808650" sldId="268"/>
            <ac:grpSpMk id="11" creationId="{00000000-0000-0000-0000-000000000000}"/>
          </ac:grpSpMkLst>
        </pc:grpChg>
        <pc:grpChg chg="del">
          <ac:chgData name="Erkan ŞİRİN" userId="7f10ce1d6aaf8c5d" providerId="LiveId" clId="{74E5C25F-4274-4ECD-A4DD-8B386776A3B4}" dt="2019-07-23T20:54:38.408" v="2" actId="478"/>
          <ac:grpSpMkLst>
            <pc:docMk/>
            <pc:sldMk cId="652808650" sldId="26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74E5C25F-4274-4ECD-A4DD-8B386776A3B4}" dt="2019-07-23T20:54:30.348" v="1" actId="478"/>
        <pc:sldMkLst>
          <pc:docMk/>
          <pc:sldMk cId="3662012696" sldId="270"/>
        </pc:sldMkLst>
        <pc:grpChg chg="del">
          <ac:chgData name="Erkan ŞİRİN" userId="7f10ce1d6aaf8c5d" providerId="LiveId" clId="{74E5C25F-4274-4ECD-A4DD-8B386776A3B4}" dt="2019-07-23T20:54:30.348" v="1" actId="478"/>
          <ac:grpSpMkLst>
            <pc:docMk/>
            <pc:sldMk cId="3662012696" sldId="270"/>
            <ac:grpSpMk id="11" creationId="{00000000-0000-0000-0000-000000000000}"/>
          </ac:grpSpMkLst>
        </pc:grpChg>
        <pc:grpChg chg="del">
          <ac:chgData name="Erkan ŞİRİN" userId="7f10ce1d6aaf8c5d" providerId="LiveId" clId="{74E5C25F-4274-4ECD-A4DD-8B386776A3B4}" dt="2019-07-23T20:54:30.348" v="1" actId="478"/>
          <ac:grpSpMkLst>
            <pc:docMk/>
            <pc:sldMk cId="3662012696" sldId="27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74E5C25F-4274-4ECD-A4DD-8B386776A3B4}" dt="2019-07-23T20:55:23.004" v="9" actId="478"/>
        <pc:sldMkLst>
          <pc:docMk/>
          <pc:sldMk cId="221195338" sldId="271"/>
        </pc:sldMkLst>
        <pc:grpChg chg="del">
          <ac:chgData name="Erkan ŞİRİN" userId="7f10ce1d6aaf8c5d" providerId="LiveId" clId="{74E5C25F-4274-4ECD-A4DD-8B386776A3B4}" dt="2019-07-23T20:55:23.004" v="9" actId="478"/>
          <ac:grpSpMkLst>
            <pc:docMk/>
            <pc:sldMk cId="221195338" sldId="271"/>
            <ac:grpSpMk id="11" creationId="{00000000-0000-0000-0000-000000000000}"/>
          </ac:grpSpMkLst>
        </pc:grpChg>
        <pc:grpChg chg="del">
          <ac:chgData name="Erkan ŞİRİN" userId="7f10ce1d6aaf8c5d" providerId="LiveId" clId="{74E5C25F-4274-4ECD-A4DD-8B386776A3B4}" dt="2019-07-23T20:55:23.004" v="9" actId="478"/>
          <ac:grpSpMkLst>
            <pc:docMk/>
            <pc:sldMk cId="221195338" sldId="271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4" y="471790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69625" y="3348645"/>
            <a:ext cx="9144000" cy="1107741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Machine Learning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Kütüphanesi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Stack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1941112" y="2329492"/>
            <a:ext cx="8382082" cy="2990954"/>
            <a:chOff x="1941112" y="2329492"/>
            <a:chExt cx="8382082" cy="2990954"/>
          </a:xfrm>
        </p:grpSpPr>
        <p:grpSp>
          <p:nvGrpSpPr>
            <p:cNvPr id="22" name="Grup 21"/>
            <p:cNvGrpSpPr/>
            <p:nvPr/>
          </p:nvGrpSpPr>
          <p:grpSpPr>
            <a:xfrm>
              <a:off x="1941112" y="3513700"/>
              <a:ext cx="8382082" cy="1806746"/>
              <a:chOff x="1329212" y="4400117"/>
              <a:chExt cx="11958267" cy="699782"/>
            </a:xfrm>
          </p:grpSpPr>
          <p:sp>
            <p:nvSpPr>
              <p:cNvPr id="23" name="Dikdörtgen 22"/>
              <p:cNvSpPr/>
              <p:nvPr/>
            </p:nvSpPr>
            <p:spPr>
              <a:xfrm>
                <a:off x="1329212" y="4400117"/>
                <a:ext cx="11958267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ikdörtgen 23"/>
              <p:cNvSpPr/>
              <p:nvPr/>
            </p:nvSpPr>
            <p:spPr>
              <a:xfrm>
                <a:off x="1393256" y="4417521"/>
                <a:ext cx="11851199" cy="6630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638676" y="4480528"/>
                <a:ext cx="11605778" cy="39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Core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tr-T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Unstructured</a:t>
                </a:r>
                <a:r>
                  <a:rPr lang="tr-T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 RDD,</a:t>
                </a:r>
                <a:r>
                  <a:rPr lang="tr-TR" dirty="0"/>
                  <a:t> </a:t>
                </a:r>
                <a:r>
                  <a:rPr lang="tr-TR" dirty="0" err="1"/>
                  <a:t>Accumulators</a:t>
                </a:r>
                <a:r>
                  <a:rPr lang="tr-TR" dirty="0"/>
                  <a:t>, </a:t>
                </a:r>
                <a:r>
                  <a:rPr lang="tr-TR" dirty="0" err="1"/>
                  <a:t>and</a:t>
                </a:r>
                <a:r>
                  <a:rPr lang="tr-TR" dirty="0"/>
                  <a:t> Broadcast </a:t>
                </a:r>
                <a:r>
                  <a:rPr lang="tr-TR" dirty="0" err="1"/>
                  <a:t>variables</a:t>
                </a:r>
                <a:endParaRPr lang="tr-TR" dirty="0"/>
              </a:p>
              <a:p>
                <a:pPr algn="ctr"/>
                <a:r>
                  <a:rPr lang="tr-T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Structured</a:t>
                </a:r>
                <a:r>
                  <a:rPr lang="tr-T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dirty="0" err="1"/>
                  <a:t>DataFrames</a:t>
                </a:r>
                <a:r>
                  <a:rPr lang="tr-TR" dirty="0"/>
                  <a:t>, </a:t>
                </a:r>
                <a:r>
                  <a:rPr lang="tr-TR" dirty="0" err="1"/>
                  <a:t>Datasets</a:t>
                </a:r>
                <a:r>
                  <a:rPr lang="tr-TR" dirty="0"/>
                  <a:t>, </a:t>
                </a:r>
                <a:r>
                  <a:rPr lang="tr-TR" dirty="0" err="1"/>
                  <a:t>Spark</a:t>
                </a:r>
                <a:r>
                  <a:rPr lang="tr-TR" dirty="0"/>
                  <a:t> SQL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up 37"/>
            <p:cNvGrpSpPr/>
            <p:nvPr/>
          </p:nvGrpSpPr>
          <p:grpSpPr>
            <a:xfrm>
              <a:off x="1957836" y="2338820"/>
              <a:ext cx="1960704" cy="1061407"/>
              <a:chOff x="857316" y="4427827"/>
              <a:chExt cx="10492046" cy="643194"/>
            </a:xfrm>
          </p:grpSpPr>
          <p:sp>
            <p:nvSpPr>
              <p:cNvPr id="39" name="Dikdörtgen 3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1008048" y="4454716"/>
                <a:ext cx="10244737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1085805" y="4557560"/>
                <a:ext cx="9915457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SQL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Grup 53"/>
            <p:cNvGrpSpPr/>
            <p:nvPr/>
          </p:nvGrpSpPr>
          <p:grpSpPr>
            <a:xfrm>
              <a:off x="3930649" y="2341990"/>
              <a:ext cx="2079506" cy="1061407"/>
              <a:chOff x="857316" y="4427827"/>
              <a:chExt cx="10642779" cy="643194"/>
            </a:xfrm>
          </p:grpSpPr>
          <p:sp>
            <p:nvSpPr>
              <p:cNvPr id="55" name="Dikdörtgen 54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Dikdörtgen 55"/>
              <p:cNvSpPr/>
              <p:nvPr/>
            </p:nvSpPr>
            <p:spPr>
              <a:xfrm>
                <a:off x="992102" y="4454716"/>
                <a:ext cx="10357260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Metin kutusu 56"/>
              <p:cNvSpPr txBox="1"/>
              <p:nvPr/>
            </p:nvSpPr>
            <p:spPr>
              <a:xfrm>
                <a:off x="1085807" y="4557560"/>
                <a:ext cx="1041428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MLlib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Grup 57"/>
            <p:cNvGrpSpPr/>
            <p:nvPr/>
          </p:nvGrpSpPr>
          <p:grpSpPr>
            <a:xfrm>
              <a:off x="6037196" y="2334736"/>
              <a:ext cx="2129332" cy="1061407"/>
              <a:chOff x="857316" y="4427827"/>
              <a:chExt cx="10642779" cy="643194"/>
            </a:xfrm>
          </p:grpSpPr>
          <p:sp>
            <p:nvSpPr>
              <p:cNvPr id="59" name="Dikdörtgen 5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ikdörtgen 59"/>
              <p:cNvSpPr/>
              <p:nvPr/>
            </p:nvSpPr>
            <p:spPr>
              <a:xfrm>
                <a:off x="1008048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Metin kutusu 60"/>
              <p:cNvSpPr txBox="1"/>
              <p:nvPr/>
            </p:nvSpPr>
            <p:spPr>
              <a:xfrm>
                <a:off x="1085807" y="4557560"/>
                <a:ext cx="1041428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Streaming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up 61"/>
            <p:cNvGrpSpPr/>
            <p:nvPr/>
          </p:nvGrpSpPr>
          <p:grpSpPr>
            <a:xfrm>
              <a:off x="8193862" y="2329492"/>
              <a:ext cx="2129332" cy="1061407"/>
              <a:chOff x="857316" y="4427827"/>
              <a:chExt cx="10642779" cy="643194"/>
            </a:xfrm>
          </p:grpSpPr>
          <p:sp>
            <p:nvSpPr>
              <p:cNvPr id="63" name="Dikdörtgen 62"/>
              <p:cNvSpPr/>
              <p:nvPr/>
            </p:nvSpPr>
            <p:spPr>
              <a:xfrm>
                <a:off x="857316" y="4427827"/>
                <a:ext cx="10642779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Dikdörtgen 63"/>
              <p:cNvSpPr/>
              <p:nvPr/>
            </p:nvSpPr>
            <p:spPr>
              <a:xfrm>
                <a:off x="1008046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1085807" y="4557560"/>
                <a:ext cx="1041428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GraphX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20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749742" y="1733107"/>
            <a:ext cx="9144000" cy="212447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Spark makes big data machine learning simple</a:t>
            </a:r>
            <a:r>
              <a:rPr lang="tr-TR" sz="5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.</a:t>
            </a:r>
            <a:r>
              <a:rPr lang="en-US" sz="5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</a:t>
            </a:r>
            <a:endParaRPr lang="en-US" sz="5400" b="1" dirty="0">
              <a:solidFill>
                <a:srgbClr val="0070C0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80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Neler Yapabiliriz?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884255"/>
            <a:ext cx="9908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toplama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temizliği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Özellik çıkarımı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Özellik seçimi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Bir çok makine öğrenmesi modelini büyük veri üzerinde çalıştırma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Modelleri eğitme, test etme ve ayarlama 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tuning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Elde edilen modelleri canlı ortamda kullanma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Kolay, pratik ve hızlı biçimde uygulama</a:t>
            </a:r>
          </a:p>
        </p:txBody>
      </p:sp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17500" y="419132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İki Kütüphane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4615" y="1736766"/>
            <a:ext cx="40862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Dataframe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tabanlı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Geliştirme devam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Daha kullanışlı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Pipeline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Scikit-learn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örnek alınıyor</a:t>
            </a:r>
          </a:p>
        </p:txBody>
      </p:sp>
      <p:sp>
        <p:nvSpPr>
          <p:cNvPr id="2" name="Dikdörtgen 1"/>
          <p:cNvSpPr/>
          <p:nvPr/>
        </p:nvSpPr>
        <p:spPr>
          <a:xfrm>
            <a:off x="5420339" y="1283143"/>
            <a:ext cx="4620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org.apache.spark.mllib</a:t>
            </a:r>
            <a:r>
              <a:rPr lang="tr-TR" sz="2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74615" y="1256364"/>
            <a:ext cx="363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B0F0"/>
                </a:solidFill>
                <a:latin typeface="Consolas" panose="020B0609020204030204" pitchFamily="49" charset="0"/>
              </a:rPr>
              <a:t>org.apache.spark.ml 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5687710" y="1902514"/>
            <a:ext cx="45808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RDD tabanlı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Geliştirme yok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Sadece hatalarla ilgileniyor</a:t>
            </a:r>
          </a:p>
        </p:txBody>
      </p:sp>
    </p:spTree>
    <p:extLst>
      <p:ext uri="{BB962C8B-B14F-4D97-AF65-F5344CB8AC3E}">
        <p14:creationId xmlns:p14="http://schemas.microsoft.com/office/powerpoint/2010/main" val="317240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17500" y="419132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MLlib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İçeriği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238703" y="1356851"/>
            <a:ext cx="6705600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Basic statistics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Pipelines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Extracting, transforming and selecting features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Classification and Regression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Clustering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Collaborative filtering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Frequent Pattern Mining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Model selection and tuning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2119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141</Words>
  <Application>Microsoft Office PowerPoint</Application>
  <PresentationFormat>Geniş ekran</PresentationFormat>
  <Paragraphs>40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Consolas</vt:lpstr>
      <vt:lpstr>Roboto</vt:lpstr>
      <vt:lpstr>Wingdings</vt:lpstr>
      <vt:lpstr>Office Teması</vt:lpstr>
      <vt:lpstr>Machine Learning Kütüphanesi</vt:lpstr>
      <vt:lpstr>Spark Stack</vt:lpstr>
      <vt:lpstr>Spark makes big data machine learning simple. </vt:lpstr>
      <vt:lpstr>Neler Yapabiliriz?</vt:lpstr>
      <vt:lpstr>İki Kütüphane</vt:lpstr>
      <vt:lpstr>MLlib İçeriği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80</cp:revision>
  <dcterms:created xsi:type="dcterms:W3CDTF">2018-03-04T09:30:49Z</dcterms:created>
  <dcterms:modified xsi:type="dcterms:W3CDTF">2019-07-23T20:55:23Z</dcterms:modified>
</cp:coreProperties>
</file>