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58" r:id="rId5"/>
    <p:sldId id="275" r:id="rId6"/>
    <p:sldId id="262" r:id="rId7"/>
    <p:sldId id="263" r:id="rId8"/>
    <p:sldId id="265" r:id="rId9"/>
    <p:sldId id="264" r:id="rId10"/>
    <p:sldId id="266" r:id="rId11"/>
    <p:sldId id="267" r:id="rId12"/>
    <p:sldId id="270" r:id="rId13"/>
    <p:sldId id="261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3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99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7879DD3-3557-4004-B6E8-7B7F5D60BCA0}"/>
    <pc:docChg chg="undo addSld modSld">
      <pc:chgData name="Erkan ŞİRİN" userId="7f10ce1d6aaf8c5d" providerId="LiveId" clId="{37879DD3-3557-4004-B6E8-7B7F5D60BCA0}" dt="2019-04-24T12:55:06.656" v="22" actId="1076"/>
      <pc:docMkLst>
        <pc:docMk/>
      </pc:docMkLst>
      <pc:sldChg chg="addSp modSp add">
        <pc:chgData name="Erkan ŞİRİN" userId="7f10ce1d6aaf8c5d" providerId="LiveId" clId="{37879DD3-3557-4004-B6E8-7B7F5D60BCA0}" dt="2019-04-24T12:55:06.656" v="22" actId="1076"/>
        <pc:sldMkLst>
          <pc:docMk/>
          <pc:sldMk cId="3241391855" sldId="275"/>
        </pc:sldMkLst>
        <pc:spChg chg="mod">
          <ac:chgData name="Erkan ŞİRİN" userId="7f10ce1d6aaf8c5d" providerId="LiveId" clId="{37879DD3-3557-4004-B6E8-7B7F5D60BCA0}" dt="2019-04-24T12:55:06.656" v="22" actId="1076"/>
          <ac:spMkLst>
            <pc:docMk/>
            <pc:sldMk cId="3241391855" sldId="275"/>
            <ac:spMk id="172" creationId="{00000000-0000-0000-0000-000000000000}"/>
          </ac:spMkLst>
        </pc:spChg>
        <pc:spChg chg="mod">
          <ac:chgData name="Erkan ŞİRİN" userId="7f10ce1d6aaf8c5d" providerId="LiveId" clId="{37879DD3-3557-4004-B6E8-7B7F5D60BCA0}" dt="2019-04-24T12:53:42.059" v="8" actId="20577"/>
          <ac:spMkLst>
            <pc:docMk/>
            <pc:sldMk cId="3241391855" sldId="275"/>
            <ac:spMk id="270" creationId="{49D05D3A-169E-4CE4-A31D-A84EAACD0202}"/>
          </ac:spMkLst>
        </pc:spChg>
        <pc:spChg chg="mod">
          <ac:chgData name="Erkan ŞİRİN" userId="7f10ce1d6aaf8c5d" providerId="LiveId" clId="{37879DD3-3557-4004-B6E8-7B7F5D60BCA0}" dt="2019-04-24T12:53:39.615" v="7" actId="20577"/>
          <ac:spMkLst>
            <pc:docMk/>
            <pc:sldMk cId="3241391855" sldId="275"/>
            <ac:spMk id="292" creationId="{A44D13A1-1E16-4DAA-B85A-2E0B0DD76BFB}"/>
          </ac:spMkLst>
        </pc:spChg>
        <pc:spChg chg="add mod ord">
          <ac:chgData name="Erkan ŞİRİN" userId="7f10ce1d6aaf8c5d" providerId="LiveId" clId="{37879DD3-3557-4004-B6E8-7B7F5D60BCA0}" dt="2019-04-24T12:54:15.865" v="17" actId="164"/>
          <ac:spMkLst>
            <pc:docMk/>
            <pc:sldMk cId="3241391855" sldId="275"/>
            <ac:spMk id="301" creationId="{BC570A98-30B0-463A-86F0-BD4305CAEDE5}"/>
          </ac:spMkLst>
        </pc:spChg>
        <pc:grpChg chg="add mod">
          <ac:chgData name="Erkan ŞİRİN" userId="7f10ce1d6aaf8c5d" providerId="LiveId" clId="{37879DD3-3557-4004-B6E8-7B7F5D60BCA0}" dt="2019-04-24T12:54:18.141" v="18" actId="1076"/>
          <ac:grpSpMkLst>
            <pc:docMk/>
            <pc:sldMk cId="3241391855" sldId="275"/>
            <ac:grpSpMk id="2" creationId="{745D769E-6E5B-4326-9B90-CCF0AEC6C727}"/>
          </ac:grpSpMkLst>
        </pc:grpChg>
        <pc:grpChg chg="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167" creationId="{00000000-0000-0000-0000-000000000000}"/>
          </ac:grpSpMkLst>
        </pc:grpChg>
        <pc:grpChg chg="add 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39" creationId="{8485B4ED-9201-4275-A5D1-8B6723AD3827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58" creationId="{81C28041-5A85-47C3-B34D-58B61A528225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68" creationId="{B1624D6F-19A0-4A74-94EC-857B8EBF70F5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69" creationId="{C73C3320-2047-44E2-8CD5-02FAEF23FC59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79" creationId="{C679AD46-8DE3-4B9B-9D86-2EECB02E76C8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80" creationId="{810A2DAE-81F3-4ED7-9D1D-0FD16CD5DA50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90" creationId="{99F7188A-C2E9-4287-86C7-B907ED112236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91" creationId="{07C6C5BB-D3A1-4FC3-8DA9-6EC3B5EAE9EE}"/>
          </ac:grpSpMkLst>
        </pc:grpChg>
        <pc:cxnChg chg="mod">
          <ac:chgData name="Erkan ŞİRİN" userId="7f10ce1d6aaf8c5d" providerId="LiveId" clId="{37879DD3-3557-4004-B6E8-7B7F5D60BCA0}" dt="2019-04-24T12:55:06.290" v="21" actId="1076"/>
          <ac:cxnSpMkLst>
            <pc:docMk/>
            <pc:sldMk cId="3241391855" sldId="275"/>
            <ac:cxnSpMk id="177" creationId="{00000000-0000-0000-0000-000000000000}"/>
          </ac:cxnSpMkLst>
        </pc:cxnChg>
      </pc:sldChg>
    </pc:docChg>
  </pc:docChgLst>
  <pc:docChgLst>
    <pc:chgData name="Erkan ŞİRİN" userId="7f10ce1d6aaf8c5d" providerId="LiveId" clId="{3CAFE776-B024-4D2F-BAA5-E31789458F1C}"/>
    <pc:docChg chg="custSel modSld">
      <pc:chgData name="Erkan ŞİRİN" userId="7f10ce1d6aaf8c5d" providerId="LiveId" clId="{3CAFE776-B024-4D2F-BAA5-E31789458F1C}" dt="2019-07-23T20:57:49.316" v="17" actId="478"/>
      <pc:docMkLst>
        <pc:docMk/>
      </pc:docMkLst>
      <pc:sldChg chg="delSp">
        <pc:chgData name="Erkan ŞİRİN" userId="7f10ce1d6aaf8c5d" providerId="LiveId" clId="{3CAFE776-B024-4D2F-BAA5-E31789458F1C}" dt="2019-07-23T20:57:25.872" v="0" actId="478"/>
        <pc:sldMkLst>
          <pc:docMk/>
          <pc:sldMk cId="1416118015" sldId="257"/>
        </pc:sldMkLst>
        <pc:picChg chg="del">
          <ac:chgData name="Erkan ŞİRİN" userId="7f10ce1d6aaf8c5d" providerId="LiveId" clId="{3CAFE776-B024-4D2F-BAA5-E31789458F1C}" dt="2019-07-23T20:57:25.872" v="0" actId="478"/>
          <ac:picMkLst>
            <pc:docMk/>
            <pc:sldMk cId="1416118015" sldId="257"/>
            <ac:picMk id="17" creationId="{8DF572A5-F3D3-4039-A708-9DB591519E9C}"/>
          </ac:picMkLst>
        </pc:picChg>
      </pc:sldChg>
      <pc:sldChg chg="delSp">
        <pc:chgData name="Erkan ŞİRİN" userId="7f10ce1d6aaf8c5d" providerId="LiveId" clId="{3CAFE776-B024-4D2F-BAA5-E31789458F1C}" dt="2019-07-23T20:57:30.343" v="3" actId="478"/>
        <pc:sldMkLst>
          <pc:docMk/>
          <pc:sldMk cId="2813886073" sldId="258"/>
        </pc:sldMkLst>
        <pc:picChg chg="del">
          <ac:chgData name="Erkan ŞİRİN" userId="7f10ce1d6aaf8c5d" providerId="LiveId" clId="{3CAFE776-B024-4D2F-BAA5-E31789458F1C}" dt="2019-07-23T20:57:30.343" v="3" actId="478"/>
          <ac:picMkLst>
            <pc:docMk/>
            <pc:sldMk cId="2813886073" sldId="258"/>
            <ac:picMk id="239" creationId="{8702BC96-43E8-4206-8018-A5F1891B31B4}"/>
          </ac:picMkLst>
        </pc:picChg>
      </pc:sldChg>
      <pc:sldChg chg="delSp">
        <pc:chgData name="Erkan ŞİRİN" userId="7f10ce1d6aaf8c5d" providerId="LiveId" clId="{3CAFE776-B024-4D2F-BAA5-E31789458F1C}" dt="2019-07-23T20:57:27.444" v="1" actId="478"/>
        <pc:sldMkLst>
          <pc:docMk/>
          <pc:sldMk cId="2164270353" sldId="259"/>
        </pc:sldMkLst>
        <pc:picChg chg="del">
          <ac:chgData name="Erkan ŞİRİN" userId="7f10ce1d6aaf8c5d" providerId="LiveId" clId="{3CAFE776-B024-4D2F-BAA5-E31789458F1C}" dt="2019-07-23T20:57:27.444" v="1" actId="478"/>
          <ac:picMkLst>
            <pc:docMk/>
            <pc:sldMk cId="2164270353" sldId="259"/>
            <ac:picMk id="1128" creationId="{D8BA9D82-E58A-41F8-A2D1-6D2899299367}"/>
          </ac:picMkLst>
        </pc:picChg>
      </pc:sldChg>
      <pc:sldChg chg="delSp">
        <pc:chgData name="Erkan ŞİRİN" userId="7f10ce1d6aaf8c5d" providerId="LiveId" clId="{3CAFE776-B024-4D2F-BAA5-E31789458F1C}" dt="2019-07-23T20:57:29.109" v="2" actId="478"/>
        <pc:sldMkLst>
          <pc:docMk/>
          <pc:sldMk cId="198360883" sldId="260"/>
        </pc:sldMkLst>
        <pc:picChg chg="del">
          <ac:chgData name="Erkan ŞİRİN" userId="7f10ce1d6aaf8c5d" providerId="LiveId" clId="{3CAFE776-B024-4D2F-BAA5-E31789458F1C}" dt="2019-07-23T20:57:29.109" v="2" actId="478"/>
          <ac:picMkLst>
            <pc:docMk/>
            <pc:sldMk cId="198360883" sldId="260"/>
            <ac:picMk id="199" creationId="{83E9AA2C-39D3-47F1-8721-D684BE7E4242}"/>
          </ac:picMkLst>
        </pc:picChg>
      </pc:sldChg>
      <pc:sldChg chg="delSp">
        <pc:chgData name="Erkan ŞİRİN" userId="7f10ce1d6aaf8c5d" providerId="LiveId" clId="{3CAFE776-B024-4D2F-BAA5-E31789458F1C}" dt="2019-07-23T20:57:42.955" v="12" actId="478"/>
        <pc:sldMkLst>
          <pc:docMk/>
          <pc:sldMk cId="3007212420" sldId="261"/>
        </pc:sldMkLst>
        <pc:picChg chg="del">
          <ac:chgData name="Erkan ŞİRİN" userId="7f10ce1d6aaf8c5d" providerId="LiveId" clId="{3CAFE776-B024-4D2F-BAA5-E31789458F1C}" dt="2019-07-23T20:57:42.955" v="12" actId="478"/>
          <ac:picMkLst>
            <pc:docMk/>
            <pc:sldMk cId="3007212420" sldId="261"/>
            <ac:picMk id="104" creationId="{7E6D0D11-2006-449C-8114-607F05CFF496}"/>
          </ac:picMkLst>
        </pc:picChg>
      </pc:sldChg>
      <pc:sldChg chg="delSp">
        <pc:chgData name="Erkan ŞİRİN" userId="7f10ce1d6aaf8c5d" providerId="LiveId" clId="{3CAFE776-B024-4D2F-BAA5-E31789458F1C}" dt="2019-07-23T20:57:33.888" v="5" actId="478"/>
        <pc:sldMkLst>
          <pc:docMk/>
          <pc:sldMk cId="3804174489" sldId="262"/>
        </pc:sldMkLst>
        <pc:picChg chg="del">
          <ac:chgData name="Erkan ŞİRİN" userId="7f10ce1d6aaf8c5d" providerId="LiveId" clId="{3CAFE776-B024-4D2F-BAA5-E31789458F1C}" dt="2019-07-23T20:57:33.888" v="5" actId="478"/>
          <ac:picMkLst>
            <pc:docMk/>
            <pc:sldMk cId="3804174489" sldId="262"/>
            <ac:picMk id="16" creationId="{95E68667-D269-439E-8250-290CE30C92B5}"/>
          </ac:picMkLst>
        </pc:picChg>
      </pc:sldChg>
      <pc:sldChg chg="delSp">
        <pc:chgData name="Erkan ŞİRİN" userId="7f10ce1d6aaf8c5d" providerId="LiveId" clId="{3CAFE776-B024-4D2F-BAA5-E31789458F1C}" dt="2019-07-23T20:57:35.582" v="6" actId="478"/>
        <pc:sldMkLst>
          <pc:docMk/>
          <pc:sldMk cId="3744550736" sldId="263"/>
        </pc:sldMkLst>
        <pc:picChg chg="del">
          <ac:chgData name="Erkan ŞİRİN" userId="7f10ce1d6aaf8c5d" providerId="LiveId" clId="{3CAFE776-B024-4D2F-BAA5-E31789458F1C}" dt="2019-07-23T20:57:35.582" v="6" actId="478"/>
          <ac:picMkLst>
            <pc:docMk/>
            <pc:sldMk cId="3744550736" sldId="263"/>
            <ac:picMk id="16" creationId="{33650F21-6081-4AF3-A0EB-BC5439804B89}"/>
          </ac:picMkLst>
        </pc:picChg>
      </pc:sldChg>
      <pc:sldChg chg="delSp">
        <pc:chgData name="Erkan ŞİRİN" userId="7f10ce1d6aaf8c5d" providerId="LiveId" clId="{3CAFE776-B024-4D2F-BAA5-E31789458F1C}" dt="2019-07-23T20:57:38.184" v="8" actId="478"/>
        <pc:sldMkLst>
          <pc:docMk/>
          <pc:sldMk cId="78836806" sldId="264"/>
        </pc:sldMkLst>
        <pc:picChg chg="del">
          <ac:chgData name="Erkan ŞİRİN" userId="7f10ce1d6aaf8c5d" providerId="LiveId" clId="{3CAFE776-B024-4D2F-BAA5-E31789458F1C}" dt="2019-07-23T20:57:38.184" v="8" actId="478"/>
          <ac:picMkLst>
            <pc:docMk/>
            <pc:sldMk cId="78836806" sldId="264"/>
            <ac:picMk id="32" creationId="{C35E69E2-5077-428A-829C-6A5ADDE1FF83}"/>
          </ac:picMkLst>
        </pc:picChg>
      </pc:sldChg>
      <pc:sldChg chg="delSp">
        <pc:chgData name="Erkan ŞİRİN" userId="7f10ce1d6aaf8c5d" providerId="LiveId" clId="{3CAFE776-B024-4D2F-BAA5-E31789458F1C}" dt="2019-07-23T20:57:36.935" v="7" actId="478"/>
        <pc:sldMkLst>
          <pc:docMk/>
          <pc:sldMk cId="3820930607" sldId="265"/>
        </pc:sldMkLst>
        <pc:picChg chg="del">
          <ac:chgData name="Erkan ŞİRİN" userId="7f10ce1d6aaf8c5d" providerId="LiveId" clId="{3CAFE776-B024-4D2F-BAA5-E31789458F1C}" dt="2019-07-23T20:57:36.935" v="7" actId="478"/>
          <ac:picMkLst>
            <pc:docMk/>
            <pc:sldMk cId="3820930607" sldId="265"/>
            <ac:picMk id="18" creationId="{5CF1A0D1-CE85-4E1E-8EDE-56349B044ACD}"/>
          </ac:picMkLst>
        </pc:picChg>
      </pc:sldChg>
      <pc:sldChg chg="delSp">
        <pc:chgData name="Erkan ŞİRİN" userId="7f10ce1d6aaf8c5d" providerId="LiveId" clId="{3CAFE776-B024-4D2F-BAA5-E31789458F1C}" dt="2019-07-23T20:57:39.428" v="9" actId="478"/>
        <pc:sldMkLst>
          <pc:docMk/>
          <pc:sldMk cId="477981242" sldId="266"/>
        </pc:sldMkLst>
        <pc:picChg chg="del">
          <ac:chgData name="Erkan ŞİRİN" userId="7f10ce1d6aaf8c5d" providerId="LiveId" clId="{3CAFE776-B024-4D2F-BAA5-E31789458F1C}" dt="2019-07-23T20:57:39.428" v="9" actId="478"/>
          <ac:picMkLst>
            <pc:docMk/>
            <pc:sldMk cId="477981242" sldId="266"/>
            <ac:picMk id="79" creationId="{D69D3F70-FC6B-4F07-80F2-5C807ABEBC34}"/>
          </ac:picMkLst>
        </pc:picChg>
      </pc:sldChg>
      <pc:sldChg chg="delSp">
        <pc:chgData name="Erkan ŞİRİN" userId="7f10ce1d6aaf8c5d" providerId="LiveId" clId="{3CAFE776-B024-4D2F-BAA5-E31789458F1C}" dt="2019-07-23T20:57:40.604" v="10" actId="478"/>
        <pc:sldMkLst>
          <pc:docMk/>
          <pc:sldMk cId="3692142621" sldId="267"/>
        </pc:sldMkLst>
        <pc:picChg chg="del">
          <ac:chgData name="Erkan ŞİRİN" userId="7f10ce1d6aaf8c5d" providerId="LiveId" clId="{3CAFE776-B024-4D2F-BAA5-E31789458F1C}" dt="2019-07-23T20:57:40.604" v="10" actId="478"/>
          <ac:picMkLst>
            <pc:docMk/>
            <pc:sldMk cId="3692142621" sldId="267"/>
            <ac:picMk id="77" creationId="{0534A6EA-B7DC-41A6-9940-A1F19C05CF3D}"/>
          </ac:picMkLst>
        </pc:picChg>
      </pc:sldChg>
      <pc:sldChg chg="delSp">
        <pc:chgData name="Erkan ŞİRİN" userId="7f10ce1d6aaf8c5d" providerId="LiveId" clId="{3CAFE776-B024-4D2F-BAA5-E31789458F1C}" dt="2019-07-23T20:57:44.159" v="13" actId="478"/>
        <pc:sldMkLst>
          <pc:docMk/>
          <pc:sldMk cId="1911328851" sldId="268"/>
        </pc:sldMkLst>
        <pc:picChg chg="del">
          <ac:chgData name="Erkan ŞİRİN" userId="7f10ce1d6aaf8c5d" providerId="LiveId" clId="{3CAFE776-B024-4D2F-BAA5-E31789458F1C}" dt="2019-07-23T20:57:44.159" v="13" actId="478"/>
          <ac:picMkLst>
            <pc:docMk/>
            <pc:sldMk cId="1911328851" sldId="268"/>
            <ac:picMk id="89" creationId="{753F4DC1-B0D9-46ED-A7C1-4CD61D4D947D}"/>
          </ac:picMkLst>
        </pc:picChg>
      </pc:sldChg>
      <pc:sldChg chg="delSp">
        <pc:chgData name="Erkan ŞİRİN" userId="7f10ce1d6aaf8c5d" providerId="LiveId" clId="{3CAFE776-B024-4D2F-BAA5-E31789458F1C}" dt="2019-07-23T20:57:41.749" v="11" actId="478"/>
        <pc:sldMkLst>
          <pc:docMk/>
          <pc:sldMk cId="4059071625" sldId="270"/>
        </pc:sldMkLst>
        <pc:picChg chg="del">
          <ac:chgData name="Erkan ŞİRİN" userId="7f10ce1d6aaf8c5d" providerId="LiveId" clId="{3CAFE776-B024-4D2F-BAA5-E31789458F1C}" dt="2019-07-23T20:57:41.749" v="11" actId="478"/>
          <ac:picMkLst>
            <pc:docMk/>
            <pc:sldMk cId="4059071625" sldId="270"/>
            <ac:picMk id="22" creationId="{0797DCA1-B011-49E0-9E7F-5E7D7535CE2F}"/>
          </ac:picMkLst>
        </pc:picChg>
      </pc:sldChg>
      <pc:sldChg chg="delSp">
        <pc:chgData name="Erkan ŞİRİN" userId="7f10ce1d6aaf8c5d" providerId="LiveId" clId="{3CAFE776-B024-4D2F-BAA5-E31789458F1C}" dt="2019-07-23T20:57:45.372" v="14" actId="478"/>
        <pc:sldMkLst>
          <pc:docMk/>
          <pc:sldMk cId="1570951196" sldId="271"/>
        </pc:sldMkLst>
        <pc:picChg chg="del">
          <ac:chgData name="Erkan ŞİRİN" userId="7f10ce1d6aaf8c5d" providerId="LiveId" clId="{3CAFE776-B024-4D2F-BAA5-E31789458F1C}" dt="2019-07-23T20:57:45.372" v="14" actId="478"/>
          <ac:picMkLst>
            <pc:docMk/>
            <pc:sldMk cId="1570951196" sldId="271"/>
            <ac:picMk id="116" creationId="{B2BA0BF8-CE62-40F1-B421-DE4473050BC0}"/>
          </ac:picMkLst>
        </pc:picChg>
      </pc:sldChg>
      <pc:sldChg chg="delSp">
        <pc:chgData name="Erkan ŞİRİN" userId="7f10ce1d6aaf8c5d" providerId="LiveId" clId="{3CAFE776-B024-4D2F-BAA5-E31789458F1C}" dt="2019-07-23T20:57:46.521" v="15" actId="478"/>
        <pc:sldMkLst>
          <pc:docMk/>
          <pc:sldMk cId="4207656725" sldId="272"/>
        </pc:sldMkLst>
        <pc:picChg chg="del">
          <ac:chgData name="Erkan ŞİRİN" userId="7f10ce1d6aaf8c5d" providerId="LiveId" clId="{3CAFE776-B024-4D2F-BAA5-E31789458F1C}" dt="2019-07-23T20:57:46.521" v="15" actId="478"/>
          <ac:picMkLst>
            <pc:docMk/>
            <pc:sldMk cId="4207656725" sldId="272"/>
            <ac:picMk id="159" creationId="{84280FFE-0849-4C2A-ADA1-3D5175BCD967}"/>
          </ac:picMkLst>
        </pc:picChg>
      </pc:sldChg>
      <pc:sldChg chg="delSp">
        <pc:chgData name="Erkan ŞİRİN" userId="7f10ce1d6aaf8c5d" providerId="LiveId" clId="{3CAFE776-B024-4D2F-BAA5-E31789458F1C}" dt="2019-07-23T20:57:47.773" v="16" actId="478"/>
        <pc:sldMkLst>
          <pc:docMk/>
          <pc:sldMk cId="3872314701" sldId="273"/>
        </pc:sldMkLst>
        <pc:picChg chg="del">
          <ac:chgData name="Erkan ŞİRİN" userId="7f10ce1d6aaf8c5d" providerId="LiveId" clId="{3CAFE776-B024-4D2F-BAA5-E31789458F1C}" dt="2019-07-23T20:57:47.773" v="16" actId="478"/>
          <ac:picMkLst>
            <pc:docMk/>
            <pc:sldMk cId="3872314701" sldId="273"/>
            <ac:picMk id="70" creationId="{0DB72EEE-3187-4144-B2BC-1A40DB078178}"/>
          </ac:picMkLst>
        </pc:picChg>
      </pc:sldChg>
      <pc:sldChg chg="delSp">
        <pc:chgData name="Erkan ŞİRİN" userId="7f10ce1d6aaf8c5d" providerId="LiveId" clId="{3CAFE776-B024-4D2F-BAA5-E31789458F1C}" dt="2019-07-23T20:57:49.316" v="17" actId="478"/>
        <pc:sldMkLst>
          <pc:docMk/>
          <pc:sldMk cId="3567683078" sldId="274"/>
        </pc:sldMkLst>
        <pc:picChg chg="del">
          <ac:chgData name="Erkan ŞİRİN" userId="7f10ce1d6aaf8c5d" providerId="LiveId" clId="{3CAFE776-B024-4D2F-BAA5-E31789458F1C}" dt="2019-07-23T20:57:49.316" v="17" actId="478"/>
          <ac:picMkLst>
            <pc:docMk/>
            <pc:sldMk cId="3567683078" sldId="274"/>
            <ac:picMk id="16" creationId="{EE823A0A-F04A-4C10-BE11-47DA1B2A1906}"/>
          </ac:picMkLst>
        </pc:picChg>
      </pc:sldChg>
      <pc:sldChg chg="delSp">
        <pc:chgData name="Erkan ŞİRİN" userId="7f10ce1d6aaf8c5d" providerId="LiveId" clId="{3CAFE776-B024-4D2F-BAA5-E31789458F1C}" dt="2019-07-23T20:57:31.620" v="4" actId="478"/>
        <pc:sldMkLst>
          <pc:docMk/>
          <pc:sldMk cId="3241391855" sldId="275"/>
        </pc:sldMkLst>
        <pc:picChg chg="del">
          <ac:chgData name="Erkan ŞİRİN" userId="7f10ce1d6aaf8c5d" providerId="LiveId" clId="{3CAFE776-B024-4D2F-BAA5-E31789458F1C}" dt="2019-07-23T20:57:31.620" v="4" actId="478"/>
          <ac:picMkLst>
            <pc:docMk/>
            <pc:sldMk cId="3241391855" sldId="275"/>
            <ac:picMk id="302" creationId="{BFE45865-1D8B-4842-815A-AF2BDA3CCA18}"/>
          </ac:picMkLst>
        </pc:picChg>
      </pc:sldChg>
    </pc:docChg>
  </pc:docChgLst>
  <pc:docChgLst>
    <pc:chgData name="Erkan ŞİRİN" userId="7f10ce1d6aaf8c5d" providerId="LiveId" clId="{311BF22B-725F-4AF5-954C-78490309F032}"/>
    <pc:docChg chg="custSel modSld">
      <pc:chgData name="Erkan ŞİRİN" userId="7f10ce1d6aaf8c5d" providerId="LiveId" clId="{311BF22B-725F-4AF5-954C-78490309F032}" dt="2019-04-27T12:53:39.069" v="35"/>
      <pc:docMkLst>
        <pc:docMk/>
      </pc:docMkLst>
      <pc:sldChg chg="addSp delSp">
        <pc:chgData name="Erkan ŞİRİN" userId="7f10ce1d6aaf8c5d" providerId="LiveId" clId="{311BF22B-725F-4AF5-954C-78490309F032}" dt="2019-04-27T12:51:40.982" v="1"/>
        <pc:sldMkLst>
          <pc:docMk/>
          <pc:sldMk cId="1416118015" sldId="257"/>
        </pc:sldMkLst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40.982" v="1"/>
          <ac:picMkLst>
            <pc:docMk/>
            <pc:sldMk cId="1416118015" sldId="257"/>
            <ac:picMk id="17" creationId="{8DF572A5-F3D3-4039-A708-9DB591519E9C}"/>
          </ac:picMkLst>
        </pc:picChg>
      </pc:sldChg>
      <pc:sldChg chg="addSp delSp">
        <pc:chgData name="Erkan ŞİRİN" userId="7f10ce1d6aaf8c5d" providerId="LiveId" clId="{311BF22B-725F-4AF5-954C-78490309F032}" dt="2019-04-27T12:52:07.324" v="7"/>
        <pc:sldMkLst>
          <pc:docMk/>
          <pc:sldMk cId="2813886073" sldId="258"/>
        </pc:sldMkLst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7.324" v="7"/>
          <ac:picMkLst>
            <pc:docMk/>
            <pc:sldMk cId="2813886073" sldId="258"/>
            <ac:picMk id="239" creationId="{8702BC96-43E8-4206-8018-A5F1891B31B4}"/>
          </ac:picMkLst>
        </pc:picChg>
      </pc:sldChg>
      <pc:sldChg chg="addSp delSp">
        <pc:chgData name="Erkan ŞİRİN" userId="7f10ce1d6aaf8c5d" providerId="LiveId" clId="{311BF22B-725F-4AF5-954C-78490309F032}" dt="2019-04-27T12:51:50.314" v="3"/>
        <pc:sldMkLst>
          <pc:docMk/>
          <pc:sldMk cId="2164270353" sldId="259"/>
        </pc:sldMkLst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50.314" v="3"/>
          <ac:picMkLst>
            <pc:docMk/>
            <pc:sldMk cId="2164270353" sldId="259"/>
            <ac:picMk id="1128" creationId="{D8BA9D82-E58A-41F8-A2D1-6D2899299367}"/>
          </ac:picMkLst>
        </pc:picChg>
      </pc:sldChg>
      <pc:sldChg chg="addSp delSp">
        <pc:chgData name="Erkan ŞİRİN" userId="7f10ce1d6aaf8c5d" providerId="LiveId" clId="{311BF22B-725F-4AF5-954C-78490309F032}" dt="2019-04-27T12:52:00.881" v="5"/>
        <pc:sldMkLst>
          <pc:docMk/>
          <pc:sldMk cId="198360883" sldId="260"/>
        </pc:sldMkLst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0.881" v="5"/>
          <ac:picMkLst>
            <pc:docMk/>
            <pc:sldMk cId="198360883" sldId="260"/>
            <ac:picMk id="199" creationId="{83E9AA2C-39D3-47F1-8721-D684BE7E4242}"/>
          </ac:picMkLst>
        </pc:picChg>
      </pc:sldChg>
      <pc:sldChg chg="addSp delSp">
        <pc:chgData name="Erkan ŞİRİN" userId="7f10ce1d6aaf8c5d" providerId="LiveId" clId="{311BF22B-725F-4AF5-954C-78490309F032}" dt="2019-04-27T12:53:01.795" v="25"/>
        <pc:sldMkLst>
          <pc:docMk/>
          <pc:sldMk cId="3007212420" sldId="261"/>
        </pc:sldMkLst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1.795" v="25"/>
          <ac:picMkLst>
            <pc:docMk/>
            <pc:sldMk cId="3007212420" sldId="261"/>
            <ac:picMk id="104" creationId="{7E6D0D11-2006-449C-8114-607F05CFF496}"/>
          </ac:picMkLst>
        </pc:picChg>
      </pc:sldChg>
      <pc:sldChg chg="addSp delSp">
        <pc:chgData name="Erkan ŞİRİN" userId="7f10ce1d6aaf8c5d" providerId="LiveId" clId="{311BF22B-725F-4AF5-954C-78490309F032}" dt="2019-04-27T12:52:19.659" v="11"/>
        <pc:sldMkLst>
          <pc:docMk/>
          <pc:sldMk cId="3804174489" sldId="262"/>
        </pc:sldMkLst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9.659" v="11"/>
          <ac:picMkLst>
            <pc:docMk/>
            <pc:sldMk cId="3804174489" sldId="262"/>
            <ac:picMk id="16" creationId="{95E68667-D269-439E-8250-290CE30C92B5}"/>
          </ac:picMkLst>
        </pc:picChg>
      </pc:sldChg>
      <pc:sldChg chg="addSp delSp">
        <pc:chgData name="Erkan ŞİRİN" userId="7f10ce1d6aaf8c5d" providerId="LiveId" clId="{311BF22B-725F-4AF5-954C-78490309F032}" dt="2019-04-27T12:52:26.343" v="13"/>
        <pc:sldMkLst>
          <pc:docMk/>
          <pc:sldMk cId="3744550736" sldId="263"/>
        </pc:sldMkLst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26.343" v="13"/>
          <ac:picMkLst>
            <pc:docMk/>
            <pc:sldMk cId="3744550736" sldId="263"/>
            <ac:picMk id="16" creationId="{33650F21-6081-4AF3-A0EB-BC5439804B89}"/>
          </ac:picMkLst>
        </pc:picChg>
      </pc:sldChg>
      <pc:sldChg chg="addSp delSp">
        <pc:chgData name="Erkan ŞİRİN" userId="7f10ce1d6aaf8c5d" providerId="LiveId" clId="{311BF22B-725F-4AF5-954C-78490309F032}" dt="2019-04-27T12:52:38.961" v="17"/>
        <pc:sldMkLst>
          <pc:docMk/>
          <pc:sldMk cId="78836806" sldId="264"/>
        </pc:sldMkLst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8.961" v="17"/>
          <ac:picMkLst>
            <pc:docMk/>
            <pc:sldMk cId="78836806" sldId="264"/>
            <ac:picMk id="32" creationId="{C35E69E2-5077-428A-829C-6A5ADDE1FF83}"/>
          </ac:picMkLst>
        </pc:picChg>
      </pc:sldChg>
      <pc:sldChg chg="addSp delSp">
        <pc:chgData name="Erkan ŞİRİN" userId="7f10ce1d6aaf8c5d" providerId="LiveId" clId="{311BF22B-725F-4AF5-954C-78490309F032}" dt="2019-04-27T12:52:32.687" v="15"/>
        <pc:sldMkLst>
          <pc:docMk/>
          <pc:sldMk cId="3820930607" sldId="265"/>
        </pc:sldMkLst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2.687" v="15"/>
          <ac:picMkLst>
            <pc:docMk/>
            <pc:sldMk cId="3820930607" sldId="265"/>
            <ac:picMk id="18" creationId="{5CF1A0D1-CE85-4E1E-8EDE-56349B044ACD}"/>
          </ac:picMkLst>
        </pc:picChg>
      </pc:sldChg>
      <pc:sldChg chg="addSp delSp">
        <pc:chgData name="Erkan ŞİRİN" userId="7f10ce1d6aaf8c5d" providerId="LiveId" clId="{311BF22B-725F-4AF5-954C-78490309F032}" dt="2019-04-27T12:52:44.530" v="19"/>
        <pc:sldMkLst>
          <pc:docMk/>
          <pc:sldMk cId="477981242" sldId="266"/>
        </pc:sldMkLst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44.530" v="19"/>
          <ac:picMkLst>
            <pc:docMk/>
            <pc:sldMk cId="477981242" sldId="266"/>
            <ac:picMk id="79" creationId="{D69D3F70-FC6B-4F07-80F2-5C807ABEBC34}"/>
          </ac:picMkLst>
        </pc:picChg>
      </pc:sldChg>
      <pc:sldChg chg="addSp delSp">
        <pc:chgData name="Erkan ŞİRİN" userId="7f10ce1d6aaf8c5d" providerId="LiveId" clId="{311BF22B-725F-4AF5-954C-78490309F032}" dt="2019-04-27T12:52:50.068" v="21"/>
        <pc:sldMkLst>
          <pc:docMk/>
          <pc:sldMk cId="3692142621" sldId="267"/>
        </pc:sldMkLst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0.068" v="21"/>
          <ac:picMkLst>
            <pc:docMk/>
            <pc:sldMk cId="3692142621" sldId="267"/>
            <ac:picMk id="77" creationId="{0534A6EA-B7DC-41A6-9940-A1F19C05CF3D}"/>
          </ac:picMkLst>
        </pc:picChg>
      </pc:sldChg>
      <pc:sldChg chg="addSp delSp">
        <pc:chgData name="Erkan ŞİRİN" userId="7f10ce1d6aaf8c5d" providerId="LiveId" clId="{311BF22B-725F-4AF5-954C-78490309F032}" dt="2019-04-27T12:53:07.366" v="27"/>
        <pc:sldMkLst>
          <pc:docMk/>
          <pc:sldMk cId="1911328851" sldId="268"/>
        </pc:sldMkLst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7.366" v="27"/>
          <ac:picMkLst>
            <pc:docMk/>
            <pc:sldMk cId="1911328851" sldId="268"/>
            <ac:picMk id="89" creationId="{753F4DC1-B0D9-46ED-A7C1-4CD61D4D947D}"/>
          </ac:picMkLst>
        </pc:picChg>
      </pc:sldChg>
      <pc:sldChg chg="addSp delSp">
        <pc:chgData name="Erkan ŞİRİN" userId="7f10ce1d6aaf8c5d" providerId="LiveId" clId="{311BF22B-725F-4AF5-954C-78490309F032}" dt="2019-04-27T12:52:55.328" v="23"/>
        <pc:sldMkLst>
          <pc:docMk/>
          <pc:sldMk cId="4059071625" sldId="270"/>
        </pc:sldMkLst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5.328" v="23"/>
          <ac:picMkLst>
            <pc:docMk/>
            <pc:sldMk cId="4059071625" sldId="270"/>
            <ac:picMk id="22" creationId="{0797DCA1-B011-49E0-9E7F-5E7D7535CE2F}"/>
          </ac:picMkLst>
        </pc:picChg>
      </pc:sldChg>
      <pc:sldChg chg="addSp delSp">
        <pc:chgData name="Erkan ŞİRİN" userId="7f10ce1d6aaf8c5d" providerId="LiveId" clId="{311BF22B-725F-4AF5-954C-78490309F032}" dt="2019-04-27T12:53:13.433" v="29"/>
        <pc:sldMkLst>
          <pc:docMk/>
          <pc:sldMk cId="1570951196" sldId="271"/>
        </pc:sldMkLst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13.433" v="29"/>
          <ac:picMkLst>
            <pc:docMk/>
            <pc:sldMk cId="1570951196" sldId="271"/>
            <ac:picMk id="116" creationId="{B2BA0BF8-CE62-40F1-B421-DE4473050BC0}"/>
          </ac:picMkLst>
        </pc:picChg>
      </pc:sldChg>
      <pc:sldChg chg="addSp delSp">
        <pc:chgData name="Erkan ŞİRİN" userId="7f10ce1d6aaf8c5d" providerId="LiveId" clId="{311BF22B-725F-4AF5-954C-78490309F032}" dt="2019-04-27T12:53:26.386" v="31"/>
        <pc:sldMkLst>
          <pc:docMk/>
          <pc:sldMk cId="4207656725" sldId="272"/>
        </pc:sldMkLst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26.386" v="31"/>
          <ac:picMkLst>
            <pc:docMk/>
            <pc:sldMk cId="4207656725" sldId="272"/>
            <ac:picMk id="159" creationId="{84280FFE-0849-4C2A-ADA1-3D5175BCD967}"/>
          </ac:picMkLst>
        </pc:picChg>
      </pc:sldChg>
      <pc:sldChg chg="addSp delSp">
        <pc:chgData name="Erkan ŞİRİN" userId="7f10ce1d6aaf8c5d" providerId="LiveId" clId="{311BF22B-725F-4AF5-954C-78490309F032}" dt="2019-04-27T12:53:32.715" v="33"/>
        <pc:sldMkLst>
          <pc:docMk/>
          <pc:sldMk cId="3872314701" sldId="273"/>
        </pc:sldMkLst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2.715" v="33"/>
          <ac:picMkLst>
            <pc:docMk/>
            <pc:sldMk cId="3872314701" sldId="273"/>
            <ac:picMk id="70" creationId="{0DB72EEE-3187-4144-B2BC-1A40DB078178}"/>
          </ac:picMkLst>
        </pc:picChg>
      </pc:sldChg>
      <pc:sldChg chg="addSp delSp">
        <pc:chgData name="Erkan ŞİRİN" userId="7f10ce1d6aaf8c5d" providerId="LiveId" clId="{311BF22B-725F-4AF5-954C-78490309F032}" dt="2019-04-27T12:53:39.069" v="35"/>
        <pc:sldMkLst>
          <pc:docMk/>
          <pc:sldMk cId="3567683078" sldId="274"/>
        </pc:sldMkLst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9.069" v="35"/>
          <ac:picMkLst>
            <pc:docMk/>
            <pc:sldMk cId="3567683078" sldId="274"/>
            <ac:picMk id="16" creationId="{EE823A0A-F04A-4C10-BE11-47DA1B2A1906}"/>
          </ac:picMkLst>
        </pc:picChg>
      </pc:sldChg>
      <pc:sldChg chg="addSp delSp">
        <pc:chgData name="Erkan ŞİRİN" userId="7f10ce1d6aaf8c5d" providerId="LiveId" clId="{311BF22B-725F-4AF5-954C-78490309F032}" dt="2019-04-27T12:52:13.150" v="9"/>
        <pc:sldMkLst>
          <pc:docMk/>
          <pc:sldMk cId="3241391855" sldId="275"/>
        </pc:sldMkLst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3.150" v="9"/>
          <ac:picMkLst>
            <pc:docMk/>
            <pc:sldMk cId="3241391855" sldId="275"/>
            <ac:picMk id="302" creationId="{BFE45865-1D8B-4842-815A-AF2BDA3CCA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35" y="2213267"/>
            <a:ext cx="4436590" cy="2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Consumer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875368" y="737264"/>
            <a:ext cx="5974442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Kafka’ya gelip mesaj okuyan uygulama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4584701" y="1943100"/>
            <a:ext cx="2565400" cy="3949700"/>
            <a:chOff x="4584701" y="1943100"/>
            <a:chExt cx="2565400" cy="3949700"/>
          </a:xfrm>
        </p:grpSpPr>
        <p:sp>
          <p:nvSpPr>
            <p:cNvPr id="70" name="Dikdörtgen 6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up 6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9" name="Grup 8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" name="Dikdörtgen 2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up 1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22" name="Grup 21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3" name="Grup 52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5" name="Yamuk 54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Yamuk 55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Dikdörtgen 56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Yuvarlatılmış Dikdörtgen 57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Düz Bağlayıcı 58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Düz Bağlayıcı 59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Düz Bağlayıcı 60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4" name="Resim 5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up 22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4" name="Grup 43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6" name="Yamuk 45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Yamuk 46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Dikdörtgen 47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Yuvarlatılmış Dikdörtgen 48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Düz Bağlayıcı 49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Düz Bağlayıcı 50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Düz Bağlayıcı 51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Resim 4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up 23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35" name="Grup 3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37" name="Yamuk 3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Yamuk 3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Dikdörtgen 3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Yuvarlatılmış Dikdörtgen 3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Düz Bağlayıcı 4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Resim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up 24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8" name="Yamuk 2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Yamuk 2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Dikdörtgen 2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Yuvarlatılmış Dikdörtgen 3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Düz Bağlayıcı 3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Düz Bağlayıcı 3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Düz Bağlayıcı 3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Resim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Metin kutusu 67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2" name="Dikdörtgen 71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3" name="Dikdörtgen 72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4" name="Dikdörtgen 73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5" name="Dikdörtgen 74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6" name="Dikdörtgen 75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7" name="Dikdörtgen 76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8" name="Düz Ok Bağlayıcısı 77"/>
          <p:cNvCxnSpPr>
            <a:stCxn id="72" idx="3"/>
            <a:endCxn id="70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>
            <a:stCxn id="73" idx="3"/>
            <a:endCxn id="70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74" idx="3"/>
            <a:endCxn id="70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>
            <a:stCxn id="70" idx="3"/>
            <a:endCxn id="75" idx="1"/>
          </p:cNvCxnSpPr>
          <p:nvPr/>
        </p:nvCxnSpPr>
        <p:spPr>
          <a:xfrm flipV="1">
            <a:off x="7150101" y="2655705"/>
            <a:ext cx="2076345" cy="1262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Düz Ok Bağlayıcısı 91"/>
          <p:cNvCxnSpPr>
            <a:stCxn id="70" idx="3"/>
            <a:endCxn id="76" idx="1"/>
          </p:cNvCxnSpPr>
          <p:nvPr/>
        </p:nvCxnSpPr>
        <p:spPr>
          <a:xfrm flipV="1">
            <a:off x="7150101" y="3917663"/>
            <a:ext cx="2076345" cy="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Düz Ok Bağlayıcısı 92"/>
          <p:cNvCxnSpPr>
            <a:stCxn id="70" idx="3"/>
            <a:endCxn id="77" idx="1"/>
          </p:cNvCxnSpPr>
          <p:nvPr/>
        </p:nvCxnSpPr>
        <p:spPr>
          <a:xfrm>
            <a:off x="7150101" y="3917950"/>
            <a:ext cx="2076345" cy="1269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Broker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376261" y="773835"/>
            <a:ext cx="6962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içinde Kafka sunucusuna verilen ad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584701" y="1943100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676775" y="2373146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5147750" y="2716605"/>
            <a:ext cx="641141" cy="1241197"/>
            <a:chOff x="10437740" y="349156"/>
            <a:chExt cx="641141" cy="1241197"/>
          </a:xfrm>
        </p:grpSpPr>
        <p:grpSp>
          <p:nvGrpSpPr>
            <p:cNvPr id="58" name="Grup 5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Yuvarlatılmış Dikdörtgen 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Düz Bağlayıcı 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Resim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021247" y="2703345"/>
            <a:ext cx="641141" cy="1241197"/>
            <a:chOff x="10437740" y="349156"/>
            <a:chExt cx="641141" cy="1241197"/>
          </a:xfrm>
        </p:grpSpPr>
        <p:grpSp>
          <p:nvGrpSpPr>
            <p:cNvPr id="49" name="Grup 4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1" name="Yamuk 5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amuk 5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Yuvarlatılmış Dikdörtgen 5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Düz Bağlayıcı 5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Düz Bağlayıcı 5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Resim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5151146" y="4182379"/>
            <a:ext cx="641141" cy="1241197"/>
            <a:chOff x="10437740" y="349156"/>
            <a:chExt cx="641141" cy="1241197"/>
          </a:xfrm>
        </p:grpSpPr>
        <p:grpSp>
          <p:nvGrpSpPr>
            <p:cNvPr id="40" name="Grup 39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2" name="Yamuk 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amuk 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uvarlatılmış Dikdörtgen 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30" name="Grup 29"/>
          <p:cNvGrpSpPr/>
          <p:nvPr/>
        </p:nvGrpSpPr>
        <p:grpSpPr>
          <a:xfrm>
            <a:off x="6022533" y="4139446"/>
            <a:ext cx="641141" cy="1241197"/>
            <a:chOff x="10437740" y="349156"/>
            <a:chExt cx="641141" cy="1241197"/>
          </a:xfrm>
        </p:grpSpPr>
        <p:grpSp>
          <p:nvGrpSpPr>
            <p:cNvPr id="31" name="Grup 30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3" name="Yamuk 3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amuk 3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Düz Bağlayıcı 3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4" name="Metin kutusu 23"/>
          <p:cNvSpPr txBox="1"/>
          <p:nvPr/>
        </p:nvSpPr>
        <p:spPr>
          <a:xfrm>
            <a:off x="4676775" y="2038770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0" name="Dikdörtgen 69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1" name="Dikdörtgen 70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2" name="Dikdörtgen 71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3" name="Düz Ok Bağlayıcısı 72"/>
          <p:cNvCxnSpPr>
            <a:stCxn id="67" idx="3"/>
            <a:endCxn id="21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68" idx="3"/>
            <a:endCxn id="21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69" idx="3"/>
            <a:endCxn id="21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>
            <a:off x="7199284" y="2703345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 flipH="1">
            <a:off x="7199284" y="2373146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>
            <a:off x="7199284" y="413134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/>
          <p:nvPr/>
        </p:nvCxnSpPr>
        <p:spPr>
          <a:xfrm flipH="1">
            <a:off x="7199284" y="380114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>
            <a:off x="7199284" y="541547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Düz Ok Bağlayıcısı 83"/>
          <p:cNvCxnSpPr/>
          <p:nvPr/>
        </p:nvCxnSpPr>
        <p:spPr>
          <a:xfrm flipH="1">
            <a:off x="7199284" y="508527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Dikdörtgen 84"/>
          <p:cNvSpPr/>
          <p:nvPr/>
        </p:nvSpPr>
        <p:spPr>
          <a:xfrm>
            <a:off x="7606312" y="1965686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7554840" y="3375220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7503672" y="4641221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</p:spTree>
    <p:extLst>
      <p:ext uri="{BB962C8B-B14F-4D97-AF65-F5344CB8AC3E}">
        <p14:creationId xmlns:p14="http://schemas.microsoft.com/office/powerpoint/2010/main" val="36921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565964" y="168138"/>
            <a:ext cx="247647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Topic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52875"/>
              </p:ext>
            </p:extLst>
          </p:nvPr>
        </p:nvGraphicFramePr>
        <p:xfrm>
          <a:off x="524935" y="877075"/>
          <a:ext cx="5655732" cy="13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44">
                <a:tc>
                  <a:txBody>
                    <a:bodyPr/>
                    <a:lstStyle/>
                    <a:p>
                      <a:r>
                        <a:rPr lang="tr-TR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Bölüm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Hastane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İşlem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Tarih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1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Ahmet UYSAL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Yozgat</a:t>
                      </a:r>
                      <a:r>
                        <a:rPr lang="tr-TR" sz="1000" baseline="0" dirty="0">
                          <a:latin typeface="Roboto"/>
                        </a:rPr>
                        <a:t> – Çekerek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Murat ÇAMUR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Genel Cerrahi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Çorum – Sungurlu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3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Ayla</a:t>
                      </a:r>
                      <a:r>
                        <a:rPr lang="tr-TR" sz="1000" baseline="0" dirty="0">
                          <a:latin typeface="Roboto"/>
                        </a:rPr>
                        <a:t> TOPAÇ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Fizik Tedavi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Kırşehir – Çiçekdağı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7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4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 err="1">
                          <a:latin typeface="Roboto"/>
                        </a:rPr>
                        <a:t>Gülşüm</a:t>
                      </a:r>
                      <a:r>
                        <a:rPr lang="tr-TR" sz="1000" dirty="0">
                          <a:latin typeface="Roboto"/>
                        </a:rPr>
                        <a:t> ŞEN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Van – Erciş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785531" y="212459"/>
            <a:ext cx="5274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Topic için tablo, mesaj için satır benzetmesi yapabiliriz.</a:t>
            </a:r>
          </a:p>
        </p:txBody>
      </p:sp>
      <p:sp>
        <p:nvSpPr>
          <p:cNvPr id="16" name="Sağ Ok 15"/>
          <p:cNvSpPr/>
          <p:nvPr/>
        </p:nvSpPr>
        <p:spPr>
          <a:xfrm>
            <a:off x="6299199" y="895452"/>
            <a:ext cx="2523067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ağ Ok 31"/>
          <p:cNvSpPr/>
          <p:nvPr/>
        </p:nvSpPr>
        <p:spPr>
          <a:xfrm>
            <a:off x="4023751" y="3643627"/>
            <a:ext cx="4612248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kış Çizelgesi: Belge 17"/>
          <p:cNvSpPr/>
          <p:nvPr/>
        </p:nvSpPr>
        <p:spPr>
          <a:xfrm>
            <a:off x="9804396" y="97366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hekim_islem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Akış Çizelgesi: Belge 32"/>
          <p:cNvSpPr/>
          <p:nvPr/>
        </p:nvSpPr>
        <p:spPr>
          <a:xfrm>
            <a:off x="9804395" y="366002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ziyaretci_yas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 80"/>
          <p:cNvGrpSpPr/>
          <p:nvPr/>
        </p:nvGrpSpPr>
        <p:grpSpPr>
          <a:xfrm>
            <a:off x="9537052" y="1496771"/>
            <a:ext cx="573033" cy="1022264"/>
            <a:chOff x="1991638" y="4296427"/>
            <a:chExt cx="814192" cy="1499679"/>
          </a:xfrm>
        </p:grpSpPr>
        <p:sp>
          <p:nvSpPr>
            <p:cNvPr id="82" name="Yamuk 8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Yamuk 8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kdörtgen 8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Yuvarlatılmış Dikdörtgen 8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Düz Bağlayıcı 8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662706" y="12724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Kafka İşleyişi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559147" y="1395495"/>
            <a:ext cx="573033" cy="1022264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 29"/>
          <p:cNvGrpSpPr/>
          <p:nvPr/>
        </p:nvGrpSpPr>
        <p:grpSpPr>
          <a:xfrm>
            <a:off x="532892" y="2600919"/>
            <a:ext cx="573033" cy="1022264"/>
            <a:chOff x="1991638" y="4296427"/>
            <a:chExt cx="814192" cy="1499679"/>
          </a:xfrm>
        </p:grpSpPr>
        <p:sp>
          <p:nvSpPr>
            <p:cNvPr id="32" name="Yamuk 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amuk 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Yuvarlatılmış Dikdörtgen 3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 40"/>
          <p:cNvGrpSpPr/>
          <p:nvPr/>
        </p:nvGrpSpPr>
        <p:grpSpPr>
          <a:xfrm>
            <a:off x="535927" y="3894526"/>
            <a:ext cx="573033" cy="1022264"/>
            <a:chOff x="1991638" y="4296427"/>
            <a:chExt cx="814192" cy="1499679"/>
          </a:xfrm>
        </p:grpSpPr>
        <p:sp>
          <p:nvSpPr>
            <p:cNvPr id="43" name="Yamuk 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Yamuk 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uvarlatılmış Dikdörtgen 4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Düz Bağlayıcı 4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5072050" y="744756"/>
            <a:ext cx="1431950" cy="4679411"/>
            <a:chOff x="5072050" y="940861"/>
            <a:chExt cx="1431950" cy="4679411"/>
          </a:xfrm>
        </p:grpSpPr>
        <p:grpSp>
          <p:nvGrpSpPr>
            <p:cNvPr id="9" name="Grup 8"/>
            <p:cNvGrpSpPr/>
            <p:nvPr/>
          </p:nvGrpSpPr>
          <p:grpSpPr>
            <a:xfrm>
              <a:off x="5072050" y="940861"/>
              <a:ext cx="1431950" cy="4679411"/>
              <a:chOff x="5062525" y="845089"/>
              <a:chExt cx="1431950" cy="4679411"/>
            </a:xfrm>
          </p:grpSpPr>
          <p:grpSp>
            <p:nvGrpSpPr>
              <p:cNvPr id="51" name="Grup 50"/>
              <p:cNvGrpSpPr/>
              <p:nvPr/>
            </p:nvGrpSpPr>
            <p:grpSpPr>
              <a:xfrm>
                <a:off x="5194300" y="1622182"/>
                <a:ext cx="1168400" cy="3902318"/>
                <a:chOff x="5194300" y="1622182"/>
                <a:chExt cx="1168400" cy="3902318"/>
              </a:xfrm>
            </p:grpSpPr>
            <p:sp>
              <p:nvSpPr>
                <p:cNvPr id="52" name="Dikdörtgen 51"/>
                <p:cNvSpPr/>
                <p:nvPr/>
              </p:nvSpPr>
              <p:spPr>
                <a:xfrm>
                  <a:off x="5194300" y="5080000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kdörtgen 52"/>
                <p:cNvSpPr/>
                <p:nvPr/>
              </p:nvSpPr>
              <p:spPr>
                <a:xfrm>
                  <a:off x="5194300" y="4753553"/>
                  <a:ext cx="1168400" cy="2547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kdörtgen 53"/>
                <p:cNvSpPr/>
                <p:nvPr/>
              </p:nvSpPr>
              <p:spPr>
                <a:xfrm>
                  <a:off x="5194300" y="4047622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ikdörtgen 54"/>
                <p:cNvSpPr/>
                <p:nvPr/>
              </p:nvSpPr>
              <p:spPr>
                <a:xfrm>
                  <a:off x="5194300" y="3721175"/>
                  <a:ext cx="1168400" cy="251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Dikdörtgen 55"/>
                <p:cNvSpPr/>
                <p:nvPr/>
              </p:nvSpPr>
              <p:spPr>
                <a:xfrm>
                  <a:off x="5194300" y="3002123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5194300" y="2667792"/>
                  <a:ext cx="1168400" cy="2571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ikdörtgen 57"/>
                <p:cNvSpPr/>
                <p:nvPr/>
              </p:nvSpPr>
              <p:spPr>
                <a:xfrm>
                  <a:off x="5194300" y="1949539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ikdörtgen 58"/>
                <p:cNvSpPr/>
                <p:nvPr/>
              </p:nvSpPr>
              <p:spPr>
                <a:xfrm>
                  <a:off x="5194300" y="1622182"/>
                  <a:ext cx="1168400" cy="3011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" name="Resim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5" y="845089"/>
                <a:ext cx="1431950" cy="795767"/>
              </a:xfrm>
              <a:prstGeom prst="rect">
                <a:avLst/>
              </a:prstGeom>
            </p:spPr>
          </p:pic>
        </p:grpSp>
        <p:sp>
          <p:nvSpPr>
            <p:cNvPr id="62" name="Metin kutusu 61"/>
            <p:cNvSpPr txBox="1"/>
            <p:nvPr/>
          </p:nvSpPr>
          <p:spPr>
            <a:xfrm>
              <a:off x="5072050" y="1743739"/>
              <a:ext cx="1416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 err="1">
                  <a:latin typeface="Consolas" panose="020B0609020204030204" pitchFamily="49" charset="0"/>
                </a:rPr>
                <a:t>hekim_islem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3" name="Metin kutusu 62"/>
            <p:cNvSpPr txBox="1"/>
            <p:nvPr/>
          </p:nvSpPr>
          <p:spPr>
            <a:xfrm>
              <a:off x="5358068" y="2776737"/>
              <a:ext cx="867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>
                  <a:latin typeface="Consolas" panose="020B0609020204030204" pitchFamily="49" charset="0"/>
                </a:rPr>
                <a:t>poliklinik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4" name="Metin kutusu 63"/>
            <p:cNvSpPr txBox="1"/>
            <p:nvPr/>
          </p:nvSpPr>
          <p:spPr>
            <a:xfrm>
              <a:off x="5321837" y="379259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 err="1">
                  <a:latin typeface="Consolas" panose="020B0609020204030204" pitchFamily="49" charset="0"/>
                </a:rPr>
                <a:t>yatan_hasta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5280025" y="485304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 err="1">
                  <a:latin typeface="Consolas" panose="020B0609020204030204" pitchFamily="49" charset="0"/>
                </a:rPr>
                <a:t>saglik_kurulu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7" name="Yuvarlatılmış Dikdörtgen 66"/>
          <p:cNvSpPr/>
          <p:nvPr/>
        </p:nvSpPr>
        <p:spPr>
          <a:xfrm>
            <a:off x="6225638" y="1881474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uvarlatılmış Dikdörtgen 67"/>
          <p:cNvSpPr/>
          <p:nvPr/>
        </p:nvSpPr>
        <p:spPr>
          <a:xfrm>
            <a:off x="6072712" y="3980956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uvarlatılmış Dikdörtgen 68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uvarlatılmış Dikdörtgen 69"/>
          <p:cNvSpPr/>
          <p:nvPr/>
        </p:nvSpPr>
        <p:spPr>
          <a:xfrm>
            <a:off x="6020606" y="2933998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Yuvarlatılmış Dikdörtgen 70"/>
          <p:cNvSpPr/>
          <p:nvPr/>
        </p:nvSpPr>
        <p:spPr>
          <a:xfrm>
            <a:off x="6180151" y="2933998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Yuvarlatılmış Dikdörtgen 71"/>
          <p:cNvSpPr/>
          <p:nvPr/>
        </p:nvSpPr>
        <p:spPr>
          <a:xfrm>
            <a:off x="6073257" y="1888748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Yuvarlatılmış Dikdörtgen 72"/>
          <p:cNvSpPr/>
          <p:nvPr/>
        </p:nvSpPr>
        <p:spPr>
          <a:xfrm>
            <a:off x="5918198" y="3983763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uvarlatılmış Dikdörtgen 73"/>
          <p:cNvSpPr/>
          <p:nvPr/>
        </p:nvSpPr>
        <p:spPr>
          <a:xfrm>
            <a:off x="1233548" y="1721853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uvarlatılmış Dikdörtgen 74"/>
          <p:cNvSpPr/>
          <p:nvPr/>
        </p:nvSpPr>
        <p:spPr>
          <a:xfrm>
            <a:off x="441391" y="172185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uvarlatılmış Dikdörtgen 75"/>
          <p:cNvSpPr/>
          <p:nvPr/>
        </p:nvSpPr>
        <p:spPr>
          <a:xfrm>
            <a:off x="594317" y="17299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Yuvarlatılmış Dikdörtgen 76"/>
          <p:cNvSpPr/>
          <p:nvPr/>
        </p:nvSpPr>
        <p:spPr>
          <a:xfrm>
            <a:off x="750420" y="17218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uvarlatılmış Dikdörtgen 77"/>
          <p:cNvSpPr/>
          <p:nvPr/>
        </p:nvSpPr>
        <p:spPr>
          <a:xfrm>
            <a:off x="909965" y="17218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uvarlatılmış Dikdörtgen 78"/>
          <p:cNvSpPr/>
          <p:nvPr/>
        </p:nvSpPr>
        <p:spPr>
          <a:xfrm>
            <a:off x="1080622" y="1721853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uvarlatılmış Dikdörtgen 79"/>
          <p:cNvSpPr/>
          <p:nvPr/>
        </p:nvSpPr>
        <p:spPr>
          <a:xfrm>
            <a:off x="286877" y="1724660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10" y="5033635"/>
            <a:ext cx="506525" cy="492239"/>
          </a:xfrm>
          <a:prstGeom prst="rect">
            <a:avLst/>
          </a:prstGeom>
        </p:spPr>
      </p:pic>
      <p:sp>
        <p:nvSpPr>
          <p:cNvPr id="91" name="Akış Çizelgesi: Belge 90"/>
          <p:cNvSpPr/>
          <p:nvPr/>
        </p:nvSpPr>
        <p:spPr>
          <a:xfrm>
            <a:off x="10388534" y="1547634"/>
            <a:ext cx="1056906" cy="82379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KBB, 2</a:t>
            </a:r>
          </a:p>
          <a:p>
            <a:pPr algn="ctr"/>
            <a:r>
              <a:rPr lang="tr-TR" sz="1000" dirty="0"/>
              <a:t>Genel Cerrahi, 1</a:t>
            </a:r>
          </a:p>
          <a:p>
            <a:pPr algn="ctr"/>
            <a:r>
              <a:rPr lang="tr-TR" sz="1000" dirty="0"/>
              <a:t>Fizik Tedavi, 1</a:t>
            </a:r>
          </a:p>
          <a:p>
            <a:pPr algn="ctr"/>
            <a:endParaRPr lang="tr-TR" sz="1000" dirty="0"/>
          </a:p>
        </p:txBody>
      </p:sp>
      <p:sp>
        <p:nvSpPr>
          <p:cNvPr id="92" name="Yuvarlatılmış Dikdörtgen 91"/>
          <p:cNvSpPr/>
          <p:nvPr/>
        </p:nvSpPr>
        <p:spPr>
          <a:xfrm>
            <a:off x="5909990" y="50172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Yuvarlatılmış Dikdörtgen 92"/>
          <p:cNvSpPr/>
          <p:nvPr/>
        </p:nvSpPr>
        <p:spPr>
          <a:xfrm>
            <a:off x="6066093" y="50091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Yuvarlatılmış Dikdörtgen 93"/>
          <p:cNvSpPr/>
          <p:nvPr/>
        </p:nvSpPr>
        <p:spPr>
          <a:xfrm>
            <a:off x="6225638" y="50091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Yuvarlatılmış Dikdörtgen 94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Yuvarlatılmış Dikdörtgen 95"/>
          <p:cNvSpPr/>
          <p:nvPr/>
        </p:nvSpPr>
        <p:spPr>
          <a:xfrm>
            <a:off x="681201" y="293590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Yuvarlatılmış Dikdörtgen 96"/>
          <p:cNvSpPr/>
          <p:nvPr/>
        </p:nvSpPr>
        <p:spPr>
          <a:xfrm>
            <a:off x="834127" y="294400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Yuvarlatılmış Dikdörtgen 97"/>
          <p:cNvSpPr/>
          <p:nvPr/>
        </p:nvSpPr>
        <p:spPr>
          <a:xfrm>
            <a:off x="921223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Yuvarlatılmış Dikdörtgen 98"/>
          <p:cNvSpPr/>
          <p:nvPr/>
        </p:nvSpPr>
        <p:spPr>
          <a:xfrm>
            <a:off x="597640" y="4226715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Yuvarlatılmış Dikdörtgen 99"/>
          <p:cNvSpPr/>
          <p:nvPr/>
        </p:nvSpPr>
        <p:spPr>
          <a:xfrm>
            <a:off x="6066093" y="5000121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Yuvarlatılmış Dikdörtgen 100"/>
          <p:cNvSpPr/>
          <p:nvPr/>
        </p:nvSpPr>
        <p:spPr>
          <a:xfrm>
            <a:off x="6226299" y="5015357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Yuvarlatılmış Dikdörtgen 101"/>
          <p:cNvSpPr/>
          <p:nvPr/>
        </p:nvSpPr>
        <p:spPr>
          <a:xfrm>
            <a:off x="757150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10" y="1260161"/>
            <a:ext cx="712547" cy="223544"/>
          </a:xfrm>
          <a:prstGeom prst="rect">
            <a:avLst/>
          </a:prstGeom>
        </p:spPr>
      </p:pic>
      <p:sp>
        <p:nvSpPr>
          <p:cNvPr id="103" name="Dikdörtgen 102"/>
          <p:cNvSpPr/>
          <p:nvPr/>
        </p:nvSpPr>
        <p:spPr>
          <a:xfrm>
            <a:off x="5031222" y="744756"/>
            <a:ext cx="1472778" cy="481336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40833 0.024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32 L 0.40872 0.02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40859 0.0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40859 0.0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4086 0.0236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4086 0.0247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134 L 0.40873 0.0245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0196 -0.011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0378 -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7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534 0.4981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4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1 L 0.27813 -0.31898 " pathEditMode="relative" ptsTypes="AA">
                                      <p:cBhvr>
                                        <p:cTn id="9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41198 0.00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41041 0.001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9713 -0.033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42343 0.11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29623 -0.467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29623 -0.4675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2592 -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3 0.1169 L 0.44844 0.1129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08 L 0.42265 0.11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kış Çizelgesi: Belge 75"/>
          <p:cNvSpPr/>
          <p:nvPr/>
        </p:nvSpPr>
        <p:spPr>
          <a:xfrm>
            <a:off x="744181" y="1493548"/>
            <a:ext cx="1135419" cy="318227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4459504" y="1238283"/>
            <a:ext cx="2749864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805967" y="165260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1,"Gülsüm",35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805967" y="197904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805967" y="2283676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805967" y="260387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805967" y="2908504"/>
            <a:ext cx="889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805967" y="321313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79527" y="3531423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807955" y="3859779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8,"Gülay",33</a:t>
            </a:r>
          </a:p>
        </p:txBody>
      </p:sp>
      <p:sp>
        <p:nvSpPr>
          <p:cNvPr id="77" name="Dikdörtgen 76"/>
          <p:cNvSpPr/>
          <p:nvPr/>
        </p:nvSpPr>
        <p:spPr>
          <a:xfrm>
            <a:off x="8066127" y="1007077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Performans</a:t>
            </a:r>
            <a:endParaRPr lang="en-US" sz="2000" dirty="0">
              <a:latin typeface="Roboto"/>
            </a:endParaRPr>
          </a:p>
        </p:txBody>
      </p:sp>
      <p:sp>
        <p:nvSpPr>
          <p:cNvPr id="78" name="Dikdörtgen 77"/>
          <p:cNvSpPr/>
          <p:nvPr/>
        </p:nvSpPr>
        <p:spPr>
          <a:xfrm>
            <a:off x="8066127" y="1505712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Disk büyüklüğü</a:t>
            </a:r>
            <a:endParaRPr lang="en-US" sz="2000" dirty="0">
              <a:latin typeface="Roboto"/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8066127" y="2073107"/>
            <a:ext cx="3534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Parça sayısı </a:t>
            </a:r>
            <a:r>
              <a:rPr lang="tr-TR" sz="2000" dirty="0" err="1">
                <a:latin typeface="Roboto"/>
              </a:rPr>
              <a:t>topic</a:t>
            </a:r>
            <a:r>
              <a:rPr lang="tr-TR" sz="2000" dirty="0">
                <a:latin typeface="Roboto"/>
              </a:rPr>
              <a:t> bazında</a:t>
            </a:r>
          </a:p>
          <a:p>
            <a:pPr>
              <a:tabLst>
                <a:tab pos="355600" algn="l"/>
              </a:tabLst>
            </a:pPr>
            <a:r>
              <a:rPr lang="tr-TR" sz="2000" dirty="0">
                <a:latin typeface="Roboto"/>
              </a:rPr>
              <a:t>	</a:t>
            </a:r>
            <a:r>
              <a:rPr lang="tr-TR" sz="2000" dirty="0" err="1">
                <a:latin typeface="Roboto"/>
              </a:rPr>
              <a:t>producer</a:t>
            </a:r>
            <a:r>
              <a:rPr lang="tr-TR" sz="2000" dirty="0">
                <a:latin typeface="Roboto"/>
              </a:rPr>
              <a:t> tarafından</a:t>
            </a:r>
            <a:endParaRPr lang="en-US" sz="2000" dirty="0">
              <a:latin typeface="Roboto"/>
            </a:endParaRPr>
          </a:p>
        </p:txBody>
      </p:sp>
      <p:sp>
        <p:nvSpPr>
          <p:cNvPr id="80" name="Dikdörtgen 79"/>
          <p:cNvSpPr/>
          <p:nvPr/>
        </p:nvSpPr>
        <p:spPr>
          <a:xfrm>
            <a:off x="8066127" y="2846948"/>
            <a:ext cx="3321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Hataya karşı dayanıklılık</a:t>
            </a:r>
          </a:p>
          <a:p>
            <a:r>
              <a:rPr lang="tr-TR" sz="2000" dirty="0">
                <a:latin typeface="Roboto"/>
              </a:rPr>
              <a:t>     (</a:t>
            </a:r>
            <a:r>
              <a:rPr lang="tr-TR" sz="2000" dirty="0" err="1">
                <a:latin typeface="Roboto"/>
              </a:rPr>
              <a:t>Fault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tolerance</a:t>
            </a:r>
            <a:r>
              <a:rPr lang="tr-TR" sz="2000" dirty="0">
                <a:latin typeface="Roboto"/>
              </a:rPr>
              <a:t>)</a:t>
            </a:r>
            <a:endParaRPr lang="en-US" sz="2000" dirty="0">
              <a:latin typeface="Roboto"/>
            </a:endParaRPr>
          </a:p>
        </p:txBody>
      </p:sp>
      <p:sp>
        <p:nvSpPr>
          <p:cNvPr id="81" name="Dikdörtgen 80"/>
          <p:cNvSpPr/>
          <p:nvPr/>
        </p:nvSpPr>
        <p:spPr>
          <a:xfrm>
            <a:off x="4792549" y="24190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4796559" y="276134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3" name="Dikdörtgen 82"/>
          <p:cNvSpPr/>
          <p:nvPr/>
        </p:nvSpPr>
        <p:spPr>
          <a:xfrm>
            <a:off x="5707446" y="238129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4" name="Dikdörtgen 83"/>
          <p:cNvSpPr/>
          <p:nvPr/>
        </p:nvSpPr>
        <p:spPr>
          <a:xfrm>
            <a:off x="5733127" y="275745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5" name="Dikdörtgen 84"/>
          <p:cNvSpPr/>
          <p:nvPr/>
        </p:nvSpPr>
        <p:spPr>
          <a:xfrm>
            <a:off x="4778192" y="37995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4792549" y="41872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7" name="Dikdörtgen 86"/>
          <p:cNvSpPr/>
          <p:nvPr/>
        </p:nvSpPr>
        <p:spPr>
          <a:xfrm>
            <a:off x="5733127" y="3795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8" name="Dikdörtgen 87"/>
          <p:cNvSpPr/>
          <p:nvPr/>
        </p:nvSpPr>
        <p:spPr>
          <a:xfrm>
            <a:off x="5742487" y="40715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11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3431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3431 0.1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2188 0.025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42149 0.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2592 0.1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4263 0.129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4545 0.044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66" y="2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34635 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25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4643968" y="1238283"/>
            <a:ext cx="2690282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Offset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034974" y="2366144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034974" y="2613680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5958539" y="2369159"/>
            <a:ext cx="85417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5957631" y="2617573"/>
            <a:ext cx="85242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5957630" y="380499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5957630" y="408153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5034974" y="3806820"/>
            <a:ext cx="851515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034974" y="4085459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81" name="Yuvarlatılmış Dikdörtgen 80"/>
          <p:cNvSpPr/>
          <p:nvPr/>
        </p:nvSpPr>
        <p:spPr>
          <a:xfrm>
            <a:off x="2985601" y="1607947"/>
            <a:ext cx="239652" cy="514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Yuvarlatılmış Dikdörtgen 81"/>
          <p:cNvSpPr/>
          <p:nvPr/>
        </p:nvSpPr>
        <p:spPr>
          <a:xfrm>
            <a:off x="1671924" y="1601558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3" name="Yuvarlatılmış Dikdörtgen 82"/>
          <p:cNvSpPr/>
          <p:nvPr/>
        </p:nvSpPr>
        <p:spPr>
          <a:xfrm>
            <a:off x="1934896" y="1601820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2199065" y="1605473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Yuvarlatılmış Dikdörtgen 84"/>
          <p:cNvSpPr/>
          <p:nvPr/>
        </p:nvSpPr>
        <p:spPr>
          <a:xfrm>
            <a:off x="2459656" y="1603076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Yuvarlatılmış Dikdörtgen 85"/>
          <p:cNvSpPr/>
          <p:nvPr/>
        </p:nvSpPr>
        <p:spPr>
          <a:xfrm>
            <a:off x="2725010" y="1605473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7" name="Yuvarlatılmış Dikdörtgen 86"/>
          <p:cNvSpPr/>
          <p:nvPr/>
        </p:nvSpPr>
        <p:spPr>
          <a:xfrm>
            <a:off x="712157" y="1598508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Yuvarlatılmış Dikdörtgen 87"/>
          <p:cNvSpPr/>
          <p:nvPr/>
        </p:nvSpPr>
        <p:spPr>
          <a:xfrm>
            <a:off x="800012" y="159851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Yuvarlatılmış Dikdörtgen 88"/>
          <p:cNvSpPr/>
          <p:nvPr/>
        </p:nvSpPr>
        <p:spPr>
          <a:xfrm>
            <a:off x="876606" y="1592130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Yuvarlatılmış Dikdörtgen 89"/>
          <p:cNvSpPr/>
          <p:nvPr/>
        </p:nvSpPr>
        <p:spPr>
          <a:xfrm>
            <a:off x="993174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Yuvarlatılmış Dikdörtgen 90"/>
          <p:cNvSpPr/>
          <p:nvPr/>
        </p:nvSpPr>
        <p:spPr>
          <a:xfrm>
            <a:off x="1092253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Yuvarlatılmış Dikdörtgen 91"/>
          <p:cNvSpPr/>
          <p:nvPr/>
        </p:nvSpPr>
        <p:spPr>
          <a:xfrm>
            <a:off x="1404122" y="160987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00545"/>
              </p:ext>
            </p:extLst>
          </p:nvPr>
        </p:nvGraphicFramePr>
        <p:xfrm>
          <a:off x="616759" y="2148570"/>
          <a:ext cx="2616590" cy="25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dirty="0"/>
                        <a:t>n</a:t>
                      </a:r>
                      <a:r>
                        <a:rPr lang="tr-TR" sz="1000" baseline="0" dirty="0"/>
                        <a:t>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Dikdörtgen 92"/>
          <p:cNvSpPr/>
          <p:nvPr/>
        </p:nvSpPr>
        <p:spPr>
          <a:xfrm>
            <a:off x="1404122" y="3322328"/>
            <a:ext cx="861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Offset</a:t>
            </a:r>
            <a:endParaRPr lang="en-US" sz="2000" dirty="0">
              <a:latin typeface="Roboto"/>
            </a:endParaRPr>
          </a:p>
        </p:txBody>
      </p:sp>
      <p:cxnSp>
        <p:nvCxnSpPr>
          <p:cNvPr id="9" name="Düz Ok Bağlayıcısı 8"/>
          <p:cNvCxnSpPr>
            <a:stCxn id="93" idx="0"/>
          </p:cNvCxnSpPr>
          <p:nvPr/>
        </p:nvCxnSpPr>
        <p:spPr>
          <a:xfrm flipV="1">
            <a:off x="1834785" y="2402274"/>
            <a:ext cx="1270642" cy="9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Düz Ok Bağlayıcısı 93"/>
          <p:cNvCxnSpPr>
            <a:stCxn id="93" idx="0"/>
          </p:cNvCxnSpPr>
          <p:nvPr/>
        </p:nvCxnSpPr>
        <p:spPr>
          <a:xfrm flipH="1" flipV="1">
            <a:off x="1791750" y="2466977"/>
            <a:ext cx="43035" cy="85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Ok Bağlayıcısı 94"/>
          <p:cNvCxnSpPr>
            <a:stCxn id="93" idx="0"/>
          </p:cNvCxnSpPr>
          <p:nvPr/>
        </p:nvCxnSpPr>
        <p:spPr>
          <a:xfrm flipH="1" flipV="1">
            <a:off x="919838" y="2426835"/>
            <a:ext cx="914947" cy="89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ol Ayraç 96"/>
          <p:cNvSpPr/>
          <p:nvPr/>
        </p:nvSpPr>
        <p:spPr>
          <a:xfrm rot="5400000">
            <a:off x="1837248" y="31469"/>
            <a:ext cx="239686" cy="25774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kdörtgen 97"/>
          <p:cNvSpPr/>
          <p:nvPr/>
        </p:nvSpPr>
        <p:spPr>
          <a:xfrm>
            <a:off x="1494391" y="642551"/>
            <a:ext cx="784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Topic</a:t>
            </a:r>
            <a:endParaRPr lang="en-US" sz="2000" dirty="0">
              <a:latin typeface="Roboto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4747264" y="233427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4746765" y="258906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5815035" y="23232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5805620" y="25698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4981856" y="374996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4981888" y="4030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5883080" y="37720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5898229" y="404573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7" name="Dikdörtgen 106"/>
          <p:cNvSpPr/>
          <p:nvPr/>
        </p:nvSpPr>
        <p:spPr>
          <a:xfrm>
            <a:off x="4956938" y="23281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8" name="Dikdörtgen 107"/>
          <p:cNvSpPr/>
          <p:nvPr/>
        </p:nvSpPr>
        <p:spPr>
          <a:xfrm>
            <a:off x="4961646" y="2585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9" name="Dikdörtgen 108"/>
          <p:cNvSpPr/>
          <p:nvPr/>
        </p:nvSpPr>
        <p:spPr>
          <a:xfrm>
            <a:off x="5941827" y="233225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0" name="Dikdörtgen 109"/>
          <p:cNvSpPr/>
          <p:nvPr/>
        </p:nvSpPr>
        <p:spPr>
          <a:xfrm>
            <a:off x="5935815" y="256724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1" name="Dikdörtgen 110"/>
          <p:cNvSpPr/>
          <p:nvPr/>
        </p:nvSpPr>
        <p:spPr>
          <a:xfrm>
            <a:off x="4792373" y="375729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4803035" y="40239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3" name="Dikdörtgen 112"/>
          <p:cNvSpPr/>
          <p:nvPr/>
        </p:nvSpPr>
        <p:spPr>
          <a:xfrm>
            <a:off x="5769072" y="37800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4" name="Dikdörtgen 113"/>
          <p:cNvSpPr/>
          <p:nvPr/>
        </p:nvSpPr>
        <p:spPr>
          <a:xfrm>
            <a:off x="5782938" y="403671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5" name="Dikdörtgen 114"/>
          <p:cNvSpPr/>
          <p:nvPr/>
        </p:nvSpPr>
        <p:spPr>
          <a:xfrm>
            <a:off x="7933360" y="719495"/>
            <a:ext cx="3740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Bir mesaja erişmek için;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CD1F26"/>
                </a:solidFill>
                <a:latin typeface="Roboto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Partition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Offset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  <a:p>
            <a:pPr lvl="1" indent="-457200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bilmek gerekir.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09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1244414" y="1071149"/>
            <a:ext cx="3228975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60775" y="118716"/>
            <a:ext cx="6343744" cy="887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Karşı Dayanıklılık</a:t>
            </a:r>
          </a:p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1926524" y="192026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1922249" y="211088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046482" y="189719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3046482" y="209076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046483" y="333663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046482" y="352668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1943951" y="3359592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1938059" y="3548395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15" name="Dikdörtgen 114"/>
          <p:cNvSpPr/>
          <p:nvPr/>
        </p:nvSpPr>
        <p:spPr>
          <a:xfrm>
            <a:off x="4749225" y="2032057"/>
            <a:ext cx="236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2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</p:txBody>
      </p:sp>
      <p:sp>
        <p:nvSpPr>
          <p:cNvPr id="116" name="Dikdörtgen 115"/>
          <p:cNvSpPr/>
          <p:nvPr/>
        </p:nvSpPr>
        <p:spPr>
          <a:xfrm>
            <a:off x="1926524" y="1922571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117" name="Dikdörtgen 116"/>
          <p:cNvSpPr/>
          <p:nvPr/>
        </p:nvSpPr>
        <p:spPr>
          <a:xfrm>
            <a:off x="1922249" y="211319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118" name="Dikdörtgen 117"/>
          <p:cNvSpPr/>
          <p:nvPr/>
        </p:nvSpPr>
        <p:spPr>
          <a:xfrm>
            <a:off x="3044819" y="1895303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119" name="Dikdörtgen 118"/>
          <p:cNvSpPr/>
          <p:nvPr/>
        </p:nvSpPr>
        <p:spPr>
          <a:xfrm>
            <a:off x="3044819" y="2088870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120" name="Dikdörtgen 119"/>
          <p:cNvSpPr/>
          <p:nvPr/>
        </p:nvSpPr>
        <p:spPr>
          <a:xfrm>
            <a:off x="1944851" y="3356944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1938959" y="354574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22" name="Dikdörtgen 121"/>
          <p:cNvSpPr/>
          <p:nvPr/>
        </p:nvSpPr>
        <p:spPr>
          <a:xfrm>
            <a:off x="3046482" y="333663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123" name="Dikdörtgen 122"/>
          <p:cNvSpPr/>
          <p:nvPr/>
        </p:nvSpPr>
        <p:spPr>
          <a:xfrm>
            <a:off x="3046481" y="352668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grpSp>
        <p:nvGrpSpPr>
          <p:cNvPr id="187" name="Grup 186"/>
          <p:cNvGrpSpPr/>
          <p:nvPr/>
        </p:nvGrpSpPr>
        <p:grpSpPr>
          <a:xfrm>
            <a:off x="6373965" y="1052084"/>
            <a:ext cx="3228975" cy="3949700"/>
            <a:chOff x="4584701" y="1943100"/>
            <a:chExt cx="2565400" cy="3949700"/>
          </a:xfrm>
        </p:grpSpPr>
        <p:sp>
          <p:nvSpPr>
            <p:cNvPr id="188" name="Dikdörtgen 187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up 18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90" name="Grup 189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92" name="Dikdörtgen 191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up 192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94" name="Grup 193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25" name="Grup 22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27" name="Yamuk 22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Yamuk 22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Dikdörtgen 22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Yuvarlatılmış Dikdörtgen 22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1" name="Düz Bağlayıcı 23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Düz Bağlayıcı 23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Düz Bağlayıcı 23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26" name="Resim 22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5" name="Grup 194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16" name="Grup 21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18" name="Yamuk 21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Yamuk 21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Dikdörtgen 21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Yuvarlatılmış Dikdörtgen 22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2" name="Düz Bağlayıcı 22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Düz Bağlayıcı 22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Düz Bağlayıcı 22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7" name="Resim 216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6" name="Grup 195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07" name="Grup 20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9" name="Yamuk 20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Yamuk 20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Dikdörtgen 21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Yuvarlatılmış Dikdörtgen 21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3" name="Düz Bağlayıcı 21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Düz Bağlayıcı 21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Düz Bağlayıcı 21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08" name="Resim 20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7" name="Grup 196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98" name="Grup 19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0" name="Yamuk 19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Yamuk 20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Dikdörtgen 20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Yuvarlatılmış Dikdörtgen 20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Düz Bağlayıcı 20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Düz Bağlayıcı 20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Düz Bağlayıcı 20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9" name="Resim 19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191" name="Metin kutusu 190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234" name="Dikdörtgen 233"/>
          <p:cNvSpPr/>
          <p:nvPr/>
        </p:nvSpPr>
        <p:spPr>
          <a:xfrm>
            <a:off x="7056075" y="1901203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35" name="Dikdörtgen 234"/>
          <p:cNvSpPr/>
          <p:nvPr/>
        </p:nvSpPr>
        <p:spPr>
          <a:xfrm>
            <a:off x="7051800" y="2091822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6" name="Dikdörtgen 235"/>
          <p:cNvSpPr/>
          <p:nvPr/>
        </p:nvSpPr>
        <p:spPr>
          <a:xfrm>
            <a:off x="8176033" y="1878134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37" name="Dikdörtgen 236"/>
          <p:cNvSpPr/>
          <p:nvPr/>
        </p:nvSpPr>
        <p:spPr>
          <a:xfrm>
            <a:off x="8176033" y="207170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38" name="Dikdörtgen 237"/>
          <p:cNvSpPr/>
          <p:nvPr/>
        </p:nvSpPr>
        <p:spPr>
          <a:xfrm>
            <a:off x="8176034" y="331756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39" name="Dikdörtgen 238"/>
          <p:cNvSpPr/>
          <p:nvPr/>
        </p:nvSpPr>
        <p:spPr>
          <a:xfrm>
            <a:off x="8176033" y="350761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40" name="Dikdörtgen 239"/>
          <p:cNvSpPr/>
          <p:nvPr/>
        </p:nvSpPr>
        <p:spPr>
          <a:xfrm>
            <a:off x="7073502" y="334052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1" name="Dikdörtgen 240"/>
          <p:cNvSpPr/>
          <p:nvPr/>
        </p:nvSpPr>
        <p:spPr>
          <a:xfrm>
            <a:off x="7067610" y="352933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2" name="Dikdörtgen 241"/>
          <p:cNvSpPr/>
          <p:nvPr/>
        </p:nvSpPr>
        <p:spPr>
          <a:xfrm>
            <a:off x="8199640" y="380847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43" name="Dikdörtgen 242"/>
          <p:cNvSpPr/>
          <p:nvPr/>
        </p:nvSpPr>
        <p:spPr>
          <a:xfrm>
            <a:off x="8195365" y="399909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44" name="Dikdörtgen 243"/>
          <p:cNvSpPr/>
          <p:nvPr/>
        </p:nvSpPr>
        <p:spPr>
          <a:xfrm>
            <a:off x="7096797" y="389554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5" name="Dikdörtgen 244"/>
          <p:cNvSpPr/>
          <p:nvPr/>
        </p:nvSpPr>
        <p:spPr>
          <a:xfrm>
            <a:off x="7096797" y="408911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46" name="Dikdörtgen 245"/>
          <p:cNvSpPr/>
          <p:nvPr/>
        </p:nvSpPr>
        <p:spPr>
          <a:xfrm>
            <a:off x="8189603" y="241221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7" name="Dikdörtgen 246"/>
          <p:cNvSpPr/>
          <p:nvPr/>
        </p:nvSpPr>
        <p:spPr>
          <a:xfrm>
            <a:off x="8183711" y="260102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8" name="Dikdörtgen 247"/>
          <p:cNvSpPr/>
          <p:nvPr/>
        </p:nvSpPr>
        <p:spPr>
          <a:xfrm>
            <a:off x="7083133" y="241568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49" name="Dikdörtgen 248"/>
          <p:cNvSpPr/>
          <p:nvPr/>
        </p:nvSpPr>
        <p:spPr>
          <a:xfrm>
            <a:off x="7083132" y="2605738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50" name="Dikdörtgen 249"/>
          <p:cNvSpPr/>
          <p:nvPr/>
        </p:nvSpPr>
        <p:spPr>
          <a:xfrm>
            <a:off x="6972149" y="185176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1" name="Dikdörtgen 250"/>
          <p:cNvSpPr/>
          <p:nvPr/>
        </p:nvSpPr>
        <p:spPr>
          <a:xfrm>
            <a:off x="6983998" y="202390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2" name="Dikdörtgen 251"/>
          <p:cNvSpPr/>
          <p:nvPr/>
        </p:nvSpPr>
        <p:spPr>
          <a:xfrm>
            <a:off x="8128336" y="393882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3" name="Dikdörtgen 252"/>
          <p:cNvSpPr/>
          <p:nvPr/>
        </p:nvSpPr>
        <p:spPr>
          <a:xfrm>
            <a:off x="8120659" y="37718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4" name="Dikdörtgen 253"/>
          <p:cNvSpPr/>
          <p:nvPr/>
        </p:nvSpPr>
        <p:spPr>
          <a:xfrm>
            <a:off x="8114545" y="182798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5" name="Dikdörtgen 254"/>
          <p:cNvSpPr/>
          <p:nvPr/>
        </p:nvSpPr>
        <p:spPr>
          <a:xfrm>
            <a:off x="8126394" y="20001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6" name="Dikdörtgen 255"/>
          <p:cNvSpPr/>
          <p:nvPr/>
        </p:nvSpPr>
        <p:spPr>
          <a:xfrm>
            <a:off x="7021989" y="400868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7" name="Dikdörtgen 256"/>
          <p:cNvSpPr/>
          <p:nvPr/>
        </p:nvSpPr>
        <p:spPr>
          <a:xfrm>
            <a:off x="7014312" y="384165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8" name="Dikdörtgen 257"/>
          <p:cNvSpPr/>
          <p:nvPr/>
        </p:nvSpPr>
        <p:spPr>
          <a:xfrm>
            <a:off x="6979346" y="32900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9" name="Dikdörtgen 258"/>
          <p:cNvSpPr/>
          <p:nvPr/>
        </p:nvSpPr>
        <p:spPr>
          <a:xfrm>
            <a:off x="6991195" y="346220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0" name="Dikdörtgen 259"/>
          <p:cNvSpPr/>
          <p:nvPr/>
        </p:nvSpPr>
        <p:spPr>
          <a:xfrm>
            <a:off x="8105429" y="251981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1" name="Dikdörtgen 260"/>
          <p:cNvSpPr/>
          <p:nvPr/>
        </p:nvSpPr>
        <p:spPr>
          <a:xfrm>
            <a:off x="8097752" y="235278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2" name="Dikdörtgen 261"/>
          <p:cNvSpPr/>
          <p:nvPr/>
        </p:nvSpPr>
        <p:spPr>
          <a:xfrm>
            <a:off x="8095397" y="32807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3" name="Dikdörtgen 262"/>
          <p:cNvSpPr/>
          <p:nvPr/>
        </p:nvSpPr>
        <p:spPr>
          <a:xfrm>
            <a:off x="8107246" y="345292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4" name="Dikdörtgen 263"/>
          <p:cNvSpPr/>
          <p:nvPr/>
        </p:nvSpPr>
        <p:spPr>
          <a:xfrm>
            <a:off x="7000226" y="252833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5" name="Dikdörtgen 264"/>
          <p:cNvSpPr/>
          <p:nvPr/>
        </p:nvSpPr>
        <p:spPr>
          <a:xfrm>
            <a:off x="6992549" y="236130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80" y="3236009"/>
            <a:ext cx="1105176" cy="1105176"/>
          </a:xfrm>
          <a:prstGeom prst="rect">
            <a:avLst/>
          </a:prstGeom>
        </p:spPr>
      </p:pic>
      <p:sp>
        <p:nvSpPr>
          <p:cNvPr id="266" name="Dikdörtgen 265"/>
          <p:cNvSpPr/>
          <p:nvPr/>
        </p:nvSpPr>
        <p:spPr>
          <a:xfrm>
            <a:off x="680605" y="2307239"/>
            <a:ext cx="55591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Topic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seviyesinde belirlenir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Partitions’a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uygulanır.</a:t>
            </a:r>
            <a:endParaRPr lang="tr-TR" sz="22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76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71 0.29074 " pathEditMode="relative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71 0.29074 " pathEditMode="relative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58 0.30185 " pathEditMode="relative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58 0.30185 " pathEditMode="relative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9075 -0.130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9076 -0.131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09075 -0.11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5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9101 -0.1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15" grpId="0"/>
      <p:bldP spid="115" grpId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>
            <a:off x="5080187" y="1790440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5405718" y="2026753"/>
            <a:ext cx="917243" cy="146548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Leader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Replica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988113" y="1360394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 24"/>
          <p:cNvGrpSpPr/>
          <p:nvPr/>
        </p:nvGrpSpPr>
        <p:grpSpPr>
          <a:xfrm>
            <a:off x="5543891" y="2164959"/>
            <a:ext cx="641141" cy="1241197"/>
            <a:chOff x="10437740" y="349156"/>
            <a:chExt cx="641141" cy="1241197"/>
          </a:xfrm>
        </p:grpSpPr>
        <p:grpSp>
          <p:nvGrpSpPr>
            <p:cNvPr id="56" name="Grup 55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8" name="Yamuk 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Yamuk 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Düz Bağlayıcı 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6" name="Grup 25"/>
          <p:cNvGrpSpPr/>
          <p:nvPr/>
        </p:nvGrpSpPr>
        <p:grpSpPr>
          <a:xfrm>
            <a:off x="6424659" y="2120639"/>
            <a:ext cx="641141" cy="1241197"/>
            <a:chOff x="10437740" y="349156"/>
            <a:chExt cx="641141" cy="1241197"/>
          </a:xfrm>
        </p:grpSpPr>
        <p:grpSp>
          <p:nvGrpSpPr>
            <p:cNvPr id="47" name="Grup 46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Düz Bağlayıcı 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7" name="Grup 26"/>
          <p:cNvGrpSpPr/>
          <p:nvPr/>
        </p:nvGrpSpPr>
        <p:grpSpPr>
          <a:xfrm>
            <a:off x="5554558" y="3599673"/>
            <a:ext cx="641141" cy="1241197"/>
            <a:chOff x="10437740" y="349156"/>
            <a:chExt cx="641141" cy="1241197"/>
          </a:xfrm>
        </p:grpSpPr>
        <p:grpSp>
          <p:nvGrpSpPr>
            <p:cNvPr id="38" name="Grup 3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uvarlatılmış Dikdörtgen 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Düz Bağlayıcı 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Resim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425945" y="3556740"/>
            <a:ext cx="641141" cy="1241197"/>
            <a:chOff x="10437740" y="349156"/>
            <a:chExt cx="641141" cy="1241197"/>
          </a:xfrm>
        </p:grpSpPr>
        <p:grpSp>
          <p:nvGrpSpPr>
            <p:cNvPr id="29" name="Grup 2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1" name="Yamuk 3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amuk 3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kdörtgen 3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uvarlatılmış Dikdörtgen 3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Düz Bağlayıcı 3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Resim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2" name="Metin kutusu 21"/>
          <p:cNvSpPr txBox="1"/>
          <p:nvPr/>
        </p:nvSpPr>
        <p:spPr>
          <a:xfrm>
            <a:off x="5080187" y="1456064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6" name="Dikdörtgen 65"/>
          <p:cNvSpPr/>
          <p:nvPr/>
        </p:nvSpPr>
        <p:spPr>
          <a:xfrm>
            <a:off x="8854227" y="355105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67" name="Düz Ok Bağlayıcısı 66"/>
          <p:cNvCxnSpPr>
            <a:stCxn id="65" idx="3"/>
            <a:endCxn id="2" idx="1"/>
          </p:cNvCxnSpPr>
          <p:nvPr/>
        </p:nvCxnSpPr>
        <p:spPr>
          <a:xfrm>
            <a:off x="2510971" y="2674292"/>
            <a:ext cx="2894747" cy="85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" idx="3"/>
            <a:endCxn id="66" idx="1"/>
          </p:cNvCxnSpPr>
          <p:nvPr/>
        </p:nvCxnSpPr>
        <p:spPr>
          <a:xfrm>
            <a:off x="6322961" y="2759497"/>
            <a:ext cx="2531266" cy="1295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4" y="3599673"/>
            <a:ext cx="1242276" cy="1766047"/>
          </a:xfrm>
          <a:prstGeom prst="rect">
            <a:avLst/>
          </a:prstGeom>
        </p:spPr>
      </p:pic>
      <p:sp>
        <p:nvSpPr>
          <p:cNvPr id="71" name="Dikdörtgen 70"/>
          <p:cNvSpPr/>
          <p:nvPr/>
        </p:nvSpPr>
        <p:spPr>
          <a:xfrm>
            <a:off x="5409993" y="226742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2" name="Dikdörtgen 71"/>
          <p:cNvSpPr/>
          <p:nvPr/>
        </p:nvSpPr>
        <p:spPr>
          <a:xfrm>
            <a:off x="5405718" y="245804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3" name="Dikdörtgen 72"/>
          <p:cNvSpPr/>
          <p:nvPr/>
        </p:nvSpPr>
        <p:spPr>
          <a:xfrm>
            <a:off x="6327367" y="371680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4" name="Dikdörtgen 73"/>
          <p:cNvSpPr/>
          <p:nvPr/>
        </p:nvSpPr>
        <p:spPr>
          <a:xfrm>
            <a:off x="6323092" y="3907419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5" name="Dikdörtgen 74"/>
          <p:cNvSpPr/>
          <p:nvPr/>
        </p:nvSpPr>
        <p:spPr>
          <a:xfrm>
            <a:off x="8354238" y="849214"/>
            <a:ext cx="31192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Bir parça için tektir.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Follower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olmayan tüm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replica’lar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3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66" grpId="0" animBg="1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36" y="79667"/>
            <a:ext cx="4436590" cy="2465514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4697999" y="2317772"/>
            <a:ext cx="31192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Distributed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Partitioned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Replicated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Fault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tolerant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Scalable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Commit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log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service</a:t>
            </a:r>
            <a:endParaRPr lang="tr-TR" sz="22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768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8" y="646540"/>
            <a:ext cx="11615539" cy="5193776"/>
          </a:xfrm>
          <a:prstGeom prst="rect">
            <a:avLst/>
          </a:prstGeom>
        </p:spPr>
      </p:pic>
      <p:grpSp>
        <p:nvGrpSpPr>
          <p:cNvPr id="75" name="Grup 74"/>
          <p:cNvGrpSpPr/>
          <p:nvPr/>
        </p:nvGrpSpPr>
        <p:grpSpPr>
          <a:xfrm>
            <a:off x="3185406" y="1353697"/>
            <a:ext cx="2636526" cy="1796171"/>
            <a:chOff x="8545824" y="143584"/>
            <a:chExt cx="2747016" cy="1938337"/>
          </a:xfrm>
        </p:grpSpPr>
        <p:grpSp>
          <p:nvGrpSpPr>
            <p:cNvPr id="74" name="Grup 7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" name="Grup 6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5" name="Düz Bağlayıcı 5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Yuvarlatılmış Dikdörtgen 5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>
                      <a:latin typeface="Arial Black" panose="020B0A04020102020204" pitchFamily="34" charset="0"/>
                    </a:rPr>
                    <a:t>MARKET</a:t>
                  </a:r>
                  <a:endParaRPr 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up 7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0" name="Bulut 6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up 6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7" name="Bulut 6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Dikdörtgen 1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" name="Resim 1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5" name="Resim 6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6" name="Dikdörtgen 6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Bulut 6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up 6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23" name="Grup 2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 2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Paralelkenar 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 2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Paralelkenar 2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up 2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Paralelkenar 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up 3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Paralelkenar 3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Paralelkenar 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Paralelkenar 4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Paralelkenar 4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up 4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up 4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Paralelkenar 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up 5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2" name="Dikdörtgen 7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4002702" y="2259463"/>
            <a:ext cx="447211" cy="295955"/>
            <a:chOff x="8545824" y="143584"/>
            <a:chExt cx="2747016" cy="1938337"/>
          </a:xfrm>
        </p:grpSpPr>
        <p:grpSp>
          <p:nvGrpSpPr>
            <p:cNvPr id="77" name="Grup 7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9" name="Grup 7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3" name="Düz Bağlayıcı 12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Yuvarlatılmış Dikdörtgen 12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5" name="Düz Bağlayıcı 12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Düz Bağlayıcı 12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up 7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5" name="Bulut 11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up 11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18" name="Bulut 11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Resim 11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1" name="Resim 12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Bulut 11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up 8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2" name="Grup 8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Paralelkenar 1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up 8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Paralelkenar 1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up 8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Paralelkenar 1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Paralelkenar 1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Paralelkenar 1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Paralelkenar 1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Paralelkenar 1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Paralelkenar 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Paralelkenar 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Paralelkenar 9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Paralelkenar 9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8" name="Dikdörtgen 7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Resim 1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4922519" y="4335658"/>
            <a:ext cx="1181011" cy="1024673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3788712" y="4718729"/>
            <a:ext cx="363489" cy="338285"/>
          </a:xfrm>
          <a:prstGeom prst="rect">
            <a:avLst/>
          </a:prstGeom>
        </p:spPr>
      </p:pic>
      <p:grpSp>
        <p:nvGrpSpPr>
          <p:cNvPr id="129" name="Grup 128"/>
          <p:cNvGrpSpPr/>
          <p:nvPr/>
        </p:nvGrpSpPr>
        <p:grpSpPr>
          <a:xfrm>
            <a:off x="4021221" y="1957175"/>
            <a:ext cx="447211" cy="295955"/>
            <a:chOff x="8545824" y="143584"/>
            <a:chExt cx="2747016" cy="1938337"/>
          </a:xfrm>
        </p:grpSpPr>
        <p:grpSp>
          <p:nvGrpSpPr>
            <p:cNvPr id="130" name="Grup 12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6" name="Düz Bağlayıcı 17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Yuvarlatılmış Dikdörtgen 17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8" name="Düz Bağlayıcı 17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Düz Bağlayıcı 17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up 13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8" name="Bulut 16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up 16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1" name="Bulut 17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Dikdörtgen 17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3" name="Resim 17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5" name="Dikdörtgen 17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Bulut 16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up 13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5" name="Grup 13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Paralelkenar 1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up 13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Paralelkenar 1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Paralelkenar 1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Paralelkenar 1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Paralelkenar 1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Paralelkenar 1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Paralelkenar 1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Paralelkenar 1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Paralelkenar 1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Paralelkenar 1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Paralelkenar 1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1" name="Dikdörtgen 13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up 179"/>
          <p:cNvGrpSpPr/>
          <p:nvPr/>
        </p:nvGrpSpPr>
        <p:grpSpPr>
          <a:xfrm>
            <a:off x="4660225" y="2295326"/>
            <a:ext cx="447211" cy="295955"/>
            <a:chOff x="8545824" y="143584"/>
            <a:chExt cx="2747016" cy="1938337"/>
          </a:xfrm>
        </p:grpSpPr>
        <p:grpSp>
          <p:nvGrpSpPr>
            <p:cNvPr id="181" name="Grup 18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83" name="Grup 18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227" name="Düz Bağlayıcı 22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Yuvarlatılmış Dikdörtgen 22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29" name="Düz Bağlayıcı 22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Düz Bağlayıcı 22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up 18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219" name="Bulut 21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0" name="Grup 21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222" name="Bulut 22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Dikdörtgen 22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4" name="Resim 22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225" name="Resim 22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226" name="Dikdörtgen 22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Bulut 22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up 18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86" name="Grup 18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Paralelkenar 2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up 18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Paralelkenar 2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up 18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Paralelkenar 2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up 18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Paralelkenar 2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up 18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Paralelkenar 2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up 19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Paralelkenar 2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up 19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Paralelkenar 2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up 19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Paralelkenar 2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up 19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Paralelkenar 2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up 19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Paralelkenar 1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up 19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Paralelkenar 1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82" name="Dikdörtgen 18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up 333"/>
          <p:cNvGrpSpPr/>
          <p:nvPr/>
        </p:nvGrpSpPr>
        <p:grpSpPr>
          <a:xfrm>
            <a:off x="4682558" y="1970655"/>
            <a:ext cx="447211" cy="295955"/>
            <a:chOff x="8545824" y="143584"/>
            <a:chExt cx="2747016" cy="1938337"/>
          </a:xfrm>
        </p:grpSpPr>
        <p:grpSp>
          <p:nvGrpSpPr>
            <p:cNvPr id="335" name="Grup 33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37" name="Grup 33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381" name="Düz Bağlayıcı 38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Yuvarlatılmış Dikdörtgen 38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383" name="Düz Bağlayıcı 38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Düz Bağlayıcı 38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up 33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373" name="Bulut 37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4" name="Grup 37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376" name="Bulut 37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Dikdörtgen 37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8" name="Resim 37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379" name="Resim 37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380" name="Dikdörtgen 37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5" name="Bulut 37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up 33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40" name="Grup 33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71" name="Oval 3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Paralelkenar 3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1" name="Grup 34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9" name="Oval 3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Paralelkenar 3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2" name="Grup 34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Paralelkenar 3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3" name="Grup 34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5" name="Oval 3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Paralelkenar 3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up 34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3" name="Oval 3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Paralelkenar 3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up 34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1" name="Oval 3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Paralelkenar 3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up 34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9" name="Oval 3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Paralelkenar 3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up 34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7" name="Oval 3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Paralelkenar 3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8" name="Grup 34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5" name="Oval 3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Paralelkenar 3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9" name="Grup 34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3" name="Oval 3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Paralelkenar 3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up 34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1" name="Oval 3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Paralelkenar 3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36" name="Dikdörtgen 33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up 384"/>
          <p:cNvGrpSpPr/>
          <p:nvPr/>
        </p:nvGrpSpPr>
        <p:grpSpPr>
          <a:xfrm>
            <a:off x="4328508" y="2287488"/>
            <a:ext cx="447211" cy="295955"/>
            <a:chOff x="8545824" y="143584"/>
            <a:chExt cx="2747016" cy="1938337"/>
          </a:xfrm>
        </p:grpSpPr>
        <p:grpSp>
          <p:nvGrpSpPr>
            <p:cNvPr id="386" name="Grup 38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88" name="Grup 38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32" name="Düz Bağlayıcı 43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3" name="Yuvarlatılmış Dikdörtgen 43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34" name="Düz Bağlayıcı 43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Düz Bağlayıcı 43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up 38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24" name="Bulut 42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5" name="Grup 42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27" name="Bulut 42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Dikdörtgen 42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29" name="Resim 42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30" name="Resim 42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31" name="Dikdörtgen 43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6" name="Bulut 42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up 38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91" name="Grup 39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22" name="Oval 4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Paralelkenar 42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" name="Grup 39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20" name="Oval 41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Paralelkenar 4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" name="Grup 39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8" name="Oval 41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Paralelkenar 41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4" name="Grup 39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6" name="Oval 4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Paralelkenar 4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" name="Grup 39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Paralelkenar 4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6" name="Grup 39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2" name="Oval 4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Paralelkenar 4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" name="Grup 39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Paralelkenar 4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8" name="Grup 39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8" name="Oval 4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Paralelkenar 4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9" name="Grup 39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6" name="Oval 4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Paralelkenar 4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" name="Grup 39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Paralelkenar 4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1" name="Grup 40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2" name="Oval 4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Paralelkenar 4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87" name="Dikdörtgen 38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up 435"/>
          <p:cNvGrpSpPr/>
          <p:nvPr/>
        </p:nvGrpSpPr>
        <p:grpSpPr>
          <a:xfrm>
            <a:off x="4353841" y="1982177"/>
            <a:ext cx="447211" cy="295955"/>
            <a:chOff x="8545824" y="143584"/>
            <a:chExt cx="2747016" cy="1938337"/>
          </a:xfrm>
        </p:grpSpPr>
        <p:grpSp>
          <p:nvGrpSpPr>
            <p:cNvPr id="437" name="Grup 43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39" name="Grup 43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83" name="Düz Bağlayıcı 48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Yuvarlatılmış Dikdörtgen 48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85" name="Düz Bağlayıcı 48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Düz Bağlayıcı 48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" name="Grup 43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75" name="Bulut 47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up 47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78" name="Bulut 47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Dikdörtgen 47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80" name="Resim 47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81" name="Resim 48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82" name="Dikdörtgen 48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7" name="Bulut 47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1" name="Grup 44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42" name="Grup 44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Paralelkenar 47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up 44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71" name="Oval 4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Paralelkenar 4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4" name="Grup 44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9" name="Oval 4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Paralelkenar 4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" name="Grup 44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7" name="Oval 4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Paralelkenar 4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6" name="Grup 44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5" name="Oval 4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Paralelkenar 4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7" name="Grup 44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3" name="Oval 4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Paralelkenar 4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up 44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1" name="Oval 4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Paralelkenar 4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9" name="Grup 44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9" name="Oval 4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Paralelkenar 4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up 44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7" name="Oval 4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Paralelkenar 4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1" name="Grup 45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5" name="Oval 4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Paralelkenar 4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" name="Grup 45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3" name="Oval 4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Paralelkenar 4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8" name="Dikdörtgen 43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7" name="Resim 48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208883" y="4954364"/>
            <a:ext cx="363489" cy="338285"/>
          </a:xfrm>
          <a:prstGeom prst="rect">
            <a:avLst/>
          </a:prstGeom>
        </p:spPr>
      </p:pic>
      <p:pic>
        <p:nvPicPr>
          <p:cNvPr id="488" name="Resim 48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979201" y="5016127"/>
            <a:ext cx="363489" cy="338285"/>
          </a:xfrm>
          <a:prstGeom prst="rect">
            <a:avLst/>
          </a:prstGeom>
        </p:spPr>
      </p:pic>
      <p:pic>
        <p:nvPicPr>
          <p:cNvPr id="489" name="Resim 48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092736" y="4696050"/>
            <a:ext cx="363489" cy="338285"/>
          </a:xfrm>
          <a:prstGeom prst="rect">
            <a:avLst/>
          </a:prstGeom>
        </p:spPr>
      </p:pic>
      <p:pic>
        <p:nvPicPr>
          <p:cNvPr id="490" name="Resim 48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512907" y="4931685"/>
            <a:ext cx="363489" cy="338285"/>
          </a:xfrm>
          <a:prstGeom prst="rect">
            <a:avLst/>
          </a:prstGeom>
        </p:spPr>
      </p:pic>
      <p:pic>
        <p:nvPicPr>
          <p:cNvPr id="491" name="Resim 4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5283225" y="4993448"/>
            <a:ext cx="363489" cy="338285"/>
          </a:xfrm>
          <a:prstGeom prst="rect">
            <a:avLst/>
          </a:prstGeom>
        </p:spPr>
      </p:pic>
      <p:grpSp>
        <p:nvGrpSpPr>
          <p:cNvPr id="492" name="Grup 491"/>
          <p:cNvGrpSpPr/>
          <p:nvPr/>
        </p:nvGrpSpPr>
        <p:grpSpPr>
          <a:xfrm>
            <a:off x="3688024" y="2047683"/>
            <a:ext cx="447211" cy="295955"/>
            <a:chOff x="8545824" y="143584"/>
            <a:chExt cx="2747016" cy="1938337"/>
          </a:xfrm>
        </p:grpSpPr>
        <p:grpSp>
          <p:nvGrpSpPr>
            <p:cNvPr id="493" name="Grup 49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95" name="Grup 49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39" name="Düz Bağlayıcı 53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0" name="Yuvarlatılmış Dikdörtgen 53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41" name="Düz Bağlayıcı 54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Düz Bağlayıcı 54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Grup 49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31" name="Bulut 53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" name="Grup 53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34" name="Bulut 53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Dikdörtgen 53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36" name="Resim 53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37" name="Resim 53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38" name="Dikdörtgen 53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3" name="Bulut 53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up 49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98" name="Grup 49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9" name="Oval 5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Paralelkenar 5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up 49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7" name="Oval 5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Paralelkenar 5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" name="Grup 49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5" name="Oval 5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Paralelkenar 5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" name="Grup 50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3" name="Oval 5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Paralelkenar 5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Grup 50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1" name="Oval 5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Paralelkenar 5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Grup 50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9" name="Oval 5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Paralelkenar 5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Grup 50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7" name="Oval 5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Paralelkenar 5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up 50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Paralelkenar 5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" name="Grup 50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3" name="Oval 5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Paralelkenar 5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up 50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1" name="Oval 5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Paralelkenar 5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" name="Grup 50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09" name="Oval 5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Paralelkenar 5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94" name="Dikdörtgen 49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up 542"/>
          <p:cNvGrpSpPr/>
          <p:nvPr/>
        </p:nvGrpSpPr>
        <p:grpSpPr>
          <a:xfrm>
            <a:off x="3706543" y="1745395"/>
            <a:ext cx="447211" cy="295955"/>
            <a:chOff x="8545824" y="143584"/>
            <a:chExt cx="2747016" cy="1938337"/>
          </a:xfrm>
        </p:grpSpPr>
        <p:grpSp>
          <p:nvGrpSpPr>
            <p:cNvPr id="544" name="Grup 54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46" name="Grup 54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90" name="Düz Bağlayıcı 58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Yuvarlatılmış Dikdörtgen 59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2" name="Düz Bağlayıcı 59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Düz Bağlayıcı 59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up 54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82" name="Bulut 58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" name="Grup 58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85" name="Bulut 58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Dikdörtgen 58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7" name="Resim 58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88" name="Resim 58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89" name="Dikdörtgen 58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4" name="Bulut 58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8" name="Grup 54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549" name="Grup 54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80" name="Oval 5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Paralelkenar 5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0" name="Grup 54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8" name="Oval 5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Paralelkenar 5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1" name="Grup 55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6" name="Oval 5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Paralelkenar 5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2" name="Grup 55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4" name="Oval 5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Paralelkenar 5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" name="Grup 55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2" name="Oval 5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Paralelkenar 5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" name="Grup 55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0" name="Oval 5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Paralelkenar 5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" name="Grup 55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8" name="Oval 5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Paralelkenar 5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" name="Grup 55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6" name="Oval 5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Paralelkenar 5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" name="Grup 55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4" name="Oval 5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Paralelkenar 5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" name="Grup 55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Paralelkenar 5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up 55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0" name="Oval 5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Paralelkenar 5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45" name="Dikdörtgen 54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up 593"/>
          <p:cNvGrpSpPr/>
          <p:nvPr/>
        </p:nvGrpSpPr>
        <p:grpSpPr>
          <a:xfrm>
            <a:off x="4345547" y="2083546"/>
            <a:ext cx="447211" cy="295955"/>
            <a:chOff x="8545824" y="143584"/>
            <a:chExt cx="2747016" cy="1938337"/>
          </a:xfrm>
        </p:grpSpPr>
        <p:grpSp>
          <p:nvGrpSpPr>
            <p:cNvPr id="595" name="Grup 59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97" name="Grup 59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41" name="Düz Bağlayıcı 64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Yuvarlatılmış Dikdörtgen 64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43" name="Düz Bağlayıcı 64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Düz Bağlayıcı 64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8" name="Grup 59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33" name="Bulut 63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" name="Grup 63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36" name="Bulut 63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Dikdörtgen 63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8" name="Resim 6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39" name="Resim 6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40" name="Dikdörtgen 63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5" name="Bulut 63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up 59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00" name="Grup 59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31" name="Oval 6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Paralelkenar 6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" name="Grup 60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9" name="Oval 6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Paralelkenar 6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" name="Grup 60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7" name="Oval 6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Paralelkenar 6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" name="Grup 60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5" name="Oval 6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Paralelkenar 6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" name="Grup 60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3" name="Oval 6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Paralelkenar 6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" name="Grup 60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1" name="Oval 6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Paralelkenar 6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" name="Grup 60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9" name="Oval 6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Paralelkenar 6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7" name="Grup 60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7" name="Oval 6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Paralelkenar 6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up 60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5" name="Oval 6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Paralelkenar 6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9" name="Grup 60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3" name="Oval 6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Paralelkenar 6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" name="Grup 60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1" name="Oval 6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Paralelkenar 6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96" name="Dikdörtgen 59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up 644"/>
          <p:cNvGrpSpPr/>
          <p:nvPr/>
        </p:nvGrpSpPr>
        <p:grpSpPr>
          <a:xfrm>
            <a:off x="4367880" y="1758875"/>
            <a:ext cx="447211" cy="295955"/>
            <a:chOff x="8545824" y="143584"/>
            <a:chExt cx="2747016" cy="1938337"/>
          </a:xfrm>
        </p:grpSpPr>
        <p:grpSp>
          <p:nvGrpSpPr>
            <p:cNvPr id="646" name="Grup 64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8" name="Grup 64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92" name="Düz Bağlayıcı 69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Yuvarlatılmış Dikdörtgen 69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94" name="Düz Bağlayıcı 69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Düz Bağlayıcı 69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up 64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84" name="Bulut 68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5" name="Grup 68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87" name="Bulut 68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8" name="Dikdörtgen 68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9" name="Resim 68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90" name="Resim 68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91" name="Dikdörtgen 69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6" name="Bulut 68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0" name="Grup 64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51" name="Grup 65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82" name="Oval 6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Paralelkenar 6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2" name="Grup 65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80" name="Oval 6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Paralelkenar 6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3" name="Grup 65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8" name="Oval 6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Paralelkenar 6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4" name="Grup 65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6" name="Oval 6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Paralelkenar 6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5" name="Grup 65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4" name="Oval 6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Paralelkenar 6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6" name="Grup 65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2" name="Oval 6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Paralelkenar 6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7" name="Grup 65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0" name="Oval 6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Paralelkenar 6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8" name="Grup 65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8" name="Oval 6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Paralelkenar 6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9" name="Grup 65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6" name="Oval 6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Paralelkenar 6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0" name="Grup 65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4" name="Oval 6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Paralelkenar 6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1" name="Grup 66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2" name="Oval 6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Paralelkenar 6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47" name="Dikdörtgen 64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up 695"/>
          <p:cNvGrpSpPr/>
          <p:nvPr/>
        </p:nvGrpSpPr>
        <p:grpSpPr>
          <a:xfrm>
            <a:off x="4013830" y="2075708"/>
            <a:ext cx="447211" cy="295955"/>
            <a:chOff x="8545824" y="143584"/>
            <a:chExt cx="2747016" cy="1938337"/>
          </a:xfrm>
        </p:grpSpPr>
        <p:grpSp>
          <p:nvGrpSpPr>
            <p:cNvPr id="697" name="Grup 69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99" name="Grup 69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3" name="Düz Bağlayıcı 74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4" name="Yuvarlatılmış Dikdörtgen 74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45" name="Düz Bağlayıcı 74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Düz Bağlayıcı 74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0" name="Grup 69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35" name="Bulut 73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6" name="Grup 73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38" name="Bulut 73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Dikdörtgen 73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40" name="Resim 73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41" name="Resim 74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42" name="Dikdörtgen 74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7" name="Bulut 73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up 70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02" name="Grup 70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33" name="Oval 7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Paralelkenar 7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up 70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31" name="Oval 7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Paralelkenar 7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4" name="Grup 70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9" name="Oval 7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Paralelkenar 7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5" name="Grup 70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7" name="Oval 7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Paralelkenar 7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6" name="Grup 70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5" name="Oval 7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Paralelkenar 7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7" name="Grup 70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3" name="Oval 7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Paralelkenar 7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up 70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1" name="Oval 7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Paralelkenar 7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9" name="Grup 70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9" name="Oval 7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Paralelkenar 7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0" name="Grup 70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7" name="Oval 7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Paralelkenar 7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1" name="Grup 71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5" name="Oval 7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Paralelkenar 7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up 71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3" name="Oval 7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Paralelkenar 7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98" name="Dikdörtgen 69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up 746"/>
          <p:cNvGrpSpPr/>
          <p:nvPr/>
        </p:nvGrpSpPr>
        <p:grpSpPr>
          <a:xfrm>
            <a:off x="4039163" y="1770397"/>
            <a:ext cx="447211" cy="295955"/>
            <a:chOff x="8545824" y="143584"/>
            <a:chExt cx="2747016" cy="1938337"/>
          </a:xfrm>
        </p:grpSpPr>
        <p:grpSp>
          <p:nvGrpSpPr>
            <p:cNvPr id="748" name="Grup 74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50" name="Grup 74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94" name="Düz Bağlayıcı 79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5" name="Yuvarlatılmış Dikdörtgen 79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96" name="Düz Bağlayıcı 79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Düz Bağlayıcı 79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1" name="Grup 75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86" name="Bulut 78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7" name="Grup 78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89" name="Bulut 78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Dikdörtgen 78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91" name="Resim 79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92" name="Resim 79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93" name="Dikdörtgen 79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8" name="Bulut 78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2" name="Grup 75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53" name="Grup 75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4" name="Oval 7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Paralelkenar 7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4" name="Grup 75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82" name="Oval 7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Paralelkenar 7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5" name="Grup 75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0" name="Oval 7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Paralelkenar 7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6" name="Grup 75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8" name="Oval 7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Paralelkenar 7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7" name="Grup 75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6" name="Oval 7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Paralelkenar 7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8" name="Grup 75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4" name="Oval 7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Paralelkenar 7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9" name="Grup 75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2" name="Oval 7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Paralelkenar 7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0" name="Grup 75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0" name="Oval 7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Paralelkenar 7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1" name="Grup 76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8" name="Oval 7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Paralelkenar 7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up 76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66" name="Oval 7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Paralelkenar 7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up 76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4" name="Oval 7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Paralelkenar 7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49" name="Dikdörtgen 74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8" name="Grup 797"/>
          <p:cNvGrpSpPr/>
          <p:nvPr/>
        </p:nvGrpSpPr>
        <p:grpSpPr>
          <a:xfrm>
            <a:off x="3694737" y="2467173"/>
            <a:ext cx="447211" cy="295955"/>
            <a:chOff x="8545824" y="143584"/>
            <a:chExt cx="2747016" cy="1938337"/>
          </a:xfrm>
        </p:grpSpPr>
        <p:grpSp>
          <p:nvGrpSpPr>
            <p:cNvPr id="799" name="Grup 798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01" name="Grup 800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45" name="Düz Bağlayıcı 84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6" name="Yuvarlatılmış Dikdörtgen 845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47" name="Düz Bağlayıcı 846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Düz Bağlayıcı 847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up 801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37" name="Bulut 836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8" name="Grup 83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40" name="Bulut 839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Dikdörtgen 840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42" name="Resim 841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43" name="Resim 84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44" name="Dikdörtgen 843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9" name="Bulut 83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3" name="Grup 80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04" name="Grup 803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5" name="Oval 8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Paralelkenar 8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5" name="Grup 804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33" name="Oval 8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Paralelkenar 8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6" name="Grup 805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1" name="Oval 8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Paralelkenar 8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7" name="Grup 806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9" name="Oval 8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Paralelkenar 8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8" name="Grup 807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7" name="Oval 8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Paralelkenar 8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9" name="Grup 808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5" name="Oval 8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Paralelkenar 8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0" name="Grup 809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3" name="Oval 8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Paralelkenar 8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1" name="Grup 810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1" name="Oval 8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Paralelkenar 8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2" name="Grup 811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9" name="Oval 8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Paralelkenar 8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up 812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17" name="Oval 8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Paralelkenar 8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up 813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5" name="Oval 8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Paralelkenar 8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00" name="Dikdörtgen 799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up 848"/>
          <p:cNvGrpSpPr/>
          <p:nvPr/>
        </p:nvGrpSpPr>
        <p:grpSpPr>
          <a:xfrm>
            <a:off x="3713256" y="2164885"/>
            <a:ext cx="447211" cy="295955"/>
            <a:chOff x="8545824" y="143584"/>
            <a:chExt cx="2747016" cy="1938337"/>
          </a:xfrm>
        </p:grpSpPr>
        <p:grpSp>
          <p:nvGrpSpPr>
            <p:cNvPr id="850" name="Grup 84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52" name="Grup 85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96" name="Düz Bağlayıcı 89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7" name="Yuvarlatılmış Dikdörtgen 89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98" name="Düz Bağlayıcı 89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Düz Bağlayıcı 89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3" name="Grup 85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88" name="Bulut 88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9" name="Grup 88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91" name="Bulut 89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Dikdörtgen 89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93" name="Resim 89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94" name="Resim 89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95" name="Dikdörtgen 89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0" name="Bulut 88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4" name="Grup 85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5" name="Grup 85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6" name="Oval 8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7" name="Paralelkenar 8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up 85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4" name="Oval 8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Paralelkenar 8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7" name="Grup 85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2" name="Oval 8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3" name="Paralelkenar 8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8" name="Grup 85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0" name="Oval 8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Paralelkenar 8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9" name="Grup 85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8" name="Oval 8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Paralelkenar 8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0" name="Grup 85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6" name="Oval 8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Paralelkenar 8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1" name="Grup 86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4" name="Oval 8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Paralelkenar 8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2" name="Grup 86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2" name="Oval 8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Paralelkenar 8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3" name="Grup 86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0" name="Oval 8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Paralelkenar 8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4" name="Grup 86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68" name="Oval 8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Paralelkenar 8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5" name="Grup 86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66" name="Oval 8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Paralelkenar 8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51" name="Dikdörtgen 85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0" name="Grup 899"/>
          <p:cNvGrpSpPr/>
          <p:nvPr/>
        </p:nvGrpSpPr>
        <p:grpSpPr>
          <a:xfrm>
            <a:off x="4352260" y="2503036"/>
            <a:ext cx="447211" cy="295955"/>
            <a:chOff x="8545824" y="143584"/>
            <a:chExt cx="2747016" cy="1938337"/>
          </a:xfrm>
        </p:grpSpPr>
        <p:grpSp>
          <p:nvGrpSpPr>
            <p:cNvPr id="901" name="Grup 90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03" name="Grup 90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47" name="Düz Bağlayıcı 94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8" name="Yuvarlatılmış Dikdörtgen 94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49" name="Düz Bağlayıcı 94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Düz Bağlayıcı 94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4" name="Grup 90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39" name="Bulut 93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0" name="Grup 93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42" name="Bulut 94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Dikdörtgen 94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4" name="Resim 94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45" name="Resim 94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46" name="Dikdörtgen 94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1" name="Bulut 94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5" name="Grup 90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06" name="Grup 90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7" name="Oval 9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Paralelkenar 9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7" name="Grup 90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5" name="Oval 9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Paralelkenar 9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8" name="Grup 90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3" name="Oval 9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Paralelkenar 9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9" name="Grup 90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1" name="Oval 9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Paralelkenar 9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0" name="Grup 90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9" name="Oval 9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Paralelkenar 9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1" name="Grup 91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7" name="Oval 9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Paralelkenar 9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2" name="Grup 91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5" name="Oval 9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Paralelkenar 9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3" name="Grup 91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3" name="Oval 9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Paralelkenar 9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4" name="Grup 91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1" name="Oval 9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Paralelkenar 9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5" name="Grup 91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19" name="Oval 9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Paralelkenar 9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6" name="Grup 91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17" name="Oval 9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Paralelkenar 9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02" name="Dikdörtgen 90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1" name="Grup 950"/>
          <p:cNvGrpSpPr/>
          <p:nvPr/>
        </p:nvGrpSpPr>
        <p:grpSpPr>
          <a:xfrm>
            <a:off x="4374593" y="2178365"/>
            <a:ext cx="447211" cy="295955"/>
            <a:chOff x="8545824" y="143584"/>
            <a:chExt cx="2747016" cy="1938337"/>
          </a:xfrm>
        </p:grpSpPr>
        <p:grpSp>
          <p:nvGrpSpPr>
            <p:cNvPr id="952" name="Grup 951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54" name="Grup 95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98" name="Düz Bağlayıcı 997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Yuvarlatılmış Dikdörtgen 998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00" name="Düz Bağlayıcı 999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Düz Bağlayıcı 1000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5" name="Grup 954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90" name="Bulut 98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1" name="Grup 990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93" name="Bulut 992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Dikdörtgen 993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95" name="Resim 99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96" name="Resim 995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97" name="Dikdörtgen 996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2" name="Bulut 991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6" name="Grup 955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57" name="Grup 956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8" name="Oval 9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Paralelkenar 9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8" name="Grup 957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6" name="Oval 9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Paralelkenar 9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9" name="Grup 958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4" name="Oval 9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Paralelkenar 9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up 95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2" name="Oval 9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Paralelkenar 9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1" name="Grup 960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0" name="Oval 9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Paralelkenar 9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2" name="Grup 961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8" name="Oval 9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Paralelkenar 9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3" name="Grup 962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6" name="Oval 9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Paralelkenar 9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4" name="Grup 963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4" name="Oval 9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Paralelkenar 9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5" name="Grup 96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2" name="Oval 9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Paralelkenar 9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up 965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0" name="Oval 9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Paralelkenar 9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7" name="Grup 966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8" name="Oval 9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Paralelkenar 9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53" name="Dikdörtgen 952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2" name="Grup 1001"/>
          <p:cNvGrpSpPr/>
          <p:nvPr/>
        </p:nvGrpSpPr>
        <p:grpSpPr>
          <a:xfrm>
            <a:off x="4020543" y="2495198"/>
            <a:ext cx="447211" cy="295955"/>
            <a:chOff x="8545824" y="143584"/>
            <a:chExt cx="2747016" cy="1938337"/>
          </a:xfrm>
        </p:grpSpPr>
        <p:grpSp>
          <p:nvGrpSpPr>
            <p:cNvPr id="1003" name="Grup 100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05" name="Grup 100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049" name="Düz Bağlayıcı 104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0" name="Yuvarlatılmış Dikdörtgen 104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51" name="Düz Bağlayıcı 105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Düz Bağlayıcı 105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6" name="Grup 100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41" name="Bulut 104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2" name="Grup 104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44" name="Bulut 104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Dikdörtgen 104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6" name="Resim 104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47" name="Resim 104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48" name="Dikdörtgen 104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3" name="Bulut 104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up 100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08" name="Grup 100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9" name="Oval 103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0" name="Paralelkenar 103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9" name="Grup 100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7" name="Oval 10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Paralelkenar 10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0" name="Grup 100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5" name="Oval 10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Paralelkenar 10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1" name="Grup 101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3" name="Oval 10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Paralelkenar 10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2" name="Grup 101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1" name="Oval 10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Paralelkenar 10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3" name="Grup 101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9" name="Oval 10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Paralelkenar 10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4" name="Grup 101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7" name="Oval 10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8" name="Paralelkenar 10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5" name="Grup 101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5" name="Oval 10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Paralelkenar 10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6" name="Grup 101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3" name="Oval 10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Paralelkenar 10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7" name="Grup 101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1" name="Oval 10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Paralelkenar 10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8" name="Grup 101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9" name="Oval 10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Paralelkenar 10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4" name="Dikdörtgen 100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3" name="Grup 1052"/>
          <p:cNvGrpSpPr/>
          <p:nvPr/>
        </p:nvGrpSpPr>
        <p:grpSpPr>
          <a:xfrm>
            <a:off x="4045876" y="2189887"/>
            <a:ext cx="447211" cy="295955"/>
            <a:chOff x="8545824" y="143584"/>
            <a:chExt cx="2747016" cy="1938337"/>
          </a:xfrm>
        </p:grpSpPr>
        <p:grpSp>
          <p:nvGrpSpPr>
            <p:cNvPr id="1054" name="Grup 105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56" name="Grup 105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100" name="Düz Bağlayıcı 109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1" name="Yuvarlatılmış Dikdörtgen 110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102" name="Düz Bağlayıcı 110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Düz Bağlayıcı 110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up 105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92" name="Bulut 109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3" name="Grup 109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95" name="Bulut 109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6" name="Dikdörtgen 109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97" name="Resim 109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98" name="Resim 109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99" name="Dikdörtgen 109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4" name="Bulut 109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8" name="Grup 105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59" name="Grup 105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0" name="Oval 108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Paralelkenar 109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0" name="Grup 105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8" name="Oval 10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Paralelkenar 10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1" name="Grup 106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6" name="Oval 10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Paralelkenar 10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2" name="Grup 106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4" name="Oval 10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Paralelkenar 10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3" name="Grup 106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2" name="Oval 10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Paralelkenar 10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4" name="Grup 106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0" name="Oval 10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Paralelkenar 10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5" name="Grup 106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8" name="Oval 10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Paralelkenar 10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6" name="Grup 106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6" name="Oval 10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7" name="Paralelkenar 10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7" name="Grup 106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4" name="Oval 10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5" name="Paralelkenar 10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8" name="Grup 106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2" name="Oval 10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3" name="Paralelkenar 10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9" name="Grup 106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0" name="Oval 10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Paralelkenar 10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55" name="Dikdörtgen 105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4" name="Resim 1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21" y="4823475"/>
            <a:ext cx="370707" cy="183648"/>
          </a:xfrm>
          <a:prstGeom prst="rect">
            <a:avLst/>
          </a:prstGeom>
        </p:spPr>
      </p:pic>
      <p:pic>
        <p:nvPicPr>
          <p:cNvPr id="1105" name="Resim 1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33" y="5016127"/>
            <a:ext cx="370707" cy="183648"/>
          </a:xfrm>
          <a:prstGeom prst="rect">
            <a:avLst/>
          </a:prstGeom>
        </p:spPr>
      </p:pic>
      <p:pic>
        <p:nvPicPr>
          <p:cNvPr id="1106" name="Resim 1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15" y="5157175"/>
            <a:ext cx="370707" cy="183648"/>
          </a:xfrm>
          <a:prstGeom prst="rect">
            <a:avLst/>
          </a:prstGeom>
        </p:spPr>
      </p:pic>
      <p:pic>
        <p:nvPicPr>
          <p:cNvPr id="1107" name="Resim 1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63" y="5282026"/>
            <a:ext cx="370707" cy="183648"/>
          </a:xfrm>
          <a:prstGeom prst="rect">
            <a:avLst/>
          </a:prstGeom>
        </p:spPr>
      </p:pic>
      <p:pic>
        <p:nvPicPr>
          <p:cNvPr id="1108" name="Resim 110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66" y="5333295"/>
            <a:ext cx="370707" cy="183648"/>
          </a:xfrm>
          <a:prstGeom prst="rect">
            <a:avLst/>
          </a:prstGeom>
        </p:spPr>
      </p:pic>
      <p:pic>
        <p:nvPicPr>
          <p:cNvPr id="1109" name="Resim 1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5" y="5318951"/>
            <a:ext cx="370707" cy="183648"/>
          </a:xfrm>
          <a:prstGeom prst="rect">
            <a:avLst/>
          </a:prstGeom>
        </p:spPr>
      </p:pic>
      <p:pic>
        <p:nvPicPr>
          <p:cNvPr id="1110" name="Resim 1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56" y="2257722"/>
            <a:ext cx="370707" cy="183648"/>
          </a:xfrm>
          <a:prstGeom prst="rect">
            <a:avLst/>
          </a:prstGeom>
        </p:spPr>
      </p:pic>
      <p:pic>
        <p:nvPicPr>
          <p:cNvPr id="1111" name="Resim 1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47" y="2246774"/>
            <a:ext cx="370707" cy="183648"/>
          </a:xfrm>
          <a:prstGeom prst="rect">
            <a:avLst/>
          </a:prstGeom>
        </p:spPr>
      </p:pic>
      <p:pic>
        <p:nvPicPr>
          <p:cNvPr id="1112" name="Resim 1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55" y="2271478"/>
            <a:ext cx="370707" cy="183648"/>
          </a:xfrm>
          <a:prstGeom prst="rect">
            <a:avLst/>
          </a:prstGeom>
        </p:spPr>
      </p:pic>
      <p:pic>
        <p:nvPicPr>
          <p:cNvPr id="1113" name="Resim 1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71" y="2182593"/>
            <a:ext cx="370707" cy="183648"/>
          </a:xfrm>
          <a:prstGeom prst="rect">
            <a:avLst/>
          </a:prstGeom>
        </p:spPr>
      </p:pic>
      <p:pic>
        <p:nvPicPr>
          <p:cNvPr id="1114" name="Resim 1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60" y="2053911"/>
            <a:ext cx="370707" cy="183648"/>
          </a:xfrm>
          <a:prstGeom prst="rect">
            <a:avLst/>
          </a:prstGeom>
        </p:spPr>
      </p:pic>
      <p:pic>
        <p:nvPicPr>
          <p:cNvPr id="1115" name="Resim 1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84" y="1813568"/>
            <a:ext cx="370707" cy="183648"/>
          </a:xfrm>
          <a:prstGeom prst="rect">
            <a:avLst/>
          </a:prstGeom>
        </p:spPr>
      </p:pic>
      <p:pic>
        <p:nvPicPr>
          <p:cNvPr id="1116" name="Resim 1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58" y="1814761"/>
            <a:ext cx="370707" cy="183648"/>
          </a:xfrm>
          <a:prstGeom prst="rect">
            <a:avLst/>
          </a:prstGeom>
        </p:spPr>
      </p:pic>
      <p:pic>
        <p:nvPicPr>
          <p:cNvPr id="1117" name="Resim 1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4" y="1819948"/>
            <a:ext cx="370707" cy="183648"/>
          </a:xfrm>
          <a:prstGeom prst="rect">
            <a:avLst/>
          </a:prstGeom>
        </p:spPr>
      </p:pic>
      <p:grpSp>
        <p:nvGrpSpPr>
          <p:cNvPr id="1118" name="Grup 1117"/>
          <p:cNvGrpSpPr/>
          <p:nvPr/>
        </p:nvGrpSpPr>
        <p:grpSpPr>
          <a:xfrm>
            <a:off x="5083100" y="1482323"/>
            <a:ext cx="1426294" cy="3196087"/>
            <a:chOff x="4816475" y="946708"/>
            <a:chExt cx="1924050" cy="4577792"/>
          </a:xfrm>
        </p:grpSpPr>
        <p:sp>
          <p:nvSpPr>
            <p:cNvPr id="1119" name="Dikdörtgen 111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Dikdörtgen 1119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Dikdörtgen 1120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Dikdörtgen 1121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Dikdörtgen 1122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Dikdörtgen 1123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Dikdörtgen 1124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Dikdörtgen 1125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Metin kutusu 1126"/>
            <p:cNvSpPr txBox="1"/>
            <p:nvPr/>
          </p:nvSpPr>
          <p:spPr>
            <a:xfrm>
              <a:off x="4816475" y="946708"/>
              <a:ext cx="1924050" cy="352665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 Black" panose="020B0A04020102020204" pitchFamily="34" charset="0"/>
                </a:rPr>
                <a:t>ANKARA HALİ</a:t>
              </a:r>
              <a:endParaRPr lang="en-US" sz="10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0301 L 0.05885 -0.32894 " pathEditMode="relative" ptsTypes="AA">
                                      <p:cBhvr>
                                        <p:cTn id="195" dur="2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1445 -0.4687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2344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00703 -0.377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886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677 -0.39259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963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01901 -0.4016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2009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332 -0.4791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76" dur="3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78" dur="30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0" dur="3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2" dur="3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4" dur="3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6" dur="3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8" dur="3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90" dur="3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662706" y="200269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up 77"/>
          <p:cNvGrpSpPr/>
          <p:nvPr/>
        </p:nvGrpSpPr>
        <p:grpSpPr>
          <a:xfrm>
            <a:off x="4816475" y="946708"/>
            <a:ext cx="1924050" cy="4577792"/>
            <a:chOff x="4816475" y="946708"/>
            <a:chExt cx="1924050" cy="4577792"/>
          </a:xfrm>
        </p:grpSpPr>
        <p:sp>
          <p:nvSpPr>
            <p:cNvPr id="9" name="Dikdörtgen 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4816475" y="946708"/>
              <a:ext cx="1924050" cy="307777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>
                  <a:latin typeface="Arial Black" panose="020B0A04020102020204" pitchFamily="34" charset="0"/>
                </a:rPr>
                <a:t>ANKARA HALİ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357306" y="944071"/>
            <a:ext cx="1488657" cy="1076078"/>
            <a:chOff x="8545824" y="143584"/>
            <a:chExt cx="2747016" cy="1938337"/>
          </a:xfrm>
        </p:grpSpPr>
        <p:grpSp>
          <p:nvGrpSpPr>
            <p:cNvPr id="28" name="Grup 2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0" name="Grup 2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" name="Düz Bağlayıcı 7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Yuvarlatılmış Dikdörtgen 7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 3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6" name="Bulut 6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up 6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9" name="Bulut 6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Dikdörtgen 6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1" name="Resim 7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2" name="Resim 71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3" name="Dikdörtgen 7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Bulut 6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up 3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3" name="Grup 3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Paralelkenar 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up 3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Paralelkenar 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 3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Paralelkenar 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Paralelkenar 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up 3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Paralelkenar 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up 3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Paralelkenar 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up 3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Paralelkenar 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up 4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Paralelkenar 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 4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Paralelkenar 4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9" name="Dikdörtgen 2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276535" y="2486310"/>
            <a:ext cx="1488657" cy="1076078"/>
            <a:chOff x="8545824" y="143584"/>
            <a:chExt cx="2747016" cy="1938337"/>
          </a:xfrm>
        </p:grpSpPr>
        <p:grpSp>
          <p:nvGrpSpPr>
            <p:cNvPr id="80" name="Grup 7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2" name="Grup 8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6" name="Düz Bağlayıcı 12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up 8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8" name="Bulut 11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up 11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21" name="Bulut 12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3" name="Resim 12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4" name="Resim 12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5" name="Dikdörtgen 12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Bulut 11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up 8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" name="Grup 8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Paralelkenar 1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Paralelkenar 1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Paralelkenar 1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Paralelkenar 1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Paralelkenar 1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Paralelkenar 1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Paralelkenar 1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Paralelkenar 1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up 9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Paralelkenar 10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up 9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Paralelkenar 9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up 9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Paralelkenar 9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1" name="Dikdörtgen 8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up 129"/>
          <p:cNvGrpSpPr/>
          <p:nvPr/>
        </p:nvGrpSpPr>
        <p:grpSpPr>
          <a:xfrm>
            <a:off x="255404" y="4126284"/>
            <a:ext cx="1488657" cy="1076078"/>
            <a:chOff x="8545824" y="143584"/>
            <a:chExt cx="2747016" cy="1938337"/>
          </a:xfrm>
        </p:grpSpPr>
        <p:grpSp>
          <p:nvGrpSpPr>
            <p:cNvPr id="131" name="Grup 13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7" name="Düz Bağlayıcı 17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 13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9" name="Bulut 16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up 16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2" name="Bulut 17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Dikdörtgen 17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5" name="Resim 174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6" name="Dikdörtgen 17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Bulut 17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up 13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6" name="Grup 13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Paralelkenar 1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Paralelkenar 1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Paralelkenar 1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Paralelkenar 1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Paralelkenar 1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7" name="Oval 1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Paralelkenar 1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Paralelkenar 1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Paralelkenar 1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Paralelkenar 1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Paralelkenar 1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up 14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7" name="Oval 14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Paralelkenar 14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2" name="Dikdörtgen 13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1" name="Resim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809649"/>
            <a:ext cx="1181011" cy="102467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2623120"/>
            <a:ext cx="1181011" cy="102467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3" y="4394940"/>
            <a:ext cx="1181011" cy="102467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1321494"/>
            <a:ext cx="626489" cy="310362"/>
          </a:xfrm>
          <a:prstGeom prst="rect">
            <a:avLst/>
          </a:prstGeom>
        </p:spPr>
      </p:pic>
      <p:pic>
        <p:nvPicPr>
          <p:cNvPr id="185" name="Resim 1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2" y="1310805"/>
            <a:ext cx="221846" cy="221846"/>
          </a:xfrm>
          <a:prstGeom prst="rect">
            <a:avLst/>
          </a:prstGeom>
        </p:spPr>
      </p:pic>
      <p:pic>
        <p:nvPicPr>
          <p:cNvPr id="187" name="Resim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2" y="1545531"/>
            <a:ext cx="221846" cy="221846"/>
          </a:xfrm>
          <a:prstGeom prst="rect">
            <a:avLst/>
          </a:prstGeom>
        </p:spPr>
      </p:pic>
      <p:pic>
        <p:nvPicPr>
          <p:cNvPr id="188" name="Resim 1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77" y="1545531"/>
            <a:ext cx="221846" cy="221846"/>
          </a:xfrm>
          <a:prstGeom prst="rect">
            <a:avLst/>
          </a:prstGeom>
        </p:spPr>
      </p:pic>
      <p:pic>
        <p:nvPicPr>
          <p:cNvPr id="189" name="Resim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4431" y="4752097"/>
            <a:ext cx="626489" cy="310362"/>
          </a:xfrm>
          <a:prstGeom prst="rect">
            <a:avLst/>
          </a:prstGeom>
        </p:spPr>
      </p:pic>
      <p:pic>
        <p:nvPicPr>
          <p:cNvPr id="186" name="Resim 1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53" y="1547810"/>
            <a:ext cx="221846" cy="221846"/>
          </a:xfrm>
          <a:prstGeom prst="rect">
            <a:avLst/>
          </a:prstGeom>
        </p:spPr>
      </p:pic>
      <p:pic>
        <p:nvPicPr>
          <p:cNvPr id="192" name="Resim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61" y="2996428"/>
            <a:ext cx="626489" cy="310362"/>
          </a:xfrm>
          <a:prstGeom prst="rect">
            <a:avLst/>
          </a:prstGeom>
        </p:spPr>
      </p:pic>
      <p:pic>
        <p:nvPicPr>
          <p:cNvPr id="194" name="Resim 1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52" y="3062635"/>
            <a:ext cx="267476" cy="224234"/>
          </a:xfrm>
          <a:prstGeom prst="rect">
            <a:avLst/>
          </a:prstGeom>
        </p:spPr>
      </p:pic>
      <p:pic>
        <p:nvPicPr>
          <p:cNvPr id="195" name="Resim 1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27" y="3055125"/>
            <a:ext cx="267476" cy="224234"/>
          </a:xfrm>
          <a:prstGeom prst="rect">
            <a:avLst/>
          </a:prstGeom>
        </p:spPr>
      </p:pic>
      <p:pic>
        <p:nvPicPr>
          <p:cNvPr id="196" name="Resim 1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968" y="1644095"/>
            <a:ext cx="626489" cy="310362"/>
          </a:xfrm>
          <a:prstGeom prst="rect">
            <a:avLst/>
          </a:prstGeom>
        </p:spPr>
      </p:pic>
      <p:pic>
        <p:nvPicPr>
          <p:cNvPr id="193" name="Resim 1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96" y="2983058"/>
            <a:ext cx="267476" cy="224234"/>
          </a:xfrm>
          <a:prstGeom prst="rect">
            <a:avLst/>
          </a:prstGeom>
        </p:spPr>
      </p:pic>
      <p:pic>
        <p:nvPicPr>
          <p:cNvPr id="197" name="Resim 1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4809396"/>
            <a:ext cx="626489" cy="310362"/>
          </a:xfrm>
          <a:prstGeom prst="rect">
            <a:avLst/>
          </a:prstGeom>
        </p:spPr>
      </p:pic>
      <p:pic>
        <p:nvPicPr>
          <p:cNvPr id="198" name="Resim 1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09" y="4791452"/>
            <a:ext cx="267476" cy="2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1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92 0.02083 L 0.01302 2.22222E-6 " pathEditMode="relative" ptsTypes="AA">
                                      <p:cBhvr>
                                        <p:cTn id="8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0301 L 0.24232 -0.47245 " pathEditMode="relative" ptsTypes="AA">
                                      <p:cBhvr>
                                        <p:cTn id="10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05299 -0.0053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00115 L -0.29609 0.470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2372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0.47245 L -0.00846 -0.0030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01203 L -0.38216 0.01898 " pathEditMode="relative" ptsTypes="AA">
                                      <p:cBhvr>
                                        <p:cTn id="13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023 L -0.0918 0.00741 " pathEditMode="relative" ptsTypes="AA">
                                      <p:cBhvr>
                                        <p:cTn id="13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4.44444E-6 L -0.072 0.00763 " pathEditMode="relative" ptsTypes="AA">
                                      <p:cBhvr>
                                        <p:cTn id="14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72 0.01273 L 0.00403 -0.00463 " pathEditMode="relative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787 L 0.22252 0.20694 " pathEditMode="relative" ptsTypes="AA">
                                      <p:cBhvr>
                                        <p:cTn id="15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16 0.01898 L -0.43711 0.01227 L -0.43711 0.01342 L -0.43711 0.01227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11 0.01227 L -0.66276 -0.1969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046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0694 L 2.91667E-6 -4.07407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9 0.00787 L -0.11458 0.0081 " pathEditMode="relative" ptsTypes="AA">
                                      <p:cBhvr>
                                        <p:cTn id="18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14 0.00763 L -0.09115 0.00787 " pathEditMode="relative" ptsTypes="AA">
                                      <p:cBhvr>
                                        <p:cTn id="1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05 -0.2625 L -0.35183 -0.24583 " pathEditMode="relative" ptsTypes="AA">
                                      <p:cBhvr>
                                        <p:cTn id="199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84 -0.25949 L 0.00221 0.00278 " pathEditMode="relative" ptsTypes="AA">
                                      <p:cBhvr>
                                        <p:cTn id="20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up 238">
            <a:extLst>
              <a:ext uri="{FF2B5EF4-FFF2-40B4-BE49-F238E27FC236}">
                <a16:creationId xmlns:a16="http://schemas.microsoft.com/office/drawing/2014/main" id="{8485B4ED-9201-4275-A5D1-8B6723AD3827}"/>
              </a:ext>
            </a:extLst>
          </p:cNvPr>
          <p:cNvGrpSpPr/>
          <p:nvPr/>
        </p:nvGrpSpPr>
        <p:grpSpPr>
          <a:xfrm>
            <a:off x="4410327" y="1017344"/>
            <a:ext cx="927860" cy="1291816"/>
            <a:chOff x="1756113" y="3900989"/>
            <a:chExt cx="1318346" cy="1895117"/>
          </a:xfrm>
        </p:grpSpPr>
        <p:grpSp>
          <p:nvGrpSpPr>
            <p:cNvPr id="258" name="Grup 257">
              <a:extLst>
                <a:ext uri="{FF2B5EF4-FFF2-40B4-BE49-F238E27FC236}">
                  <a16:creationId xmlns:a16="http://schemas.microsoft.com/office/drawing/2014/main" id="{81C28041-5A85-47C3-B34D-58B61A528225}"/>
                </a:ext>
              </a:extLst>
            </p:cNvPr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287E8073-03A9-497C-8005-AC68824B678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Yamuk 260">
                <a:extLst>
                  <a:ext uri="{FF2B5EF4-FFF2-40B4-BE49-F238E27FC236}">
                    <a16:creationId xmlns:a16="http://schemas.microsoft.com/office/drawing/2014/main" id="{2FDAF341-3DE5-4258-85B2-E4E3B5FA491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E9D99071-1BA3-4CA9-A225-EC73E09FC49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Dikdörtgen 262">
                <a:extLst>
                  <a:ext uri="{FF2B5EF4-FFF2-40B4-BE49-F238E27FC236}">
                    <a16:creationId xmlns:a16="http://schemas.microsoft.com/office/drawing/2014/main" id="{2F61EB50-6286-4603-9923-3BFD38EF3A0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Yuvarlatılmış Dikdörtgen 63">
                <a:extLst>
                  <a:ext uri="{FF2B5EF4-FFF2-40B4-BE49-F238E27FC236}">
                    <a16:creationId xmlns:a16="http://schemas.microsoft.com/office/drawing/2014/main" id="{04AEE101-0F3C-4076-95E9-5E8457B0DE6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0F9CB962-E67A-4EB9-B127-095E9F0228F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AA769427-EFB5-46EC-98C7-B1F41413C4D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266">
                <a:extLst>
                  <a:ext uri="{FF2B5EF4-FFF2-40B4-BE49-F238E27FC236}">
                    <a16:creationId xmlns:a16="http://schemas.microsoft.com/office/drawing/2014/main" id="{85F846EE-D13A-43F0-9357-EEBD4FDD189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Metin kutusu 258">
              <a:extLst>
                <a:ext uri="{FF2B5EF4-FFF2-40B4-BE49-F238E27FC236}">
                  <a16:creationId xmlns:a16="http://schemas.microsoft.com/office/drawing/2014/main" id="{0F9E315A-8601-4514-93D0-CAF4195C8437}"/>
                </a:ext>
              </a:extLst>
            </p:cNvPr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745D769E-6E5B-4326-9B90-CCF0AEC6C727}"/>
              </a:ext>
            </a:extLst>
          </p:cNvPr>
          <p:cNvGrpSpPr/>
          <p:nvPr/>
        </p:nvGrpSpPr>
        <p:grpSpPr>
          <a:xfrm>
            <a:off x="3536959" y="2730235"/>
            <a:ext cx="5450670" cy="1427550"/>
            <a:chOff x="3795224" y="2447632"/>
            <a:chExt cx="5450670" cy="1427550"/>
          </a:xfrm>
        </p:grpSpPr>
        <p:sp>
          <p:nvSpPr>
            <p:cNvPr id="301" name="Dikdörtgen 300">
              <a:extLst>
                <a:ext uri="{FF2B5EF4-FFF2-40B4-BE49-F238E27FC236}">
                  <a16:creationId xmlns:a16="http://schemas.microsoft.com/office/drawing/2014/main" id="{BC570A98-30B0-463A-86F0-BD4305CAEDE5}"/>
                </a:ext>
              </a:extLst>
            </p:cNvPr>
            <p:cNvSpPr/>
            <p:nvPr/>
          </p:nvSpPr>
          <p:spPr>
            <a:xfrm>
              <a:off x="3795224" y="2608523"/>
              <a:ext cx="5450670" cy="1266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up 166"/>
            <p:cNvGrpSpPr/>
            <p:nvPr/>
          </p:nvGrpSpPr>
          <p:grpSpPr>
            <a:xfrm>
              <a:off x="5703165" y="2447632"/>
              <a:ext cx="964576" cy="1303200"/>
              <a:chOff x="1709237" y="3884287"/>
              <a:chExt cx="1370514" cy="1911819"/>
            </a:xfrm>
          </p:grpSpPr>
          <p:grpSp>
            <p:nvGrpSpPr>
              <p:cNvPr id="168" name="Grup 167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70" name="Yamuk 169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Yamuk 170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kdörtgen 171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kdörtgen 172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Yuvarlatılmış Dikdörtgen 173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Düz Bağlayıcı 174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Düz Bağlayıcı 175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Düz Bağlayıcı 176"/>
                <p:cNvCxnSpPr/>
                <p:nvPr/>
              </p:nvCxnSpPr>
              <p:spPr>
                <a:xfrm>
                  <a:off x="2196163" y="4648201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Metin kutusu 168"/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B1624D6F-19A0-4A74-94EC-857B8EBF70F5}"/>
                </a:ext>
              </a:extLst>
            </p:cNvPr>
            <p:cNvGrpSpPr/>
            <p:nvPr/>
          </p:nvGrpSpPr>
          <p:grpSpPr>
            <a:xfrm>
              <a:off x="5075242" y="2458890"/>
              <a:ext cx="964576" cy="1303200"/>
              <a:chOff x="1709237" y="3884287"/>
              <a:chExt cx="1370514" cy="1911819"/>
            </a:xfrm>
          </p:grpSpPr>
          <p:grpSp>
            <p:nvGrpSpPr>
              <p:cNvPr id="269" name="Grup 268">
                <a:extLst>
                  <a:ext uri="{FF2B5EF4-FFF2-40B4-BE49-F238E27FC236}">
                    <a16:creationId xmlns:a16="http://schemas.microsoft.com/office/drawing/2014/main" id="{C73C3320-2047-44E2-8CD5-02FAEF23FC5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71" name="Yamuk 270">
                  <a:extLst>
                    <a:ext uri="{FF2B5EF4-FFF2-40B4-BE49-F238E27FC236}">
                      <a16:creationId xmlns:a16="http://schemas.microsoft.com/office/drawing/2014/main" id="{A994B1B0-B874-4C54-BD97-4121FEE9D169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Yamuk 271">
                  <a:extLst>
                    <a:ext uri="{FF2B5EF4-FFF2-40B4-BE49-F238E27FC236}">
                      <a16:creationId xmlns:a16="http://schemas.microsoft.com/office/drawing/2014/main" id="{9A6DBA00-748A-48E0-9474-8B0BCD4C3186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Dikdörtgen 272">
                  <a:extLst>
                    <a:ext uri="{FF2B5EF4-FFF2-40B4-BE49-F238E27FC236}">
                      <a16:creationId xmlns:a16="http://schemas.microsoft.com/office/drawing/2014/main" id="{20E5DED6-38AB-4044-AAC3-96005FD7BA47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Dikdörtgen 273">
                  <a:extLst>
                    <a:ext uri="{FF2B5EF4-FFF2-40B4-BE49-F238E27FC236}">
                      <a16:creationId xmlns:a16="http://schemas.microsoft.com/office/drawing/2014/main" id="{D1EBE380-0A27-4BB7-A2DE-64E3C83AFF9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Yuvarlatılmış Dikdörtgen 74">
                  <a:extLst>
                    <a:ext uri="{FF2B5EF4-FFF2-40B4-BE49-F238E27FC236}">
                      <a16:creationId xmlns:a16="http://schemas.microsoft.com/office/drawing/2014/main" id="{2F6980E7-B81B-4B6B-9D14-AA1B6DFAA4CC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Düz Bağlayıcı 275">
                  <a:extLst>
                    <a:ext uri="{FF2B5EF4-FFF2-40B4-BE49-F238E27FC236}">
                      <a16:creationId xmlns:a16="http://schemas.microsoft.com/office/drawing/2014/main" id="{04580EF2-97CF-4633-A001-301B25A44EA2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Düz Bağlayıcı 276">
                  <a:extLst>
                    <a:ext uri="{FF2B5EF4-FFF2-40B4-BE49-F238E27FC236}">
                      <a16:creationId xmlns:a16="http://schemas.microsoft.com/office/drawing/2014/main" id="{8EBCC03B-22D5-428C-AB36-CC0F5BD2C87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Düz Bağlayıcı 277">
                  <a:extLst>
                    <a:ext uri="{FF2B5EF4-FFF2-40B4-BE49-F238E27FC236}">
                      <a16:creationId xmlns:a16="http://schemas.microsoft.com/office/drawing/2014/main" id="{2EB8EB35-CBE9-43E5-969E-8593D03047C0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Metin kutusu 269">
                <a:extLst>
                  <a:ext uri="{FF2B5EF4-FFF2-40B4-BE49-F238E27FC236}">
                    <a16:creationId xmlns:a16="http://schemas.microsoft.com/office/drawing/2014/main" id="{49D05D3A-169E-4CE4-A31D-A84EAACD0202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 278">
              <a:extLst>
                <a:ext uri="{FF2B5EF4-FFF2-40B4-BE49-F238E27FC236}">
                  <a16:creationId xmlns:a16="http://schemas.microsoft.com/office/drawing/2014/main" id="{C679AD46-8DE3-4B9B-9D86-2EECB02E76C8}"/>
                </a:ext>
              </a:extLst>
            </p:cNvPr>
            <p:cNvGrpSpPr/>
            <p:nvPr/>
          </p:nvGrpSpPr>
          <p:grpSpPr>
            <a:xfrm>
              <a:off x="7109847" y="2470844"/>
              <a:ext cx="964576" cy="1303200"/>
              <a:chOff x="1709237" y="3884287"/>
              <a:chExt cx="1370514" cy="1911819"/>
            </a:xfrm>
          </p:grpSpPr>
          <p:grpSp>
            <p:nvGrpSpPr>
              <p:cNvPr id="280" name="Grup 279">
                <a:extLst>
                  <a:ext uri="{FF2B5EF4-FFF2-40B4-BE49-F238E27FC236}">
                    <a16:creationId xmlns:a16="http://schemas.microsoft.com/office/drawing/2014/main" id="{810A2DAE-81F3-4ED7-9D1D-0FD16CD5DA50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82" name="Yamuk 281">
                  <a:extLst>
                    <a:ext uri="{FF2B5EF4-FFF2-40B4-BE49-F238E27FC236}">
                      <a16:creationId xmlns:a16="http://schemas.microsoft.com/office/drawing/2014/main" id="{C9BED79F-ECB6-4593-A2D3-2D99028A16A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Yamuk 282">
                  <a:extLst>
                    <a:ext uri="{FF2B5EF4-FFF2-40B4-BE49-F238E27FC236}">
                      <a16:creationId xmlns:a16="http://schemas.microsoft.com/office/drawing/2014/main" id="{F3000181-8CBD-4924-9564-A73E208A4E21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Dikdörtgen 283">
                  <a:extLst>
                    <a:ext uri="{FF2B5EF4-FFF2-40B4-BE49-F238E27FC236}">
                      <a16:creationId xmlns:a16="http://schemas.microsoft.com/office/drawing/2014/main" id="{892C7B34-C78E-4138-902D-2887D8943BC0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Dikdörtgen 284">
                  <a:extLst>
                    <a:ext uri="{FF2B5EF4-FFF2-40B4-BE49-F238E27FC236}">
                      <a16:creationId xmlns:a16="http://schemas.microsoft.com/office/drawing/2014/main" id="{AD47808D-DCE6-41D0-9BAD-9C3F3C7F2D8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Yuvarlatılmış Dikdörtgen 173">
                  <a:extLst>
                    <a:ext uri="{FF2B5EF4-FFF2-40B4-BE49-F238E27FC236}">
                      <a16:creationId xmlns:a16="http://schemas.microsoft.com/office/drawing/2014/main" id="{39F7EFD3-88E7-4824-8D9A-2CB635D8B9C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Düz Bağlayıcı 286">
                  <a:extLst>
                    <a:ext uri="{FF2B5EF4-FFF2-40B4-BE49-F238E27FC236}">
                      <a16:creationId xmlns:a16="http://schemas.microsoft.com/office/drawing/2014/main" id="{2C8C1CB6-06DC-4E3B-940B-2D9C7AD64688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Düz Bağlayıcı 287">
                  <a:extLst>
                    <a:ext uri="{FF2B5EF4-FFF2-40B4-BE49-F238E27FC236}">
                      <a16:creationId xmlns:a16="http://schemas.microsoft.com/office/drawing/2014/main" id="{3BFD9EEF-2CF3-4708-8245-ADCBE55BFFD8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Düz Bağlayıcı 288">
                  <a:extLst>
                    <a:ext uri="{FF2B5EF4-FFF2-40B4-BE49-F238E27FC236}">
                      <a16:creationId xmlns:a16="http://schemas.microsoft.com/office/drawing/2014/main" id="{7BE87DEE-8CA8-40BD-9D6C-4B30A011747F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Metin kutusu 280">
                <a:extLst>
                  <a:ext uri="{FF2B5EF4-FFF2-40B4-BE49-F238E27FC236}">
                    <a16:creationId xmlns:a16="http://schemas.microsoft.com/office/drawing/2014/main" id="{C116C82B-BAE2-4666-990E-71BFBDC954B3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up 289">
              <a:extLst>
                <a:ext uri="{FF2B5EF4-FFF2-40B4-BE49-F238E27FC236}">
                  <a16:creationId xmlns:a16="http://schemas.microsoft.com/office/drawing/2014/main" id="{99F7188A-C2E9-4287-86C7-B907ED112236}"/>
                </a:ext>
              </a:extLst>
            </p:cNvPr>
            <p:cNvGrpSpPr/>
            <p:nvPr/>
          </p:nvGrpSpPr>
          <p:grpSpPr>
            <a:xfrm>
              <a:off x="6481924" y="2482102"/>
              <a:ext cx="964576" cy="1303200"/>
              <a:chOff x="1709237" y="3884287"/>
              <a:chExt cx="1370514" cy="1911819"/>
            </a:xfrm>
          </p:grpSpPr>
          <p:grpSp>
            <p:nvGrpSpPr>
              <p:cNvPr id="291" name="Grup 290">
                <a:extLst>
                  <a:ext uri="{FF2B5EF4-FFF2-40B4-BE49-F238E27FC236}">
                    <a16:creationId xmlns:a16="http://schemas.microsoft.com/office/drawing/2014/main" id="{07C6C5BB-D3A1-4FC3-8DA9-6EC3B5EAE9EE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93" name="Yamuk 292">
                  <a:extLst>
                    <a:ext uri="{FF2B5EF4-FFF2-40B4-BE49-F238E27FC236}">
                      <a16:creationId xmlns:a16="http://schemas.microsoft.com/office/drawing/2014/main" id="{CA20A116-8428-4D41-B9FD-6EFC468C8591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Yamuk 293">
                  <a:extLst>
                    <a:ext uri="{FF2B5EF4-FFF2-40B4-BE49-F238E27FC236}">
                      <a16:creationId xmlns:a16="http://schemas.microsoft.com/office/drawing/2014/main" id="{D4869FCA-E27C-498A-8865-09F059EF110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Dikdörtgen 294">
                  <a:extLst>
                    <a:ext uri="{FF2B5EF4-FFF2-40B4-BE49-F238E27FC236}">
                      <a16:creationId xmlns:a16="http://schemas.microsoft.com/office/drawing/2014/main" id="{F983763E-DBA6-439D-B30A-3AE1D4A3FE9F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Dikdörtgen 295">
                  <a:extLst>
                    <a:ext uri="{FF2B5EF4-FFF2-40B4-BE49-F238E27FC236}">
                      <a16:creationId xmlns:a16="http://schemas.microsoft.com/office/drawing/2014/main" id="{DA1F5759-7688-4805-BDF7-1154B6B401C2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Yuvarlatılmış Dikdörtgen 74">
                  <a:extLst>
                    <a:ext uri="{FF2B5EF4-FFF2-40B4-BE49-F238E27FC236}">
                      <a16:creationId xmlns:a16="http://schemas.microsoft.com/office/drawing/2014/main" id="{E6A1E7F5-2582-4DDC-9750-EDE4FBF8D53B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8" name="Düz Bağlayıcı 297">
                  <a:extLst>
                    <a:ext uri="{FF2B5EF4-FFF2-40B4-BE49-F238E27FC236}">
                      <a16:creationId xmlns:a16="http://schemas.microsoft.com/office/drawing/2014/main" id="{634206DD-9B19-49B7-9031-5E65B0F8130C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Düz Bağlayıcı 298">
                  <a:extLst>
                    <a:ext uri="{FF2B5EF4-FFF2-40B4-BE49-F238E27FC236}">
                      <a16:creationId xmlns:a16="http://schemas.microsoft.com/office/drawing/2014/main" id="{45CA0707-1719-4F0E-9335-E1701ECA619C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Düz Bağlayıcı 299">
                  <a:extLst>
                    <a:ext uri="{FF2B5EF4-FFF2-40B4-BE49-F238E27FC236}">
                      <a16:creationId xmlns:a16="http://schemas.microsoft.com/office/drawing/2014/main" id="{FAA84B11-2703-4282-A2B5-4AFC3CAE36AC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Metin kutusu 291">
                <a:extLst>
                  <a:ext uri="{FF2B5EF4-FFF2-40B4-BE49-F238E27FC236}">
                    <a16:creationId xmlns:a16="http://schemas.microsoft.com/office/drawing/2014/main" id="{A44D13A1-1E16-4DAA-B85A-2E0B0DD76BFB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70250" y="1074115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800" b="1" i="1" dirty="0" err="1">
                <a:solidFill>
                  <a:srgbClr val="000000"/>
                </a:solidFill>
                <a:latin typeface="Roboto"/>
              </a:rPr>
              <a:t>istributed</a:t>
            </a:r>
            <a:r>
              <a:rPr lang="en-US" sz="2800" b="1" i="1" dirty="0">
                <a:solidFill>
                  <a:srgbClr val="000000"/>
                </a:solidFill>
                <a:latin typeface="Roboto"/>
              </a:rPr>
              <a:t> streaming platform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.</a:t>
            </a:r>
            <a:endParaRPr lang="en-US" sz="2800" b="1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70743" y="1923782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Kurum/şirket mesaj kuyruğu (MQ) veya mesaj sistemine benzer.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Yayınla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publish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– Abone Ol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subscribe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mantığıyla çalışır.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Mesajları hataya dayanıklı bir şekilde belli bir süre saklar.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Kendisine bırakılan mesajı olduğu gibi iletir, değiştirmez.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halinde çalışır, yatak ölçeklenebilir.</a:t>
            </a:r>
          </a:p>
        </p:txBody>
      </p:sp>
    </p:spTree>
    <p:extLst>
      <p:ext uri="{BB962C8B-B14F-4D97-AF65-F5344CB8AC3E}">
        <p14:creationId xmlns:p14="http://schemas.microsoft.com/office/powerpoint/2010/main" val="38041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876800" y="949051"/>
            <a:ext cx="3831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Producer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Consumer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Broker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Topic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Partitions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Offset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Consumer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groups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45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785258" y="1138818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Kafka’ya mesaj gönderen uygulama</a:t>
            </a: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3270250" y="2623882"/>
            <a:ext cx="5732132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Mesaj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nedir?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1785258" y="3320207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Kafka’nın işlediği en küçük parçadır.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Örnek: Bir tablo veya metin dosyasının bir satırı.</a:t>
            </a:r>
          </a:p>
        </p:txBody>
      </p:sp>
    </p:spTree>
    <p:extLst>
      <p:ext uri="{BB962C8B-B14F-4D97-AF65-F5344CB8AC3E}">
        <p14:creationId xmlns:p14="http://schemas.microsoft.com/office/powerpoint/2010/main" val="38209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Mesaj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59"/>
              </p:ext>
            </p:extLst>
          </p:nvPr>
        </p:nvGraphicFramePr>
        <p:xfrm>
          <a:off x="406398" y="877074"/>
          <a:ext cx="8171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Bölüm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1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Ahmet UYSAL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KBB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Yozgat</a:t>
                      </a:r>
                      <a:r>
                        <a:rPr lang="tr-TR" sz="1400" baseline="0" dirty="0">
                          <a:latin typeface="Roboto"/>
                        </a:rPr>
                        <a:t> – Çekerek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Murat ÇAMUR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Genel Cerrahi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Çorum – Sungurlu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3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Ayla</a:t>
                      </a:r>
                      <a:r>
                        <a:rPr lang="tr-TR" sz="1400" baseline="0" dirty="0">
                          <a:latin typeface="Roboto"/>
                        </a:rPr>
                        <a:t> TOPAÇ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Fizik Tedavi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Kırşehir – Çiçekdağı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2018-04-30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4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Gülşüm</a:t>
                      </a:r>
                      <a:r>
                        <a:rPr lang="tr-TR" sz="1400" dirty="0">
                          <a:latin typeface="Roboto"/>
                        </a:rPr>
                        <a:t> ŞEN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Göz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Van – Erciş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2018-05-02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8577942" y="1447800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939867" y="126313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8577942" y="2546608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9939867" y="236194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4</a:t>
            </a:r>
            <a:endParaRPr lang="en-US" dirty="0">
              <a:latin typeface="Roboto"/>
            </a:endParaRPr>
          </a:p>
        </p:txBody>
      </p:sp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2901042" y="3342998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4262967" y="315833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8" name="Düz Ok Bağlayıcısı 27"/>
          <p:cNvCxnSpPr/>
          <p:nvPr/>
        </p:nvCxnSpPr>
        <p:spPr>
          <a:xfrm>
            <a:off x="2901042" y="4412436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262967" y="4227770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5</a:t>
            </a:r>
            <a:endParaRPr lang="en-US" dirty="0">
              <a:latin typeface="Roboto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2901042" y="5281990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4262967" y="509732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8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902</Words>
  <Application>Microsoft Office PowerPoint</Application>
  <PresentationFormat>Geniş ekran</PresentationFormat>
  <Paragraphs>324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Roboto</vt:lpstr>
      <vt:lpstr>Wingdings</vt:lpstr>
      <vt:lpstr>Office Teması</vt:lpstr>
      <vt:lpstr>Apache Kafka</vt:lpstr>
      <vt:lpstr>Neden Kafka</vt:lpstr>
      <vt:lpstr>PowerPoint Sunusu</vt:lpstr>
      <vt:lpstr>Neden Kafka</vt:lpstr>
      <vt:lpstr>Neden Kafka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97</cp:revision>
  <dcterms:created xsi:type="dcterms:W3CDTF">2018-03-04T09:30:49Z</dcterms:created>
  <dcterms:modified xsi:type="dcterms:W3CDTF">2019-07-23T20:57:51Z</dcterms:modified>
</cp:coreProperties>
</file>