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3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90856" autoAdjust="0"/>
  </p:normalViewPr>
  <p:slideViewPr>
    <p:cSldViewPr snapToGrid="0">
      <p:cViewPr varScale="1">
        <p:scale>
          <a:sx n="100" d="100"/>
          <a:sy n="100" d="100"/>
        </p:scale>
        <p:origin x="133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0508699A-82D3-4232-B562-A2F1D5DE980E}"/>
    <pc:docChg chg="custSel modSld">
      <pc:chgData name="Erkan ŞİRİN" userId="7f10ce1d6aaf8c5d" providerId="LiveId" clId="{0508699A-82D3-4232-B562-A2F1D5DE980E}" dt="2019-07-23T21:03:59.721" v="18" actId="478"/>
      <pc:docMkLst>
        <pc:docMk/>
      </pc:docMkLst>
      <pc:sldChg chg="delSp">
        <pc:chgData name="Erkan ŞİRİN" userId="7f10ce1d6aaf8c5d" providerId="LiveId" clId="{0508699A-82D3-4232-B562-A2F1D5DE980E}" dt="2019-07-23T21:02:18.733" v="0" actId="478"/>
        <pc:sldMkLst>
          <pc:docMk/>
          <pc:sldMk cId="1416118015" sldId="257"/>
        </pc:sldMkLst>
        <pc:grpChg chg="del">
          <ac:chgData name="Erkan ŞİRİN" userId="7f10ce1d6aaf8c5d" providerId="LiveId" clId="{0508699A-82D3-4232-B562-A2F1D5DE980E}" dt="2019-07-23T21:02:18.733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2:18.733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0508699A-82D3-4232-B562-A2F1D5DE980E}" dt="2019-07-23T21:02:23.630" v="1" actId="478"/>
        <pc:sldMkLst>
          <pc:docMk/>
          <pc:sldMk cId="3880778730" sldId="263"/>
        </pc:sldMkLst>
        <pc:grpChg chg="del">
          <ac:chgData name="Erkan ŞİRİN" userId="7f10ce1d6aaf8c5d" providerId="LiveId" clId="{0508699A-82D3-4232-B562-A2F1D5DE980E}" dt="2019-07-23T21:02:23.630" v="1" actId="478"/>
          <ac:grpSpMkLst>
            <pc:docMk/>
            <pc:sldMk cId="3880778730" sldId="263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2:23.630" v="1" actId="478"/>
          <ac:grpSpMkLst>
            <pc:docMk/>
            <pc:sldMk cId="3880778730" sldId="26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0508699A-82D3-4232-B562-A2F1D5DE980E}" dt="2019-07-23T21:02:32.796" v="3" actId="478"/>
        <pc:sldMkLst>
          <pc:docMk/>
          <pc:sldMk cId="2217220842" sldId="265"/>
        </pc:sldMkLst>
        <pc:grpChg chg="del">
          <ac:chgData name="Erkan ŞİRİN" userId="7f10ce1d6aaf8c5d" providerId="LiveId" clId="{0508699A-82D3-4232-B562-A2F1D5DE980E}" dt="2019-07-23T21:02:32.796" v="3" actId="478"/>
          <ac:grpSpMkLst>
            <pc:docMk/>
            <pc:sldMk cId="2217220842" sldId="265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2:32.796" v="3" actId="478"/>
          <ac:grpSpMkLst>
            <pc:docMk/>
            <pc:sldMk cId="2217220842" sldId="26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0508699A-82D3-4232-B562-A2F1D5DE980E}" dt="2019-07-23T21:02:27.487" v="2" actId="478"/>
        <pc:sldMkLst>
          <pc:docMk/>
          <pc:sldMk cId="1605946552" sldId="266"/>
        </pc:sldMkLst>
        <pc:grpChg chg="del">
          <ac:chgData name="Erkan ŞİRİN" userId="7f10ce1d6aaf8c5d" providerId="LiveId" clId="{0508699A-82D3-4232-B562-A2F1D5DE980E}" dt="2019-07-23T21:02:27.487" v="2" actId="478"/>
          <ac:grpSpMkLst>
            <pc:docMk/>
            <pc:sldMk cId="1605946552" sldId="266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2:27.487" v="2" actId="478"/>
          <ac:grpSpMkLst>
            <pc:docMk/>
            <pc:sldMk cId="1605946552" sldId="26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0508699A-82D3-4232-B562-A2F1D5DE980E}" dt="2019-07-23T21:02:37.024" v="4" actId="478"/>
        <pc:sldMkLst>
          <pc:docMk/>
          <pc:sldMk cId="4170677915" sldId="267"/>
        </pc:sldMkLst>
        <pc:grpChg chg="del">
          <ac:chgData name="Erkan ŞİRİN" userId="7f10ce1d6aaf8c5d" providerId="LiveId" clId="{0508699A-82D3-4232-B562-A2F1D5DE980E}" dt="2019-07-23T21:02:37.024" v="4" actId="478"/>
          <ac:grpSpMkLst>
            <pc:docMk/>
            <pc:sldMk cId="4170677915" sldId="267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2:37.024" v="4" actId="478"/>
          <ac:grpSpMkLst>
            <pc:docMk/>
            <pc:sldMk cId="4170677915" sldId="26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0508699A-82D3-4232-B562-A2F1D5DE980E}" dt="2019-07-23T21:02:42.291" v="5" actId="478"/>
        <pc:sldMkLst>
          <pc:docMk/>
          <pc:sldMk cId="3355602083" sldId="268"/>
        </pc:sldMkLst>
        <pc:grpChg chg="del">
          <ac:chgData name="Erkan ŞİRİN" userId="7f10ce1d6aaf8c5d" providerId="LiveId" clId="{0508699A-82D3-4232-B562-A2F1D5DE980E}" dt="2019-07-23T21:02:42.291" v="5" actId="478"/>
          <ac:grpSpMkLst>
            <pc:docMk/>
            <pc:sldMk cId="3355602083" sldId="268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2:42.291" v="5" actId="478"/>
          <ac:grpSpMkLst>
            <pc:docMk/>
            <pc:sldMk cId="3355602083" sldId="26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0508699A-82D3-4232-B562-A2F1D5DE980E}" dt="2019-07-23T21:02:46.307" v="6" actId="478"/>
        <pc:sldMkLst>
          <pc:docMk/>
          <pc:sldMk cId="830781097" sldId="269"/>
        </pc:sldMkLst>
        <pc:grpChg chg="del">
          <ac:chgData name="Erkan ŞİRİN" userId="7f10ce1d6aaf8c5d" providerId="LiveId" clId="{0508699A-82D3-4232-B562-A2F1D5DE980E}" dt="2019-07-23T21:02:46.307" v="6" actId="478"/>
          <ac:grpSpMkLst>
            <pc:docMk/>
            <pc:sldMk cId="830781097" sldId="269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2:46.307" v="6" actId="478"/>
          <ac:grpSpMkLst>
            <pc:docMk/>
            <pc:sldMk cId="830781097" sldId="269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0508699A-82D3-4232-B562-A2F1D5DE980E}" dt="2019-07-23T21:02:51.506" v="7" actId="478"/>
        <pc:sldMkLst>
          <pc:docMk/>
          <pc:sldMk cId="3070822959" sldId="270"/>
        </pc:sldMkLst>
        <pc:grpChg chg="del">
          <ac:chgData name="Erkan ŞİRİN" userId="7f10ce1d6aaf8c5d" providerId="LiveId" clId="{0508699A-82D3-4232-B562-A2F1D5DE980E}" dt="2019-07-23T21:02:51.506" v="7" actId="478"/>
          <ac:grpSpMkLst>
            <pc:docMk/>
            <pc:sldMk cId="3070822959" sldId="270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2:51.506" v="7" actId="478"/>
          <ac:grpSpMkLst>
            <pc:docMk/>
            <pc:sldMk cId="3070822959" sldId="27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0508699A-82D3-4232-B562-A2F1D5DE980E}" dt="2019-07-23T21:02:55.418" v="8" actId="478"/>
        <pc:sldMkLst>
          <pc:docMk/>
          <pc:sldMk cId="2203028099" sldId="271"/>
        </pc:sldMkLst>
        <pc:grpChg chg="del">
          <ac:chgData name="Erkan ŞİRİN" userId="7f10ce1d6aaf8c5d" providerId="LiveId" clId="{0508699A-82D3-4232-B562-A2F1D5DE980E}" dt="2019-07-23T21:02:55.418" v="8" actId="478"/>
          <ac:grpSpMkLst>
            <pc:docMk/>
            <pc:sldMk cId="2203028099" sldId="271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2:55.418" v="8" actId="478"/>
          <ac:grpSpMkLst>
            <pc:docMk/>
            <pc:sldMk cId="2203028099" sldId="27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0508699A-82D3-4232-B562-A2F1D5DE980E}" dt="2019-07-23T21:02:59.008" v="9" actId="478"/>
        <pc:sldMkLst>
          <pc:docMk/>
          <pc:sldMk cId="3071402238" sldId="272"/>
        </pc:sldMkLst>
        <pc:grpChg chg="del">
          <ac:chgData name="Erkan ŞİRİN" userId="7f10ce1d6aaf8c5d" providerId="LiveId" clId="{0508699A-82D3-4232-B562-A2F1D5DE980E}" dt="2019-07-23T21:02:59.008" v="9" actId="478"/>
          <ac:grpSpMkLst>
            <pc:docMk/>
            <pc:sldMk cId="3071402238" sldId="272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2:59.008" v="9" actId="478"/>
          <ac:grpSpMkLst>
            <pc:docMk/>
            <pc:sldMk cId="3071402238" sldId="27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0508699A-82D3-4232-B562-A2F1D5DE980E}" dt="2019-07-23T21:03:04.401" v="10" actId="478"/>
        <pc:sldMkLst>
          <pc:docMk/>
          <pc:sldMk cId="193700545" sldId="274"/>
        </pc:sldMkLst>
        <pc:grpChg chg="del">
          <ac:chgData name="Erkan ŞİRİN" userId="7f10ce1d6aaf8c5d" providerId="LiveId" clId="{0508699A-82D3-4232-B562-A2F1D5DE980E}" dt="2019-07-23T21:03:04.401" v="10" actId="478"/>
          <ac:grpSpMkLst>
            <pc:docMk/>
            <pc:sldMk cId="193700545" sldId="274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3:04.401" v="10" actId="478"/>
          <ac:grpSpMkLst>
            <pc:docMk/>
            <pc:sldMk cId="193700545" sldId="27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0508699A-82D3-4232-B562-A2F1D5DE980E}" dt="2019-07-23T21:03:09.099" v="11" actId="478"/>
        <pc:sldMkLst>
          <pc:docMk/>
          <pc:sldMk cId="4177727928" sldId="275"/>
        </pc:sldMkLst>
        <pc:grpChg chg="del">
          <ac:chgData name="Erkan ŞİRİN" userId="7f10ce1d6aaf8c5d" providerId="LiveId" clId="{0508699A-82D3-4232-B562-A2F1D5DE980E}" dt="2019-07-23T21:03:09.099" v="11" actId="478"/>
          <ac:grpSpMkLst>
            <pc:docMk/>
            <pc:sldMk cId="4177727928" sldId="275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3:09.099" v="11" actId="478"/>
          <ac:grpSpMkLst>
            <pc:docMk/>
            <pc:sldMk cId="4177727928" sldId="27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0508699A-82D3-4232-B562-A2F1D5DE980E}" dt="2019-07-23T21:03:13.718" v="12" actId="478"/>
        <pc:sldMkLst>
          <pc:docMk/>
          <pc:sldMk cId="3195484274" sldId="276"/>
        </pc:sldMkLst>
        <pc:grpChg chg="del">
          <ac:chgData name="Erkan ŞİRİN" userId="7f10ce1d6aaf8c5d" providerId="LiveId" clId="{0508699A-82D3-4232-B562-A2F1D5DE980E}" dt="2019-07-23T21:03:13.718" v="12" actId="478"/>
          <ac:grpSpMkLst>
            <pc:docMk/>
            <pc:sldMk cId="3195484274" sldId="276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3:13.718" v="12" actId="478"/>
          <ac:grpSpMkLst>
            <pc:docMk/>
            <pc:sldMk cId="3195484274" sldId="276"/>
            <ac:grpSpMk id="15" creationId="{00000000-0000-0000-0000-000000000000}"/>
          </ac:grpSpMkLst>
        </pc:grpChg>
      </pc:sldChg>
      <pc:sldChg chg="delSp delAnim">
        <pc:chgData name="Erkan ŞİRİN" userId="7f10ce1d6aaf8c5d" providerId="LiveId" clId="{0508699A-82D3-4232-B562-A2F1D5DE980E}" dt="2019-07-23T21:03:17.496" v="13" actId="478"/>
        <pc:sldMkLst>
          <pc:docMk/>
          <pc:sldMk cId="2511275991" sldId="277"/>
        </pc:sldMkLst>
        <pc:grpChg chg="del">
          <ac:chgData name="Erkan ŞİRİN" userId="7f10ce1d6aaf8c5d" providerId="LiveId" clId="{0508699A-82D3-4232-B562-A2F1D5DE980E}" dt="2019-07-23T21:03:17.496" v="13" actId="478"/>
          <ac:grpSpMkLst>
            <pc:docMk/>
            <pc:sldMk cId="2511275991" sldId="277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3:17.496" v="13" actId="478"/>
          <ac:grpSpMkLst>
            <pc:docMk/>
            <pc:sldMk cId="2511275991" sldId="27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0508699A-82D3-4232-B562-A2F1D5DE980E}" dt="2019-07-23T21:03:21.584" v="14" actId="478"/>
        <pc:sldMkLst>
          <pc:docMk/>
          <pc:sldMk cId="2832129404" sldId="278"/>
        </pc:sldMkLst>
        <pc:grpChg chg="del">
          <ac:chgData name="Erkan ŞİRİN" userId="7f10ce1d6aaf8c5d" providerId="LiveId" clId="{0508699A-82D3-4232-B562-A2F1D5DE980E}" dt="2019-07-23T21:03:21.584" v="14" actId="478"/>
          <ac:grpSpMkLst>
            <pc:docMk/>
            <pc:sldMk cId="2832129404" sldId="278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3:21.584" v="14" actId="478"/>
          <ac:grpSpMkLst>
            <pc:docMk/>
            <pc:sldMk cId="2832129404" sldId="27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0508699A-82D3-4232-B562-A2F1D5DE980E}" dt="2019-07-23T21:03:25.857" v="15" actId="478"/>
        <pc:sldMkLst>
          <pc:docMk/>
          <pc:sldMk cId="3662845898" sldId="279"/>
        </pc:sldMkLst>
        <pc:grpChg chg="del">
          <ac:chgData name="Erkan ŞİRİN" userId="7f10ce1d6aaf8c5d" providerId="LiveId" clId="{0508699A-82D3-4232-B562-A2F1D5DE980E}" dt="2019-07-23T21:03:25.857" v="15" actId="478"/>
          <ac:grpSpMkLst>
            <pc:docMk/>
            <pc:sldMk cId="3662845898" sldId="279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3:25.857" v="15" actId="478"/>
          <ac:grpSpMkLst>
            <pc:docMk/>
            <pc:sldMk cId="3662845898" sldId="279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0508699A-82D3-4232-B562-A2F1D5DE980E}" dt="2019-07-23T21:03:29.755" v="16" actId="478"/>
        <pc:sldMkLst>
          <pc:docMk/>
          <pc:sldMk cId="1658966560" sldId="280"/>
        </pc:sldMkLst>
        <pc:grpChg chg="del">
          <ac:chgData name="Erkan ŞİRİN" userId="7f10ce1d6aaf8c5d" providerId="LiveId" clId="{0508699A-82D3-4232-B562-A2F1D5DE980E}" dt="2019-07-23T21:03:29.755" v="16" actId="478"/>
          <ac:grpSpMkLst>
            <pc:docMk/>
            <pc:sldMk cId="1658966560" sldId="280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3:29.755" v="16" actId="478"/>
          <ac:grpSpMkLst>
            <pc:docMk/>
            <pc:sldMk cId="1658966560" sldId="28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0508699A-82D3-4232-B562-A2F1D5DE980E}" dt="2019-07-23T21:03:35.200" v="17" actId="478"/>
        <pc:sldMkLst>
          <pc:docMk/>
          <pc:sldMk cId="3631925642" sldId="281"/>
        </pc:sldMkLst>
        <pc:grpChg chg="del">
          <ac:chgData name="Erkan ŞİRİN" userId="7f10ce1d6aaf8c5d" providerId="LiveId" clId="{0508699A-82D3-4232-B562-A2F1D5DE980E}" dt="2019-07-23T21:03:35.200" v="17" actId="478"/>
          <ac:grpSpMkLst>
            <pc:docMk/>
            <pc:sldMk cId="3631925642" sldId="281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3:35.200" v="17" actId="478"/>
          <ac:grpSpMkLst>
            <pc:docMk/>
            <pc:sldMk cId="3631925642" sldId="28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0508699A-82D3-4232-B562-A2F1D5DE980E}" dt="2019-07-23T21:03:59.721" v="18" actId="478"/>
        <pc:sldMkLst>
          <pc:docMk/>
          <pc:sldMk cId="430368396" sldId="282"/>
        </pc:sldMkLst>
        <pc:grpChg chg="del">
          <ac:chgData name="Erkan ŞİRİN" userId="7f10ce1d6aaf8c5d" providerId="LiveId" clId="{0508699A-82D3-4232-B562-A2F1D5DE980E}" dt="2019-07-23T21:03:59.721" v="18" actId="478"/>
          <ac:grpSpMkLst>
            <pc:docMk/>
            <pc:sldMk cId="430368396" sldId="282"/>
            <ac:grpSpMk id="11" creationId="{00000000-0000-0000-0000-000000000000}"/>
          </ac:grpSpMkLst>
        </pc:grpChg>
        <pc:grpChg chg="del">
          <ac:chgData name="Erkan ŞİRİN" userId="7f10ce1d6aaf8c5d" providerId="LiveId" clId="{0508699A-82D3-4232-B562-A2F1D5DE980E}" dt="2019-07-23T21:03:59.721" v="18" actId="478"/>
          <ac:grpSpMkLst>
            <pc:docMk/>
            <pc:sldMk cId="430368396" sldId="282"/>
            <ac:grpSpMk id="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1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80310" y="2243579"/>
            <a:ext cx="9144000" cy="797160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Teoremi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901542" y="1185368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435348"/>
              </p:ext>
            </p:extLst>
          </p:nvPr>
        </p:nvGraphicFramePr>
        <p:xfrm>
          <a:off x="4047707" y="25550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857314" y="1181004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88281"/>
              </p:ext>
            </p:extLst>
          </p:nvPr>
        </p:nvGraphicFramePr>
        <p:xfrm>
          <a:off x="957553" y="25593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620127" y="25286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Unvan 1"/>
          <p:cNvSpPr txBox="1">
            <a:spLocks/>
          </p:cNvSpPr>
          <p:nvPr/>
        </p:nvSpPr>
        <p:spPr>
          <a:xfrm>
            <a:off x="8088156" y="754588"/>
            <a:ext cx="2590197" cy="17198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tr-TR" sz="2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</a:t>
            </a:r>
            <a:r>
              <a:rPr lang="tr-T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onsistency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tr-TR" sz="2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</a:t>
            </a:r>
            <a:r>
              <a:rPr lang="tr-T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vailability</a:t>
            </a:r>
            <a:endParaRPr lang="tr-TR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tr-TR" sz="2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tr-T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artition-tolerance</a:t>
            </a:r>
            <a:endParaRPr lang="tr-TR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6190580" y="3100057"/>
            <a:ext cx="52980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Dağıtık sistemlerde bu üç kavramdan </a:t>
            </a:r>
            <a:r>
              <a:rPr lang="tr-TR" sz="2400" b="1" dirty="0">
                <a:solidFill>
                  <a:srgbClr val="CD1F26"/>
                </a:solidFill>
                <a:latin typeface="Roboto"/>
              </a:rPr>
              <a:t>aynı anda en fazla ikisi 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birlikte sağlanabilir.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87" y="2178526"/>
            <a:ext cx="1066800" cy="106680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43192" r="8996" b="44427"/>
          <a:stretch/>
        </p:blipFill>
        <p:spPr>
          <a:xfrm>
            <a:off x="2619167" y="2474483"/>
            <a:ext cx="1282374" cy="192171"/>
          </a:xfrm>
          <a:prstGeom prst="rect">
            <a:avLst/>
          </a:prstGeom>
        </p:spPr>
      </p:pic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40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5505666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 Durumu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278" y="1156419"/>
            <a:ext cx="752054" cy="752054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74" y="1156419"/>
            <a:ext cx="752054" cy="752054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76" y="1156419"/>
            <a:ext cx="752054" cy="752054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72" y="1157673"/>
            <a:ext cx="752054" cy="752054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68" y="1157673"/>
            <a:ext cx="752054" cy="752054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70" y="1157673"/>
            <a:ext cx="752054" cy="752054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10606242" y="2204434"/>
            <a:ext cx="545481" cy="962795"/>
            <a:chOff x="10610106" y="2696768"/>
            <a:chExt cx="545481" cy="962795"/>
          </a:xfrm>
        </p:grpSpPr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2" name="Resim 4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4" name="Grup 43"/>
          <p:cNvGrpSpPr/>
          <p:nvPr/>
        </p:nvGrpSpPr>
        <p:grpSpPr>
          <a:xfrm>
            <a:off x="9940433" y="2217794"/>
            <a:ext cx="545481" cy="962795"/>
            <a:chOff x="10610106" y="2696768"/>
            <a:chExt cx="545481" cy="962795"/>
          </a:xfrm>
        </p:grpSpPr>
        <p:pic>
          <p:nvPicPr>
            <p:cNvPr id="45" name="Resim 4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6" name="Resim 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7" name="Grup 46"/>
          <p:cNvGrpSpPr/>
          <p:nvPr/>
        </p:nvGrpSpPr>
        <p:grpSpPr>
          <a:xfrm>
            <a:off x="9161680" y="2213418"/>
            <a:ext cx="545481" cy="962795"/>
            <a:chOff x="10610106" y="2696768"/>
            <a:chExt cx="545481" cy="962795"/>
          </a:xfrm>
        </p:grpSpPr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50" name="Resim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48" y="3461863"/>
            <a:ext cx="989608" cy="989608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340" y="3454478"/>
            <a:ext cx="989608" cy="989608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475" y="3448503"/>
            <a:ext cx="989608" cy="989608"/>
          </a:xfrm>
          <a:prstGeom prst="rect">
            <a:avLst/>
          </a:prstGeom>
        </p:spPr>
      </p:pic>
      <p:pic>
        <p:nvPicPr>
          <p:cNvPr id="53" name="Resim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53" y="3441033"/>
            <a:ext cx="989608" cy="989608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577" y="4679613"/>
            <a:ext cx="1001402" cy="693278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38" y="4674271"/>
            <a:ext cx="1001402" cy="693278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8" y="4727239"/>
            <a:ext cx="1001402" cy="693278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65964" y="759729"/>
            <a:ext cx="727044" cy="1225442"/>
          </a:xfrm>
          <a:prstGeom prst="rect">
            <a:avLst/>
          </a:prstGeom>
        </p:spPr>
      </p:pic>
      <p:grpSp>
        <p:nvGrpSpPr>
          <p:cNvPr id="68" name="Grup 67"/>
          <p:cNvGrpSpPr/>
          <p:nvPr/>
        </p:nvGrpSpPr>
        <p:grpSpPr>
          <a:xfrm>
            <a:off x="3901542" y="2429968"/>
            <a:ext cx="1762813" cy="2781888"/>
            <a:chOff x="10309476" y="347854"/>
            <a:chExt cx="641141" cy="1241197"/>
          </a:xfrm>
        </p:grpSpPr>
        <p:sp>
          <p:nvSpPr>
            <p:cNvPr id="69" name="Yamuk 68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Yamuk 69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Dikdörtgen 70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Yuvarlatılmış Dikdörtgen 71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Düz Bağlayıcı 72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Düz Bağlayıcı 73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Düz Bağlayıcı 74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Resim 7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77" name="Tablo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03331"/>
              </p:ext>
            </p:extLst>
          </p:nvPr>
        </p:nvGraphicFramePr>
        <p:xfrm>
          <a:off x="4047707" y="37996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8" name="Grup 77"/>
          <p:cNvGrpSpPr/>
          <p:nvPr/>
        </p:nvGrpSpPr>
        <p:grpSpPr>
          <a:xfrm>
            <a:off x="857314" y="2425604"/>
            <a:ext cx="1762813" cy="2781888"/>
            <a:chOff x="10309476" y="347854"/>
            <a:chExt cx="641141" cy="1241197"/>
          </a:xfrm>
        </p:grpSpPr>
        <p:sp>
          <p:nvSpPr>
            <p:cNvPr id="79" name="Yamuk 78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Yamuk 79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ikdörtgen 80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Yuvarlatılmış Dikdörtgen 81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Düz Bağlayıcı 82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Düz Bağlayıcı 83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Düz Bağlayıcı 84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Resim 8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87" name="Tablo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02272"/>
              </p:ext>
            </p:extLst>
          </p:nvPr>
        </p:nvGraphicFramePr>
        <p:xfrm>
          <a:off x="957553" y="38039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8" name="Düz Bağlayıcı 87"/>
          <p:cNvCxnSpPr>
            <a:stCxn id="81" idx="3"/>
            <a:endCxn id="71" idx="1"/>
          </p:cNvCxnSpPr>
          <p:nvPr/>
        </p:nvCxnSpPr>
        <p:spPr>
          <a:xfrm>
            <a:off x="2620127" y="37732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9" name="Resim 8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87" y="3423126"/>
            <a:ext cx="1066800" cy="1066800"/>
          </a:xfrm>
          <a:prstGeom prst="rect">
            <a:avLst/>
          </a:prstGeom>
        </p:spPr>
      </p:pic>
      <p:pic>
        <p:nvPicPr>
          <p:cNvPr id="90" name="Resim 8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43192" r="8996" b="44427"/>
          <a:stretch/>
        </p:blipFill>
        <p:spPr>
          <a:xfrm>
            <a:off x="2619167" y="3719083"/>
            <a:ext cx="1282374" cy="19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926 L 0.48985 0.0169 " pathEditMode="relative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94 0.0169 L 0.00274 -0.00648 " pathEditMode="relative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0648 L -0.48997 -0.03125 " pathEditMode="relative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5702520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 Durumu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901542" y="1185368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25505"/>
              </p:ext>
            </p:extLst>
          </p:nvPr>
        </p:nvGraphicFramePr>
        <p:xfrm>
          <a:off x="4047707" y="25550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29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857314" y="1181004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88281"/>
              </p:ext>
            </p:extLst>
          </p:nvPr>
        </p:nvGraphicFramePr>
        <p:xfrm>
          <a:off x="957553" y="25593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620127" y="25286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Dikdörtgen 173"/>
          <p:cNvSpPr/>
          <p:nvPr/>
        </p:nvSpPr>
        <p:spPr>
          <a:xfrm>
            <a:off x="6893901" y="1199565"/>
            <a:ext cx="36546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X"/>
            </a:pPr>
            <a:r>
              <a:rPr lang="tr-TR" sz="2400" b="1" dirty="0" err="1">
                <a:solidFill>
                  <a:srgbClr val="CD1F26"/>
                </a:solidFill>
                <a:latin typeface="Roboto"/>
              </a:rPr>
              <a:t>Consistency</a:t>
            </a:r>
            <a:endParaRPr lang="tr-TR" sz="2400" b="1" dirty="0">
              <a:solidFill>
                <a:srgbClr val="CD1F26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Availability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Partition-tolerance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87" y="2178526"/>
            <a:ext cx="1066800" cy="106680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43192" r="8996" b="44427"/>
          <a:stretch/>
        </p:blipFill>
        <p:spPr>
          <a:xfrm>
            <a:off x="2619167" y="2474483"/>
            <a:ext cx="1282374" cy="192171"/>
          </a:xfrm>
          <a:prstGeom prst="rect">
            <a:avLst/>
          </a:prstGeom>
        </p:spPr>
      </p:pic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312360" y="28790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kış Çizelgesi: Belge 40"/>
          <p:cNvSpPr/>
          <p:nvPr/>
        </p:nvSpPr>
        <p:spPr>
          <a:xfrm>
            <a:off x="4355577" y="5076824"/>
            <a:ext cx="1308778" cy="105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Kaç basket topu var?</a:t>
            </a:r>
            <a:endParaRPr lang="en-US" dirty="0"/>
          </a:p>
        </p:txBody>
      </p:sp>
      <p:sp>
        <p:nvSpPr>
          <p:cNvPr id="42" name="Akış Çizelgesi: Belge 41"/>
          <p:cNvSpPr/>
          <p:nvPr/>
        </p:nvSpPr>
        <p:spPr>
          <a:xfrm>
            <a:off x="4137064" y="2642199"/>
            <a:ext cx="1308778" cy="10505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29 basket topu var</a:t>
            </a:r>
            <a:endParaRPr lang="en-US" dirty="0"/>
          </a:p>
        </p:txBody>
      </p:sp>
      <p:sp>
        <p:nvSpPr>
          <p:cNvPr id="43" name="Akış Çizelgesi: Belge 42"/>
          <p:cNvSpPr/>
          <p:nvPr/>
        </p:nvSpPr>
        <p:spPr>
          <a:xfrm>
            <a:off x="1245396" y="5048026"/>
            <a:ext cx="1308778" cy="105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Fulya Hanım kaç liralık alış-veriş yaptı?</a:t>
            </a:r>
            <a:endParaRPr lang="en-US" sz="1400" dirty="0"/>
          </a:p>
        </p:txBody>
      </p:sp>
      <p:sp>
        <p:nvSpPr>
          <p:cNvPr id="44" name="Akış Çizelgesi: Belge 43"/>
          <p:cNvSpPr/>
          <p:nvPr/>
        </p:nvSpPr>
        <p:spPr>
          <a:xfrm>
            <a:off x="1032333" y="2698446"/>
            <a:ext cx="1308778" cy="10505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Fulya Hanım 53 liralık alış-veriş yaptı.</a:t>
            </a:r>
            <a:endParaRPr lang="en-US" sz="1400" dirty="0"/>
          </a:p>
        </p:txBody>
      </p:sp>
      <p:graphicFrame>
        <p:nvGraphicFramePr>
          <p:cNvPr id="45" name="Tablo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04407"/>
              </p:ext>
            </p:extLst>
          </p:nvPr>
        </p:nvGraphicFramePr>
        <p:xfrm>
          <a:off x="957553" y="2566413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60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72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7037E-7 L -0.11823 -0.05555 L -0.11823 -0.05555 " pathEditMode="relative" ptsTypes="AAA">
                                      <p:cBhvr>
                                        <p:cTn id="12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1823 -0.05579 L -0.22409 -0.05694 " pathEditMode="relative" ptsTypes="AA">
                                      <p:cBhvr>
                                        <p:cTn id="15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2448 -0.05856 L -0.24844 -0.01597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641 -0.34723 " pathEditMode="relative" ptsTypes="AA"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01562 0.3458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01641 -0.3472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-1736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0.01563 0.3458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4" grpId="0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5505666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CP Durumu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278" y="1156419"/>
            <a:ext cx="752054" cy="752054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74" y="1156419"/>
            <a:ext cx="752054" cy="752054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76" y="1156419"/>
            <a:ext cx="752054" cy="752054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72" y="1157673"/>
            <a:ext cx="752054" cy="752054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68" y="1157673"/>
            <a:ext cx="752054" cy="752054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70" y="1157673"/>
            <a:ext cx="752054" cy="752054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10606242" y="2204434"/>
            <a:ext cx="545481" cy="962795"/>
            <a:chOff x="10610106" y="2696768"/>
            <a:chExt cx="545481" cy="962795"/>
          </a:xfrm>
        </p:grpSpPr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2" name="Resim 4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4" name="Grup 43"/>
          <p:cNvGrpSpPr/>
          <p:nvPr/>
        </p:nvGrpSpPr>
        <p:grpSpPr>
          <a:xfrm>
            <a:off x="9940433" y="2217794"/>
            <a:ext cx="545481" cy="962795"/>
            <a:chOff x="10610106" y="2696768"/>
            <a:chExt cx="545481" cy="962795"/>
          </a:xfrm>
        </p:grpSpPr>
        <p:pic>
          <p:nvPicPr>
            <p:cNvPr id="45" name="Resim 4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6" name="Resim 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7" name="Grup 46"/>
          <p:cNvGrpSpPr/>
          <p:nvPr/>
        </p:nvGrpSpPr>
        <p:grpSpPr>
          <a:xfrm>
            <a:off x="9161680" y="2213418"/>
            <a:ext cx="545481" cy="962795"/>
            <a:chOff x="10610106" y="2696768"/>
            <a:chExt cx="545481" cy="962795"/>
          </a:xfrm>
        </p:grpSpPr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50" name="Resim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48" y="3461863"/>
            <a:ext cx="989608" cy="989608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340" y="3454478"/>
            <a:ext cx="989608" cy="989608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475" y="3448503"/>
            <a:ext cx="989608" cy="989608"/>
          </a:xfrm>
          <a:prstGeom prst="rect">
            <a:avLst/>
          </a:prstGeom>
        </p:spPr>
      </p:pic>
      <p:pic>
        <p:nvPicPr>
          <p:cNvPr id="53" name="Resim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53" y="3441033"/>
            <a:ext cx="989608" cy="989608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577" y="4679613"/>
            <a:ext cx="1001402" cy="693278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38" y="4674271"/>
            <a:ext cx="1001402" cy="693278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8" y="4727239"/>
            <a:ext cx="1001402" cy="693278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65964" y="759729"/>
            <a:ext cx="727044" cy="1225442"/>
          </a:xfrm>
          <a:prstGeom prst="rect">
            <a:avLst/>
          </a:prstGeom>
        </p:spPr>
      </p:pic>
      <p:grpSp>
        <p:nvGrpSpPr>
          <p:cNvPr id="68" name="Grup 67"/>
          <p:cNvGrpSpPr/>
          <p:nvPr/>
        </p:nvGrpSpPr>
        <p:grpSpPr>
          <a:xfrm>
            <a:off x="3901542" y="2429968"/>
            <a:ext cx="1762813" cy="2781888"/>
            <a:chOff x="10309476" y="347854"/>
            <a:chExt cx="641141" cy="1241197"/>
          </a:xfrm>
        </p:grpSpPr>
        <p:sp>
          <p:nvSpPr>
            <p:cNvPr id="69" name="Yamuk 68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Yamuk 69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Dikdörtgen 70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Yuvarlatılmış Dikdörtgen 71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Düz Bağlayıcı 72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Düz Bağlayıcı 73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Düz Bağlayıcı 74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Resim 7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77" name="Tablo 76"/>
          <p:cNvGraphicFramePr>
            <a:graphicFrameLocks noGrp="1"/>
          </p:cNvGraphicFramePr>
          <p:nvPr>
            <p:extLst/>
          </p:nvPr>
        </p:nvGraphicFramePr>
        <p:xfrm>
          <a:off x="4047707" y="37996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8" name="Grup 77"/>
          <p:cNvGrpSpPr/>
          <p:nvPr/>
        </p:nvGrpSpPr>
        <p:grpSpPr>
          <a:xfrm>
            <a:off x="857314" y="2425604"/>
            <a:ext cx="1762813" cy="2781888"/>
            <a:chOff x="10309476" y="347854"/>
            <a:chExt cx="641141" cy="1241197"/>
          </a:xfrm>
        </p:grpSpPr>
        <p:sp>
          <p:nvSpPr>
            <p:cNvPr id="79" name="Yamuk 78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Yamuk 79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ikdörtgen 80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Yuvarlatılmış Dikdörtgen 81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Düz Bağlayıcı 82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Düz Bağlayıcı 83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Düz Bağlayıcı 84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Resim 8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87" name="Tablo 86"/>
          <p:cNvGraphicFramePr>
            <a:graphicFrameLocks noGrp="1"/>
          </p:cNvGraphicFramePr>
          <p:nvPr>
            <p:extLst/>
          </p:nvPr>
        </p:nvGraphicFramePr>
        <p:xfrm>
          <a:off x="957553" y="38039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8" name="Düz Bağlayıcı 87"/>
          <p:cNvCxnSpPr>
            <a:stCxn id="81" idx="3"/>
            <a:endCxn id="71" idx="1"/>
          </p:cNvCxnSpPr>
          <p:nvPr/>
        </p:nvCxnSpPr>
        <p:spPr>
          <a:xfrm>
            <a:off x="2620127" y="37732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9" name="Resim 8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87" y="3423126"/>
            <a:ext cx="1066800" cy="1066800"/>
          </a:xfrm>
          <a:prstGeom prst="rect">
            <a:avLst/>
          </a:prstGeom>
        </p:spPr>
      </p:pic>
      <p:pic>
        <p:nvPicPr>
          <p:cNvPr id="90" name="Resim 8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43192" r="8996" b="44427"/>
          <a:stretch/>
        </p:blipFill>
        <p:spPr>
          <a:xfrm>
            <a:off x="2619167" y="3719083"/>
            <a:ext cx="1282374" cy="19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8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926 L 0.48985 0.0169 " pathEditMode="relative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94 0.0169 L 0.00274 -0.00648 " pathEditMode="relative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0648 L -0.48997 -0.03125 " pathEditMode="relative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5702520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CP Durumu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901542" y="1185368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17" name="Tablo 16"/>
          <p:cNvGraphicFramePr>
            <a:graphicFrameLocks noGrp="1"/>
          </p:cNvGraphicFramePr>
          <p:nvPr>
            <p:extLst/>
          </p:nvPr>
        </p:nvGraphicFramePr>
        <p:xfrm>
          <a:off x="4047707" y="25550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29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857314" y="1181004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/>
          </p:nvPr>
        </p:nvGraphicFramePr>
        <p:xfrm>
          <a:off x="957553" y="25593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620127" y="25286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Dikdörtgen 173"/>
          <p:cNvSpPr/>
          <p:nvPr/>
        </p:nvSpPr>
        <p:spPr>
          <a:xfrm>
            <a:off x="6936694" y="1199565"/>
            <a:ext cx="37155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Consistency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Tx/>
              <a:buChar char="X"/>
            </a:pPr>
            <a:r>
              <a:rPr lang="tr-TR" sz="2400" b="1" dirty="0" err="1">
                <a:solidFill>
                  <a:srgbClr val="CD1F26"/>
                </a:solidFill>
                <a:latin typeface="Roboto"/>
              </a:rPr>
              <a:t>Availability</a:t>
            </a:r>
            <a:endParaRPr lang="tr-TR" sz="2400" b="1" dirty="0">
              <a:solidFill>
                <a:srgbClr val="CD1F26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Partition-tolerance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87" y="2178526"/>
            <a:ext cx="1066800" cy="106680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43192" r="8996" b="44427"/>
          <a:stretch/>
        </p:blipFill>
        <p:spPr>
          <a:xfrm>
            <a:off x="2619167" y="2474483"/>
            <a:ext cx="1282374" cy="192171"/>
          </a:xfrm>
          <a:prstGeom prst="rect">
            <a:avLst/>
          </a:prstGeom>
        </p:spPr>
      </p:pic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312360" y="28790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kış Çizelgesi: Belge 40"/>
          <p:cNvSpPr/>
          <p:nvPr/>
        </p:nvSpPr>
        <p:spPr>
          <a:xfrm>
            <a:off x="4355577" y="5076824"/>
            <a:ext cx="1308778" cy="105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Kaç basket topu var?</a:t>
            </a:r>
            <a:endParaRPr lang="en-US" dirty="0"/>
          </a:p>
        </p:txBody>
      </p:sp>
      <p:sp>
        <p:nvSpPr>
          <p:cNvPr id="42" name="Akış Çizelgesi: Belge 41"/>
          <p:cNvSpPr/>
          <p:nvPr/>
        </p:nvSpPr>
        <p:spPr>
          <a:xfrm>
            <a:off x="4137064" y="2642199"/>
            <a:ext cx="1308778" cy="10505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29 basket topu var</a:t>
            </a:r>
            <a:endParaRPr lang="en-US" dirty="0"/>
          </a:p>
        </p:txBody>
      </p:sp>
      <p:sp>
        <p:nvSpPr>
          <p:cNvPr id="43" name="Akış Çizelgesi: Belge 42"/>
          <p:cNvSpPr/>
          <p:nvPr/>
        </p:nvSpPr>
        <p:spPr>
          <a:xfrm>
            <a:off x="1245396" y="5048026"/>
            <a:ext cx="1308778" cy="105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Fulya Hanım kaç liralık alış-veriş yaptı?</a:t>
            </a:r>
            <a:endParaRPr lang="en-US" sz="1400" dirty="0"/>
          </a:p>
        </p:txBody>
      </p:sp>
      <p:graphicFrame>
        <p:nvGraphicFramePr>
          <p:cNvPr id="45" name="Tablo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203451"/>
              </p:ext>
            </p:extLst>
          </p:nvPr>
        </p:nvGraphicFramePr>
        <p:xfrm>
          <a:off x="946547" y="2570568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60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Akış Çizelgesi: Belge 43"/>
          <p:cNvSpPr/>
          <p:nvPr/>
        </p:nvSpPr>
        <p:spPr>
          <a:xfrm>
            <a:off x="1032333" y="2698446"/>
            <a:ext cx="1308778" cy="10505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Fulya Hanım 60 liralık alış-veriş yaptı.</a:t>
            </a:r>
            <a:endParaRPr lang="en-US" sz="1400" dirty="0"/>
          </a:p>
        </p:txBody>
      </p:sp>
      <p:pic>
        <p:nvPicPr>
          <p:cNvPr id="20" name="Resim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43" y="3924020"/>
            <a:ext cx="677412" cy="9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7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7037E-7 L -0.11823 -0.05555 L -0.11823 -0.05555 " pathEditMode="relative" ptsTypes="AAA">
                                      <p:cBhvr>
                                        <p:cTn id="12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1823 -0.05579 L -0.22409 -0.05694 " pathEditMode="relative" ptsTypes="AA">
                                      <p:cBhvr>
                                        <p:cTn id="15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2448 -0.05856 L -0.24844 -0.01597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0.01563 0.3458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641 -0.34723 " pathEditMode="relative" ptsTypes="AA">
                                      <p:cBhvr>
                                        <p:cTn id="5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01562 0.3458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01641 -0.3472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-1736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4" grpId="0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5505666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 Durumu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278" y="1156419"/>
            <a:ext cx="752054" cy="752054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74" y="1156419"/>
            <a:ext cx="752054" cy="752054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76" y="1156419"/>
            <a:ext cx="752054" cy="752054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72" y="1157673"/>
            <a:ext cx="752054" cy="752054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68" y="1157673"/>
            <a:ext cx="752054" cy="752054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70" y="1157673"/>
            <a:ext cx="752054" cy="752054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10606242" y="2204434"/>
            <a:ext cx="545481" cy="962795"/>
            <a:chOff x="10610106" y="2696768"/>
            <a:chExt cx="545481" cy="962795"/>
          </a:xfrm>
        </p:grpSpPr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2" name="Resim 4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4" name="Grup 43"/>
          <p:cNvGrpSpPr/>
          <p:nvPr/>
        </p:nvGrpSpPr>
        <p:grpSpPr>
          <a:xfrm>
            <a:off x="9940433" y="2217794"/>
            <a:ext cx="545481" cy="962795"/>
            <a:chOff x="10610106" y="2696768"/>
            <a:chExt cx="545481" cy="962795"/>
          </a:xfrm>
        </p:grpSpPr>
        <p:pic>
          <p:nvPicPr>
            <p:cNvPr id="45" name="Resim 4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6" name="Resim 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7" name="Grup 46"/>
          <p:cNvGrpSpPr/>
          <p:nvPr/>
        </p:nvGrpSpPr>
        <p:grpSpPr>
          <a:xfrm>
            <a:off x="9161680" y="2213418"/>
            <a:ext cx="545481" cy="962795"/>
            <a:chOff x="10610106" y="2696768"/>
            <a:chExt cx="545481" cy="962795"/>
          </a:xfrm>
        </p:grpSpPr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50" name="Resim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48" y="3461863"/>
            <a:ext cx="989608" cy="989608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340" y="3454478"/>
            <a:ext cx="989608" cy="989608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475" y="3448503"/>
            <a:ext cx="989608" cy="989608"/>
          </a:xfrm>
          <a:prstGeom prst="rect">
            <a:avLst/>
          </a:prstGeom>
        </p:spPr>
      </p:pic>
      <p:pic>
        <p:nvPicPr>
          <p:cNvPr id="53" name="Resim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53" y="3441033"/>
            <a:ext cx="989608" cy="989608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577" y="4679613"/>
            <a:ext cx="1001402" cy="693278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38" y="4674271"/>
            <a:ext cx="1001402" cy="693278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8" y="4727239"/>
            <a:ext cx="1001402" cy="693278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65964" y="759729"/>
            <a:ext cx="727044" cy="1225442"/>
          </a:xfrm>
          <a:prstGeom prst="rect">
            <a:avLst/>
          </a:prstGeom>
        </p:spPr>
      </p:pic>
      <p:grpSp>
        <p:nvGrpSpPr>
          <p:cNvPr id="68" name="Grup 67"/>
          <p:cNvGrpSpPr/>
          <p:nvPr/>
        </p:nvGrpSpPr>
        <p:grpSpPr>
          <a:xfrm>
            <a:off x="3901542" y="2429968"/>
            <a:ext cx="1762813" cy="2781888"/>
            <a:chOff x="10309476" y="347854"/>
            <a:chExt cx="641141" cy="1241197"/>
          </a:xfrm>
        </p:grpSpPr>
        <p:sp>
          <p:nvSpPr>
            <p:cNvPr id="69" name="Yamuk 68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Yamuk 69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Dikdörtgen 70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Yuvarlatılmış Dikdörtgen 71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Düz Bağlayıcı 72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Düz Bağlayıcı 73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Düz Bağlayıcı 74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Resim 7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77" name="Tablo 76"/>
          <p:cNvGraphicFramePr>
            <a:graphicFrameLocks noGrp="1"/>
          </p:cNvGraphicFramePr>
          <p:nvPr>
            <p:extLst/>
          </p:nvPr>
        </p:nvGraphicFramePr>
        <p:xfrm>
          <a:off x="4047707" y="37996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8" name="Grup 77"/>
          <p:cNvGrpSpPr/>
          <p:nvPr/>
        </p:nvGrpSpPr>
        <p:grpSpPr>
          <a:xfrm>
            <a:off x="857314" y="2425604"/>
            <a:ext cx="1762813" cy="2781888"/>
            <a:chOff x="10309476" y="347854"/>
            <a:chExt cx="641141" cy="1241197"/>
          </a:xfrm>
        </p:grpSpPr>
        <p:sp>
          <p:nvSpPr>
            <p:cNvPr id="79" name="Yamuk 78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Yamuk 79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ikdörtgen 80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Yuvarlatılmış Dikdörtgen 81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Düz Bağlayıcı 82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Düz Bağlayıcı 83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Düz Bağlayıcı 84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Resim 8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87" name="Tablo 86"/>
          <p:cNvGraphicFramePr>
            <a:graphicFrameLocks noGrp="1"/>
          </p:cNvGraphicFramePr>
          <p:nvPr>
            <p:extLst/>
          </p:nvPr>
        </p:nvGraphicFramePr>
        <p:xfrm>
          <a:off x="957553" y="38039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8" name="Düz Bağlayıcı 87"/>
          <p:cNvCxnSpPr>
            <a:stCxn id="81" idx="3"/>
            <a:endCxn id="71" idx="1"/>
          </p:cNvCxnSpPr>
          <p:nvPr/>
        </p:nvCxnSpPr>
        <p:spPr>
          <a:xfrm>
            <a:off x="2620127" y="37732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9" name="Resim 8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87" y="3423126"/>
            <a:ext cx="1066800" cy="1066800"/>
          </a:xfrm>
          <a:prstGeom prst="rect">
            <a:avLst/>
          </a:prstGeom>
        </p:spPr>
      </p:pic>
      <p:pic>
        <p:nvPicPr>
          <p:cNvPr id="90" name="Resim 8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43192" r="8996" b="44427"/>
          <a:stretch/>
        </p:blipFill>
        <p:spPr>
          <a:xfrm>
            <a:off x="2619167" y="3719083"/>
            <a:ext cx="1282374" cy="19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2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926 L 0.48985 0.0169 " pathEditMode="relative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94 0.0169 L 0.00274 -0.00648 " pathEditMode="relative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0648 L -0.48997 -0.03125 " pathEditMode="relative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5702520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 Durumu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901542" y="1185368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17" name="Tablo 16"/>
          <p:cNvGraphicFramePr>
            <a:graphicFrameLocks noGrp="1"/>
          </p:cNvGraphicFramePr>
          <p:nvPr>
            <p:extLst/>
          </p:nvPr>
        </p:nvGraphicFramePr>
        <p:xfrm>
          <a:off x="4047707" y="25550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29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857314" y="1181004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/>
          </p:nvPr>
        </p:nvGraphicFramePr>
        <p:xfrm>
          <a:off x="957553" y="25593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620127" y="25286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Dikdörtgen 173"/>
          <p:cNvSpPr/>
          <p:nvPr/>
        </p:nvSpPr>
        <p:spPr>
          <a:xfrm>
            <a:off x="6936694" y="1199565"/>
            <a:ext cx="36684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Consistency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Availability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Tx/>
              <a:buChar char="X"/>
            </a:pPr>
            <a:r>
              <a:rPr lang="tr-TR" sz="2400" b="1" dirty="0" err="1">
                <a:solidFill>
                  <a:srgbClr val="CD1F26"/>
                </a:solidFill>
                <a:latin typeface="Roboto"/>
              </a:rPr>
              <a:t>Partition-tolerance</a:t>
            </a:r>
            <a:endParaRPr lang="tr-TR" sz="2400" b="1" dirty="0">
              <a:solidFill>
                <a:srgbClr val="CD1F26"/>
              </a:solidFill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312360" y="28790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kış Çizelgesi: Belge 40"/>
          <p:cNvSpPr/>
          <p:nvPr/>
        </p:nvSpPr>
        <p:spPr>
          <a:xfrm>
            <a:off x="4355577" y="5076824"/>
            <a:ext cx="1308778" cy="105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Kaç basket topu var?</a:t>
            </a:r>
            <a:endParaRPr lang="en-US" dirty="0"/>
          </a:p>
        </p:txBody>
      </p:sp>
      <p:sp>
        <p:nvSpPr>
          <p:cNvPr id="42" name="Akış Çizelgesi: Belge 41"/>
          <p:cNvSpPr/>
          <p:nvPr/>
        </p:nvSpPr>
        <p:spPr>
          <a:xfrm>
            <a:off x="4137064" y="2642199"/>
            <a:ext cx="1308778" cy="10505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29 basket topu var</a:t>
            </a:r>
            <a:endParaRPr lang="en-US" dirty="0"/>
          </a:p>
        </p:txBody>
      </p:sp>
      <p:graphicFrame>
        <p:nvGraphicFramePr>
          <p:cNvPr id="45" name="Tablo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76011"/>
              </p:ext>
            </p:extLst>
          </p:nvPr>
        </p:nvGraphicFramePr>
        <p:xfrm>
          <a:off x="957553" y="2566413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60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Akış Çizelgesi: Belge 43"/>
          <p:cNvSpPr/>
          <p:nvPr/>
        </p:nvSpPr>
        <p:spPr>
          <a:xfrm>
            <a:off x="1032333" y="2698446"/>
            <a:ext cx="1308778" cy="10505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Fulya Hanım 60 liralık alış-veriş yaptı.</a:t>
            </a:r>
            <a:endParaRPr lang="en-US" sz="1400" dirty="0"/>
          </a:p>
        </p:txBody>
      </p:sp>
      <p:sp>
        <p:nvSpPr>
          <p:cNvPr id="43" name="Akış Çizelgesi: Belge 42"/>
          <p:cNvSpPr/>
          <p:nvPr/>
        </p:nvSpPr>
        <p:spPr>
          <a:xfrm>
            <a:off x="1245396" y="5048026"/>
            <a:ext cx="1308778" cy="105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Fulya Hanım kaç liralık alış-veriş yaptı?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284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11823 -0.05555 L -0.11823 -0.05555 " pathEditMode="relative" ptsTypes="A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23 -0.05579 L -0.22409 -0.05694 " pathEditMode="relative" ptsTypes="AA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48 -0.05856 L -0.24844 -0.0159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641 -0.34723 " pathEditMode="relative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01562 0.3458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01641 -0.3472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-1736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0.01563 0.3458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4" grpId="0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2" grpId="0" animBg="1"/>
      <p:bldP spid="42" grpId="1" animBg="1"/>
      <p:bldP spid="44" grpId="0" animBg="1"/>
      <p:bldP spid="44" grpId="1" animBg="1"/>
      <p:bldP spid="43" grpId="0" animBg="1"/>
      <p:bldP spid="4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 Sonuç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629831" y="940964"/>
            <a:ext cx="7966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Büyük veri tabanlarında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partition-tolerance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önemli ve vazgeçilmez.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Dikdörtgen 39"/>
          <p:cNvSpPr/>
          <p:nvPr/>
        </p:nvSpPr>
        <p:spPr>
          <a:xfrm>
            <a:off x="1582782" y="2065284"/>
            <a:ext cx="7966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Geriye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Availability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ve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Consistency’den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birini seçmek kalıyor.</a:t>
            </a:r>
          </a:p>
        </p:txBody>
      </p:sp>
      <p:sp>
        <p:nvSpPr>
          <p:cNvPr id="41" name="Dikdörtgen 40"/>
          <p:cNvSpPr/>
          <p:nvPr/>
        </p:nvSpPr>
        <p:spPr>
          <a:xfrm>
            <a:off x="1535733" y="3159906"/>
            <a:ext cx="7966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Her zaman hizmet vermek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availability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 geçici olarak tutarsızlığa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consistency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 tercih edilebilir.</a:t>
            </a:r>
          </a:p>
        </p:txBody>
      </p:sp>
      <p:sp>
        <p:nvSpPr>
          <p:cNvPr id="42" name="Dikdörtgen 41"/>
          <p:cNvSpPr/>
          <p:nvPr/>
        </p:nvSpPr>
        <p:spPr>
          <a:xfrm>
            <a:off x="1488684" y="4333186"/>
            <a:ext cx="7966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Böylelikle NoSQL veri tabanları CP-AP olmak üzere genelde iki grupta toplanıyor.</a:t>
            </a:r>
          </a:p>
        </p:txBody>
      </p:sp>
    </p:spTree>
    <p:extLst>
      <p:ext uri="{BB962C8B-B14F-4D97-AF65-F5344CB8AC3E}">
        <p14:creationId xmlns:p14="http://schemas.microsoft.com/office/powerpoint/2010/main" val="165896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Meşhur CAP Üçgeni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İkizkenar Üçgen 1"/>
          <p:cNvSpPr/>
          <p:nvPr/>
        </p:nvSpPr>
        <p:spPr>
          <a:xfrm>
            <a:off x="3532124" y="1445431"/>
            <a:ext cx="4537220" cy="3503641"/>
          </a:xfrm>
          <a:prstGeom prst="triangl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/>
          <p:cNvSpPr txBox="1"/>
          <p:nvPr/>
        </p:nvSpPr>
        <p:spPr>
          <a:xfrm>
            <a:off x="2892565" y="4928171"/>
            <a:ext cx="159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oboto"/>
              </a:rPr>
              <a:t>Availability</a:t>
            </a:r>
            <a:endParaRPr lang="en-US" dirty="0">
              <a:latin typeface="Roboto"/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5228757" y="1076099"/>
            <a:ext cx="159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oboto"/>
              </a:rPr>
              <a:t>Consistency</a:t>
            </a:r>
            <a:endParaRPr lang="en-US" dirty="0">
              <a:latin typeface="Roboto"/>
            </a:endParaRPr>
          </a:p>
        </p:txBody>
      </p:sp>
      <p:sp>
        <p:nvSpPr>
          <p:cNvPr id="22" name="Metin kutusu 21"/>
          <p:cNvSpPr txBox="1"/>
          <p:nvPr/>
        </p:nvSpPr>
        <p:spPr>
          <a:xfrm>
            <a:off x="7564950" y="4959523"/>
            <a:ext cx="1593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oboto"/>
              </a:rPr>
              <a:t>Partition-tolerance</a:t>
            </a:r>
            <a:endParaRPr lang="en-US" dirty="0">
              <a:latin typeface="Roboto"/>
            </a:endParaRPr>
          </a:p>
        </p:txBody>
      </p:sp>
      <p:sp>
        <p:nvSpPr>
          <p:cNvPr id="23" name="Metin kutusu 22"/>
          <p:cNvSpPr txBox="1"/>
          <p:nvPr/>
        </p:nvSpPr>
        <p:spPr>
          <a:xfrm>
            <a:off x="6478187" y="3156559"/>
            <a:ext cx="5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CP</a:t>
            </a:r>
            <a:endParaRPr lang="en-US" dirty="0">
              <a:latin typeface="Roboto"/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5495416" y="4590191"/>
            <a:ext cx="52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AP</a:t>
            </a:r>
            <a:endParaRPr lang="en-US" dirty="0">
              <a:latin typeface="Roboto"/>
            </a:endParaRPr>
          </a:p>
        </p:txBody>
      </p:sp>
      <p:sp>
        <p:nvSpPr>
          <p:cNvPr id="25" name="Metin kutusu 24"/>
          <p:cNvSpPr txBox="1"/>
          <p:nvPr/>
        </p:nvSpPr>
        <p:spPr>
          <a:xfrm>
            <a:off x="4527783" y="3157842"/>
            <a:ext cx="50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CA</a:t>
            </a:r>
            <a:endParaRPr lang="en-US" dirty="0">
              <a:latin typeface="Roboto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55" y="2263674"/>
            <a:ext cx="1446448" cy="748537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28" y="3028330"/>
            <a:ext cx="536101" cy="706425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58" y="5036234"/>
            <a:ext cx="1409822" cy="792549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887" y="2096554"/>
            <a:ext cx="2302220" cy="625375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630" y="2828025"/>
            <a:ext cx="1881619" cy="480414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23" y="5209780"/>
            <a:ext cx="1589116" cy="466707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437" y="3414535"/>
            <a:ext cx="1894788" cy="6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25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2129603" y="1488200"/>
            <a:ext cx="7966656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Roboto"/>
              </a:rPr>
              <a:t>E. Brewer, “Lessons from Giant-Scale Services,” </a:t>
            </a:r>
            <a:r>
              <a:rPr lang="en-US" i="1" dirty="0">
                <a:latin typeface="Roboto"/>
              </a:rPr>
              <a:t>IEEE Internet Computing</a:t>
            </a:r>
            <a:r>
              <a:rPr lang="en-US" dirty="0">
                <a:latin typeface="Roboto"/>
              </a:rPr>
              <a:t>, July/Aug. 2001, pp. 46-55 </a:t>
            </a:r>
            <a:endParaRPr lang="tr-TR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Roboto"/>
              </a:rPr>
              <a:t>Brewer, Eric. "CAP twelve years later: How the" rules" have changed." Computer 45.2 (2012): 23-29.</a:t>
            </a:r>
            <a:endParaRPr lang="tr-TR" dirty="0"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36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346515" y="1648753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pic>
        <p:nvPicPr>
          <p:cNvPr id="9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278" y="1156419"/>
            <a:ext cx="752054" cy="752054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74" y="1156419"/>
            <a:ext cx="752054" cy="752054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76" y="1156419"/>
            <a:ext cx="752054" cy="752054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72" y="1157673"/>
            <a:ext cx="752054" cy="752054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68" y="1157673"/>
            <a:ext cx="752054" cy="752054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70" y="1157673"/>
            <a:ext cx="752054" cy="752054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10606242" y="2204434"/>
            <a:ext cx="545481" cy="962795"/>
            <a:chOff x="10610106" y="2696768"/>
            <a:chExt cx="545481" cy="962795"/>
          </a:xfrm>
        </p:grpSpPr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2" name="Resim 4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4" name="Grup 43"/>
          <p:cNvGrpSpPr/>
          <p:nvPr/>
        </p:nvGrpSpPr>
        <p:grpSpPr>
          <a:xfrm>
            <a:off x="9940433" y="2217794"/>
            <a:ext cx="545481" cy="962795"/>
            <a:chOff x="10610106" y="2696768"/>
            <a:chExt cx="545481" cy="962795"/>
          </a:xfrm>
        </p:grpSpPr>
        <p:pic>
          <p:nvPicPr>
            <p:cNvPr id="45" name="Resim 4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6" name="Resim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7" name="Grup 46"/>
          <p:cNvGrpSpPr/>
          <p:nvPr/>
        </p:nvGrpSpPr>
        <p:grpSpPr>
          <a:xfrm>
            <a:off x="9161680" y="2213418"/>
            <a:ext cx="545481" cy="962795"/>
            <a:chOff x="10610106" y="2696768"/>
            <a:chExt cx="545481" cy="962795"/>
          </a:xfrm>
        </p:grpSpPr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50" name="Resim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48" y="3461863"/>
            <a:ext cx="989608" cy="989608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340" y="3454478"/>
            <a:ext cx="989608" cy="989608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475" y="3448503"/>
            <a:ext cx="989608" cy="989608"/>
          </a:xfrm>
          <a:prstGeom prst="rect">
            <a:avLst/>
          </a:prstGeom>
        </p:spPr>
      </p:pic>
      <p:pic>
        <p:nvPicPr>
          <p:cNvPr id="53" name="Resim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53" y="3441033"/>
            <a:ext cx="989608" cy="989608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577" y="4679613"/>
            <a:ext cx="1001402" cy="693278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38" y="4674271"/>
            <a:ext cx="1001402" cy="693278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8" y="4727239"/>
            <a:ext cx="1001402" cy="693278"/>
          </a:xfrm>
          <a:prstGeom prst="rect">
            <a:avLst/>
          </a:prstGeom>
        </p:spPr>
      </p:pic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11934"/>
              </p:ext>
            </p:extLst>
          </p:nvPr>
        </p:nvGraphicFramePr>
        <p:xfrm>
          <a:off x="3492680" y="3018411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6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65964" y="759729"/>
            <a:ext cx="727044" cy="122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926 L 0.48985 0.0169 " pathEditMode="relative" ptsTypes="AA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94 0.0169 L 0.00274 -0.00648 " pathEditMode="relative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0648 L -0.48997 -0.03125 " pathEditMode="relative" ptsTypes="AA">
                                      <p:cBhvr>
                                        <p:cTn id="2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346515" y="1648753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pic>
        <p:nvPicPr>
          <p:cNvPr id="9" name="Resi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278" y="1156419"/>
            <a:ext cx="752054" cy="752054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74" y="1156419"/>
            <a:ext cx="752054" cy="752054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76" y="1156419"/>
            <a:ext cx="752054" cy="752054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72" y="1157673"/>
            <a:ext cx="752054" cy="752054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70" y="1157673"/>
            <a:ext cx="752054" cy="752054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10606242" y="2204434"/>
            <a:ext cx="545481" cy="962795"/>
            <a:chOff x="10610106" y="2696768"/>
            <a:chExt cx="545481" cy="962795"/>
          </a:xfrm>
        </p:grpSpPr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2" name="Resim 4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4" name="Grup 43"/>
          <p:cNvGrpSpPr/>
          <p:nvPr/>
        </p:nvGrpSpPr>
        <p:grpSpPr>
          <a:xfrm>
            <a:off x="9940433" y="2217794"/>
            <a:ext cx="545481" cy="962795"/>
            <a:chOff x="10610106" y="2696768"/>
            <a:chExt cx="545481" cy="962795"/>
          </a:xfrm>
        </p:grpSpPr>
        <p:pic>
          <p:nvPicPr>
            <p:cNvPr id="45" name="Resim 4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6" name="Resim 4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7" name="Grup 46"/>
          <p:cNvGrpSpPr/>
          <p:nvPr/>
        </p:nvGrpSpPr>
        <p:grpSpPr>
          <a:xfrm>
            <a:off x="9161680" y="2213418"/>
            <a:ext cx="545481" cy="962795"/>
            <a:chOff x="10610106" y="2696768"/>
            <a:chExt cx="545481" cy="962795"/>
          </a:xfrm>
        </p:grpSpPr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50" name="Resim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48" y="3461863"/>
            <a:ext cx="989608" cy="989608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340" y="3454478"/>
            <a:ext cx="989608" cy="989608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475" y="3448503"/>
            <a:ext cx="989608" cy="989608"/>
          </a:xfrm>
          <a:prstGeom prst="rect">
            <a:avLst/>
          </a:prstGeom>
        </p:spPr>
      </p:pic>
      <p:pic>
        <p:nvPicPr>
          <p:cNvPr id="53" name="Resim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53" y="3441033"/>
            <a:ext cx="989608" cy="989608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577" y="4679613"/>
            <a:ext cx="1001402" cy="693278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38" y="4674271"/>
            <a:ext cx="1001402" cy="693278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8" y="4727239"/>
            <a:ext cx="1001402" cy="693278"/>
          </a:xfrm>
          <a:prstGeom prst="rect">
            <a:avLst/>
          </a:prstGeom>
        </p:spPr>
      </p:pic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69532"/>
              </p:ext>
            </p:extLst>
          </p:nvPr>
        </p:nvGraphicFramePr>
        <p:xfrm>
          <a:off x="3492680" y="3018411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7" name="Resim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278" y="1896231"/>
            <a:ext cx="752054" cy="752054"/>
          </a:xfrm>
          <a:prstGeom prst="rect">
            <a:avLst/>
          </a:prstGeom>
        </p:spPr>
      </p:pic>
      <p:pic>
        <p:nvPicPr>
          <p:cNvPr id="58" name="Resim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74" y="1896231"/>
            <a:ext cx="752054" cy="752054"/>
          </a:xfrm>
          <a:prstGeom prst="rect">
            <a:avLst/>
          </a:prstGeom>
        </p:spPr>
      </p:pic>
      <p:pic>
        <p:nvPicPr>
          <p:cNvPr id="59" name="Resim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76" y="1896231"/>
            <a:ext cx="752054" cy="752054"/>
          </a:xfrm>
          <a:prstGeom prst="rect">
            <a:avLst/>
          </a:prstGeom>
        </p:spPr>
      </p:pic>
      <p:pic>
        <p:nvPicPr>
          <p:cNvPr id="60" name="Resim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72" y="1897485"/>
            <a:ext cx="752054" cy="752054"/>
          </a:xfrm>
          <a:prstGeom prst="rect">
            <a:avLst/>
          </a:prstGeom>
        </p:spPr>
      </p:pic>
      <p:pic>
        <p:nvPicPr>
          <p:cNvPr id="61" name="Resim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70" y="1897485"/>
            <a:ext cx="752054" cy="752054"/>
          </a:xfrm>
          <a:prstGeom prst="rect">
            <a:avLst/>
          </a:prstGeom>
        </p:spPr>
      </p:pic>
      <p:grpSp>
        <p:nvGrpSpPr>
          <p:cNvPr id="62" name="Grup 61"/>
          <p:cNvGrpSpPr/>
          <p:nvPr/>
        </p:nvGrpSpPr>
        <p:grpSpPr>
          <a:xfrm>
            <a:off x="10606242" y="2944246"/>
            <a:ext cx="545481" cy="962795"/>
            <a:chOff x="10610106" y="2696768"/>
            <a:chExt cx="545481" cy="962795"/>
          </a:xfrm>
        </p:grpSpPr>
        <p:pic>
          <p:nvPicPr>
            <p:cNvPr id="63" name="Resim 6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64" name="Resim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65" name="Grup 64"/>
          <p:cNvGrpSpPr/>
          <p:nvPr/>
        </p:nvGrpSpPr>
        <p:grpSpPr>
          <a:xfrm>
            <a:off x="9940433" y="2957606"/>
            <a:ext cx="545481" cy="962795"/>
            <a:chOff x="10610106" y="2696768"/>
            <a:chExt cx="545481" cy="962795"/>
          </a:xfrm>
        </p:grpSpPr>
        <p:pic>
          <p:nvPicPr>
            <p:cNvPr id="66" name="Resim 6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67" name="Resim 6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68" name="Grup 67"/>
          <p:cNvGrpSpPr/>
          <p:nvPr/>
        </p:nvGrpSpPr>
        <p:grpSpPr>
          <a:xfrm>
            <a:off x="9161680" y="2953230"/>
            <a:ext cx="545481" cy="962795"/>
            <a:chOff x="10610106" y="2696768"/>
            <a:chExt cx="545481" cy="962795"/>
          </a:xfrm>
        </p:grpSpPr>
        <p:pic>
          <p:nvPicPr>
            <p:cNvPr id="69" name="Resim 6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70" name="Resim 6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71" name="Resim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48" y="4201675"/>
            <a:ext cx="989608" cy="989608"/>
          </a:xfrm>
          <a:prstGeom prst="rect">
            <a:avLst/>
          </a:prstGeom>
        </p:spPr>
      </p:pic>
      <p:pic>
        <p:nvPicPr>
          <p:cNvPr id="72" name="Resim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340" y="4194290"/>
            <a:ext cx="989608" cy="989608"/>
          </a:xfrm>
          <a:prstGeom prst="rect">
            <a:avLst/>
          </a:prstGeom>
        </p:spPr>
      </p:pic>
      <p:pic>
        <p:nvPicPr>
          <p:cNvPr id="73" name="Resim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475" y="4188315"/>
            <a:ext cx="989608" cy="989608"/>
          </a:xfrm>
          <a:prstGeom prst="rect">
            <a:avLst/>
          </a:prstGeom>
        </p:spPr>
      </p:pic>
      <p:pic>
        <p:nvPicPr>
          <p:cNvPr id="74" name="Resim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53" y="4180845"/>
            <a:ext cx="989608" cy="989608"/>
          </a:xfrm>
          <a:prstGeom prst="rect">
            <a:avLst/>
          </a:prstGeom>
        </p:spPr>
      </p:pic>
      <p:pic>
        <p:nvPicPr>
          <p:cNvPr id="75" name="Resim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577" y="5419425"/>
            <a:ext cx="1001402" cy="693278"/>
          </a:xfrm>
          <a:prstGeom prst="rect">
            <a:avLst/>
          </a:prstGeom>
        </p:spPr>
      </p:pic>
      <p:pic>
        <p:nvPicPr>
          <p:cNvPr id="76" name="Resim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38" y="5414083"/>
            <a:ext cx="1001402" cy="693278"/>
          </a:xfrm>
          <a:prstGeom prst="rect">
            <a:avLst/>
          </a:prstGeom>
        </p:spPr>
      </p:pic>
      <p:pic>
        <p:nvPicPr>
          <p:cNvPr id="77" name="Resim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8" y="5467051"/>
            <a:ext cx="1001402" cy="693278"/>
          </a:xfrm>
          <a:prstGeom prst="rect">
            <a:avLst/>
          </a:prstGeom>
        </p:spPr>
      </p:pic>
      <p:pic>
        <p:nvPicPr>
          <p:cNvPr id="121" name="Resim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56" y="1227557"/>
            <a:ext cx="752054" cy="752054"/>
          </a:xfrm>
          <a:prstGeom prst="rect">
            <a:avLst/>
          </a:prstGeom>
        </p:spPr>
      </p:pic>
      <p:pic>
        <p:nvPicPr>
          <p:cNvPr id="122" name="Resim 1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52" y="1227557"/>
            <a:ext cx="752054" cy="752054"/>
          </a:xfrm>
          <a:prstGeom prst="rect">
            <a:avLst/>
          </a:prstGeom>
        </p:spPr>
      </p:pic>
      <p:pic>
        <p:nvPicPr>
          <p:cNvPr id="123" name="Resim 1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54" y="1227557"/>
            <a:ext cx="752054" cy="752054"/>
          </a:xfrm>
          <a:prstGeom prst="rect">
            <a:avLst/>
          </a:prstGeom>
        </p:spPr>
      </p:pic>
      <p:pic>
        <p:nvPicPr>
          <p:cNvPr id="124" name="Resim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50" y="1228811"/>
            <a:ext cx="752054" cy="752054"/>
          </a:xfrm>
          <a:prstGeom prst="rect">
            <a:avLst/>
          </a:prstGeom>
        </p:spPr>
      </p:pic>
      <p:pic>
        <p:nvPicPr>
          <p:cNvPr id="125" name="Resim 1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48" y="1228811"/>
            <a:ext cx="752054" cy="752054"/>
          </a:xfrm>
          <a:prstGeom prst="rect">
            <a:avLst/>
          </a:prstGeom>
        </p:spPr>
      </p:pic>
      <p:grpSp>
        <p:nvGrpSpPr>
          <p:cNvPr id="126" name="Grup 125"/>
          <p:cNvGrpSpPr/>
          <p:nvPr/>
        </p:nvGrpSpPr>
        <p:grpSpPr>
          <a:xfrm>
            <a:off x="6100820" y="2275572"/>
            <a:ext cx="545481" cy="962795"/>
            <a:chOff x="10610106" y="2696768"/>
            <a:chExt cx="545481" cy="962795"/>
          </a:xfrm>
        </p:grpSpPr>
        <p:pic>
          <p:nvPicPr>
            <p:cNvPr id="127" name="Resim 12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28" name="Resim 12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29" name="Grup 128"/>
          <p:cNvGrpSpPr/>
          <p:nvPr/>
        </p:nvGrpSpPr>
        <p:grpSpPr>
          <a:xfrm>
            <a:off x="5435011" y="2288932"/>
            <a:ext cx="545481" cy="962795"/>
            <a:chOff x="10610106" y="2696768"/>
            <a:chExt cx="545481" cy="962795"/>
          </a:xfrm>
        </p:grpSpPr>
        <p:pic>
          <p:nvPicPr>
            <p:cNvPr id="130" name="Resim 12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31" name="Resim 13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32" name="Grup 131"/>
          <p:cNvGrpSpPr/>
          <p:nvPr/>
        </p:nvGrpSpPr>
        <p:grpSpPr>
          <a:xfrm>
            <a:off x="4656258" y="2284556"/>
            <a:ext cx="545481" cy="962795"/>
            <a:chOff x="10610106" y="2696768"/>
            <a:chExt cx="545481" cy="962795"/>
          </a:xfrm>
        </p:grpSpPr>
        <p:pic>
          <p:nvPicPr>
            <p:cNvPr id="133" name="Resim 13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34" name="Resim 1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35" name="Resim 1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26" y="3533001"/>
            <a:ext cx="989608" cy="989608"/>
          </a:xfrm>
          <a:prstGeom prst="rect">
            <a:avLst/>
          </a:prstGeom>
        </p:spPr>
      </p:pic>
      <p:pic>
        <p:nvPicPr>
          <p:cNvPr id="136" name="Resim 1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18" y="3525616"/>
            <a:ext cx="989608" cy="989608"/>
          </a:xfrm>
          <a:prstGeom prst="rect">
            <a:avLst/>
          </a:prstGeom>
        </p:spPr>
      </p:pic>
      <p:pic>
        <p:nvPicPr>
          <p:cNvPr id="137" name="Resim 1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53" y="3519641"/>
            <a:ext cx="989608" cy="989608"/>
          </a:xfrm>
          <a:prstGeom prst="rect">
            <a:avLst/>
          </a:prstGeom>
        </p:spPr>
      </p:pic>
      <p:pic>
        <p:nvPicPr>
          <p:cNvPr id="138" name="Resim 1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31" y="3512171"/>
            <a:ext cx="989608" cy="989608"/>
          </a:xfrm>
          <a:prstGeom prst="rect">
            <a:avLst/>
          </a:prstGeom>
        </p:spPr>
      </p:pic>
      <p:pic>
        <p:nvPicPr>
          <p:cNvPr id="139" name="Resim 1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55" y="4750751"/>
            <a:ext cx="1001402" cy="693278"/>
          </a:xfrm>
          <a:prstGeom prst="rect">
            <a:avLst/>
          </a:prstGeom>
        </p:spPr>
      </p:pic>
      <p:pic>
        <p:nvPicPr>
          <p:cNvPr id="140" name="Resim 1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16" y="4745409"/>
            <a:ext cx="1001402" cy="693278"/>
          </a:xfrm>
          <a:prstGeom prst="rect">
            <a:avLst/>
          </a:prstGeom>
        </p:spPr>
      </p:pic>
      <p:pic>
        <p:nvPicPr>
          <p:cNvPr id="141" name="Resim 1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86" y="4798377"/>
            <a:ext cx="1001402" cy="693278"/>
          </a:xfrm>
          <a:prstGeom prst="rect">
            <a:avLst/>
          </a:prstGeom>
        </p:spPr>
      </p:pic>
      <p:pic>
        <p:nvPicPr>
          <p:cNvPr id="142" name="Resim 1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56" y="1967369"/>
            <a:ext cx="752054" cy="752054"/>
          </a:xfrm>
          <a:prstGeom prst="rect">
            <a:avLst/>
          </a:prstGeom>
        </p:spPr>
      </p:pic>
      <p:pic>
        <p:nvPicPr>
          <p:cNvPr id="143" name="Resim 1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52" y="1967369"/>
            <a:ext cx="752054" cy="752054"/>
          </a:xfrm>
          <a:prstGeom prst="rect">
            <a:avLst/>
          </a:prstGeom>
        </p:spPr>
      </p:pic>
      <p:pic>
        <p:nvPicPr>
          <p:cNvPr id="144" name="Resim 1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54" y="1967369"/>
            <a:ext cx="752054" cy="752054"/>
          </a:xfrm>
          <a:prstGeom prst="rect">
            <a:avLst/>
          </a:prstGeom>
        </p:spPr>
      </p:pic>
      <p:pic>
        <p:nvPicPr>
          <p:cNvPr id="145" name="Resim 1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50" y="1968623"/>
            <a:ext cx="752054" cy="752054"/>
          </a:xfrm>
          <a:prstGeom prst="rect">
            <a:avLst/>
          </a:prstGeom>
        </p:spPr>
      </p:pic>
      <p:pic>
        <p:nvPicPr>
          <p:cNvPr id="146" name="Resim 1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48" y="1968623"/>
            <a:ext cx="752054" cy="752054"/>
          </a:xfrm>
          <a:prstGeom prst="rect">
            <a:avLst/>
          </a:prstGeom>
        </p:spPr>
      </p:pic>
      <p:grpSp>
        <p:nvGrpSpPr>
          <p:cNvPr id="147" name="Grup 146"/>
          <p:cNvGrpSpPr/>
          <p:nvPr/>
        </p:nvGrpSpPr>
        <p:grpSpPr>
          <a:xfrm>
            <a:off x="6100820" y="3015384"/>
            <a:ext cx="545481" cy="962795"/>
            <a:chOff x="10610106" y="2696768"/>
            <a:chExt cx="545481" cy="962795"/>
          </a:xfrm>
        </p:grpSpPr>
        <p:pic>
          <p:nvPicPr>
            <p:cNvPr id="148" name="Resim 14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49" name="Resim 14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50" name="Grup 149"/>
          <p:cNvGrpSpPr/>
          <p:nvPr/>
        </p:nvGrpSpPr>
        <p:grpSpPr>
          <a:xfrm>
            <a:off x="5435011" y="3028744"/>
            <a:ext cx="545481" cy="962795"/>
            <a:chOff x="10610106" y="2696768"/>
            <a:chExt cx="545481" cy="962795"/>
          </a:xfrm>
        </p:grpSpPr>
        <p:pic>
          <p:nvPicPr>
            <p:cNvPr id="151" name="Resim 15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52" name="Resim 15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53" name="Grup 152"/>
          <p:cNvGrpSpPr/>
          <p:nvPr/>
        </p:nvGrpSpPr>
        <p:grpSpPr>
          <a:xfrm>
            <a:off x="4656258" y="3024368"/>
            <a:ext cx="545481" cy="962795"/>
            <a:chOff x="10610106" y="2696768"/>
            <a:chExt cx="545481" cy="962795"/>
          </a:xfrm>
        </p:grpSpPr>
        <p:pic>
          <p:nvPicPr>
            <p:cNvPr id="154" name="Resim 15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55" name="Resim 15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56" name="Resim 1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26" y="4272813"/>
            <a:ext cx="989608" cy="989608"/>
          </a:xfrm>
          <a:prstGeom prst="rect">
            <a:avLst/>
          </a:prstGeom>
        </p:spPr>
      </p:pic>
      <p:pic>
        <p:nvPicPr>
          <p:cNvPr id="157" name="Resim 1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18" y="4265428"/>
            <a:ext cx="989608" cy="989608"/>
          </a:xfrm>
          <a:prstGeom prst="rect">
            <a:avLst/>
          </a:prstGeom>
        </p:spPr>
      </p:pic>
      <p:pic>
        <p:nvPicPr>
          <p:cNvPr id="158" name="Resim 1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53" y="4259453"/>
            <a:ext cx="989608" cy="989608"/>
          </a:xfrm>
          <a:prstGeom prst="rect">
            <a:avLst/>
          </a:prstGeom>
        </p:spPr>
      </p:pic>
      <p:pic>
        <p:nvPicPr>
          <p:cNvPr id="159" name="Resim 1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31" y="4251983"/>
            <a:ext cx="989608" cy="989608"/>
          </a:xfrm>
          <a:prstGeom prst="rect">
            <a:avLst/>
          </a:prstGeom>
        </p:spPr>
      </p:pic>
      <p:pic>
        <p:nvPicPr>
          <p:cNvPr id="160" name="Resim 1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55" y="5490563"/>
            <a:ext cx="1001402" cy="693278"/>
          </a:xfrm>
          <a:prstGeom prst="rect">
            <a:avLst/>
          </a:prstGeom>
        </p:spPr>
      </p:pic>
      <p:pic>
        <p:nvPicPr>
          <p:cNvPr id="161" name="Resim 1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16" y="5485221"/>
            <a:ext cx="1001402" cy="693278"/>
          </a:xfrm>
          <a:prstGeom prst="rect">
            <a:avLst/>
          </a:prstGeom>
        </p:spPr>
      </p:pic>
      <p:pic>
        <p:nvPicPr>
          <p:cNvPr id="162" name="Resim 1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86" y="5538189"/>
            <a:ext cx="1001402" cy="693278"/>
          </a:xfrm>
          <a:prstGeom prst="rect">
            <a:avLst/>
          </a:prstGeom>
        </p:spPr>
      </p:pic>
      <p:pic>
        <p:nvPicPr>
          <p:cNvPr id="163" name="Resim 16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65964" y="759729"/>
            <a:ext cx="727044" cy="1225442"/>
          </a:xfrm>
          <a:prstGeom prst="rect">
            <a:avLst/>
          </a:prstGeom>
        </p:spPr>
      </p:pic>
      <p:pic>
        <p:nvPicPr>
          <p:cNvPr id="164" name="Resim 16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61805" y="2166322"/>
            <a:ext cx="727044" cy="1225442"/>
          </a:xfrm>
          <a:prstGeom prst="rect">
            <a:avLst/>
          </a:prstGeom>
        </p:spPr>
      </p:pic>
      <p:pic>
        <p:nvPicPr>
          <p:cNvPr id="165" name="Resim 16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1470525" y="808998"/>
            <a:ext cx="727044" cy="1225442"/>
          </a:xfrm>
          <a:prstGeom prst="rect">
            <a:avLst/>
          </a:prstGeom>
        </p:spPr>
      </p:pic>
      <p:pic>
        <p:nvPicPr>
          <p:cNvPr id="166" name="Resim 16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1466366" y="2215591"/>
            <a:ext cx="727044" cy="1225442"/>
          </a:xfrm>
          <a:prstGeom prst="rect">
            <a:avLst/>
          </a:prstGeom>
        </p:spPr>
      </p:pic>
      <p:pic>
        <p:nvPicPr>
          <p:cNvPr id="167" name="Resim 16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07111" y="3360937"/>
            <a:ext cx="727044" cy="1225442"/>
          </a:xfrm>
          <a:prstGeom prst="rect">
            <a:avLst/>
          </a:prstGeom>
        </p:spPr>
      </p:pic>
      <p:pic>
        <p:nvPicPr>
          <p:cNvPr id="168" name="Resim 16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02952" y="4767530"/>
            <a:ext cx="727044" cy="1225442"/>
          </a:xfrm>
          <a:prstGeom prst="rect">
            <a:avLst/>
          </a:prstGeom>
        </p:spPr>
      </p:pic>
      <p:pic>
        <p:nvPicPr>
          <p:cNvPr id="169" name="Resim 16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1411672" y="3410206"/>
            <a:ext cx="727044" cy="1225442"/>
          </a:xfrm>
          <a:prstGeom prst="rect">
            <a:avLst/>
          </a:prstGeom>
        </p:spPr>
      </p:pic>
      <p:pic>
        <p:nvPicPr>
          <p:cNvPr id="170" name="Resim 16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1407513" y="4816799"/>
            <a:ext cx="727044" cy="122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4126001" y="2642993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pic>
        <p:nvPicPr>
          <p:cNvPr id="9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1745249"/>
            <a:ext cx="163224" cy="163224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1745249"/>
            <a:ext cx="163224" cy="163224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1745249"/>
            <a:ext cx="163224" cy="163224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1746503"/>
            <a:ext cx="163224" cy="163224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1746503"/>
            <a:ext cx="163224" cy="163224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11033333" y="3121510"/>
            <a:ext cx="118390" cy="45719"/>
            <a:chOff x="10610106" y="2696768"/>
            <a:chExt cx="545481" cy="962795"/>
          </a:xfrm>
        </p:grpSpPr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2" name="Resim 4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4" name="Grup 43"/>
          <p:cNvGrpSpPr/>
          <p:nvPr/>
        </p:nvGrpSpPr>
        <p:grpSpPr>
          <a:xfrm>
            <a:off x="10367524" y="3134870"/>
            <a:ext cx="118390" cy="45719"/>
            <a:chOff x="10610106" y="2696768"/>
            <a:chExt cx="545481" cy="962795"/>
          </a:xfrm>
        </p:grpSpPr>
        <p:pic>
          <p:nvPicPr>
            <p:cNvPr id="45" name="Resim 4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6" name="Resim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7" name="Grup 46"/>
          <p:cNvGrpSpPr/>
          <p:nvPr/>
        </p:nvGrpSpPr>
        <p:grpSpPr>
          <a:xfrm>
            <a:off x="9588771" y="3130494"/>
            <a:ext cx="118390" cy="45719"/>
            <a:chOff x="10610106" y="2696768"/>
            <a:chExt cx="545481" cy="962795"/>
          </a:xfrm>
        </p:grpSpPr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50" name="Resim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4236689"/>
            <a:ext cx="214782" cy="214782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4229304"/>
            <a:ext cx="214782" cy="214782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4223329"/>
            <a:ext cx="214782" cy="214782"/>
          </a:xfrm>
          <a:prstGeom prst="rect">
            <a:avLst/>
          </a:prstGeom>
        </p:spPr>
      </p:pic>
      <p:pic>
        <p:nvPicPr>
          <p:cNvPr id="53" name="Resim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9" y="4215859"/>
            <a:ext cx="214782" cy="214782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5222423"/>
            <a:ext cx="217342" cy="150467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5217081"/>
            <a:ext cx="217342" cy="150467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5270049"/>
            <a:ext cx="217342" cy="150467"/>
          </a:xfrm>
          <a:prstGeom prst="rect">
            <a:avLst/>
          </a:prstGeom>
        </p:spPr>
      </p:pic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28194"/>
              </p:ext>
            </p:extLst>
          </p:nvPr>
        </p:nvGraphicFramePr>
        <p:xfrm>
          <a:off x="4272166" y="4012651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1081773" y="2638629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03765"/>
              </p:ext>
            </p:extLst>
          </p:nvPr>
        </p:nvGraphicFramePr>
        <p:xfrm>
          <a:off x="1182012" y="4016959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50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844586" y="3986297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7" name="Resim 6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65964" y="759729"/>
            <a:ext cx="727044" cy="1225442"/>
          </a:xfrm>
          <a:prstGeom prst="rect">
            <a:avLst/>
          </a:prstGeom>
        </p:spPr>
      </p:pic>
      <p:pic>
        <p:nvPicPr>
          <p:cNvPr id="68" name="Resim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86" y="1983917"/>
            <a:ext cx="163224" cy="163224"/>
          </a:xfrm>
          <a:prstGeom prst="rect">
            <a:avLst/>
          </a:prstGeom>
        </p:spPr>
      </p:pic>
      <p:pic>
        <p:nvPicPr>
          <p:cNvPr id="69" name="Resim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82" y="1983917"/>
            <a:ext cx="163224" cy="163224"/>
          </a:xfrm>
          <a:prstGeom prst="rect">
            <a:avLst/>
          </a:prstGeom>
        </p:spPr>
      </p:pic>
      <p:pic>
        <p:nvPicPr>
          <p:cNvPr id="70" name="Resim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84" y="1983917"/>
            <a:ext cx="163224" cy="163224"/>
          </a:xfrm>
          <a:prstGeom prst="rect">
            <a:avLst/>
          </a:prstGeom>
        </p:spPr>
      </p:pic>
      <p:pic>
        <p:nvPicPr>
          <p:cNvPr id="71" name="Resim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80" y="1985171"/>
            <a:ext cx="163224" cy="163224"/>
          </a:xfrm>
          <a:prstGeom prst="rect">
            <a:avLst/>
          </a:prstGeom>
        </p:spPr>
      </p:pic>
      <p:pic>
        <p:nvPicPr>
          <p:cNvPr id="72" name="Resim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78" y="1985171"/>
            <a:ext cx="163224" cy="163224"/>
          </a:xfrm>
          <a:prstGeom prst="rect">
            <a:avLst/>
          </a:prstGeom>
        </p:spPr>
      </p:pic>
      <p:grpSp>
        <p:nvGrpSpPr>
          <p:cNvPr id="73" name="Grup 72"/>
          <p:cNvGrpSpPr/>
          <p:nvPr/>
        </p:nvGrpSpPr>
        <p:grpSpPr>
          <a:xfrm>
            <a:off x="11036411" y="3360178"/>
            <a:ext cx="118390" cy="45719"/>
            <a:chOff x="10610106" y="2696768"/>
            <a:chExt cx="545481" cy="962795"/>
          </a:xfrm>
        </p:grpSpPr>
        <p:pic>
          <p:nvPicPr>
            <p:cNvPr id="74" name="Resim 7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75" name="Resim 7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10370602" y="3373538"/>
            <a:ext cx="118390" cy="45719"/>
            <a:chOff x="10610106" y="2696768"/>
            <a:chExt cx="545481" cy="962795"/>
          </a:xfrm>
        </p:grpSpPr>
        <p:pic>
          <p:nvPicPr>
            <p:cNvPr id="77" name="Resim 7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78" name="Resim 7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79" name="Grup 78"/>
          <p:cNvGrpSpPr/>
          <p:nvPr/>
        </p:nvGrpSpPr>
        <p:grpSpPr>
          <a:xfrm>
            <a:off x="9591849" y="3369162"/>
            <a:ext cx="118390" cy="45719"/>
            <a:chOff x="10610106" y="2696768"/>
            <a:chExt cx="545481" cy="962795"/>
          </a:xfrm>
        </p:grpSpPr>
        <p:pic>
          <p:nvPicPr>
            <p:cNvPr id="80" name="Resim 7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81" name="Resim 8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82" name="Resim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52" y="4475357"/>
            <a:ext cx="214782" cy="214782"/>
          </a:xfrm>
          <a:prstGeom prst="rect">
            <a:avLst/>
          </a:prstGeom>
        </p:spPr>
      </p:pic>
      <p:pic>
        <p:nvPicPr>
          <p:cNvPr id="83" name="Resim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244" y="4467972"/>
            <a:ext cx="214782" cy="214782"/>
          </a:xfrm>
          <a:prstGeom prst="rect">
            <a:avLst/>
          </a:prstGeom>
        </p:spPr>
      </p:pic>
      <p:pic>
        <p:nvPicPr>
          <p:cNvPr id="84" name="Resim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79" y="4461997"/>
            <a:ext cx="214782" cy="214782"/>
          </a:xfrm>
          <a:prstGeom prst="rect">
            <a:avLst/>
          </a:prstGeom>
        </p:spPr>
      </p:pic>
      <p:pic>
        <p:nvPicPr>
          <p:cNvPr id="85" name="Resim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57" y="4454527"/>
            <a:ext cx="214782" cy="214782"/>
          </a:xfrm>
          <a:prstGeom prst="rect">
            <a:avLst/>
          </a:prstGeom>
        </p:spPr>
      </p:pic>
      <p:pic>
        <p:nvPicPr>
          <p:cNvPr id="86" name="Resim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715" y="5461091"/>
            <a:ext cx="217342" cy="150467"/>
          </a:xfrm>
          <a:prstGeom prst="rect">
            <a:avLst/>
          </a:prstGeom>
        </p:spPr>
      </p:pic>
      <p:pic>
        <p:nvPicPr>
          <p:cNvPr id="87" name="Resim 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76" y="5455749"/>
            <a:ext cx="217342" cy="150467"/>
          </a:xfrm>
          <a:prstGeom prst="rect">
            <a:avLst/>
          </a:prstGeom>
        </p:spPr>
      </p:pic>
      <p:pic>
        <p:nvPicPr>
          <p:cNvPr id="88" name="Resim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46" y="5508717"/>
            <a:ext cx="217342" cy="150467"/>
          </a:xfrm>
          <a:prstGeom prst="rect">
            <a:avLst/>
          </a:prstGeom>
        </p:spPr>
      </p:pic>
      <p:pic>
        <p:nvPicPr>
          <p:cNvPr id="89" name="Resim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1239943"/>
            <a:ext cx="163224" cy="163224"/>
          </a:xfrm>
          <a:prstGeom prst="rect">
            <a:avLst/>
          </a:prstGeom>
        </p:spPr>
      </p:pic>
      <p:pic>
        <p:nvPicPr>
          <p:cNvPr id="90" name="Resim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1239943"/>
            <a:ext cx="163224" cy="163224"/>
          </a:xfrm>
          <a:prstGeom prst="rect">
            <a:avLst/>
          </a:prstGeom>
        </p:spPr>
      </p:pic>
      <p:pic>
        <p:nvPicPr>
          <p:cNvPr id="91" name="Resim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1239943"/>
            <a:ext cx="163224" cy="163224"/>
          </a:xfrm>
          <a:prstGeom prst="rect">
            <a:avLst/>
          </a:prstGeom>
        </p:spPr>
      </p:pic>
      <p:pic>
        <p:nvPicPr>
          <p:cNvPr id="92" name="Resim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1241197"/>
            <a:ext cx="163224" cy="163224"/>
          </a:xfrm>
          <a:prstGeom prst="rect">
            <a:avLst/>
          </a:prstGeom>
        </p:spPr>
      </p:pic>
      <p:pic>
        <p:nvPicPr>
          <p:cNvPr id="93" name="Resim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1241197"/>
            <a:ext cx="163224" cy="163224"/>
          </a:xfrm>
          <a:prstGeom prst="rect">
            <a:avLst/>
          </a:prstGeom>
        </p:spPr>
      </p:pic>
      <p:grpSp>
        <p:nvGrpSpPr>
          <p:cNvPr id="94" name="Grup 93"/>
          <p:cNvGrpSpPr/>
          <p:nvPr/>
        </p:nvGrpSpPr>
        <p:grpSpPr>
          <a:xfrm>
            <a:off x="11033333" y="2616204"/>
            <a:ext cx="118390" cy="45719"/>
            <a:chOff x="10610106" y="2696768"/>
            <a:chExt cx="545481" cy="962795"/>
          </a:xfrm>
        </p:grpSpPr>
        <p:pic>
          <p:nvPicPr>
            <p:cNvPr id="95" name="Resim 9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96" name="Resim 9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97" name="Grup 96"/>
          <p:cNvGrpSpPr/>
          <p:nvPr/>
        </p:nvGrpSpPr>
        <p:grpSpPr>
          <a:xfrm>
            <a:off x="10367524" y="2629564"/>
            <a:ext cx="118390" cy="45719"/>
            <a:chOff x="10610106" y="2696768"/>
            <a:chExt cx="545481" cy="962795"/>
          </a:xfrm>
        </p:grpSpPr>
        <p:pic>
          <p:nvPicPr>
            <p:cNvPr id="98" name="Resim 9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99" name="Resim 9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00" name="Grup 99"/>
          <p:cNvGrpSpPr/>
          <p:nvPr/>
        </p:nvGrpSpPr>
        <p:grpSpPr>
          <a:xfrm>
            <a:off x="9588771" y="2625188"/>
            <a:ext cx="118390" cy="45719"/>
            <a:chOff x="10610106" y="2696768"/>
            <a:chExt cx="545481" cy="962795"/>
          </a:xfrm>
        </p:grpSpPr>
        <p:pic>
          <p:nvPicPr>
            <p:cNvPr id="101" name="Resim 1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02" name="Resim 10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03" name="Resim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3731383"/>
            <a:ext cx="214782" cy="214782"/>
          </a:xfrm>
          <a:prstGeom prst="rect">
            <a:avLst/>
          </a:prstGeom>
        </p:spPr>
      </p:pic>
      <p:pic>
        <p:nvPicPr>
          <p:cNvPr id="104" name="Resim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3723998"/>
            <a:ext cx="214782" cy="214782"/>
          </a:xfrm>
          <a:prstGeom prst="rect">
            <a:avLst/>
          </a:prstGeom>
        </p:spPr>
      </p:pic>
      <p:pic>
        <p:nvPicPr>
          <p:cNvPr id="105" name="Resim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3718023"/>
            <a:ext cx="214782" cy="214782"/>
          </a:xfrm>
          <a:prstGeom prst="rect">
            <a:avLst/>
          </a:prstGeom>
        </p:spPr>
      </p:pic>
      <p:pic>
        <p:nvPicPr>
          <p:cNvPr id="106" name="Resim 10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9" y="3710553"/>
            <a:ext cx="214782" cy="214782"/>
          </a:xfrm>
          <a:prstGeom prst="rect">
            <a:avLst/>
          </a:prstGeom>
        </p:spPr>
      </p:pic>
      <p:pic>
        <p:nvPicPr>
          <p:cNvPr id="107" name="Resim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4717117"/>
            <a:ext cx="217342" cy="150467"/>
          </a:xfrm>
          <a:prstGeom prst="rect">
            <a:avLst/>
          </a:prstGeom>
        </p:spPr>
      </p:pic>
      <p:pic>
        <p:nvPicPr>
          <p:cNvPr id="108" name="Resim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4711775"/>
            <a:ext cx="217342" cy="150467"/>
          </a:xfrm>
          <a:prstGeom prst="rect">
            <a:avLst/>
          </a:prstGeom>
        </p:spPr>
      </p:pic>
      <p:pic>
        <p:nvPicPr>
          <p:cNvPr id="109" name="Resim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4764743"/>
            <a:ext cx="217342" cy="150467"/>
          </a:xfrm>
          <a:prstGeom prst="rect">
            <a:avLst/>
          </a:prstGeom>
        </p:spPr>
      </p:pic>
      <p:pic>
        <p:nvPicPr>
          <p:cNvPr id="110" name="Resim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86" y="1478611"/>
            <a:ext cx="163224" cy="163224"/>
          </a:xfrm>
          <a:prstGeom prst="rect">
            <a:avLst/>
          </a:prstGeom>
        </p:spPr>
      </p:pic>
      <p:pic>
        <p:nvPicPr>
          <p:cNvPr id="111" name="Resim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82" y="1478611"/>
            <a:ext cx="163224" cy="163224"/>
          </a:xfrm>
          <a:prstGeom prst="rect">
            <a:avLst/>
          </a:prstGeom>
        </p:spPr>
      </p:pic>
      <p:pic>
        <p:nvPicPr>
          <p:cNvPr id="112" name="Resim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84" y="1478611"/>
            <a:ext cx="163224" cy="163224"/>
          </a:xfrm>
          <a:prstGeom prst="rect">
            <a:avLst/>
          </a:prstGeom>
        </p:spPr>
      </p:pic>
      <p:pic>
        <p:nvPicPr>
          <p:cNvPr id="113" name="Resim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80" y="1479865"/>
            <a:ext cx="163224" cy="163224"/>
          </a:xfrm>
          <a:prstGeom prst="rect">
            <a:avLst/>
          </a:prstGeom>
        </p:spPr>
      </p:pic>
      <p:pic>
        <p:nvPicPr>
          <p:cNvPr id="114" name="Resim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78" y="1479865"/>
            <a:ext cx="163224" cy="163224"/>
          </a:xfrm>
          <a:prstGeom prst="rect">
            <a:avLst/>
          </a:prstGeom>
        </p:spPr>
      </p:pic>
      <p:grpSp>
        <p:nvGrpSpPr>
          <p:cNvPr id="115" name="Grup 114"/>
          <p:cNvGrpSpPr/>
          <p:nvPr/>
        </p:nvGrpSpPr>
        <p:grpSpPr>
          <a:xfrm>
            <a:off x="11036411" y="2854872"/>
            <a:ext cx="118390" cy="45719"/>
            <a:chOff x="10610106" y="2696768"/>
            <a:chExt cx="545481" cy="962795"/>
          </a:xfrm>
        </p:grpSpPr>
        <p:pic>
          <p:nvPicPr>
            <p:cNvPr id="116" name="Resim 1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17" name="Resim 1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18" name="Grup 117"/>
          <p:cNvGrpSpPr/>
          <p:nvPr/>
        </p:nvGrpSpPr>
        <p:grpSpPr>
          <a:xfrm>
            <a:off x="10370602" y="2868232"/>
            <a:ext cx="118390" cy="45719"/>
            <a:chOff x="10610106" y="2696768"/>
            <a:chExt cx="545481" cy="962795"/>
          </a:xfrm>
        </p:grpSpPr>
        <p:pic>
          <p:nvPicPr>
            <p:cNvPr id="119" name="Resim 1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20" name="Resim 1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21" name="Grup 120"/>
          <p:cNvGrpSpPr/>
          <p:nvPr/>
        </p:nvGrpSpPr>
        <p:grpSpPr>
          <a:xfrm>
            <a:off x="9591849" y="2863856"/>
            <a:ext cx="118390" cy="45719"/>
            <a:chOff x="10610106" y="2696768"/>
            <a:chExt cx="545481" cy="962795"/>
          </a:xfrm>
        </p:grpSpPr>
        <p:pic>
          <p:nvPicPr>
            <p:cNvPr id="122" name="Resim 1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23" name="Resim 1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24" name="Resim 1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52" y="3970051"/>
            <a:ext cx="214782" cy="214782"/>
          </a:xfrm>
          <a:prstGeom prst="rect">
            <a:avLst/>
          </a:prstGeom>
        </p:spPr>
      </p:pic>
      <p:pic>
        <p:nvPicPr>
          <p:cNvPr id="125" name="Resim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244" y="3962666"/>
            <a:ext cx="214782" cy="214782"/>
          </a:xfrm>
          <a:prstGeom prst="rect">
            <a:avLst/>
          </a:prstGeom>
        </p:spPr>
      </p:pic>
      <p:pic>
        <p:nvPicPr>
          <p:cNvPr id="126" name="Resim 1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79" y="3956691"/>
            <a:ext cx="214782" cy="214782"/>
          </a:xfrm>
          <a:prstGeom prst="rect">
            <a:avLst/>
          </a:prstGeom>
        </p:spPr>
      </p:pic>
      <p:pic>
        <p:nvPicPr>
          <p:cNvPr id="127" name="Resim 1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57" y="3949221"/>
            <a:ext cx="214782" cy="214782"/>
          </a:xfrm>
          <a:prstGeom prst="rect">
            <a:avLst/>
          </a:prstGeom>
        </p:spPr>
      </p:pic>
      <p:pic>
        <p:nvPicPr>
          <p:cNvPr id="128" name="Resim 1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715" y="4955785"/>
            <a:ext cx="217342" cy="150467"/>
          </a:xfrm>
          <a:prstGeom prst="rect">
            <a:avLst/>
          </a:prstGeom>
        </p:spPr>
      </p:pic>
      <p:pic>
        <p:nvPicPr>
          <p:cNvPr id="129" name="Resim 1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76" y="4950443"/>
            <a:ext cx="217342" cy="150467"/>
          </a:xfrm>
          <a:prstGeom prst="rect">
            <a:avLst/>
          </a:prstGeom>
        </p:spPr>
      </p:pic>
      <p:pic>
        <p:nvPicPr>
          <p:cNvPr id="130" name="Resim 1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46" y="5003411"/>
            <a:ext cx="217342" cy="150467"/>
          </a:xfrm>
          <a:prstGeom prst="rect">
            <a:avLst/>
          </a:prstGeom>
        </p:spPr>
      </p:pic>
      <p:pic>
        <p:nvPicPr>
          <p:cNvPr id="131" name="Resim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030" y="2192817"/>
            <a:ext cx="163224" cy="163224"/>
          </a:xfrm>
          <a:prstGeom prst="rect">
            <a:avLst/>
          </a:prstGeom>
        </p:spPr>
      </p:pic>
      <p:pic>
        <p:nvPicPr>
          <p:cNvPr id="132" name="Resim 1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26" y="2192817"/>
            <a:ext cx="163224" cy="163224"/>
          </a:xfrm>
          <a:prstGeom prst="rect">
            <a:avLst/>
          </a:prstGeom>
        </p:spPr>
      </p:pic>
      <p:pic>
        <p:nvPicPr>
          <p:cNvPr id="133" name="Resim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28" y="2192817"/>
            <a:ext cx="163224" cy="163224"/>
          </a:xfrm>
          <a:prstGeom prst="rect">
            <a:avLst/>
          </a:prstGeom>
        </p:spPr>
      </p:pic>
      <p:pic>
        <p:nvPicPr>
          <p:cNvPr id="134" name="Resim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24" y="2194071"/>
            <a:ext cx="163224" cy="163224"/>
          </a:xfrm>
          <a:prstGeom prst="rect">
            <a:avLst/>
          </a:prstGeom>
        </p:spPr>
      </p:pic>
      <p:pic>
        <p:nvPicPr>
          <p:cNvPr id="135" name="Resim 1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22" y="2194071"/>
            <a:ext cx="163224" cy="163224"/>
          </a:xfrm>
          <a:prstGeom prst="rect">
            <a:avLst/>
          </a:prstGeom>
        </p:spPr>
      </p:pic>
      <p:grpSp>
        <p:nvGrpSpPr>
          <p:cNvPr id="136" name="Grup 135"/>
          <p:cNvGrpSpPr/>
          <p:nvPr/>
        </p:nvGrpSpPr>
        <p:grpSpPr>
          <a:xfrm>
            <a:off x="11030255" y="3569078"/>
            <a:ext cx="118390" cy="45719"/>
            <a:chOff x="10610106" y="2696768"/>
            <a:chExt cx="545481" cy="962795"/>
          </a:xfrm>
        </p:grpSpPr>
        <p:pic>
          <p:nvPicPr>
            <p:cNvPr id="137" name="Resim 13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38" name="Resim 13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39" name="Grup 138"/>
          <p:cNvGrpSpPr/>
          <p:nvPr/>
        </p:nvGrpSpPr>
        <p:grpSpPr>
          <a:xfrm>
            <a:off x="10364446" y="3582438"/>
            <a:ext cx="118390" cy="45719"/>
            <a:chOff x="10610106" y="2696768"/>
            <a:chExt cx="545481" cy="962795"/>
          </a:xfrm>
        </p:grpSpPr>
        <p:pic>
          <p:nvPicPr>
            <p:cNvPr id="140" name="Resim 13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41" name="Resim 14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42" name="Grup 141"/>
          <p:cNvGrpSpPr/>
          <p:nvPr/>
        </p:nvGrpSpPr>
        <p:grpSpPr>
          <a:xfrm>
            <a:off x="9585693" y="3578062"/>
            <a:ext cx="118390" cy="45719"/>
            <a:chOff x="10610106" y="2696768"/>
            <a:chExt cx="545481" cy="962795"/>
          </a:xfrm>
        </p:grpSpPr>
        <p:pic>
          <p:nvPicPr>
            <p:cNvPr id="143" name="Resim 14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44" name="Resim 14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45" name="Resim 1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96" y="4684257"/>
            <a:ext cx="214782" cy="214782"/>
          </a:xfrm>
          <a:prstGeom prst="rect">
            <a:avLst/>
          </a:prstGeom>
        </p:spPr>
      </p:pic>
      <p:pic>
        <p:nvPicPr>
          <p:cNvPr id="146" name="Resim 1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88" y="4676872"/>
            <a:ext cx="214782" cy="214782"/>
          </a:xfrm>
          <a:prstGeom prst="rect">
            <a:avLst/>
          </a:prstGeom>
        </p:spPr>
      </p:pic>
      <p:pic>
        <p:nvPicPr>
          <p:cNvPr id="147" name="Resim 1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223" y="4670897"/>
            <a:ext cx="214782" cy="214782"/>
          </a:xfrm>
          <a:prstGeom prst="rect">
            <a:avLst/>
          </a:prstGeom>
        </p:spPr>
      </p:pic>
      <p:pic>
        <p:nvPicPr>
          <p:cNvPr id="148" name="Resim 1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401" y="4663427"/>
            <a:ext cx="214782" cy="214782"/>
          </a:xfrm>
          <a:prstGeom prst="rect">
            <a:avLst/>
          </a:prstGeom>
        </p:spPr>
      </p:pic>
      <p:pic>
        <p:nvPicPr>
          <p:cNvPr id="149" name="Resim 1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59" y="5669991"/>
            <a:ext cx="217342" cy="150467"/>
          </a:xfrm>
          <a:prstGeom prst="rect">
            <a:avLst/>
          </a:prstGeom>
        </p:spPr>
      </p:pic>
      <p:pic>
        <p:nvPicPr>
          <p:cNvPr id="150" name="Resim 1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620" y="5664649"/>
            <a:ext cx="217342" cy="150467"/>
          </a:xfrm>
          <a:prstGeom prst="rect">
            <a:avLst/>
          </a:prstGeom>
        </p:spPr>
      </p:pic>
      <p:pic>
        <p:nvPicPr>
          <p:cNvPr id="151" name="Resim 1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990" y="5717617"/>
            <a:ext cx="217342" cy="150467"/>
          </a:xfrm>
          <a:prstGeom prst="rect">
            <a:avLst/>
          </a:prstGeom>
        </p:spPr>
      </p:pic>
      <p:pic>
        <p:nvPicPr>
          <p:cNvPr id="152" name="Resim 1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2431485"/>
            <a:ext cx="163224" cy="163224"/>
          </a:xfrm>
          <a:prstGeom prst="rect">
            <a:avLst/>
          </a:prstGeom>
        </p:spPr>
      </p:pic>
      <p:pic>
        <p:nvPicPr>
          <p:cNvPr id="153" name="Resim 1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2431485"/>
            <a:ext cx="163224" cy="163224"/>
          </a:xfrm>
          <a:prstGeom prst="rect">
            <a:avLst/>
          </a:prstGeom>
        </p:spPr>
      </p:pic>
      <p:pic>
        <p:nvPicPr>
          <p:cNvPr id="154" name="Resim 1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2431485"/>
            <a:ext cx="163224" cy="163224"/>
          </a:xfrm>
          <a:prstGeom prst="rect">
            <a:avLst/>
          </a:prstGeom>
        </p:spPr>
      </p:pic>
      <p:pic>
        <p:nvPicPr>
          <p:cNvPr id="155" name="Resim 1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2432739"/>
            <a:ext cx="163224" cy="163224"/>
          </a:xfrm>
          <a:prstGeom prst="rect">
            <a:avLst/>
          </a:prstGeom>
        </p:spPr>
      </p:pic>
      <p:pic>
        <p:nvPicPr>
          <p:cNvPr id="156" name="Resim 1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2432739"/>
            <a:ext cx="163224" cy="163224"/>
          </a:xfrm>
          <a:prstGeom prst="rect">
            <a:avLst/>
          </a:prstGeom>
        </p:spPr>
      </p:pic>
      <p:grpSp>
        <p:nvGrpSpPr>
          <p:cNvPr id="157" name="Grup 156"/>
          <p:cNvGrpSpPr/>
          <p:nvPr/>
        </p:nvGrpSpPr>
        <p:grpSpPr>
          <a:xfrm>
            <a:off x="11033333" y="3807746"/>
            <a:ext cx="118390" cy="45719"/>
            <a:chOff x="10610106" y="2696768"/>
            <a:chExt cx="545481" cy="962795"/>
          </a:xfrm>
        </p:grpSpPr>
        <p:pic>
          <p:nvPicPr>
            <p:cNvPr id="158" name="Resim 15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59" name="Resim 15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60" name="Grup 159"/>
          <p:cNvGrpSpPr/>
          <p:nvPr/>
        </p:nvGrpSpPr>
        <p:grpSpPr>
          <a:xfrm>
            <a:off x="10367524" y="3821106"/>
            <a:ext cx="118390" cy="45719"/>
            <a:chOff x="10610106" y="2696768"/>
            <a:chExt cx="545481" cy="962795"/>
          </a:xfrm>
        </p:grpSpPr>
        <p:pic>
          <p:nvPicPr>
            <p:cNvPr id="161" name="Resim 1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62" name="Resim 16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63" name="Grup 162"/>
          <p:cNvGrpSpPr/>
          <p:nvPr/>
        </p:nvGrpSpPr>
        <p:grpSpPr>
          <a:xfrm>
            <a:off x="9588771" y="3816730"/>
            <a:ext cx="118390" cy="45719"/>
            <a:chOff x="10610106" y="2696768"/>
            <a:chExt cx="545481" cy="962795"/>
          </a:xfrm>
        </p:grpSpPr>
        <p:pic>
          <p:nvPicPr>
            <p:cNvPr id="164" name="Resim 16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65" name="Resim 16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66" name="Resim 1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4922925"/>
            <a:ext cx="214782" cy="214782"/>
          </a:xfrm>
          <a:prstGeom prst="rect">
            <a:avLst/>
          </a:prstGeom>
        </p:spPr>
      </p:pic>
      <p:pic>
        <p:nvPicPr>
          <p:cNvPr id="167" name="Resim 1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4915540"/>
            <a:ext cx="214782" cy="214782"/>
          </a:xfrm>
          <a:prstGeom prst="rect">
            <a:avLst/>
          </a:prstGeom>
        </p:spPr>
      </p:pic>
      <p:pic>
        <p:nvPicPr>
          <p:cNvPr id="168" name="Resim 1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4909565"/>
            <a:ext cx="214782" cy="214782"/>
          </a:xfrm>
          <a:prstGeom prst="rect">
            <a:avLst/>
          </a:prstGeom>
        </p:spPr>
      </p:pic>
      <p:pic>
        <p:nvPicPr>
          <p:cNvPr id="169" name="Resim 1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9" y="4902095"/>
            <a:ext cx="214782" cy="214782"/>
          </a:xfrm>
          <a:prstGeom prst="rect">
            <a:avLst/>
          </a:prstGeom>
        </p:spPr>
      </p:pic>
      <p:pic>
        <p:nvPicPr>
          <p:cNvPr id="170" name="Resim 1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5908659"/>
            <a:ext cx="217342" cy="150467"/>
          </a:xfrm>
          <a:prstGeom prst="rect">
            <a:avLst/>
          </a:prstGeom>
        </p:spPr>
      </p:pic>
      <p:pic>
        <p:nvPicPr>
          <p:cNvPr id="171" name="Resim 1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5903317"/>
            <a:ext cx="217342" cy="150467"/>
          </a:xfrm>
          <a:prstGeom prst="rect">
            <a:avLst/>
          </a:prstGeom>
        </p:spPr>
      </p:pic>
      <p:pic>
        <p:nvPicPr>
          <p:cNvPr id="172" name="Resim 1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5956285"/>
            <a:ext cx="217342" cy="1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2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0.57591 0.355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9" y="1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591 0.35533 L -1.875E-6 4.4444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2" y="-1782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6 0.00301 L -0.57369 -0.357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9" y="-1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4126001" y="2642993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pic>
        <p:nvPicPr>
          <p:cNvPr id="9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1745249"/>
            <a:ext cx="163224" cy="163224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1745249"/>
            <a:ext cx="163224" cy="163224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1745249"/>
            <a:ext cx="163224" cy="163224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1746503"/>
            <a:ext cx="163224" cy="163224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1746503"/>
            <a:ext cx="163224" cy="163224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11033333" y="3121510"/>
            <a:ext cx="118390" cy="45719"/>
            <a:chOff x="10610106" y="2696768"/>
            <a:chExt cx="545481" cy="962795"/>
          </a:xfrm>
        </p:grpSpPr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2" name="Resim 4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4" name="Grup 43"/>
          <p:cNvGrpSpPr/>
          <p:nvPr/>
        </p:nvGrpSpPr>
        <p:grpSpPr>
          <a:xfrm>
            <a:off x="10367524" y="3134870"/>
            <a:ext cx="118390" cy="45719"/>
            <a:chOff x="10610106" y="2696768"/>
            <a:chExt cx="545481" cy="962795"/>
          </a:xfrm>
        </p:grpSpPr>
        <p:pic>
          <p:nvPicPr>
            <p:cNvPr id="45" name="Resim 4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6" name="Resim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7" name="Grup 46"/>
          <p:cNvGrpSpPr/>
          <p:nvPr/>
        </p:nvGrpSpPr>
        <p:grpSpPr>
          <a:xfrm>
            <a:off x="9588771" y="3130494"/>
            <a:ext cx="118390" cy="45719"/>
            <a:chOff x="10610106" y="2696768"/>
            <a:chExt cx="545481" cy="962795"/>
          </a:xfrm>
        </p:grpSpPr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50" name="Resim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4236689"/>
            <a:ext cx="214782" cy="214782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4229304"/>
            <a:ext cx="214782" cy="214782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4223329"/>
            <a:ext cx="214782" cy="214782"/>
          </a:xfrm>
          <a:prstGeom prst="rect">
            <a:avLst/>
          </a:prstGeom>
        </p:spPr>
      </p:pic>
      <p:pic>
        <p:nvPicPr>
          <p:cNvPr id="53" name="Resim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9" y="4215859"/>
            <a:ext cx="214782" cy="214782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5222423"/>
            <a:ext cx="217342" cy="150467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5217081"/>
            <a:ext cx="217342" cy="150467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5270049"/>
            <a:ext cx="217342" cy="150467"/>
          </a:xfrm>
          <a:prstGeom prst="rect">
            <a:avLst/>
          </a:prstGeom>
        </p:spPr>
      </p:pic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02756"/>
              </p:ext>
            </p:extLst>
          </p:nvPr>
        </p:nvGraphicFramePr>
        <p:xfrm>
          <a:off x="4272166" y="4012651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1081773" y="2638629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03765"/>
              </p:ext>
            </p:extLst>
          </p:nvPr>
        </p:nvGraphicFramePr>
        <p:xfrm>
          <a:off x="1182012" y="4016959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50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844586" y="3986297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8" name="Resim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86" y="1983917"/>
            <a:ext cx="163224" cy="163224"/>
          </a:xfrm>
          <a:prstGeom prst="rect">
            <a:avLst/>
          </a:prstGeom>
        </p:spPr>
      </p:pic>
      <p:pic>
        <p:nvPicPr>
          <p:cNvPr id="69" name="Resim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82" y="1983917"/>
            <a:ext cx="163224" cy="163224"/>
          </a:xfrm>
          <a:prstGeom prst="rect">
            <a:avLst/>
          </a:prstGeom>
        </p:spPr>
      </p:pic>
      <p:pic>
        <p:nvPicPr>
          <p:cNvPr id="70" name="Resim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84" y="1983917"/>
            <a:ext cx="163224" cy="163224"/>
          </a:xfrm>
          <a:prstGeom prst="rect">
            <a:avLst/>
          </a:prstGeom>
        </p:spPr>
      </p:pic>
      <p:pic>
        <p:nvPicPr>
          <p:cNvPr id="71" name="Resim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80" y="1985171"/>
            <a:ext cx="163224" cy="163224"/>
          </a:xfrm>
          <a:prstGeom prst="rect">
            <a:avLst/>
          </a:prstGeom>
        </p:spPr>
      </p:pic>
      <p:pic>
        <p:nvPicPr>
          <p:cNvPr id="72" name="Resim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78" y="1985171"/>
            <a:ext cx="163224" cy="163224"/>
          </a:xfrm>
          <a:prstGeom prst="rect">
            <a:avLst/>
          </a:prstGeom>
        </p:spPr>
      </p:pic>
      <p:grpSp>
        <p:nvGrpSpPr>
          <p:cNvPr id="73" name="Grup 72"/>
          <p:cNvGrpSpPr/>
          <p:nvPr/>
        </p:nvGrpSpPr>
        <p:grpSpPr>
          <a:xfrm>
            <a:off x="11036411" y="3360178"/>
            <a:ext cx="118390" cy="45719"/>
            <a:chOff x="10610106" y="2696768"/>
            <a:chExt cx="545481" cy="962795"/>
          </a:xfrm>
        </p:grpSpPr>
        <p:pic>
          <p:nvPicPr>
            <p:cNvPr id="74" name="Resim 7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75" name="Resim 7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10370602" y="3373538"/>
            <a:ext cx="118390" cy="45719"/>
            <a:chOff x="10610106" y="2696768"/>
            <a:chExt cx="545481" cy="962795"/>
          </a:xfrm>
        </p:grpSpPr>
        <p:pic>
          <p:nvPicPr>
            <p:cNvPr id="77" name="Resim 7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78" name="Resim 7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79" name="Grup 78"/>
          <p:cNvGrpSpPr/>
          <p:nvPr/>
        </p:nvGrpSpPr>
        <p:grpSpPr>
          <a:xfrm>
            <a:off x="9591849" y="3369162"/>
            <a:ext cx="118390" cy="45719"/>
            <a:chOff x="10610106" y="2696768"/>
            <a:chExt cx="545481" cy="962795"/>
          </a:xfrm>
        </p:grpSpPr>
        <p:pic>
          <p:nvPicPr>
            <p:cNvPr id="80" name="Resim 7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81" name="Resim 8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82" name="Resim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52" y="4475357"/>
            <a:ext cx="214782" cy="214782"/>
          </a:xfrm>
          <a:prstGeom prst="rect">
            <a:avLst/>
          </a:prstGeom>
        </p:spPr>
      </p:pic>
      <p:pic>
        <p:nvPicPr>
          <p:cNvPr id="83" name="Resim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244" y="4467972"/>
            <a:ext cx="214782" cy="214782"/>
          </a:xfrm>
          <a:prstGeom prst="rect">
            <a:avLst/>
          </a:prstGeom>
        </p:spPr>
      </p:pic>
      <p:pic>
        <p:nvPicPr>
          <p:cNvPr id="84" name="Resim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79" y="4461997"/>
            <a:ext cx="214782" cy="214782"/>
          </a:xfrm>
          <a:prstGeom prst="rect">
            <a:avLst/>
          </a:prstGeom>
        </p:spPr>
      </p:pic>
      <p:pic>
        <p:nvPicPr>
          <p:cNvPr id="85" name="Resim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57" y="4454527"/>
            <a:ext cx="214782" cy="214782"/>
          </a:xfrm>
          <a:prstGeom prst="rect">
            <a:avLst/>
          </a:prstGeom>
        </p:spPr>
      </p:pic>
      <p:pic>
        <p:nvPicPr>
          <p:cNvPr id="86" name="Resim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715" y="5461091"/>
            <a:ext cx="217342" cy="150467"/>
          </a:xfrm>
          <a:prstGeom prst="rect">
            <a:avLst/>
          </a:prstGeom>
        </p:spPr>
      </p:pic>
      <p:pic>
        <p:nvPicPr>
          <p:cNvPr id="87" name="Resim 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76" y="5455749"/>
            <a:ext cx="217342" cy="150467"/>
          </a:xfrm>
          <a:prstGeom prst="rect">
            <a:avLst/>
          </a:prstGeom>
        </p:spPr>
      </p:pic>
      <p:pic>
        <p:nvPicPr>
          <p:cNvPr id="88" name="Resim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46" y="5508717"/>
            <a:ext cx="217342" cy="150467"/>
          </a:xfrm>
          <a:prstGeom prst="rect">
            <a:avLst/>
          </a:prstGeom>
        </p:spPr>
      </p:pic>
      <p:pic>
        <p:nvPicPr>
          <p:cNvPr id="89" name="Resim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1239943"/>
            <a:ext cx="163224" cy="163224"/>
          </a:xfrm>
          <a:prstGeom prst="rect">
            <a:avLst/>
          </a:prstGeom>
        </p:spPr>
      </p:pic>
      <p:pic>
        <p:nvPicPr>
          <p:cNvPr id="90" name="Resim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1239943"/>
            <a:ext cx="163224" cy="163224"/>
          </a:xfrm>
          <a:prstGeom prst="rect">
            <a:avLst/>
          </a:prstGeom>
        </p:spPr>
      </p:pic>
      <p:pic>
        <p:nvPicPr>
          <p:cNvPr id="91" name="Resim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1239943"/>
            <a:ext cx="163224" cy="163224"/>
          </a:xfrm>
          <a:prstGeom prst="rect">
            <a:avLst/>
          </a:prstGeom>
        </p:spPr>
      </p:pic>
      <p:pic>
        <p:nvPicPr>
          <p:cNvPr id="92" name="Resim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1241197"/>
            <a:ext cx="163224" cy="163224"/>
          </a:xfrm>
          <a:prstGeom prst="rect">
            <a:avLst/>
          </a:prstGeom>
        </p:spPr>
      </p:pic>
      <p:pic>
        <p:nvPicPr>
          <p:cNvPr id="93" name="Resim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1241197"/>
            <a:ext cx="163224" cy="163224"/>
          </a:xfrm>
          <a:prstGeom prst="rect">
            <a:avLst/>
          </a:prstGeom>
        </p:spPr>
      </p:pic>
      <p:grpSp>
        <p:nvGrpSpPr>
          <p:cNvPr id="94" name="Grup 93"/>
          <p:cNvGrpSpPr/>
          <p:nvPr/>
        </p:nvGrpSpPr>
        <p:grpSpPr>
          <a:xfrm>
            <a:off x="11033333" y="2616204"/>
            <a:ext cx="118390" cy="45719"/>
            <a:chOff x="10610106" y="2696768"/>
            <a:chExt cx="545481" cy="962795"/>
          </a:xfrm>
        </p:grpSpPr>
        <p:pic>
          <p:nvPicPr>
            <p:cNvPr id="95" name="Resim 9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96" name="Resim 9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97" name="Grup 96"/>
          <p:cNvGrpSpPr/>
          <p:nvPr/>
        </p:nvGrpSpPr>
        <p:grpSpPr>
          <a:xfrm>
            <a:off x="10367524" y="2629564"/>
            <a:ext cx="118390" cy="45719"/>
            <a:chOff x="10610106" y="2696768"/>
            <a:chExt cx="545481" cy="962795"/>
          </a:xfrm>
        </p:grpSpPr>
        <p:pic>
          <p:nvPicPr>
            <p:cNvPr id="98" name="Resim 9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99" name="Resim 9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00" name="Grup 99"/>
          <p:cNvGrpSpPr/>
          <p:nvPr/>
        </p:nvGrpSpPr>
        <p:grpSpPr>
          <a:xfrm>
            <a:off x="9588771" y="2625188"/>
            <a:ext cx="118390" cy="45719"/>
            <a:chOff x="10610106" y="2696768"/>
            <a:chExt cx="545481" cy="962795"/>
          </a:xfrm>
        </p:grpSpPr>
        <p:pic>
          <p:nvPicPr>
            <p:cNvPr id="101" name="Resim 1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02" name="Resim 10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03" name="Resim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3731383"/>
            <a:ext cx="214782" cy="214782"/>
          </a:xfrm>
          <a:prstGeom prst="rect">
            <a:avLst/>
          </a:prstGeom>
        </p:spPr>
      </p:pic>
      <p:pic>
        <p:nvPicPr>
          <p:cNvPr id="104" name="Resim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3723998"/>
            <a:ext cx="214782" cy="214782"/>
          </a:xfrm>
          <a:prstGeom prst="rect">
            <a:avLst/>
          </a:prstGeom>
        </p:spPr>
      </p:pic>
      <p:pic>
        <p:nvPicPr>
          <p:cNvPr id="105" name="Resim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3718023"/>
            <a:ext cx="214782" cy="214782"/>
          </a:xfrm>
          <a:prstGeom prst="rect">
            <a:avLst/>
          </a:prstGeom>
        </p:spPr>
      </p:pic>
      <p:pic>
        <p:nvPicPr>
          <p:cNvPr id="107" name="Resim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4717117"/>
            <a:ext cx="217342" cy="150467"/>
          </a:xfrm>
          <a:prstGeom prst="rect">
            <a:avLst/>
          </a:prstGeom>
        </p:spPr>
      </p:pic>
      <p:pic>
        <p:nvPicPr>
          <p:cNvPr id="108" name="Resim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4711775"/>
            <a:ext cx="217342" cy="150467"/>
          </a:xfrm>
          <a:prstGeom prst="rect">
            <a:avLst/>
          </a:prstGeom>
        </p:spPr>
      </p:pic>
      <p:pic>
        <p:nvPicPr>
          <p:cNvPr id="109" name="Resim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4764743"/>
            <a:ext cx="217342" cy="150467"/>
          </a:xfrm>
          <a:prstGeom prst="rect">
            <a:avLst/>
          </a:prstGeom>
        </p:spPr>
      </p:pic>
      <p:pic>
        <p:nvPicPr>
          <p:cNvPr id="110" name="Resim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86" y="1478611"/>
            <a:ext cx="163224" cy="163224"/>
          </a:xfrm>
          <a:prstGeom prst="rect">
            <a:avLst/>
          </a:prstGeom>
        </p:spPr>
      </p:pic>
      <p:pic>
        <p:nvPicPr>
          <p:cNvPr id="111" name="Resim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82" y="1478611"/>
            <a:ext cx="163224" cy="163224"/>
          </a:xfrm>
          <a:prstGeom prst="rect">
            <a:avLst/>
          </a:prstGeom>
        </p:spPr>
      </p:pic>
      <p:pic>
        <p:nvPicPr>
          <p:cNvPr id="112" name="Resim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84" y="1478611"/>
            <a:ext cx="163224" cy="163224"/>
          </a:xfrm>
          <a:prstGeom prst="rect">
            <a:avLst/>
          </a:prstGeom>
        </p:spPr>
      </p:pic>
      <p:pic>
        <p:nvPicPr>
          <p:cNvPr id="113" name="Resim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80" y="1479865"/>
            <a:ext cx="163224" cy="163224"/>
          </a:xfrm>
          <a:prstGeom prst="rect">
            <a:avLst/>
          </a:prstGeom>
        </p:spPr>
      </p:pic>
      <p:pic>
        <p:nvPicPr>
          <p:cNvPr id="114" name="Resim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78" y="1479865"/>
            <a:ext cx="163224" cy="163224"/>
          </a:xfrm>
          <a:prstGeom prst="rect">
            <a:avLst/>
          </a:prstGeom>
        </p:spPr>
      </p:pic>
      <p:grpSp>
        <p:nvGrpSpPr>
          <p:cNvPr id="115" name="Grup 114"/>
          <p:cNvGrpSpPr/>
          <p:nvPr/>
        </p:nvGrpSpPr>
        <p:grpSpPr>
          <a:xfrm>
            <a:off x="11036411" y="2854872"/>
            <a:ext cx="118390" cy="45719"/>
            <a:chOff x="10610106" y="2696768"/>
            <a:chExt cx="545481" cy="962795"/>
          </a:xfrm>
        </p:grpSpPr>
        <p:pic>
          <p:nvPicPr>
            <p:cNvPr id="116" name="Resim 1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17" name="Resim 1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18" name="Grup 117"/>
          <p:cNvGrpSpPr/>
          <p:nvPr/>
        </p:nvGrpSpPr>
        <p:grpSpPr>
          <a:xfrm>
            <a:off x="10370602" y="2868232"/>
            <a:ext cx="118390" cy="45719"/>
            <a:chOff x="10610106" y="2696768"/>
            <a:chExt cx="545481" cy="962795"/>
          </a:xfrm>
        </p:grpSpPr>
        <p:pic>
          <p:nvPicPr>
            <p:cNvPr id="119" name="Resim 1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20" name="Resim 1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21" name="Grup 120"/>
          <p:cNvGrpSpPr/>
          <p:nvPr/>
        </p:nvGrpSpPr>
        <p:grpSpPr>
          <a:xfrm>
            <a:off x="9591849" y="2863856"/>
            <a:ext cx="118390" cy="45719"/>
            <a:chOff x="10610106" y="2696768"/>
            <a:chExt cx="545481" cy="962795"/>
          </a:xfrm>
        </p:grpSpPr>
        <p:pic>
          <p:nvPicPr>
            <p:cNvPr id="122" name="Resim 1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23" name="Resim 1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24" name="Resim 1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52" y="3970051"/>
            <a:ext cx="214782" cy="214782"/>
          </a:xfrm>
          <a:prstGeom prst="rect">
            <a:avLst/>
          </a:prstGeom>
        </p:spPr>
      </p:pic>
      <p:pic>
        <p:nvPicPr>
          <p:cNvPr id="125" name="Resim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244" y="3962666"/>
            <a:ext cx="214782" cy="214782"/>
          </a:xfrm>
          <a:prstGeom prst="rect">
            <a:avLst/>
          </a:prstGeom>
        </p:spPr>
      </p:pic>
      <p:pic>
        <p:nvPicPr>
          <p:cNvPr id="126" name="Resim 1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79" y="3956691"/>
            <a:ext cx="214782" cy="214782"/>
          </a:xfrm>
          <a:prstGeom prst="rect">
            <a:avLst/>
          </a:prstGeom>
        </p:spPr>
      </p:pic>
      <p:pic>
        <p:nvPicPr>
          <p:cNvPr id="127" name="Resim 1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57" y="3949221"/>
            <a:ext cx="214782" cy="214782"/>
          </a:xfrm>
          <a:prstGeom prst="rect">
            <a:avLst/>
          </a:prstGeom>
        </p:spPr>
      </p:pic>
      <p:pic>
        <p:nvPicPr>
          <p:cNvPr id="128" name="Resim 1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715" y="4955785"/>
            <a:ext cx="217342" cy="150467"/>
          </a:xfrm>
          <a:prstGeom prst="rect">
            <a:avLst/>
          </a:prstGeom>
        </p:spPr>
      </p:pic>
      <p:pic>
        <p:nvPicPr>
          <p:cNvPr id="129" name="Resim 1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76" y="4950443"/>
            <a:ext cx="217342" cy="150467"/>
          </a:xfrm>
          <a:prstGeom prst="rect">
            <a:avLst/>
          </a:prstGeom>
        </p:spPr>
      </p:pic>
      <p:pic>
        <p:nvPicPr>
          <p:cNvPr id="130" name="Resim 1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46" y="5003411"/>
            <a:ext cx="217342" cy="150467"/>
          </a:xfrm>
          <a:prstGeom prst="rect">
            <a:avLst/>
          </a:prstGeom>
        </p:spPr>
      </p:pic>
      <p:pic>
        <p:nvPicPr>
          <p:cNvPr id="131" name="Resim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030" y="2192817"/>
            <a:ext cx="163224" cy="163224"/>
          </a:xfrm>
          <a:prstGeom prst="rect">
            <a:avLst/>
          </a:prstGeom>
        </p:spPr>
      </p:pic>
      <p:pic>
        <p:nvPicPr>
          <p:cNvPr id="132" name="Resim 1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26" y="2192817"/>
            <a:ext cx="163224" cy="163224"/>
          </a:xfrm>
          <a:prstGeom prst="rect">
            <a:avLst/>
          </a:prstGeom>
        </p:spPr>
      </p:pic>
      <p:pic>
        <p:nvPicPr>
          <p:cNvPr id="133" name="Resim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28" y="2192817"/>
            <a:ext cx="163224" cy="163224"/>
          </a:xfrm>
          <a:prstGeom prst="rect">
            <a:avLst/>
          </a:prstGeom>
        </p:spPr>
      </p:pic>
      <p:pic>
        <p:nvPicPr>
          <p:cNvPr id="134" name="Resim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24" y="2194071"/>
            <a:ext cx="163224" cy="163224"/>
          </a:xfrm>
          <a:prstGeom prst="rect">
            <a:avLst/>
          </a:prstGeom>
        </p:spPr>
      </p:pic>
      <p:pic>
        <p:nvPicPr>
          <p:cNvPr id="135" name="Resim 1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22" y="2194071"/>
            <a:ext cx="163224" cy="163224"/>
          </a:xfrm>
          <a:prstGeom prst="rect">
            <a:avLst/>
          </a:prstGeom>
        </p:spPr>
      </p:pic>
      <p:grpSp>
        <p:nvGrpSpPr>
          <p:cNvPr id="136" name="Grup 135"/>
          <p:cNvGrpSpPr/>
          <p:nvPr/>
        </p:nvGrpSpPr>
        <p:grpSpPr>
          <a:xfrm>
            <a:off x="11030255" y="3569078"/>
            <a:ext cx="118390" cy="45719"/>
            <a:chOff x="10610106" y="2696768"/>
            <a:chExt cx="545481" cy="962795"/>
          </a:xfrm>
        </p:grpSpPr>
        <p:pic>
          <p:nvPicPr>
            <p:cNvPr id="137" name="Resim 13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38" name="Resim 13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39" name="Grup 138"/>
          <p:cNvGrpSpPr/>
          <p:nvPr/>
        </p:nvGrpSpPr>
        <p:grpSpPr>
          <a:xfrm>
            <a:off x="10364446" y="3582438"/>
            <a:ext cx="118390" cy="45719"/>
            <a:chOff x="10610106" y="2696768"/>
            <a:chExt cx="545481" cy="962795"/>
          </a:xfrm>
        </p:grpSpPr>
        <p:pic>
          <p:nvPicPr>
            <p:cNvPr id="140" name="Resim 13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41" name="Resim 14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42" name="Grup 141"/>
          <p:cNvGrpSpPr/>
          <p:nvPr/>
        </p:nvGrpSpPr>
        <p:grpSpPr>
          <a:xfrm>
            <a:off x="9585693" y="3578062"/>
            <a:ext cx="118390" cy="45719"/>
            <a:chOff x="10610106" y="2696768"/>
            <a:chExt cx="545481" cy="962795"/>
          </a:xfrm>
        </p:grpSpPr>
        <p:pic>
          <p:nvPicPr>
            <p:cNvPr id="143" name="Resim 14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44" name="Resim 14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45" name="Resim 1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96" y="4684257"/>
            <a:ext cx="214782" cy="214782"/>
          </a:xfrm>
          <a:prstGeom prst="rect">
            <a:avLst/>
          </a:prstGeom>
        </p:spPr>
      </p:pic>
      <p:pic>
        <p:nvPicPr>
          <p:cNvPr id="146" name="Resim 1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88" y="4676872"/>
            <a:ext cx="214782" cy="214782"/>
          </a:xfrm>
          <a:prstGeom prst="rect">
            <a:avLst/>
          </a:prstGeom>
        </p:spPr>
      </p:pic>
      <p:pic>
        <p:nvPicPr>
          <p:cNvPr id="147" name="Resim 1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223" y="4670897"/>
            <a:ext cx="214782" cy="214782"/>
          </a:xfrm>
          <a:prstGeom prst="rect">
            <a:avLst/>
          </a:prstGeom>
        </p:spPr>
      </p:pic>
      <p:pic>
        <p:nvPicPr>
          <p:cNvPr id="148" name="Resim 1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401" y="4663427"/>
            <a:ext cx="214782" cy="214782"/>
          </a:xfrm>
          <a:prstGeom prst="rect">
            <a:avLst/>
          </a:prstGeom>
        </p:spPr>
      </p:pic>
      <p:pic>
        <p:nvPicPr>
          <p:cNvPr id="149" name="Resim 1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59" y="5669991"/>
            <a:ext cx="217342" cy="150467"/>
          </a:xfrm>
          <a:prstGeom prst="rect">
            <a:avLst/>
          </a:prstGeom>
        </p:spPr>
      </p:pic>
      <p:pic>
        <p:nvPicPr>
          <p:cNvPr id="150" name="Resim 1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620" y="5664649"/>
            <a:ext cx="217342" cy="150467"/>
          </a:xfrm>
          <a:prstGeom prst="rect">
            <a:avLst/>
          </a:prstGeom>
        </p:spPr>
      </p:pic>
      <p:pic>
        <p:nvPicPr>
          <p:cNvPr id="151" name="Resim 1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990" y="5717617"/>
            <a:ext cx="217342" cy="150467"/>
          </a:xfrm>
          <a:prstGeom prst="rect">
            <a:avLst/>
          </a:prstGeom>
        </p:spPr>
      </p:pic>
      <p:pic>
        <p:nvPicPr>
          <p:cNvPr id="152" name="Resim 1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2431485"/>
            <a:ext cx="163224" cy="163224"/>
          </a:xfrm>
          <a:prstGeom prst="rect">
            <a:avLst/>
          </a:prstGeom>
        </p:spPr>
      </p:pic>
      <p:pic>
        <p:nvPicPr>
          <p:cNvPr id="153" name="Resim 1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2431485"/>
            <a:ext cx="163224" cy="163224"/>
          </a:xfrm>
          <a:prstGeom prst="rect">
            <a:avLst/>
          </a:prstGeom>
        </p:spPr>
      </p:pic>
      <p:pic>
        <p:nvPicPr>
          <p:cNvPr id="154" name="Resim 1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2431485"/>
            <a:ext cx="163224" cy="163224"/>
          </a:xfrm>
          <a:prstGeom prst="rect">
            <a:avLst/>
          </a:prstGeom>
        </p:spPr>
      </p:pic>
      <p:pic>
        <p:nvPicPr>
          <p:cNvPr id="155" name="Resim 1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2432739"/>
            <a:ext cx="163224" cy="163224"/>
          </a:xfrm>
          <a:prstGeom prst="rect">
            <a:avLst/>
          </a:prstGeom>
        </p:spPr>
      </p:pic>
      <p:pic>
        <p:nvPicPr>
          <p:cNvPr id="156" name="Resim 1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2432739"/>
            <a:ext cx="163224" cy="163224"/>
          </a:xfrm>
          <a:prstGeom prst="rect">
            <a:avLst/>
          </a:prstGeom>
        </p:spPr>
      </p:pic>
      <p:grpSp>
        <p:nvGrpSpPr>
          <p:cNvPr id="157" name="Grup 156"/>
          <p:cNvGrpSpPr/>
          <p:nvPr/>
        </p:nvGrpSpPr>
        <p:grpSpPr>
          <a:xfrm>
            <a:off x="11033333" y="3807746"/>
            <a:ext cx="118390" cy="45719"/>
            <a:chOff x="10610106" y="2696768"/>
            <a:chExt cx="545481" cy="962795"/>
          </a:xfrm>
        </p:grpSpPr>
        <p:pic>
          <p:nvPicPr>
            <p:cNvPr id="158" name="Resim 15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59" name="Resim 15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60" name="Grup 159"/>
          <p:cNvGrpSpPr/>
          <p:nvPr/>
        </p:nvGrpSpPr>
        <p:grpSpPr>
          <a:xfrm>
            <a:off x="10367524" y="3821106"/>
            <a:ext cx="118390" cy="45719"/>
            <a:chOff x="10610106" y="2696768"/>
            <a:chExt cx="545481" cy="962795"/>
          </a:xfrm>
        </p:grpSpPr>
        <p:pic>
          <p:nvPicPr>
            <p:cNvPr id="161" name="Resim 1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62" name="Resim 16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63" name="Grup 162"/>
          <p:cNvGrpSpPr/>
          <p:nvPr/>
        </p:nvGrpSpPr>
        <p:grpSpPr>
          <a:xfrm>
            <a:off x="9588771" y="3816730"/>
            <a:ext cx="118390" cy="45719"/>
            <a:chOff x="10610106" y="2696768"/>
            <a:chExt cx="545481" cy="962795"/>
          </a:xfrm>
        </p:grpSpPr>
        <p:pic>
          <p:nvPicPr>
            <p:cNvPr id="164" name="Resim 16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65" name="Resim 16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66" name="Resim 1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4922925"/>
            <a:ext cx="214782" cy="214782"/>
          </a:xfrm>
          <a:prstGeom prst="rect">
            <a:avLst/>
          </a:prstGeom>
        </p:spPr>
      </p:pic>
      <p:pic>
        <p:nvPicPr>
          <p:cNvPr id="167" name="Resim 1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4915540"/>
            <a:ext cx="214782" cy="214782"/>
          </a:xfrm>
          <a:prstGeom prst="rect">
            <a:avLst/>
          </a:prstGeom>
        </p:spPr>
      </p:pic>
      <p:pic>
        <p:nvPicPr>
          <p:cNvPr id="168" name="Resim 1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4909565"/>
            <a:ext cx="214782" cy="214782"/>
          </a:xfrm>
          <a:prstGeom prst="rect">
            <a:avLst/>
          </a:prstGeom>
        </p:spPr>
      </p:pic>
      <p:pic>
        <p:nvPicPr>
          <p:cNvPr id="169" name="Resim 1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9" y="4902095"/>
            <a:ext cx="214782" cy="214782"/>
          </a:xfrm>
          <a:prstGeom prst="rect">
            <a:avLst/>
          </a:prstGeom>
        </p:spPr>
      </p:pic>
      <p:pic>
        <p:nvPicPr>
          <p:cNvPr id="170" name="Resim 1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5908659"/>
            <a:ext cx="217342" cy="150467"/>
          </a:xfrm>
          <a:prstGeom prst="rect">
            <a:avLst/>
          </a:prstGeom>
        </p:spPr>
      </p:pic>
      <p:pic>
        <p:nvPicPr>
          <p:cNvPr id="171" name="Resim 1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5903317"/>
            <a:ext cx="217342" cy="150467"/>
          </a:xfrm>
          <a:prstGeom prst="rect">
            <a:avLst/>
          </a:prstGeom>
        </p:spPr>
      </p:pic>
      <p:pic>
        <p:nvPicPr>
          <p:cNvPr id="172" name="Resim 1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5956285"/>
            <a:ext cx="217342" cy="150467"/>
          </a:xfrm>
          <a:prstGeom prst="rect">
            <a:avLst/>
          </a:prstGeom>
        </p:spPr>
      </p:pic>
      <p:sp>
        <p:nvSpPr>
          <p:cNvPr id="173" name="Oval 172"/>
          <p:cNvSpPr/>
          <p:nvPr/>
        </p:nvSpPr>
        <p:spPr>
          <a:xfrm>
            <a:off x="5524117" y="47782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667 -0.11945 L -0.2224 -0.1213 L -0.24688 -0.06852 " pathEditMode="relative" ptsTypes="AAAA">
                                      <p:cBhvr>
                                        <p:cTn id="13" dur="3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3" grpId="1" animBg="1"/>
      <p:bldP spid="173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4126001" y="2642993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pic>
        <p:nvPicPr>
          <p:cNvPr id="9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1745249"/>
            <a:ext cx="163224" cy="163224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1745249"/>
            <a:ext cx="163224" cy="163224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1745249"/>
            <a:ext cx="163224" cy="163224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1746503"/>
            <a:ext cx="163224" cy="163224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1746503"/>
            <a:ext cx="163224" cy="163224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11033333" y="3121510"/>
            <a:ext cx="118390" cy="45719"/>
            <a:chOff x="10610106" y="2696768"/>
            <a:chExt cx="545481" cy="962795"/>
          </a:xfrm>
        </p:grpSpPr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2" name="Resim 4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4" name="Grup 43"/>
          <p:cNvGrpSpPr/>
          <p:nvPr/>
        </p:nvGrpSpPr>
        <p:grpSpPr>
          <a:xfrm>
            <a:off x="10367524" y="3134870"/>
            <a:ext cx="118390" cy="45719"/>
            <a:chOff x="10610106" y="2696768"/>
            <a:chExt cx="545481" cy="962795"/>
          </a:xfrm>
        </p:grpSpPr>
        <p:pic>
          <p:nvPicPr>
            <p:cNvPr id="45" name="Resim 4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6" name="Resim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7" name="Grup 46"/>
          <p:cNvGrpSpPr/>
          <p:nvPr/>
        </p:nvGrpSpPr>
        <p:grpSpPr>
          <a:xfrm>
            <a:off x="9588771" y="3130494"/>
            <a:ext cx="118390" cy="45719"/>
            <a:chOff x="10610106" y="2696768"/>
            <a:chExt cx="545481" cy="962795"/>
          </a:xfrm>
        </p:grpSpPr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50" name="Resim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4236689"/>
            <a:ext cx="214782" cy="214782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4229304"/>
            <a:ext cx="214782" cy="214782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4223329"/>
            <a:ext cx="214782" cy="214782"/>
          </a:xfrm>
          <a:prstGeom prst="rect">
            <a:avLst/>
          </a:prstGeom>
        </p:spPr>
      </p:pic>
      <p:pic>
        <p:nvPicPr>
          <p:cNvPr id="53" name="Resim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9" y="4215859"/>
            <a:ext cx="214782" cy="214782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5222423"/>
            <a:ext cx="217342" cy="150467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5217081"/>
            <a:ext cx="217342" cy="150467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5270049"/>
            <a:ext cx="217342" cy="150467"/>
          </a:xfrm>
          <a:prstGeom prst="rect">
            <a:avLst/>
          </a:prstGeom>
        </p:spPr>
      </p:pic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77201"/>
              </p:ext>
            </p:extLst>
          </p:nvPr>
        </p:nvGraphicFramePr>
        <p:xfrm>
          <a:off x="4272166" y="4012651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1081773" y="2638629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576"/>
              </p:ext>
            </p:extLst>
          </p:nvPr>
        </p:nvGraphicFramePr>
        <p:xfrm>
          <a:off x="1182012" y="4016959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844586" y="3986297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8" name="Resim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86" y="1983917"/>
            <a:ext cx="163224" cy="163224"/>
          </a:xfrm>
          <a:prstGeom prst="rect">
            <a:avLst/>
          </a:prstGeom>
        </p:spPr>
      </p:pic>
      <p:pic>
        <p:nvPicPr>
          <p:cNvPr id="69" name="Resim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82" y="1983917"/>
            <a:ext cx="163224" cy="163224"/>
          </a:xfrm>
          <a:prstGeom prst="rect">
            <a:avLst/>
          </a:prstGeom>
        </p:spPr>
      </p:pic>
      <p:pic>
        <p:nvPicPr>
          <p:cNvPr id="70" name="Resim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84" y="1983917"/>
            <a:ext cx="163224" cy="163224"/>
          </a:xfrm>
          <a:prstGeom prst="rect">
            <a:avLst/>
          </a:prstGeom>
        </p:spPr>
      </p:pic>
      <p:pic>
        <p:nvPicPr>
          <p:cNvPr id="71" name="Resim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80" y="1985171"/>
            <a:ext cx="163224" cy="163224"/>
          </a:xfrm>
          <a:prstGeom prst="rect">
            <a:avLst/>
          </a:prstGeom>
        </p:spPr>
      </p:pic>
      <p:pic>
        <p:nvPicPr>
          <p:cNvPr id="72" name="Resim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78" y="1985171"/>
            <a:ext cx="163224" cy="163224"/>
          </a:xfrm>
          <a:prstGeom prst="rect">
            <a:avLst/>
          </a:prstGeom>
        </p:spPr>
      </p:pic>
      <p:grpSp>
        <p:nvGrpSpPr>
          <p:cNvPr id="73" name="Grup 72"/>
          <p:cNvGrpSpPr/>
          <p:nvPr/>
        </p:nvGrpSpPr>
        <p:grpSpPr>
          <a:xfrm>
            <a:off x="11036411" y="3360178"/>
            <a:ext cx="118390" cy="45719"/>
            <a:chOff x="10610106" y="2696768"/>
            <a:chExt cx="545481" cy="962795"/>
          </a:xfrm>
        </p:grpSpPr>
        <p:pic>
          <p:nvPicPr>
            <p:cNvPr id="74" name="Resim 7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75" name="Resim 7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10370602" y="3373538"/>
            <a:ext cx="118390" cy="45719"/>
            <a:chOff x="10610106" y="2696768"/>
            <a:chExt cx="545481" cy="962795"/>
          </a:xfrm>
        </p:grpSpPr>
        <p:pic>
          <p:nvPicPr>
            <p:cNvPr id="77" name="Resim 7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78" name="Resim 7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79" name="Grup 78"/>
          <p:cNvGrpSpPr/>
          <p:nvPr/>
        </p:nvGrpSpPr>
        <p:grpSpPr>
          <a:xfrm>
            <a:off x="9591849" y="3369162"/>
            <a:ext cx="118390" cy="45719"/>
            <a:chOff x="10610106" y="2696768"/>
            <a:chExt cx="545481" cy="962795"/>
          </a:xfrm>
        </p:grpSpPr>
        <p:pic>
          <p:nvPicPr>
            <p:cNvPr id="80" name="Resim 7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81" name="Resim 8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82" name="Resim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52" y="4475357"/>
            <a:ext cx="214782" cy="214782"/>
          </a:xfrm>
          <a:prstGeom prst="rect">
            <a:avLst/>
          </a:prstGeom>
        </p:spPr>
      </p:pic>
      <p:pic>
        <p:nvPicPr>
          <p:cNvPr id="83" name="Resim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244" y="4467972"/>
            <a:ext cx="214782" cy="214782"/>
          </a:xfrm>
          <a:prstGeom prst="rect">
            <a:avLst/>
          </a:prstGeom>
        </p:spPr>
      </p:pic>
      <p:pic>
        <p:nvPicPr>
          <p:cNvPr id="84" name="Resim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79" y="4461997"/>
            <a:ext cx="214782" cy="214782"/>
          </a:xfrm>
          <a:prstGeom prst="rect">
            <a:avLst/>
          </a:prstGeom>
        </p:spPr>
      </p:pic>
      <p:pic>
        <p:nvPicPr>
          <p:cNvPr id="85" name="Resim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57" y="4454527"/>
            <a:ext cx="214782" cy="214782"/>
          </a:xfrm>
          <a:prstGeom prst="rect">
            <a:avLst/>
          </a:prstGeom>
        </p:spPr>
      </p:pic>
      <p:pic>
        <p:nvPicPr>
          <p:cNvPr id="86" name="Resim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715" y="5461091"/>
            <a:ext cx="217342" cy="150467"/>
          </a:xfrm>
          <a:prstGeom prst="rect">
            <a:avLst/>
          </a:prstGeom>
        </p:spPr>
      </p:pic>
      <p:pic>
        <p:nvPicPr>
          <p:cNvPr id="87" name="Resim 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76" y="5455749"/>
            <a:ext cx="217342" cy="150467"/>
          </a:xfrm>
          <a:prstGeom prst="rect">
            <a:avLst/>
          </a:prstGeom>
        </p:spPr>
      </p:pic>
      <p:pic>
        <p:nvPicPr>
          <p:cNvPr id="88" name="Resim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46" y="5508717"/>
            <a:ext cx="217342" cy="150467"/>
          </a:xfrm>
          <a:prstGeom prst="rect">
            <a:avLst/>
          </a:prstGeom>
        </p:spPr>
      </p:pic>
      <p:pic>
        <p:nvPicPr>
          <p:cNvPr id="89" name="Resim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1239943"/>
            <a:ext cx="163224" cy="163224"/>
          </a:xfrm>
          <a:prstGeom prst="rect">
            <a:avLst/>
          </a:prstGeom>
        </p:spPr>
      </p:pic>
      <p:pic>
        <p:nvPicPr>
          <p:cNvPr id="90" name="Resim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1239943"/>
            <a:ext cx="163224" cy="163224"/>
          </a:xfrm>
          <a:prstGeom prst="rect">
            <a:avLst/>
          </a:prstGeom>
        </p:spPr>
      </p:pic>
      <p:pic>
        <p:nvPicPr>
          <p:cNvPr id="91" name="Resim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1239943"/>
            <a:ext cx="163224" cy="163224"/>
          </a:xfrm>
          <a:prstGeom prst="rect">
            <a:avLst/>
          </a:prstGeom>
        </p:spPr>
      </p:pic>
      <p:pic>
        <p:nvPicPr>
          <p:cNvPr id="92" name="Resim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1241197"/>
            <a:ext cx="163224" cy="163224"/>
          </a:xfrm>
          <a:prstGeom prst="rect">
            <a:avLst/>
          </a:prstGeom>
        </p:spPr>
      </p:pic>
      <p:pic>
        <p:nvPicPr>
          <p:cNvPr id="93" name="Resim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1241197"/>
            <a:ext cx="163224" cy="163224"/>
          </a:xfrm>
          <a:prstGeom prst="rect">
            <a:avLst/>
          </a:prstGeom>
        </p:spPr>
      </p:pic>
      <p:grpSp>
        <p:nvGrpSpPr>
          <p:cNvPr id="94" name="Grup 93"/>
          <p:cNvGrpSpPr/>
          <p:nvPr/>
        </p:nvGrpSpPr>
        <p:grpSpPr>
          <a:xfrm>
            <a:off x="11033333" y="2616204"/>
            <a:ext cx="118390" cy="45719"/>
            <a:chOff x="10610106" y="2696768"/>
            <a:chExt cx="545481" cy="962795"/>
          </a:xfrm>
        </p:grpSpPr>
        <p:pic>
          <p:nvPicPr>
            <p:cNvPr id="95" name="Resim 9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96" name="Resim 9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97" name="Grup 96"/>
          <p:cNvGrpSpPr/>
          <p:nvPr/>
        </p:nvGrpSpPr>
        <p:grpSpPr>
          <a:xfrm>
            <a:off x="10367524" y="2629564"/>
            <a:ext cx="118390" cy="45719"/>
            <a:chOff x="10610106" y="2696768"/>
            <a:chExt cx="545481" cy="962795"/>
          </a:xfrm>
        </p:grpSpPr>
        <p:pic>
          <p:nvPicPr>
            <p:cNvPr id="98" name="Resim 9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99" name="Resim 9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00" name="Grup 99"/>
          <p:cNvGrpSpPr/>
          <p:nvPr/>
        </p:nvGrpSpPr>
        <p:grpSpPr>
          <a:xfrm>
            <a:off x="9588771" y="2625188"/>
            <a:ext cx="118390" cy="45719"/>
            <a:chOff x="10610106" y="2696768"/>
            <a:chExt cx="545481" cy="962795"/>
          </a:xfrm>
        </p:grpSpPr>
        <p:pic>
          <p:nvPicPr>
            <p:cNvPr id="101" name="Resim 1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02" name="Resim 10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03" name="Resim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3731383"/>
            <a:ext cx="214782" cy="214782"/>
          </a:xfrm>
          <a:prstGeom prst="rect">
            <a:avLst/>
          </a:prstGeom>
        </p:spPr>
      </p:pic>
      <p:pic>
        <p:nvPicPr>
          <p:cNvPr id="104" name="Resim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3723998"/>
            <a:ext cx="214782" cy="214782"/>
          </a:xfrm>
          <a:prstGeom prst="rect">
            <a:avLst/>
          </a:prstGeom>
        </p:spPr>
      </p:pic>
      <p:pic>
        <p:nvPicPr>
          <p:cNvPr id="105" name="Resim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3718023"/>
            <a:ext cx="214782" cy="214782"/>
          </a:xfrm>
          <a:prstGeom prst="rect">
            <a:avLst/>
          </a:prstGeom>
        </p:spPr>
      </p:pic>
      <p:pic>
        <p:nvPicPr>
          <p:cNvPr id="107" name="Resim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4717117"/>
            <a:ext cx="217342" cy="150467"/>
          </a:xfrm>
          <a:prstGeom prst="rect">
            <a:avLst/>
          </a:prstGeom>
        </p:spPr>
      </p:pic>
      <p:pic>
        <p:nvPicPr>
          <p:cNvPr id="108" name="Resim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4711775"/>
            <a:ext cx="217342" cy="150467"/>
          </a:xfrm>
          <a:prstGeom prst="rect">
            <a:avLst/>
          </a:prstGeom>
        </p:spPr>
      </p:pic>
      <p:pic>
        <p:nvPicPr>
          <p:cNvPr id="109" name="Resim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4764743"/>
            <a:ext cx="217342" cy="150467"/>
          </a:xfrm>
          <a:prstGeom prst="rect">
            <a:avLst/>
          </a:prstGeom>
        </p:spPr>
      </p:pic>
      <p:pic>
        <p:nvPicPr>
          <p:cNvPr id="110" name="Resim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86" y="1478611"/>
            <a:ext cx="163224" cy="163224"/>
          </a:xfrm>
          <a:prstGeom prst="rect">
            <a:avLst/>
          </a:prstGeom>
        </p:spPr>
      </p:pic>
      <p:pic>
        <p:nvPicPr>
          <p:cNvPr id="111" name="Resim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82" y="1478611"/>
            <a:ext cx="163224" cy="163224"/>
          </a:xfrm>
          <a:prstGeom prst="rect">
            <a:avLst/>
          </a:prstGeom>
        </p:spPr>
      </p:pic>
      <p:pic>
        <p:nvPicPr>
          <p:cNvPr id="112" name="Resim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84" y="1478611"/>
            <a:ext cx="163224" cy="163224"/>
          </a:xfrm>
          <a:prstGeom prst="rect">
            <a:avLst/>
          </a:prstGeom>
        </p:spPr>
      </p:pic>
      <p:pic>
        <p:nvPicPr>
          <p:cNvPr id="113" name="Resim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80" y="1479865"/>
            <a:ext cx="163224" cy="163224"/>
          </a:xfrm>
          <a:prstGeom prst="rect">
            <a:avLst/>
          </a:prstGeom>
        </p:spPr>
      </p:pic>
      <p:pic>
        <p:nvPicPr>
          <p:cNvPr id="114" name="Resim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78" y="1479865"/>
            <a:ext cx="163224" cy="163224"/>
          </a:xfrm>
          <a:prstGeom prst="rect">
            <a:avLst/>
          </a:prstGeom>
        </p:spPr>
      </p:pic>
      <p:grpSp>
        <p:nvGrpSpPr>
          <p:cNvPr id="115" name="Grup 114"/>
          <p:cNvGrpSpPr/>
          <p:nvPr/>
        </p:nvGrpSpPr>
        <p:grpSpPr>
          <a:xfrm>
            <a:off x="11036411" y="2854872"/>
            <a:ext cx="118390" cy="45719"/>
            <a:chOff x="10610106" y="2696768"/>
            <a:chExt cx="545481" cy="962795"/>
          </a:xfrm>
        </p:grpSpPr>
        <p:pic>
          <p:nvPicPr>
            <p:cNvPr id="116" name="Resim 1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17" name="Resim 1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18" name="Grup 117"/>
          <p:cNvGrpSpPr/>
          <p:nvPr/>
        </p:nvGrpSpPr>
        <p:grpSpPr>
          <a:xfrm>
            <a:off x="10370602" y="2868232"/>
            <a:ext cx="118390" cy="45719"/>
            <a:chOff x="10610106" y="2696768"/>
            <a:chExt cx="545481" cy="962795"/>
          </a:xfrm>
        </p:grpSpPr>
        <p:pic>
          <p:nvPicPr>
            <p:cNvPr id="119" name="Resim 1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20" name="Resim 1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21" name="Grup 120"/>
          <p:cNvGrpSpPr/>
          <p:nvPr/>
        </p:nvGrpSpPr>
        <p:grpSpPr>
          <a:xfrm>
            <a:off x="9591849" y="2863856"/>
            <a:ext cx="118390" cy="45719"/>
            <a:chOff x="10610106" y="2696768"/>
            <a:chExt cx="545481" cy="962795"/>
          </a:xfrm>
        </p:grpSpPr>
        <p:pic>
          <p:nvPicPr>
            <p:cNvPr id="122" name="Resim 1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23" name="Resim 1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24" name="Resim 1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52" y="3970051"/>
            <a:ext cx="214782" cy="214782"/>
          </a:xfrm>
          <a:prstGeom prst="rect">
            <a:avLst/>
          </a:prstGeom>
        </p:spPr>
      </p:pic>
      <p:pic>
        <p:nvPicPr>
          <p:cNvPr id="125" name="Resim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244" y="3962666"/>
            <a:ext cx="214782" cy="214782"/>
          </a:xfrm>
          <a:prstGeom prst="rect">
            <a:avLst/>
          </a:prstGeom>
        </p:spPr>
      </p:pic>
      <p:pic>
        <p:nvPicPr>
          <p:cNvPr id="126" name="Resim 1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79" y="3956691"/>
            <a:ext cx="214782" cy="214782"/>
          </a:xfrm>
          <a:prstGeom prst="rect">
            <a:avLst/>
          </a:prstGeom>
        </p:spPr>
      </p:pic>
      <p:pic>
        <p:nvPicPr>
          <p:cNvPr id="127" name="Resim 1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57" y="3949221"/>
            <a:ext cx="214782" cy="214782"/>
          </a:xfrm>
          <a:prstGeom prst="rect">
            <a:avLst/>
          </a:prstGeom>
        </p:spPr>
      </p:pic>
      <p:pic>
        <p:nvPicPr>
          <p:cNvPr id="128" name="Resim 1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715" y="4955785"/>
            <a:ext cx="217342" cy="150467"/>
          </a:xfrm>
          <a:prstGeom prst="rect">
            <a:avLst/>
          </a:prstGeom>
        </p:spPr>
      </p:pic>
      <p:pic>
        <p:nvPicPr>
          <p:cNvPr id="129" name="Resim 1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76" y="4950443"/>
            <a:ext cx="217342" cy="150467"/>
          </a:xfrm>
          <a:prstGeom prst="rect">
            <a:avLst/>
          </a:prstGeom>
        </p:spPr>
      </p:pic>
      <p:pic>
        <p:nvPicPr>
          <p:cNvPr id="130" name="Resim 1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46" y="5003411"/>
            <a:ext cx="217342" cy="150467"/>
          </a:xfrm>
          <a:prstGeom prst="rect">
            <a:avLst/>
          </a:prstGeom>
        </p:spPr>
      </p:pic>
      <p:pic>
        <p:nvPicPr>
          <p:cNvPr id="131" name="Resim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030" y="2192817"/>
            <a:ext cx="163224" cy="163224"/>
          </a:xfrm>
          <a:prstGeom prst="rect">
            <a:avLst/>
          </a:prstGeom>
        </p:spPr>
      </p:pic>
      <p:pic>
        <p:nvPicPr>
          <p:cNvPr id="132" name="Resim 1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26" y="2192817"/>
            <a:ext cx="163224" cy="163224"/>
          </a:xfrm>
          <a:prstGeom prst="rect">
            <a:avLst/>
          </a:prstGeom>
        </p:spPr>
      </p:pic>
      <p:pic>
        <p:nvPicPr>
          <p:cNvPr id="133" name="Resim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28" y="2192817"/>
            <a:ext cx="163224" cy="163224"/>
          </a:xfrm>
          <a:prstGeom prst="rect">
            <a:avLst/>
          </a:prstGeom>
        </p:spPr>
      </p:pic>
      <p:pic>
        <p:nvPicPr>
          <p:cNvPr id="134" name="Resim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24" y="2194071"/>
            <a:ext cx="163224" cy="163224"/>
          </a:xfrm>
          <a:prstGeom prst="rect">
            <a:avLst/>
          </a:prstGeom>
        </p:spPr>
      </p:pic>
      <p:pic>
        <p:nvPicPr>
          <p:cNvPr id="135" name="Resim 1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22" y="2194071"/>
            <a:ext cx="163224" cy="163224"/>
          </a:xfrm>
          <a:prstGeom prst="rect">
            <a:avLst/>
          </a:prstGeom>
        </p:spPr>
      </p:pic>
      <p:grpSp>
        <p:nvGrpSpPr>
          <p:cNvPr id="136" name="Grup 135"/>
          <p:cNvGrpSpPr/>
          <p:nvPr/>
        </p:nvGrpSpPr>
        <p:grpSpPr>
          <a:xfrm>
            <a:off x="11030255" y="3569078"/>
            <a:ext cx="118390" cy="45719"/>
            <a:chOff x="10610106" y="2696768"/>
            <a:chExt cx="545481" cy="962795"/>
          </a:xfrm>
        </p:grpSpPr>
        <p:pic>
          <p:nvPicPr>
            <p:cNvPr id="137" name="Resim 13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38" name="Resim 13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39" name="Grup 138"/>
          <p:cNvGrpSpPr/>
          <p:nvPr/>
        </p:nvGrpSpPr>
        <p:grpSpPr>
          <a:xfrm>
            <a:off x="10364446" y="3582438"/>
            <a:ext cx="118390" cy="45719"/>
            <a:chOff x="10610106" y="2696768"/>
            <a:chExt cx="545481" cy="962795"/>
          </a:xfrm>
        </p:grpSpPr>
        <p:pic>
          <p:nvPicPr>
            <p:cNvPr id="140" name="Resim 13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41" name="Resim 14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42" name="Grup 141"/>
          <p:cNvGrpSpPr/>
          <p:nvPr/>
        </p:nvGrpSpPr>
        <p:grpSpPr>
          <a:xfrm>
            <a:off x="9585693" y="3578062"/>
            <a:ext cx="118390" cy="45719"/>
            <a:chOff x="10610106" y="2696768"/>
            <a:chExt cx="545481" cy="962795"/>
          </a:xfrm>
        </p:grpSpPr>
        <p:pic>
          <p:nvPicPr>
            <p:cNvPr id="143" name="Resim 14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44" name="Resim 14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45" name="Resim 1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96" y="4684257"/>
            <a:ext cx="214782" cy="214782"/>
          </a:xfrm>
          <a:prstGeom prst="rect">
            <a:avLst/>
          </a:prstGeom>
        </p:spPr>
      </p:pic>
      <p:pic>
        <p:nvPicPr>
          <p:cNvPr id="146" name="Resim 1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88" y="4676872"/>
            <a:ext cx="214782" cy="214782"/>
          </a:xfrm>
          <a:prstGeom prst="rect">
            <a:avLst/>
          </a:prstGeom>
        </p:spPr>
      </p:pic>
      <p:pic>
        <p:nvPicPr>
          <p:cNvPr id="147" name="Resim 1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223" y="4670897"/>
            <a:ext cx="214782" cy="214782"/>
          </a:xfrm>
          <a:prstGeom prst="rect">
            <a:avLst/>
          </a:prstGeom>
        </p:spPr>
      </p:pic>
      <p:pic>
        <p:nvPicPr>
          <p:cNvPr id="148" name="Resim 1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401" y="4663427"/>
            <a:ext cx="214782" cy="214782"/>
          </a:xfrm>
          <a:prstGeom prst="rect">
            <a:avLst/>
          </a:prstGeom>
        </p:spPr>
      </p:pic>
      <p:pic>
        <p:nvPicPr>
          <p:cNvPr id="149" name="Resim 1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59" y="5669991"/>
            <a:ext cx="217342" cy="150467"/>
          </a:xfrm>
          <a:prstGeom prst="rect">
            <a:avLst/>
          </a:prstGeom>
        </p:spPr>
      </p:pic>
      <p:pic>
        <p:nvPicPr>
          <p:cNvPr id="150" name="Resim 1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620" y="5664649"/>
            <a:ext cx="217342" cy="150467"/>
          </a:xfrm>
          <a:prstGeom prst="rect">
            <a:avLst/>
          </a:prstGeom>
        </p:spPr>
      </p:pic>
      <p:pic>
        <p:nvPicPr>
          <p:cNvPr id="151" name="Resim 1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990" y="5717617"/>
            <a:ext cx="217342" cy="150467"/>
          </a:xfrm>
          <a:prstGeom prst="rect">
            <a:avLst/>
          </a:prstGeom>
        </p:spPr>
      </p:pic>
      <p:pic>
        <p:nvPicPr>
          <p:cNvPr id="152" name="Resim 1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2431485"/>
            <a:ext cx="163224" cy="163224"/>
          </a:xfrm>
          <a:prstGeom prst="rect">
            <a:avLst/>
          </a:prstGeom>
        </p:spPr>
      </p:pic>
      <p:pic>
        <p:nvPicPr>
          <p:cNvPr id="153" name="Resim 1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2431485"/>
            <a:ext cx="163224" cy="163224"/>
          </a:xfrm>
          <a:prstGeom prst="rect">
            <a:avLst/>
          </a:prstGeom>
        </p:spPr>
      </p:pic>
      <p:pic>
        <p:nvPicPr>
          <p:cNvPr id="154" name="Resim 1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2431485"/>
            <a:ext cx="163224" cy="163224"/>
          </a:xfrm>
          <a:prstGeom prst="rect">
            <a:avLst/>
          </a:prstGeom>
        </p:spPr>
      </p:pic>
      <p:pic>
        <p:nvPicPr>
          <p:cNvPr id="155" name="Resim 1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2432739"/>
            <a:ext cx="163224" cy="163224"/>
          </a:xfrm>
          <a:prstGeom prst="rect">
            <a:avLst/>
          </a:prstGeom>
        </p:spPr>
      </p:pic>
      <p:pic>
        <p:nvPicPr>
          <p:cNvPr id="156" name="Resim 1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2432739"/>
            <a:ext cx="163224" cy="163224"/>
          </a:xfrm>
          <a:prstGeom prst="rect">
            <a:avLst/>
          </a:prstGeom>
        </p:spPr>
      </p:pic>
      <p:grpSp>
        <p:nvGrpSpPr>
          <p:cNvPr id="157" name="Grup 156"/>
          <p:cNvGrpSpPr/>
          <p:nvPr/>
        </p:nvGrpSpPr>
        <p:grpSpPr>
          <a:xfrm>
            <a:off x="11033333" y="3807746"/>
            <a:ext cx="118390" cy="45719"/>
            <a:chOff x="10610106" y="2696768"/>
            <a:chExt cx="545481" cy="962795"/>
          </a:xfrm>
        </p:grpSpPr>
        <p:pic>
          <p:nvPicPr>
            <p:cNvPr id="158" name="Resim 15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59" name="Resim 15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60" name="Grup 159"/>
          <p:cNvGrpSpPr/>
          <p:nvPr/>
        </p:nvGrpSpPr>
        <p:grpSpPr>
          <a:xfrm>
            <a:off x="10367524" y="3821106"/>
            <a:ext cx="118390" cy="45719"/>
            <a:chOff x="10610106" y="2696768"/>
            <a:chExt cx="545481" cy="962795"/>
          </a:xfrm>
        </p:grpSpPr>
        <p:pic>
          <p:nvPicPr>
            <p:cNvPr id="161" name="Resim 1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62" name="Resim 16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63" name="Grup 162"/>
          <p:cNvGrpSpPr/>
          <p:nvPr/>
        </p:nvGrpSpPr>
        <p:grpSpPr>
          <a:xfrm>
            <a:off x="9588771" y="3816730"/>
            <a:ext cx="118390" cy="45719"/>
            <a:chOff x="10610106" y="2696768"/>
            <a:chExt cx="545481" cy="962795"/>
          </a:xfrm>
        </p:grpSpPr>
        <p:pic>
          <p:nvPicPr>
            <p:cNvPr id="164" name="Resim 16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65" name="Resim 16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66" name="Resim 1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4922925"/>
            <a:ext cx="214782" cy="214782"/>
          </a:xfrm>
          <a:prstGeom prst="rect">
            <a:avLst/>
          </a:prstGeom>
        </p:spPr>
      </p:pic>
      <p:pic>
        <p:nvPicPr>
          <p:cNvPr id="167" name="Resim 1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4915540"/>
            <a:ext cx="214782" cy="214782"/>
          </a:xfrm>
          <a:prstGeom prst="rect">
            <a:avLst/>
          </a:prstGeom>
        </p:spPr>
      </p:pic>
      <p:pic>
        <p:nvPicPr>
          <p:cNvPr id="168" name="Resim 1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4909565"/>
            <a:ext cx="214782" cy="214782"/>
          </a:xfrm>
          <a:prstGeom prst="rect">
            <a:avLst/>
          </a:prstGeom>
        </p:spPr>
      </p:pic>
      <p:pic>
        <p:nvPicPr>
          <p:cNvPr id="169" name="Resim 1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9" y="4902095"/>
            <a:ext cx="214782" cy="214782"/>
          </a:xfrm>
          <a:prstGeom prst="rect">
            <a:avLst/>
          </a:prstGeom>
        </p:spPr>
      </p:pic>
      <p:pic>
        <p:nvPicPr>
          <p:cNvPr id="170" name="Resim 1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5908659"/>
            <a:ext cx="217342" cy="150467"/>
          </a:xfrm>
          <a:prstGeom prst="rect">
            <a:avLst/>
          </a:prstGeom>
        </p:spPr>
      </p:pic>
      <p:pic>
        <p:nvPicPr>
          <p:cNvPr id="171" name="Resim 1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5903317"/>
            <a:ext cx="217342" cy="150467"/>
          </a:xfrm>
          <a:prstGeom prst="rect">
            <a:avLst/>
          </a:prstGeom>
        </p:spPr>
      </p:pic>
      <p:pic>
        <p:nvPicPr>
          <p:cNvPr id="172" name="Resim 1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5956285"/>
            <a:ext cx="217342" cy="1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0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901542" y="1185368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86236"/>
              </p:ext>
            </p:extLst>
          </p:nvPr>
        </p:nvGraphicFramePr>
        <p:xfrm>
          <a:off x="4047707" y="25550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857314" y="1181004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88281"/>
              </p:ext>
            </p:extLst>
          </p:nvPr>
        </p:nvGraphicFramePr>
        <p:xfrm>
          <a:off x="957553" y="25593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620127" y="25286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Unvan 1"/>
          <p:cNvSpPr txBox="1">
            <a:spLocks/>
          </p:cNvSpPr>
          <p:nvPr/>
        </p:nvSpPr>
        <p:spPr>
          <a:xfrm>
            <a:off x="6565680" y="1190054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</a:t>
            </a:r>
            <a:r>
              <a:rPr lang="tr-T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onsistency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6274776" y="1952772"/>
            <a:ext cx="5298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Tüm kayıtlar birbiri ile tutarlı olmalıdır.</a:t>
            </a:r>
          </a:p>
        </p:txBody>
      </p:sp>
    </p:spTree>
    <p:extLst>
      <p:ext uri="{BB962C8B-B14F-4D97-AF65-F5344CB8AC3E}">
        <p14:creationId xmlns:p14="http://schemas.microsoft.com/office/powerpoint/2010/main" val="83078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901542" y="1185368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973193"/>
              </p:ext>
            </p:extLst>
          </p:nvPr>
        </p:nvGraphicFramePr>
        <p:xfrm>
          <a:off x="4047707" y="25550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857314" y="1181004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88281"/>
              </p:ext>
            </p:extLst>
          </p:nvPr>
        </p:nvGraphicFramePr>
        <p:xfrm>
          <a:off x="957553" y="25593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620127" y="25286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Unvan 1"/>
          <p:cNvSpPr txBox="1">
            <a:spLocks/>
          </p:cNvSpPr>
          <p:nvPr/>
        </p:nvSpPr>
        <p:spPr>
          <a:xfrm>
            <a:off x="6565680" y="1190054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</a:t>
            </a:r>
            <a:r>
              <a:rPr lang="tr-T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vailability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6274776" y="1952772"/>
            <a:ext cx="52980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Sunuculardan birisine ulaştığımda bana cevap veriyor olmalıdır, beni bekletmemelidir.</a:t>
            </a:r>
          </a:p>
        </p:txBody>
      </p:sp>
      <p:sp>
        <p:nvSpPr>
          <p:cNvPr id="3" name="Akış Çizelgesi: Belge 2"/>
          <p:cNvSpPr/>
          <p:nvPr/>
        </p:nvSpPr>
        <p:spPr>
          <a:xfrm>
            <a:off x="4355577" y="5076824"/>
            <a:ext cx="1308778" cy="105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Kaç basket topu var?</a:t>
            </a:r>
            <a:endParaRPr lang="en-US" dirty="0"/>
          </a:p>
        </p:txBody>
      </p:sp>
      <p:sp>
        <p:nvSpPr>
          <p:cNvPr id="38" name="Akış Çizelgesi: Belge 37"/>
          <p:cNvSpPr/>
          <p:nvPr/>
        </p:nvSpPr>
        <p:spPr>
          <a:xfrm>
            <a:off x="4110440" y="2687634"/>
            <a:ext cx="1308778" cy="10505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30 basket topu var</a:t>
            </a:r>
            <a:endParaRPr lang="en-US" dirty="0"/>
          </a:p>
        </p:txBody>
      </p:sp>
      <p:sp>
        <p:nvSpPr>
          <p:cNvPr id="39" name="Akış Çizelgesi: Belge 38"/>
          <p:cNvSpPr/>
          <p:nvPr/>
        </p:nvSpPr>
        <p:spPr>
          <a:xfrm>
            <a:off x="1245396" y="5048026"/>
            <a:ext cx="1308778" cy="105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Fulya Hanım kaç liralık alış-veriş yaptı?</a:t>
            </a:r>
            <a:endParaRPr lang="en-US" sz="1400" dirty="0"/>
          </a:p>
        </p:txBody>
      </p:sp>
      <p:sp>
        <p:nvSpPr>
          <p:cNvPr id="40" name="Akış Çizelgesi: Belge 39"/>
          <p:cNvSpPr/>
          <p:nvPr/>
        </p:nvSpPr>
        <p:spPr>
          <a:xfrm>
            <a:off x="1032333" y="2698446"/>
            <a:ext cx="1308778" cy="10505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Fulya Hanım 53 liralık alış-veriş yaptı.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08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641 -0.34723 " pathEditMode="relative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01562 0.3458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01641 -0.3472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-1736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0.01563 0.3458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901542" y="1185368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18860"/>
              </p:ext>
            </p:extLst>
          </p:nvPr>
        </p:nvGraphicFramePr>
        <p:xfrm>
          <a:off x="4047707" y="25550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857314" y="1181004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88281"/>
              </p:ext>
            </p:extLst>
          </p:nvPr>
        </p:nvGraphicFramePr>
        <p:xfrm>
          <a:off x="957553" y="25593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620127" y="25286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Unvan 1"/>
          <p:cNvSpPr txBox="1">
            <a:spLocks/>
          </p:cNvSpPr>
          <p:nvPr/>
        </p:nvSpPr>
        <p:spPr>
          <a:xfrm>
            <a:off x="6565680" y="1190054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tr-T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artition-tolerance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6274776" y="1952772"/>
            <a:ext cx="52980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Mesajların ağ üzerinden sunucular arasında dağıtılmasına tahammül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Mesaj hiç gitmeyebilir, yavaş gidebilir, kaybolabilir vs.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87" y="2178526"/>
            <a:ext cx="1066800" cy="106680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43192" r="8996" b="44427"/>
          <a:stretch/>
        </p:blipFill>
        <p:spPr>
          <a:xfrm>
            <a:off x="2619167" y="2474483"/>
            <a:ext cx="1282374" cy="19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853</Words>
  <Application>Microsoft Office PowerPoint</Application>
  <PresentationFormat>Geniş ekran</PresentationFormat>
  <Paragraphs>533</Paragraphs>
  <Slides>19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Wingdings</vt:lpstr>
      <vt:lpstr>Office Teması</vt:lpstr>
      <vt:lpstr>CAP Teoremi</vt:lpstr>
      <vt:lpstr>CAP Teorisi Giriş</vt:lpstr>
      <vt:lpstr>CAP Teorisi Giriş</vt:lpstr>
      <vt:lpstr>CAP Teorisi Giriş</vt:lpstr>
      <vt:lpstr>CAP Teorisi Giriş</vt:lpstr>
      <vt:lpstr>CAP Teorisi Giriş</vt:lpstr>
      <vt:lpstr>CAP Teorisi Giriş</vt:lpstr>
      <vt:lpstr>CAP Teorisi Giriş</vt:lpstr>
      <vt:lpstr>CAP Teorisi Giriş</vt:lpstr>
      <vt:lpstr>CAP Teorisi</vt:lpstr>
      <vt:lpstr>AP Durumu</vt:lpstr>
      <vt:lpstr>AP Durumu</vt:lpstr>
      <vt:lpstr>CP Durumu</vt:lpstr>
      <vt:lpstr>CP Durumu</vt:lpstr>
      <vt:lpstr>CA Durumu</vt:lpstr>
      <vt:lpstr>CA Durumu</vt:lpstr>
      <vt:lpstr>CAP Teorisi Sonuç</vt:lpstr>
      <vt:lpstr>Meşhur CAP Üçgeni</vt:lpstr>
      <vt:lpstr>Kaynak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84</cp:revision>
  <dcterms:created xsi:type="dcterms:W3CDTF">2018-03-04T09:30:49Z</dcterms:created>
  <dcterms:modified xsi:type="dcterms:W3CDTF">2019-07-23T21:04:01Z</dcterms:modified>
</cp:coreProperties>
</file>