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FD029C-DFCC-425B-8851-621E66778794}"/>
    <pc:docChg chg="custSel modSld">
      <pc:chgData name="Erkan ŞİRİN" userId="7f10ce1d6aaf8c5d" providerId="LiveId" clId="{1BFD029C-DFCC-425B-8851-621E66778794}" dt="2019-07-02T06:16:01.978" v="53" actId="20577"/>
      <pc:docMkLst>
        <pc:docMk/>
      </pc:docMkLst>
      <pc:sldChg chg="modSp">
        <pc:chgData name="Erkan ŞİRİN" userId="7f10ce1d6aaf8c5d" providerId="LiveId" clId="{1BFD029C-DFCC-425B-8851-621E66778794}" dt="2019-07-02T06:16:01.978" v="53" actId="20577"/>
        <pc:sldMkLst>
          <pc:docMk/>
          <pc:sldMk cId="3627367780" sldId="328"/>
        </pc:sldMkLst>
        <pc:spChg chg="mod">
          <ac:chgData name="Erkan ŞİRİN" userId="7f10ce1d6aaf8c5d" providerId="LiveId" clId="{1BFD029C-DFCC-425B-8851-621E66778794}" dt="2019-07-02T06:15:48.323" v="38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1BFD029C-DFCC-425B-8851-621E66778794}" dt="2019-07-02T06:16:01.978" v="53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">
        <pc:chgData name="Erkan ŞİRİN" userId="7f10ce1d6aaf8c5d" providerId="LiveId" clId="{1BFD029C-DFCC-425B-8851-621E66778794}" dt="2019-07-02T06:15:07.802" v="33" actId="207"/>
        <pc:sldMkLst>
          <pc:docMk/>
          <pc:sldMk cId="2360627406" sldId="334"/>
        </pc:sldMkLst>
        <pc:graphicFrameChg chg="modGraphic">
          <ac:chgData name="Erkan ŞİRİN" userId="7f10ce1d6aaf8c5d" providerId="LiveId" clId="{1BFD029C-DFCC-425B-8851-621E66778794}" dt="2019-07-02T06:15:07.802" v="33" actId="207"/>
          <ac:graphicFrameMkLst>
            <pc:docMk/>
            <pc:sldMk cId="2360627406" sldId="334"/>
            <ac:graphicFrameMk id="2" creationId="{F7A6A035-4F9C-4E8A-9478-6E1DEF5AFA0B}"/>
          </ac:graphicFrameMkLst>
        </pc:graphicFrameChg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2.07.2019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 Çizelgesi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09:30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17:00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41826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1.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Python Temel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(Veri Analizi)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Visualization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Analizi ve Görselleştirme)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-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Matplotlib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Preprocessing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Ön İşleme)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Cleaning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ETL (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Extract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Transform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Load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02, 04, 09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10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Big Data (Büyük Veri)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11, 16, 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5027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483</Words>
  <Application>Microsoft Office PowerPoint</Application>
  <PresentationFormat>Geniş ekran</PresentationFormat>
  <Paragraphs>130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Zaman Çizelgesi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11</cp:revision>
  <dcterms:created xsi:type="dcterms:W3CDTF">2019-03-16T06:56:25Z</dcterms:created>
  <dcterms:modified xsi:type="dcterms:W3CDTF">2019-07-02T06:28:17Z</dcterms:modified>
</cp:coreProperties>
</file>