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62" r:id="rId3"/>
    <p:sldId id="257" r:id="rId4"/>
    <p:sldId id="264" r:id="rId5"/>
    <p:sldId id="267" r:id="rId6"/>
    <p:sldId id="263" r:id="rId7"/>
    <p:sldId id="261" r:id="rId8"/>
    <p:sldId id="260" r:id="rId9"/>
    <p:sldId id="259" r:id="rId10"/>
    <p:sldId id="266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4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82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3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9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2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3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4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0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4207-EB63-4B95-AC19-F3A7277E1D4F}" type="datetimeFigureOut">
              <a:rPr lang="en-US" smtClean="0"/>
              <a:t>2020-01-16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6919-59C6-4FA7-954C-576C6A3F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4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madi_s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aneden.github.io/animate.css/" TargetMode="External"/><Relationship Id="rId3" Type="http://schemas.openxmlformats.org/officeDocument/2006/relationships/hyperlink" Target="https://en.wikipedia.org/wiki/Sudoku_solving_algorithms" TargetMode="External"/><Relationship Id="rId7" Type="http://schemas.openxmlformats.org/officeDocument/2006/relationships/hyperlink" Target="https://tailwindcss.com/" TargetMode="External"/><Relationship Id="rId2" Type="http://schemas.openxmlformats.org/officeDocument/2006/relationships/hyperlink" Target="https://en.wikipedia.org/wiki/Sudok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nicframework.com/" TargetMode="External"/><Relationship Id="rId5" Type="http://schemas.openxmlformats.org/officeDocument/2006/relationships/hyperlink" Target="https://cordova.apache.org/" TargetMode="External"/><Relationship Id="rId4" Type="http://schemas.openxmlformats.org/officeDocument/2006/relationships/hyperlink" Target="https://angular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63E1-E002-4C05-9553-78546A63C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76DBD-DE56-4D38-AA7D-9300A02C4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Sadra Samadi</a:t>
            </a:r>
          </a:p>
          <a:p>
            <a:r>
              <a:rPr lang="en-US" dirty="0"/>
              <a:t>9312268122</a:t>
            </a:r>
          </a:p>
          <a:p>
            <a:r>
              <a:rPr lang="en-US" dirty="0">
                <a:hlinkClick r:id="rId2"/>
              </a:rPr>
              <a:t>samadi_s@live.com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7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2B95-2B26-46DC-A3CC-C73DD512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C411-406D-4CA5-ADB6-1FCAC71F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95882" cy="3599316"/>
          </a:xfrm>
        </p:spPr>
        <p:txBody>
          <a:bodyPr/>
          <a:lstStyle/>
          <a:p>
            <a:r>
              <a:rPr lang="en-US" dirty="0"/>
              <a:t>In newer android versions, dialogs like in the images may be shown during installation of APK file.</a:t>
            </a:r>
          </a:p>
          <a:p>
            <a:r>
              <a:rPr lang="en-US" dirty="0"/>
              <a:t>That’s because the APK file is not certificated in the Play Store, just ignore them and click on “INSTALL ANYWAY” and “DON’T SEND“ buttons.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325EC-10B0-4378-A5DF-799060F4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67" y="2336873"/>
            <a:ext cx="2024615" cy="359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52183-7BB7-4706-A62C-C0FF95D23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3" y="2336873"/>
            <a:ext cx="2024614" cy="35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BEC7-6DF0-4479-B81D-0A6C33FA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8D30-CB30-44B9-8782-C9334FDA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 for changing, developing or building the project.</a:t>
            </a:r>
          </a:p>
          <a:p>
            <a:r>
              <a:rPr lang="en-US" dirty="0"/>
              <a:t>Install </a:t>
            </a:r>
            <a:r>
              <a:rPr lang="en-US" dirty="0">
                <a:hlinkClick r:id="rId2"/>
              </a:rPr>
              <a:t>Node.js</a:t>
            </a:r>
            <a:r>
              <a:rPr lang="en-US" dirty="0"/>
              <a:t>.</a:t>
            </a:r>
          </a:p>
          <a:p>
            <a:r>
              <a:rPr lang="en-US" dirty="0"/>
              <a:t>Install </a:t>
            </a:r>
            <a:r>
              <a:rPr lang="en-US" dirty="0">
                <a:hlinkClick r:id="rId3"/>
              </a:rPr>
              <a:t>Ionic</a:t>
            </a:r>
            <a:r>
              <a:rPr lang="en-US" dirty="0"/>
              <a:t> package globally. </a:t>
            </a:r>
          </a:p>
          <a:p>
            <a:r>
              <a:rPr lang="en-US" dirty="0"/>
              <a:t>Open a terminal in the project directory and run commands:</a:t>
            </a:r>
          </a:p>
          <a:p>
            <a:pPr lvl="1"/>
            <a:r>
              <a:rPr lang="en-US" dirty="0"/>
              <a:t>$ npm install (to install packages)</a:t>
            </a:r>
          </a:p>
          <a:p>
            <a:pPr lvl="1"/>
            <a:r>
              <a:rPr lang="en-US" dirty="0"/>
              <a:t>$ npm run req (to check that everything is ok)</a:t>
            </a:r>
          </a:p>
          <a:p>
            <a:pPr lvl="1"/>
            <a:r>
              <a:rPr lang="en-US" dirty="0"/>
              <a:t>$ npm run serve (to run a preview in the browser)</a:t>
            </a:r>
          </a:p>
          <a:p>
            <a:pPr lvl="1"/>
            <a:r>
              <a:rPr lang="en-US" dirty="0"/>
              <a:t>$ npm run build (to make a output APK)</a:t>
            </a:r>
          </a:p>
          <a:p>
            <a:r>
              <a:rPr lang="en-US" dirty="0"/>
              <a:t>The output APK file will be generated under this directory:</a:t>
            </a:r>
          </a:p>
          <a:p>
            <a:pPr lvl="1"/>
            <a:r>
              <a:rPr lang="en-US" dirty="0"/>
              <a:t>platforms\android\app\build\outputs\apk\release</a:t>
            </a:r>
          </a:p>
        </p:txBody>
      </p:sp>
    </p:spTree>
    <p:extLst>
      <p:ext uri="{BB962C8B-B14F-4D97-AF65-F5344CB8AC3E}">
        <p14:creationId xmlns:p14="http://schemas.microsoft.com/office/powerpoint/2010/main" val="426233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E3C2-40E8-456A-BC7D-AFC8AC15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55E3-B6A2-4E22-A36E-311F5837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Sudoku</a:t>
            </a:r>
            <a:endParaRPr lang="en-US" u="sng" dirty="0"/>
          </a:p>
          <a:p>
            <a:r>
              <a:rPr lang="en-US" dirty="0">
                <a:hlinkClick r:id="rId3"/>
              </a:rPr>
              <a:t>Sudoku solving algorithms</a:t>
            </a:r>
            <a:endParaRPr lang="en-US" dirty="0"/>
          </a:p>
          <a:p>
            <a:r>
              <a:rPr lang="en-US" dirty="0">
                <a:hlinkClick r:id="rId4"/>
              </a:rPr>
              <a:t>Angular</a:t>
            </a:r>
            <a:endParaRPr lang="en-US" dirty="0"/>
          </a:p>
          <a:p>
            <a:r>
              <a:rPr lang="en-US" dirty="0">
                <a:hlinkClick r:id="rId5"/>
              </a:rPr>
              <a:t>Cordova</a:t>
            </a:r>
            <a:endParaRPr lang="en-US" dirty="0"/>
          </a:p>
          <a:p>
            <a:r>
              <a:rPr lang="en-US" dirty="0">
                <a:hlinkClick r:id="rId6"/>
              </a:rPr>
              <a:t>Ionic</a:t>
            </a:r>
            <a:endParaRPr lang="en-US" dirty="0"/>
          </a:p>
          <a:p>
            <a:r>
              <a:rPr lang="en-US" dirty="0">
                <a:hlinkClick r:id="rId7"/>
              </a:rPr>
              <a:t>Tailwind CSS</a:t>
            </a:r>
            <a:endParaRPr lang="en-US" dirty="0"/>
          </a:p>
          <a:p>
            <a:r>
              <a:rPr lang="en-US" dirty="0">
                <a:hlinkClick r:id="rId8"/>
              </a:rPr>
              <a:t>Animate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D78B-5376-4C15-B768-E9FDA83E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37A2-D134-4E37-A9FA-D172FE46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Usage (UI/UX)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401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0520-C75D-4EE5-BEA9-28C95E6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C175-A54B-4873-8F90-60CC0E89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aimed to solve a Sudoku puzzle.</a:t>
            </a:r>
          </a:p>
          <a:p>
            <a:r>
              <a:rPr lang="en-US" dirty="0"/>
              <a:t>The algorithm that used is Backtracking.</a:t>
            </a:r>
          </a:p>
          <a:p>
            <a:r>
              <a:rPr lang="en-US" dirty="0"/>
              <a:t>The project is implemented in Node.js.</a:t>
            </a:r>
          </a:p>
          <a:p>
            <a:r>
              <a:rPr lang="en-US" dirty="0"/>
              <a:t>The framework that used is Ionic.</a:t>
            </a:r>
          </a:p>
          <a:p>
            <a:pPr lvl="1"/>
            <a:r>
              <a:rPr lang="en-US" dirty="0"/>
              <a:t>Ionic is a mobile app development framework on top of Cordova and Angular.</a:t>
            </a:r>
          </a:p>
          <a:p>
            <a:pPr lvl="1"/>
            <a:r>
              <a:rPr lang="en-US" dirty="0"/>
              <a:t>Cordova is a framework for making applications with web technologies.</a:t>
            </a:r>
          </a:p>
          <a:p>
            <a:pPr lvl="1"/>
            <a:r>
              <a:rPr lang="en-US" dirty="0"/>
              <a:t>Angular is a powerful framework for making any web application.</a:t>
            </a:r>
          </a:p>
          <a:p>
            <a:r>
              <a:rPr lang="en-US" dirty="0"/>
              <a:t>We’ll use Tailwind CSS and Animate CSS for styling and animating.</a:t>
            </a:r>
          </a:p>
        </p:txBody>
      </p:sp>
    </p:spTree>
    <p:extLst>
      <p:ext uri="{BB962C8B-B14F-4D97-AF65-F5344CB8AC3E}">
        <p14:creationId xmlns:p14="http://schemas.microsoft.com/office/powerpoint/2010/main" val="14707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DE7-EBB2-40C8-A0D2-F06AA003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39C9-8DE6-47E1-B4CD-9610EDC9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217140" cy="3599316"/>
          </a:xfrm>
        </p:spPr>
        <p:txBody>
          <a:bodyPr>
            <a:normAutofit/>
          </a:bodyPr>
          <a:lstStyle/>
          <a:p>
            <a:r>
              <a:rPr lang="en-US" dirty="0"/>
              <a:t>Backtracking Algorithm for Solving Sudoku Puzzle</a:t>
            </a:r>
          </a:p>
          <a:p>
            <a:pPr lvl="1"/>
            <a:r>
              <a:rPr lang="en-US" dirty="0"/>
              <a:t>Get the initial state.</a:t>
            </a:r>
          </a:p>
          <a:p>
            <a:pPr lvl="1"/>
            <a:r>
              <a:rPr lang="en-US" dirty="0"/>
              <a:t>Terminate if there is a conflict.</a:t>
            </a:r>
          </a:p>
          <a:p>
            <a:pPr lvl="1"/>
            <a:r>
              <a:rPr lang="en-US" dirty="0"/>
              <a:t>Return the state if it’s already solved.</a:t>
            </a:r>
          </a:p>
          <a:p>
            <a:pPr lvl="1"/>
            <a:r>
              <a:rPr lang="en-US" dirty="0"/>
              <a:t>For numbers in 1 to 9 do:</a:t>
            </a:r>
          </a:p>
          <a:p>
            <a:pPr lvl="2"/>
            <a:r>
              <a:rPr lang="en-US" dirty="0"/>
              <a:t>Find the next state with the number.</a:t>
            </a:r>
          </a:p>
          <a:p>
            <a:pPr lvl="2"/>
            <a:r>
              <a:rPr lang="en-US" dirty="0"/>
              <a:t>Recursively call the algorithm with the new state.</a:t>
            </a:r>
          </a:p>
          <a:p>
            <a:pPr lvl="2"/>
            <a:r>
              <a:rPr lang="en-US" dirty="0"/>
              <a:t>If a solution was found, return it and terminate.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83422-08DB-4C22-BBCC-BE7BB9AD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61" y="2336872"/>
            <a:ext cx="4396721" cy="359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3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2D5-2DC3-438F-83FA-D130CBAB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0A37-722A-4164-9BBC-CB6D5E82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conflict</a:t>
            </a:r>
          </a:p>
          <a:p>
            <a:pPr lvl="1"/>
            <a:r>
              <a:rPr lang="en-US" dirty="0"/>
              <a:t>Count the occurrence of each number (1-9) in all sections (rows, columns and regions).</a:t>
            </a:r>
          </a:p>
          <a:p>
            <a:pPr lvl="1"/>
            <a:r>
              <a:rPr lang="en-US" dirty="0"/>
              <a:t>If one of them is occurred more than once in each section, there is a conflict.</a:t>
            </a:r>
          </a:p>
          <a:p>
            <a:r>
              <a:rPr lang="en-US" dirty="0"/>
              <a:t>Checking solution</a:t>
            </a:r>
          </a:p>
          <a:p>
            <a:pPr lvl="1"/>
            <a:r>
              <a:rPr lang="en-US" dirty="0"/>
              <a:t>If there is no zero in the board (no empty cell), it means that a solution is found.</a:t>
            </a:r>
          </a:p>
          <a:p>
            <a:r>
              <a:rPr lang="en-US" dirty="0"/>
              <a:t>Finding the next state with a number</a:t>
            </a:r>
          </a:p>
          <a:p>
            <a:pPr lvl="1"/>
            <a:r>
              <a:rPr lang="en-US" dirty="0"/>
              <a:t>Find the first empty cell and fill it with the specified number.</a:t>
            </a:r>
          </a:p>
        </p:txBody>
      </p:sp>
    </p:spTree>
    <p:extLst>
      <p:ext uri="{BB962C8B-B14F-4D97-AF65-F5344CB8AC3E}">
        <p14:creationId xmlns:p14="http://schemas.microsoft.com/office/powerpoint/2010/main" val="4061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2854-5BDD-45AE-8E2A-B6C5997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ABC6-AF61-4130-9A8E-48FDE023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Icon and splash-screen images and…</a:t>
            </a:r>
          </a:p>
          <a:p>
            <a:r>
              <a:rPr lang="en-US" dirty="0"/>
              <a:t>Sources</a:t>
            </a:r>
          </a:p>
          <a:p>
            <a:pPr lvl="1"/>
            <a:r>
              <a:rPr lang="en-US"/>
              <a:t>Components (home </a:t>
            </a:r>
            <a:r>
              <a:rPr lang="en-US" dirty="0"/>
              <a:t>page, board cells)</a:t>
            </a:r>
          </a:p>
          <a:p>
            <a:pPr lvl="1"/>
            <a:r>
              <a:rPr lang="en-US" dirty="0"/>
              <a:t>View templates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Logics (solver, …)</a:t>
            </a:r>
          </a:p>
          <a:p>
            <a:pPr lvl="1"/>
            <a:r>
              <a:rPr lang="en-US" dirty="0"/>
              <a:t>Assets (images, fonts, …)</a:t>
            </a:r>
          </a:p>
          <a:p>
            <a:r>
              <a:rPr lang="en-US" dirty="0"/>
              <a:t>Configs</a:t>
            </a:r>
          </a:p>
          <a:p>
            <a:pPr lvl="1"/>
            <a:r>
              <a:rPr lang="en-US" dirty="0"/>
              <a:t>package.json (info, scripts, libs, …)</a:t>
            </a:r>
          </a:p>
          <a:p>
            <a:pPr lvl="1"/>
            <a:r>
              <a:rPr lang="en-US" dirty="0"/>
              <a:t>config.xml, (native modules configurations)</a:t>
            </a:r>
          </a:p>
        </p:txBody>
      </p:sp>
    </p:spTree>
    <p:extLst>
      <p:ext uri="{BB962C8B-B14F-4D97-AF65-F5344CB8AC3E}">
        <p14:creationId xmlns:p14="http://schemas.microsoft.com/office/powerpoint/2010/main" val="344046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16D5-58FE-446A-A3BB-72C0F9F3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(UI/UX)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EC3-AFB8-4456-94C2-C6EDC8EE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589246" cy="3599316"/>
          </a:xfrm>
        </p:spPr>
        <p:txBody>
          <a:bodyPr/>
          <a:lstStyle/>
          <a:p>
            <a:r>
              <a:rPr lang="en-US" dirty="0"/>
              <a:t>First select a cell to turn its color to green.</a:t>
            </a:r>
          </a:p>
          <a:p>
            <a:r>
              <a:rPr lang="en-US" dirty="0"/>
              <a:t>Click on a number to change the selected cell value.</a:t>
            </a:r>
          </a:p>
          <a:p>
            <a:r>
              <a:rPr lang="en-US" dirty="0"/>
              <a:t>Click on ‘X’ to clear the selected cell value.</a:t>
            </a:r>
          </a:p>
          <a:p>
            <a:r>
              <a:rPr lang="en-US" dirty="0"/>
              <a:t>Click on ‘Solve’ button to start solving the puzzle.</a:t>
            </a:r>
          </a:p>
          <a:p>
            <a:r>
              <a:rPr lang="en-US" dirty="0"/>
              <a:t>Click on ‘     ’ icon to reset the board and clear all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FE092-C346-4A9C-8C23-1A399321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67" y="2336873"/>
            <a:ext cx="2024615" cy="3599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41E9D-B5A2-4BE0-BC3B-B355D75D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77" y="4463702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5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7A94-98BB-4607-A047-B9333AAA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(UI/UX) -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4646-5AE6-4396-BCA1-8A3919F3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41662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The algorithm execution time is variable.</a:t>
            </a:r>
          </a:p>
          <a:p>
            <a:r>
              <a:rPr lang="en-US" dirty="0"/>
              <a:t>In some cases it takes more time to solve the puzzle.</a:t>
            </a:r>
          </a:p>
          <a:p>
            <a:r>
              <a:rPr lang="en-US" dirty="0"/>
              <a:t>After finding a solution, found numbers will turn into purple color and the previous numbers will remain in blue color.</a:t>
            </a:r>
          </a:p>
          <a:p>
            <a:r>
              <a:rPr lang="en-US" dirty="0"/>
              <a:t>When the puzzle is solved, nothing changes until reset is clicked.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C3A95-0635-4B50-9D9E-84D6EE13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983" y="2336873"/>
            <a:ext cx="2024615" cy="359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1664D-E46E-41CF-8D4F-3FDABD91A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67" y="2336874"/>
            <a:ext cx="2024615" cy="35993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A85DB79-1D5F-4401-AFDB-C7A258CF8E49}"/>
              </a:ext>
            </a:extLst>
          </p:cNvPr>
          <p:cNvSpPr/>
          <p:nvPr/>
        </p:nvSpPr>
        <p:spPr>
          <a:xfrm>
            <a:off x="7717871" y="3905834"/>
            <a:ext cx="480423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0922-6269-4BEF-B15B-E5C02834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(UI/UX) -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46E-46D9-4752-A438-F26F99D1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589246" cy="3599316"/>
          </a:xfrm>
        </p:spPr>
        <p:txBody>
          <a:bodyPr/>
          <a:lstStyle/>
          <a:p>
            <a:r>
              <a:rPr lang="en-US" dirty="0"/>
              <a:t>Each row, column or region that has a conflict will turn into red color.</a:t>
            </a:r>
          </a:p>
          <a:p>
            <a:r>
              <a:rPr lang="en-US" dirty="0"/>
              <a:t>The ‘Solve’ button will not work until all conflicts are resolved.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23EF5-AA9E-4158-B19D-BD9EEC59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67" y="2336874"/>
            <a:ext cx="2024614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49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268</TotalTime>
  <Words>638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Sudoku Solving App</vt:lpstr>
      <vt:lpstr>Contents</vt:lpstr>
      <vt:lpstr>Introduction</vt:lpstr>
      <vt:lpstr>Algorithm</vt:lpstr>
      <vt:lpstr>Algorithm - cont’d</vt:lpstr>
      <vt:lpstr>Project Structure</vt:lpstr>
      <vt:lpstr>Usage (UI/UX)</vt:lpstr>
      <vt:lpstr>Usage (UI/UX) - cont’d</vt:lpstr>
      <vt:lpstr>Usage (UI/UX) - cont’d</vt:lpstr>
      <vt:lpstr>Notes</vt:lpstr>
      <vt:lpstr>Development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Solving App</dc:title>
  <dc:creator>Sadra</dc:creator>
  <cp:lastModifiedBy>Sadra</cp:lastModifiedBy>
  <cp:revision>44</cp:revision>
  <dcterms:created xsi:type="dcterms:W3CDTF">2020-01-15T16:44:06Z</dcterms:created>
  <dcterms:modified xsi:type="dcterms:W3CDTF">2020-01-15T21:16:17Z</dcterms:modified>
</cp:coreProperties>
</file>