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Uitsonning</a:t>
            </a:r>
            <a:r>
              <a:rPr lang="en-US" dirty="0" smtClean="0"/>
              <a:t> </a:t>
            </a:r>
            <a:r>
              <a:rPr lang="en-US" dirty="0" err="1" smtClean="0"/>
              <a:t>ikkilangan</a:t>
            </a:r>
            <a:r>
              <a:rPr lang="en-US" dirty="0" smtClean="0"/>
              <a:t> </a:t>
            </a:r>
            <a:r>
              <a:rPr lang="en-US" dirty="0" err="1" smtClean="0"/>
              <a:t>kvadrati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3200" dirty="0" smtClean="0"/>
              <a:t>          </a:t>
            </a:r>
            <a:r>
              <a:rPr lang="en-US" sz="3200" dirty="0" err="1" smtClean="0"/>
              <a:t>Uitsonning</a:t>
            </a:r>
            <a:r>
              <a:rPr lang="en-US" sz="3200" dirty="0" smtClean="0"/>
              <a:t> </a:t>
            </a:r>
            <a:r>
              <a:rPr lang="en-US" sz="3200" dirty="0" err="1" smtClean="0"/>
              <a:t>ikkilangan</a:t>
            </a:r>
            <a:r>
              <a:rPr lang="en-US" sz="3200" dirty="0" smtClean="0"/>
              <a:t> </a:t>
            </a:r>
            <a:r>
              <a:rPr lang="en-US" sz="3200" dirty="0" err="1" smtClean="0"/>
              <a:t>kvadrati-simmitirik</a:t>
            </a:r>
            <a:r>
              <a:rPr lang="en-US" sz="3200" dirty="0" smtClean="0"/>
              <a:t> </a:t>
            </a:r>
            <a:r>
              <a:rPr lang="en-US" sz="3200" dirty="0" err="1" smtClean="0"/>
              <a:t>shifirlash</a:t>
            </a:r>
            <a:r>
              <a:rPr lang="en-US" sz="3200" dirty="0" smtClean="0"/>
              <a:t> </a:t>
            </a:r>
            <a:r>
              <a:rPr lang="en-US" sz="3200" dirty="0" err="1" smtClean="0"/>
              <a:t>algoritmlari</a:t>
            </a:r>
            <a:r>
              <a:rPr lang="en-US" sz="3200" dirty="0" smtClean="0"/>
              <a:t> </a:t>
            </a:r>
            <a:r>
              <a:rPr lang="en-US" sz="3200" dirty="0" err="1" smtClean="0"/>
              <a:t>qatoriga</a:t>
            </a:r>
            <a:r>
              <a:rPr lang="en-US" sz="3200" dirty="0" smtClean="0"/>
              <a:t> </a:t>
            </a:r>
            <a:r>
              <a:rPr lang="en-US" sz="3200" dirty="0" err="1" smtClean="0"/>
              <a:t>kiradi</a:t>
            </a:r>
            <a:r>
              <a:rPr lang="en-US" sz="3200" dirty="0" smtClean="0"/>
              <a:t>. </a:t>
            </a:r>
            <a:r>
              <a:rPr lang="en-US" sz="3200" dirty="0" err="1" smtClean="0"/>
              <a:t>Uning</a:t>
            </a:r>
            <a:r>
              <a:rPr lang="en-US" sz="3200" dirty="0" smtClean="0"/>
              <a:t> </a:t>
            </a:r>
            <a:r>
              <a:rPr lang="en-US" sz="3200" dirty="0" err="1" smtClean="0"/>
              <a:t>yordamida</a:t>
            </a:r>
            <a:r>
              <a:rPr lang="en-US" sz="3200" dirty="0" smtClean="0"/>
              <a:t> </a:t>
            </a:r>
            <a:r>
              <a:rPr lang="en-US" sz="3200" dirty="0" err="1" smtClean="0"/>
              <a:t>ma’lumotlarni</a:t>
            </a:r>
            <a:r>
              <a:rPr lang="en-US" sz="3200" dirty="0" smtClean="0"/>
              <a:t> </a:t>
            </a:r>
            <a:r>
              <a:rPr lang="en-US" sz="3200" dirty="0" err="1" smtClean="0"/>
              <a:t>shifirlashimiz</a:t>
            </a:r>
            <a:r>
              <a:rPr lang="en-US" sz="3200" dirty="0" smtClean="0"/>
              <a:t> </a:t>
            </a:r>
            <a:r>
              <a:rPr lang="en-US" sz="3200" dirty="0" err="1" smtClean="0"/>
              <a:t>uchun</a:t>
            </a:r>
            <a:r>
              <a:rPr lang="en-US" sz="3200" dirty="0" smtClean="0"/>
              <a:t> </a:t>
            </a:r>
            <a:r>
              <a:rPr lang="en-US" sz="3200" dirty="0" err="1" smtClean="0"/>
              <a:t>bizga</a:t>
            </a:r>
            <a:r>
              <a:rPr lang="en-US" sz="3200" dirty="0" smtClean="0"/>
              <a:t> </a:t>
            </a:r>
            <a:r>
              <a:rPr lang="en-US" sz="3200" dirty="0" err="1" smtClean="0"/>
              <a:t>ikkita</a:t>
            </a:r>
            <a:r>
              <a:rPr lang="en-US" sz="3200" dirty="0" smtClean="0"/>
              <a:t> </a:t>
            </a:r>
            <a:r>
              <a:rPr lang="en-US" sz="3200" dirty="0" err="1" smtClean="0"/>
              <a:t>kalit</a:t>
            </a:r>
            <a:r>
              <a:rPr lang="en-US" sz="3200" dirty="0" smtClean="0"/>
              <a:t> </a:t>
            </a:r>
            <a:r>
              <a:rPr lang="en-US" sz="3200" dirty="0" err="1" smtClean="0"/>
              <a:t>so’z</a:t>
            </a:r>
            <a:r>
              <a:rPr lang="en-US" sz="3200" dirty="0" smtClean="0"/>
              <a:t> </a:t>
            </a:r>
            <a:r>
              <a:rPr lang="en-US" sz="3200" dirty="0" err="1" smtClean="0"/>
              <a:t>kerak</a:t>
            </a:r>
            <a:r>
              <a:rPr lang="en-US" sz="3200" dirty="0" smtClean="0"/>
              <a:t> </a:t>
            </a:r>
            <a:r>
              <a:rPr lang="en-US" sz="3200" dirty="0" err="1" smtClean="0"/>
              <a:t>bo’ladi</a:t>
            </a:r>
            <a:r>
              <a:rPr lang="en-US" sz="3200" dirty="0" smtClean="0"/>
              <a:t>. </a:t>
            </a:r>
            <a:r>
              <a:rPr lang="en-US" sz="3200" dirty="0" err="1" smtClean="0"/>
              <a:t>Bizga</a:t>
            </a:r>
            <a:r>
              <a:rPr lang="en-US" sz="3200" dirty="0" smtClean="0"/>
              <a:t> </a:t>
            </a:r>
            <a:r>
              <a:rPr lang="en-US" sz="3200" dirty="0" err="1" smtClean="0"/>
              <a:t>ikkita</a:t>
            </a:r>
            <a:r>
              <a:rPr lang="en-US" sz="3200" dirty="0" smtClean="0"/>
              <a:t> </a:t>
            </a:r>
            <a:r>
              <a:rPr lang="en-US" sz="3200" dirty="0" err="1" smtClean="0"/>
              <a:t>jadval</a:t>
            </a:r>
            <a:r>
              <a:rPr lang="en-US" sz="3200" dirty="0" smtClean="0"/>
              <a:t> </a:t>
            </a:r>
            <a:r>
              <a:rPr lang="en-US" sz="3200" dirty="0" err="1" smtClean="0"/>
              <a:t>kerak</a:t>
            </a:r>
            <a:r>
              <a:rPr lang="en-US" sz="3200" dirty="0" smtClean="0"/>
              <a:t> </a:t>
            </a:r>
            <a:r>
              <a:rPr lang="en-US" sz="3200" dirty="0" err="1" smtClean="0"/>
              <a:t>bo’ladi</a:t>
            </a:r>
            <a:r>
              <a:rPr lang="en-US" sz="3200" dirty="0" smtClean="0"/>
              <a:t> biz </a:t>
            </a:r>
            <a:r>
              <a:rPr lang="en-US" sz="3200" dirty="0" err="1" smtClean="0"/>
              <a:t>ularni</a:t>
            </a:r>
            <a:r>
              <a:rPr lang="en-US" sz="3200" dirty="0" smtClean="0"/>
              <a:t> </a:t>
            </a:r>
            <a:r>
              <a:rPr lang="en-US" sz="3200" dirty="0" err="1" smtClean="0"/>
              <a:t>birinchisining</a:t>
            </a:r>
            <a:r>
              <a:rPr lang="en-US" sz="3200" dirty="0" smtClean="0"/>
              <a:t> </a:t>
            </a:r>
            <a:r>
              <a:rPr lang="en-US" sz="3200" dirty="0" err="1" smtClean="0"/>
              <a:t>boshiga</a:t>
            </a:r>
            <a:r>
              <a:rPr lang="en-US" sz="3200" dirty="0" smtClean="0"/>
              <a:t> </a:t>
            </a:r>
            <a:r>
              <a:rPr lang="en-US" sz="3200" dirty="0" err="1" smtClean="0"/>
              <a:t>birinchi</a:t>
            </a:r>
            <a:r>
              <a:rPr lang="en-US" sz="3200" dirty="0" smtClean="0"/>
              <a:t> </a:t>
            </a:r>
            <a:r>
              <a:rPr lang="en-US" sz="3200" dirty="0" err="1" smtClean="0"/>
              <a:t>kalit</a:t>
            </a:r>
            <a:r>
              <a:rPr lang="en-US" sz="3200" dirty="0" smtClean="0"/>
              <a:t> </a:t>
            </a:r>
            <a:r>
              <a:rPr lang="en-US" sz="3200" dirty="0" err="1" smtClean="0"/>
              <a:t>so’zning</a:t>
            </a:r>
            <a:r>
              <a:rPr lang="en-US" sz="3200" dirty="0" smtClean="0"/>
              <a:t> </a:t>
            </a:r>
            <a:r>
              <a:rPr lang="en-US" sz="3200" dirty="0" err="1" smtClean="0"/>
              <a:t>harflarini</a:t>
            </a:r>
            <a:r>
              <a:rPr lang="en-US" sz="3200" dirty="0" smtClean="0"/>
              <a:t> </a:t>
            </a:r>
            <a:r>
              <a:rPr lang="en-US" sz="3200" dirty="0" err="1" smtClean="0"/>
              <a:t>yozamiz</a:t>
            </a:r>
            <a:r>
              <a:rPr lang="en-US" sz="3200" dirty="0" smtClean="0"/>
              <a:t> </a:t>
            </a:r>
            <a:r>
              <a:rPr lang="en-US" sz="3200" dirty="0" err="1" smtClean="0"/>
              <a:t>faqat</a:t>
            </a:r>
            <a:r>
              <a:rPr lang="en-US" sz="3200" dirty="0" smtClean="0"/>
              <a:t> </a:t>
            </a:r>
            <a:r>
              <a:rPr lang="en-US" sz="3200" dirty="0" err="1" smtClean="0"/>
              <a:t>bitta</a:t>
            </a:r>
            <a:r>
              <a:rPr lang="en-US" sz="3200" dirty="0" smtClean="0"/>
              <a:t> </a:t>
            </a:r>
            <a:r>
              <a:rPr lang="en-US" sz="3200" dirty="0" err="1" smtClean="0"/>
              <a:t>shart</a:t>
            </a:r>
            <a:r>
              <a:rPr lang="en-US" sz="3200" dirty="0" smtClean="0"/>
              <a:t> </a:t>
            </a:r>
            <a:r>
              <a:rPr lang="en-US" sz="3200" dirty="0" err="1" smtClean="0"/>
              <a:t>borki</a:t>
            </a:r>
            <a:r>
              <a:rPr lang="en-US" sz="3200" dirty="0"/>
              <a:t> </a:t>
            </a:r>
            <a:r>
              <a:rPr lang="en-US" sz="3200" dirty="0" err="1" smtClean="0"/>
              <a:t>har</a:t>
            </a:r>
            <a:r>
              <a:rPr lang="en-US" sz="3200" dirty="0" smtClean="0"/>
              <a:t> </a:t>
            </a:r>
            <a:r>
              <a:rPr lang="en-US" sz="3200" dirty="0" err="1" smtClean="0"/>
              <a:t>bir</a:t>
            </a:r>
            <a:r>
              <a:rPr lang="en-US" sz="3200" dirty="0" smtClean="0"/>
              <a:t> </a:t>
            </a:r>
            <a:r>
              <a:rPr lang="en-US" sz="3200" dirty="0" err="1" smtClean="0"/>
              <a:t>harfni</a:t>
            </a:r>
            <a:r>
              <a:rPr lang="en-US" sz="3200" dirty="0" smtClean="0"/>
              <a:t> </a:t>
            </a:r>
            <a:r>
              <a:rPr lang="en-US" sz="3200" dirty="0" err="1" smtClean="0"/>
              <a:t>bir</a:t>
            </a:r>
            <a:r>
              <a:rPr lang="en-US" sz="3200" dirty="0" smtClean="0"/>
              <a:t> </a:t>
            </a:r>
            <a:r>
              <a:rPr lang="en-US" sz="3200" dirty="0" err="1" smtClean="0"/>
              <a:t>marotaba</a:t>
            </a:r>
            <a:r>
              <a:rPr lang="en-US" sz="3200" dirty="0" smtClean="0"/>
              <a:t> </a:t>
            </a:r>
            <a:r>
              <a:rPr lang="en-US" sz="3200" dirty="0" err="1" smtClean="0"/>
              <a:t>yozamiz</a:t>
            </a:r>
            <a:r>
              <a:rPr lang="en-US" sz="3200" dirty="0" smtClean="0"/>
              <a:t>. </a:t>
            </a:r>
            <a:r>
              <a:rPr lang="en-US" sz="3200" dirty="0" err="1" smtClean="0"/>
              <a:t>Undan</a:t>
            </a:r>
            <a:r>
              <a:rPr lang="en-US" sz="3200" dirty="0" smtClean="0"/>
              <a:t> </a:t>
            </a:r>
            <a:r>
              <a:rPr lang="en-US" sz="3200" dirty="0" err="1" smtClean="0"/>
              <a:t>so’ng</a:t>
            </a:r>
            <a:r>
              <a:rPr lang="en-US" sz="3200" dirty="0" smtClean="0"/>
              <a:t> </a:t>
            </a:r>
            <a:r>
              <a:rPr lang="en-US" sz="3200" dirty="0" err="1" smtClean="0"/>
              <a:t>esa</a:t>
            </a:r>
            <a:r>
              <a:rPr lang="en-US" sz="3200" dirty="0" smtClean="0"/>
              <a:t> 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9753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712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3200" dirty="0" smtClean="0"/>
              <a:t>  </a:t>
            </a:r>
            <a:r>
              <a:rPr lang="en-US" sz="3200" dirty="0" err="1" smtClean="0"/>
              <a:t>bizga</a:t>
            </a:r>
            <a:r>
              <a:rPr lang="en-US" sz="3200" dirty="0" smtClean="0"/>
              <a:t> </a:t>
            </a:r>
            <a:r>
              <a:rPr lang="en-US" sz="3200" dirty="0" err="1" smtClean="0"/>
              <a:t>kerak</a:t>
            </a:r>
            <a:r>
              <a:rPr lang="en-US" sz="3200" dirty="0" smtClean="0"/>
              <a:t> </a:t>
            </a:r>
            <a:r>
              <a:rPr lang="en-US" sz="3200" dirty="0" err="1" smtClean="0"/>
              <a:t>bo’lgan</a:t>
            </a:r>
            <a:r>
              <a:rPr lang="en-US" sz="3200" dirty="0" smtClean="0"/>
              <a:t> </a:t>
            </a:r>
            <a:r>
              <a:rPr lang="en-US" sz="3200" dirty="0" err="1" smtClean="0"/>
              <a:t>alfabitimizni</a:t>
            </a:r>
            <a:r>
              <a:rPr lang="en-US" sz="3200" dirty="0" smtClean="0"/>
              <a:t> </a:t>
            </a:r>
            <a:r>
              <a:rPr lang="en-US" sz="3200" dirty="0" err="1" smtClean="0"/>
              <a:t>qolgan</a:t>
            </a:r>
            <a:r>
              <a:rPr lang="en-US" sz="3200" dirty="0" smtClean="0"/>
              <a:t> </a:t>
            </a:r>
            <a:r>
              <a:rPr lang="en-US" sz="3200" dirty="0" err="1" smtClean="0"/>
              <a:t>elementlarini</a:t>
            </a:r>
            <a:r>
              <a:rPr lang="en-US" sz="3200" dirty="0" smtClean="0"/>
              <a:t> ham </a:t>
            </a:r>
            <a:r>
              <a:rPr lang="en-US" sz="3200" dirty="0" err="1" smtClean="0"/>
              <a:t>birini</a:t>
            </a:r>
            <a:r>
              <a:rPr lang="en-US" sz="3200" dirty="0" smtClean="0"/>
              <a:t> </a:t>
            </a:r>
            <a:r>
              <a:rPr lang="en-US" sz="3200" dirty="0" err="1" smtClean="0"/>
              <a:t>bir</a:t>
            </a:r>
            <a:r>
              <a:rPr lang="en-US" sz="3200" dirty="0" smtClean="0"/>
              <a:t> </a:t>
            </a:r>
            <a:r>
              <a:rPr lang="en-US" sz="3200" dirty="0" err="1" smtClean="0"/>
              <a:t>marotaba</a:t>
            </a:r>
            <a:r>
              <a:rPr lang="en-US" sz="3200" dirty="0" smtClean="0"/>
              <a:t> </a:t>
            </a:r>
            <a:r>
              <a:rPr lang="en-US" sz="3200" dirty="0" err="1" smtClean="0"/>
              <a:t>yozib</a:t>
            </a:r>
            <a:r>
              <a:rPr lang="en-US" sz="3200" dirty="0" smtClean="0"/>
              <a:t> </a:t>
            </a:r>
            <a:r>
              <a:rPr lang="en-US" sz="3200" dirty="0" err="1" smtClean="0"/>
              <a:t>to’ldiramiz</a:t>
            </a:r>
            <a:r>
              <a:rPr lang="en-US" sz="3200" dirty="0" smtClean="0"/>
              <a:t>. </a:t>
            </a:r>
            <a:r>
              <a:rPr lang="en-US" sz="3200" dirty="0" err="1" smtClean="0"/>
              <a:t>Undan</a:t>
            </a:r>
            <a:r>
              <a:rPr lang="en-US" sz="3200" dirty="0" smtClean="0"/>
              <a:t> </a:t>
            </a:r>
            <a:r>
              <a:rPr lang="en-US" sz="3200" dirty="0" err="1" smtClean="0"/>
              <a:t>so’ng</a:t>
            </a:r>
            <a:r>
              <a:rPr lang="en-US" sz="3200" dirty="0" smtClean="0"/>
              <a:t> </a:t>
            </a:r>
            <a:r>
              <a:rPr lang="en-US" sz="3200" dirty="0" err="1" smtClean="0"/>
              <a:t>esa</a:t>
            </a:r>
            <a:r>
              <a:rPr lang="en-US" sz="3200" dirty="0" smtClean="0"/>
              <a:t> biz </a:t>
            </a:r>
            <a:r>
              <a:rPr lang="en-US" sz="3200" dirty="0" err="1" smtClean="0"/>
              <a:t>ikkinchi</a:t>
            </a:r>
            <a:r>
              <a:rPr lang="en-US" sz="3200" dirty="0" smtClean="0"/>
              <a:t> </a:t>
            </a:r>
            <a:r>
              <a:rPr lang="en-US" sz="3200" dirty="0" err="1" smtClean="0"/>
              <a:t>kalitimiz</a:t>
            </a:r>
            <a:r>
              <a:rPr lang="en-US" sz="3200" dirty="0" smtClean="0"/>
              <a:t> </a:t>
            </a:r>
            <a:r>
              <a:rPr lang="en-US" sz="3200" dirty="0" err="1" smtClean="0"/>
              <a:t>orqali</a:t>
            </a:r>
            <a:r>
              <a:rPr lang="en-US" sz="3200" dirty="0" smtClean="0"/>
              <a:t> </a:t>
            </a:r>
            <a:r>
              <a:rPr lang="en-US" sz="3200" dirty="0" err="1" smtClean="0"/>
              <a:t>ikkinchi</a:t>
            </a:r>
            <a:r>
              <a:rPr lang="en-US" sz="3200" dirty="0" smtClean="0"/>
              <a:t> </a:t>
            </a:r>
            <a:r>
              <a:rPr lang="en-US" sz="3200" dirty="0" err="1" smtClean="0"/>
              <a:t>elementimizni</a:t>
            </a:r>
            <a:r>
              <a:rPr lang="en-US" sz="3200" dirty="0" smtClean="0"/>
              <a:t> ham </a:t>
            </a:r>
            <a:r>
              <a:rPr lang="en-US" sz="3200" dirty="0" err="1" smtClean="0"/>
              <a:t>dastlabki</a:t>
            </a:r>
            <a:r>
              <a:rPr lang="en-US" sz="3200" dirty="0" smtClean="0"/>
              <a:t> </a:t>
            </a:r>
            <a:r>
              <a:rPr lang="en-US" sz="3200" dirty="0" err="1" smtClean="0"/>
              <a:t>elementlarini</a:t>
            </a:r>
            <a:r>
              <a:rPr lang="en-US" sz="3200" dirty="0" smtClean="0"/>
              <a:t> </a:t>
            </a:r>
            <a:r>
              <a:rPr lang="en-US" sz="3200" dirty="0" err="1" smtClean="0"/>
              <a:t>hosil</a:t>
            </a:r>
            <a:r>
              <a:rPr lang="en-US" sz="3200" dirty="0" smtClean="0"/>
              <a:t> </a:t>
            </a:r>
            <a:r>
              <a:rPr lang="en-US" sz="3200" dirty="0" err="1" smtClean="0"/>
              <a:t>qilib</a:t>
            </a:r>
            <a:r>
              <a:rPr lang="en-US" sz="3200" dirty="0" smtClean="0"/>
              <a:t> </a:t>
            </a:r>
            <a:r>
              <a:rPr lang="en-US" sz="3200" dirty="0" err="1" smtClean="0"/>
              <a:t>olib</a:t>
            </a:r>
            <a:r>
              <a:rPr lang="en-US" sz="3200" dirty="0" smtClean="0"/>
              <a:t> </a:t>
            </a:r>
            <a:r>
              <a:rPr lang="en-US" sz="3200" dirty="0" err="1" smtClean="0"/>
              <a:t>so’ngra</a:t>
            </a:r>
            <a:r>
              <a:rPr lang="en-US" sz="3200" dirty="0" smtClean="0"/>
              <a:t> </a:t>
            </a:r>
            <a:r>
              <a:rPr lang="en-US" sz="3200" dirty="0" err="1" smtClean="0"/>
              <a:t>uni</a:t>
            </a:r>
            <a:r>
              <a:rPr lang="en-US" sz="3200" dirty="0" smtClean="0"/>
              <a:t> ham </a:t>
            </a:r>
            <a:r>
              <a:rPr lang="en-US" sz="3200" dirty="0" err="1" smtClean="0"/>
              <a:t>to’diramiz</a:t>
            </a:r>
            <a:r>
              <a:rPr lang="en-US" sz="3200" dirty="0"/>
              <a:t>.</a:t>
            </a:r>
            <a:r>
              <a:rPr lang="en-US" sz="3200" dirty="0" smtClean="0"/>
              <a:t> </a:t>
            </a:r>
            <a:r>
              <a:rPr lang="en-US" sz="3200" dirty="0" err="1" smtClean="0"/>
              <a:t>Ikkala</a:t>
            </a:r>
            <a:r>
              <a:rPr lang="en-US" sz="3200" dirty="0" smtClean="0"/>
              <a:t> </a:t>
            </a:r>
            <a:r>
              <a:rPr lang="en-US" sz="3200" dirty="0" err="1" smtClean="0"/>
              <a:t>jadvalimizdagi</a:t>
            </a:r>
            <a:r>
              <a:rPr lang="en-US" sz="3200" dirty="0" smtClean="0"/>
              <a:t> </a:t>
            </a:r>
            <a:r>
              <a:rPr lang="en-US" sz="3200" dirty="0" err="1" smtClean="0"/>
              <a:t>elementlar</a:t>
            </a:r>
            <a:r>
              <a:rPr lang="en-US" sz="3200" dirty="0" smtClean="0"/>
              <a:t> </a:t>
            </a:r>
            <a:r>
              <a:rPr lang="en-US" sz="3200" dirty="0" err="1" smtClean="0"/>
              <a:t>soni</a:t>
            </a:r>
            <a:r>
              <a:rPr lang="en-US" sz="3200" dirty="0" smtClean="0"/>
              <a:t> </a:t>
            </a:r>
            <a:r>
              <a:rPr lang="en-US" sz="3200" dirty="0" err="1" smtClean="0"/>
              <a:t>o’zaro</a:t>
            </a:r>
            <a:r>
              <a:rPr lang="en-US" sz="3200" dirty="0" smtClean="0"/>
              <a:t> </a:t>
            </a:r>
            <a:r>
              <a:rPr lang="en-US" sz="3200" dirty="0" err="1" smtClean="0"/>
              <a:t>teng</a:t>
            </a:r>
            <a:r>
              <a:rPr lang="en-US" sz="3200" dirty="0" smtClean="0"/>
              <a:t> </a:t>
            </a:r>
            <a:r>
              <a:rPr lang="en-US" sz="3200" dirty="0" err="1" smtClean="0"/>
              <a:t>bo’lishi</a:t>
            </a:r>
            <a:r>
              <a:rPr lang="en-US" sz="3200" dirty="0" smtClean="0"/>
              <a:t> </a:t>
            </a:r>
            <a:r>
              <a:rPr lang="en-US" sz="3200" dirty="0" err="1" smtClean="0"/>
              <a:t>shart</a:t>
            </a:r>
            <a:r>
              <a:rPr lang="en-US" sz="3200" dirty="0" smtClean="0"/>
              <a:t> </a:t>
            </a:r>
            <a:r>
              <a:rPr lang="en-US" sz="3200" dirty="0" err="1" smtClean="0"/>
              <a:t>va</a:t>
            </a:r>
            <a:r>
              <a:rPr lang="en-US" sz="3200" dirty="0" smtClean="0"/>
              <a:t> </a:t>
            </a:r>
            <a:r>
              <a:rPr lang="en-US" sz="3200" dirty="0" err="1" smtClean="0"/>
              <a:t>undagi</a:t>
            </a:r>
            <a:r>
              <a:rPr lang="en-US" sz="3200" dirty="0" smtClean="0"/>
              <a:t> </a:t>
            </a:r>
            <a:r>
              <a:rPr lang="en-US" sz="3200" dirty="0" err="1" smtClean="0"/>
              <a:t>belgilar</a:t>
            </a:r>
            <a:r>
              <a:rPr lang="en-US" sz="3200" dirty="0"/>
              <a:t> </a:t>
            </a:r>
            <a:r>
              <a:rPr lang="en-US" sz="3200" dirty="0" smtClean="0"/>
              <a:t>ham </a:t>
            </a:r>
            <a:r>
              <a:rPr lang="en-US" sz="3200" dirty="0" err="1" smtClean="0"/>
              <a:t>bir</a:t>
            </a:r>
            <a:r>
              <a:rPr lang="en-US" sz="3200" dirty="0" smtClean="0"/>
              <a:t> </a:t>
            </a:r>
            <a:r>
              <a:rPr lang="en-US" sz="3200" dirty="0" err="1" smtClean="0"/>
              <a:t>hil</a:t>
            </a:r>
            <a:r>
              <a:rPr lang="en-US" sz="3200" dirty="0" smtClean="0"/>
              <a:t> </a:t>
            </a:r>
            <a:r>
              <a:rPr lang="en-US" sz="3200" dirty="0" err="1" smtClean="0"/>
              <a:t>bo’lishi</a:t>
            </a:r>
            <a:r>
              <a:rPr lang="en-US" sz="3200" dirty="0" smtClean="0"/>
              <a:t> </a:t>
            </a:r>
            <a:r>
              <a:rPr lang="en-US" sz="3200" dirty="0" err="1" smtClean="0"/>
              <a:t>shart</a:t>
            </a:r>
            <a:r>
              <a:rPr lang="en-US" sz="3200" dirty="0" smtClean="0"/>
              <a:t> </a:t>
            </a:r>
            <a:r>
              <a:rPr lang="en-US" sz="3200" dirty="0" err="1" smtClean="0"/>
              <a:t>ya’ni</a:t>
            </a:r>
            <a:r>
              <a:rPr lang="en-US" sz="3200" dirty="0" smtClean="0"/>
              <a:t> </a:t>
            </a:r>
            <a:r>
              <a:rPr lang="en-US" sz="3200" dirty="0" err="1" smtClean="0"/>
              <a:t>birida</a:t>
            </a:r>
            <a:r>
              <a:rPr lang="en-US" sz="3200" dirty="0" smtClean="0"/>
              <a:t> </a:t>
            </a:r>
            <a:r>
              <a:rPr lang="en-US" sz="3200" dirty="0" err="1" smtClean="0"/>
              <a:t>bor</a:t>
            </a:r>
            <a:r>
              <a:rPr lang="en-US" sz="3200" dirty="0" smtClean="0"/>
              <a:t> element </a:t>
            </a:r>
            <a:r>
              <a:rPr lang="en-US" sz="3200" dirty="0" err="1" smtClean="0"/>
              <a:t>ikkinchisida</a:t>
            </a:r>
            <a:r>
              <a:rPr lang="en-US" sz="3200" dirty="0" smtClean="0"/>
              <a:t> ham </a:t>
            </a:r>
            <a:r>
              <a:rPr lang="en-US" sz="3200" dirty="0" err="1" smtClean="0"/>
              <a:t>bo’lishi,birida</a:t>
            </a:r>
            <a:r>
              <a:rPr lang="en-US" sz="3200" dirty="0" smtClean="0"/>
              <a:t> </a:t>
            </a:r>
            <a:r>
              <a:rPr lang="en-US" sz="3200" dirty="0" err="1" smtClean="0"/>
              <a:t>yo’q</a:t>
            </a:r>
            <a:r>
              <a:rPr lang="en-US" sz="3200" dirty="0" smtClean="0"/>
              <a:t> element </a:t>
            </a:r>
            <a:r>
              <a:rPr lang="en-US" sz="3200" dirty="0" err="1" smtClean="0"/>
              <a:t>esa</a:t>
            </a:r>
            <a:r>
              <a:rPr lang="en-US" sz="3200" dirty="0" smtClean="0"/>
              <a:t> </a:t>
            </a:r>
            <a:r>
              <a:rPr lang="en-US" sz="3200" dirty="0" err="1" smtClean="0"/>
              <a:t>ikkinchisida</a:t>
            </a:r>
            <a:r>
              <a:rPr lang="en-US" sz="3200" dirty="0" smtClean="0"/>
              <a:t> ham </a:t>
            </a:r>
            <a:r>
              <a:rPr lang="en-US" sz="3200" dirty="0" err="1" smtClean="0"/>
              <a:t>yo’q</a:t>
            </a:r>
            <a:r>
              <a:rPr lang="en-US" sz="3200" dirty="0" smtClean="0"/>
              <a:t> </a:t>
            </a:r>
            <a:r>
              <a:rPr lang="en-US" sz="3200" dirty="0" err="1" smtClean="0"/>
              <a:t>bo’lishi</a:t>
            </a:r>
            <a:r>
              <a:rPr lang="en-US" sz="3200" dirty="0" smtClean="0"/>
              <a:t> </a:t>
            </a:r>
            <a:r>
              <a:rPr lang="en-US" sz="3200" dirty="0" err="1" smtClean="0"/>
              <a:t>kerak</a:t>
            </a:r>
            <a:r>
              <a:rPr lang="en-US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6112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Alfabitni</a:t>
            </a:r>
            <a:r>
              <a:rPr lang="en-US" dirty="0" smtClean="0"/>
              <a:t> </a:t>
            </a:r>
            <a:r>
              <a:rPr lang="en-US" dirty="0" err="1" smtClean="0"/>
              <a:t>hosil</a:t>
            </a:r>
            <a:r>
              <a:rPr lang="en-US" dirty="0" smtClean="0"/>
              <a:t> </a:t>
            </a:r>
            <a:r>
              <a:rPr lang="en-US" dirty="0" err="1" smtClean="0"/>
              <a:t>qilish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25184"/>
          </a:xfrm>
        </p:spPr>
        <p:txBody>
          <a:bodyPr/>
          <a:lstStyle/>
          <a:p>
            <a:pPr marL="137160" indent="0">
              <a:buNone/>
            </a:pPr>
            <a:r>
              <a:rPr lang="en-US" dirty="0" smtClean="0"/>
              <a:t>     Kalit1=MASALA; k2=MISOL; biz k1 </a:t>
            </a:r>
            <a:r>
              <a:rPr lang="en-US" dirty="0" err="1" smtClean="0"/>
              <a:t>va</a:t>
            </a:r>
            <a:r>
              <a:rPr lang="en-US" dirty="0" smtClean="0"/>
              <a:t> k2 </a:t>
            </a:r>
            <a:r>
              <a:rPr lang="en-US" dirty="0" err="1" smtClean="0"/>
              <a:t>kalitlarni</a:t>
            </a:r>
            <a:r>
              <a:rPr lang="en-US" dirty="0" smtClean="0"/>
              <a:t> </a:t>
            </a:r>
            <a:r>
              <a:rPr lang="en-US" dirty="0" err="1" smtClean="0"/>
              <a:t>tanlab</a:t>
            </a:r>
            <a:r>
              <a:rPr lang="en-US" dirty="0" smtClean="0"/>
              <a:t> </a:t>
            </a:r>
            <a:r>
              <a:rPr lang="en-US" dirty="0" err="1" smtClean="0"/>
              <a:t>oldik</a:t>
            </a:r>
            <a:r>
              <a:rPr lang="en-US" dirty="0" smtClean="0"/>
              <a:t> </a:t>
            </a:r>
            <a:r>
              <a:rPr lang="en-US" dirty="0" err="1" smtClean="0"/>
              <a:t>endi</a:t>
            </a:r>
            <a:r>
              <a:rPr lang="en-US" dirty="0" smtClean="0"/>
              <a:t> </a:t>
            </a:r>
            <a:r>
              <a:rPr lang="en-US" dirty="0" err="1" smtClean="0"/>
              <a:t>ular</a:t>
            </a:r>
            <a:r>
              <a:rPr lang="en-US" dirty="0" smtClean="0"/>
              <a:t> </a:t>
            </a:r>
            <a:r>
              <a:rPr lang="en-US" dirty="0" err="1" smtClean="0"/>
              <a:t>orqali</a:t>
            </a:r>
            <a:r>
              <a:rPr lang="en-US" dirty="0" smtClean="0"/>
              <a:t> </a:t>
            </a:r>
            <a:r>
              <a:rPr lang="en-US" dirty="0" err="1" smtClean="0"/>
              <a:t>jadvalni</a:t>
            </a:r>
            <a:r>
              <a:rPr lang="en-US" dirty="0" smtClean="0"/>
              <a:t> </a:t>
            </a:r>
            <a:r>
              <a:rPr lang="en-US" dirty="0" err="1" smtClean="0"/>
              <a:t>hosil</a:t>
            </a:r>
            <a:r>
              <a:rPr lang="en-US" dirty="0" smtClean="0"/>
              <a:t> </a:t>
            </a:r>
            <a:r>
              <a:rPr lang="en-US" dirty="0" err="1" smtClean="0"/>
              <a:t>qilamiz</a:t>
            </a:r>
            <a:r>
              <a:rPr lang="en-US" dirty="0" smtClean="0"/>
              <a:t>.</a:t>
            </a:r>
          </a:p>
          <a:p>
            <a:pPr marL="13716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753053"/>
              </p:ext>
            </p:extLst>
          </p:nvPr>
        </p:nvGraphicFramePr>
        <p:xfrm>
          <a:off x="1547664" y="2564904"/>
          <a:ext cx="60960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ru-RU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G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H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J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K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Q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ru-RU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V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W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Y</a:t>
                      </a:r>
                      <a:endParaRPr lang="ru-RU" sz="3200" dirty="0"/>
                    </a:p>
                  </a:txBody>
                  <a:tcPr/>
                </a:tc>
              </a:tr>
              <a:tr h="291087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ru-RU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Z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/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 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*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-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3933056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013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Ikkinchi</a:t>
            </a:r>
            <a:r>
              <a:rPr lang="en-US" dirty="0" smtClean="0"/>
              <a:t> </a:t>
            </a:r>
            <a:r>
              <a:rPr lang="en-US" dirty="0" err="1" smtClean="0"/>
              <a:t>jadval</a:t>
            </a:r>
            <a:r>
              <a:rPr lang="en-US" dirty="0" smtClean="0"/>
              <a:t> 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514900"/>
              </p:ext>
            </p:extLst>
          </p:nvPr>
        </p:nvGraphicFramePr>
        <p:xfrm>
          <a:off x="1115615" y="1600200"/>
          <a:ext cx="7571184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84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G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H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J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K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Q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V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W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Y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Z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/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*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 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-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2934" y="2780928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02588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2072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3200" dirty="0" smtClean="0"/>
              <a:t>  </a:t>
            </a:r>
            <a:r>
              <a:rPr lang="en-US" sz="3200" dirty="0" err="1" smtClean="0"/>
              <a:t>Endi</a:t>
            </a:r>
            <a:r>
              <a:rPr lang="en-US" sz="3200" dirty="0" smtClean="0"/>
              <a:t> </a:t>
            </a:r>
            <a:r>
              <a:rPr lang="en-US" sz="3200" dirty="0" err="1" smtClean="0"/>
              <a:t>esa</a:t>
            </a:r>
            <a:r>
              <a:rPr lang="en-US" sz="3200" dirty="0" smtClean="0"/>
              <a:t> biz </a:t>
            </a:r>
            <a:r>
              <a:rPr lang="en-US" sz="3200" dirty="0" err="1" smtClean="0"/>
              <a:t>ma’lumotimizni</a:t>
            </a:r>
            <a:r>
              <a:rPr lang="en-US" sz="3200" dirty="0" smtClean="0"/>
              <a:t> </a:t>
            </a:r>
            <a:r>
              <a:rPr lang="en-US" sz="3200" dirty="0" err="1" smtClean="0"/>
              <a:t>tanlashimiz</a:t>
            </a:r>
            <a:r>
              <a:rPr lang="en-US" sz="3200" dirty="0" smtClean="0"/>
              <a:t> </a:t>
            </a:r>
            <a:r>
              <a:rPr lang="en-US" sz="3200" dirty="0" err="1" smtClean="0"/>
              <a:t>mumkin</a:t>
            </a:r>
            <a:r>
              <a:rPr lang="en-US" sz="3200" dirty="0" smtClean="0"/>
              <a:t> biz </a:t>
            </a:r>
            <a:r>
              <a:rPr lang="en-US" sz="3200" dirty="0" err="1" smtClean="0"/>
              <a:t>ya’na</a:t>
            </a:r>
            <a:r>
              <a:rPr lang="en-US" sz="3200" dirty="0" smtClean="0"/>
              <a:t> </a:t>
            </a:r>
            <a:r>
              <a:rPr lang="en-US" sz="3200" dirty="0" err="1" smtClean="0"/>
              <a:t>bir</a:t>
            </a:r>
            <a:r>
              <a:rPr lang="en-US" sz="3200" dirty="0" smtClean="0"/>
              <a:t> </a:t>
            </a:r>
            <a:r>
              <a:rPr lang="en-US" sz="3200" dirty="0" err="1" smtClean="0"/>
              <a:t>narsaga</a:t>
            </a:r>
            <a:r>
              <a:rPr lang="en-US" sz="3200" dirty="0" smtClean="0"/>
              <a:t> </a:t>
            </a:r>
            <a:r>
              <a:rPr lang="en-US" sz="3200" dirty="0" err="1" smtClean="0"/>
              <a:t>e’tibor</a:t>
            </a:r>
            <a:r>
              <a:rPr lang="en-US" sz="3200" dirty="0" smtClean="0"/>
              <a:t> </a:t>
            </a:r>
            <a:r>
              <a:rPr lang="en-US" sz="3200" dirty="0" err="1" smtClean="0"/>
              <a:t>berishimiz</a:t>
            </a:r>
            <a:r>
              <a:rPr lang="en-US" sz="3200" dirty="0" smtClean="0"/>
              <a:t> </a:t>
            </a:r>
            <a:r>
              <a:rPr lang="en-US" sz="3200" dirty="0" err="1" smtClean="0"/>
              <a:t>kerak</a:t>
            </a:r>
            <a:r>
              <a:rPr lang="en-US" sz="3200" dirty="0" smtClean="0"/>
              <a:t> </a:t>
            </a:r>
            <a:r>
              <a:rPr lang="en-US" sz="3200" dirty="0" err="1" smtClean="0"/>
              <a:t>bo’ladiki</a:t>
            </a:r>
            <a:r>
              <a:rPr lang="en-US" sz="3200" dirty="0" smtClean="0"/>
              <a:t> </a:t>
            </a:r>
            <a:r>
              <a:rPr lang="en-US" sz="3200" dirty="0" err="1" smtClean="0"/>
              <a:t>ya’ni</a:t>
            </a:r>
            <a:r>
              <a:rPr lang="en-US" sz="3200" dirty="0" smtClean="0"/>
              <a:t> </a:t>
            </a:r>
            <a:r>
              <a:rPr lang="en-US" sz="3200" dirty="0" err="1" smtClean="0"/>
              <a:t>bizning</a:t>
            </a:r>
            <a:r>
              <a:rPr lang="en-US" sz="3200" dirty="0" smtClean="0"/>
              <a:t> </a:t>
            </a:r>
            <a:r>
              <a:rPr lang="en-US" sz="3200" dirty="0" err="1" smtClean="0"/>
              <a:t>ma’lumotimiz</a:t>
            </a:r>
            <a:r>
              <a:rPr lang="en-US" sz="3200" dirty="0" smtClean="0"/>
              <a:t> </a:t>
            </a:r>
            <a:r>
              <a:rPr lang="en-US" sz="3200" dirty="0" err="1" smtClean="0"/>
              <a:t>uzunligi</a:t>
            </a:r>
            <a:r>
              <a:rPr lang="en-US" sz="3200" dirty="0" smtClean="0"/>
              <a:t> </a:t>
            </a:r>
            <a:r>
              <a:rPr lang="en-US" sz="3200" dirty="0" err="1" smtClean="0"/>
              <a:t>ikkiga</a:t>
            </a:r>
            <a:r>
              <a:rPr lang="en-US" sz="3200" dirty="0" smtClean="0"/>
              <a:t> </a:t>
            </a:r>
            <a:r>
              <a:rPr lang="en-US" sz="3200" dirty="0" err="1" smtClean="0"/>
              <a:t>karrali</a:t>
            </a:r>
            <a:r>
              <a:rPr lang="en-US" sz="3200" dirty="0" smtClean="0"/>
              <a:t> </a:t>
            </a:r>
            <a:r>
              <a:rPr lang="en-US" sz="3200" dirty="0" err="1" smtClean="0"/>
              <a:t>bo’lishi</a:t>
            </a:r>
            <a:r>
              <a:rPr lang="en-US" sz="3200" dirty="0" smtClean="0"/>
              <a:t> </a:t>
            </a:r>
            <a:r>
              <a:rPr lang="en-US" sz="3200" dirty="0" err="1" smtClean="0"/>
              <a:t>kerak</a:t>
            </a:r>
            <a:r>
              <a:rPr lang="en-US" sz="3200" dirty="0" smtClean="0"/>
              <a:t> </a:t>
            </a:r>
            <a:r>
              <a:rPr lang="en-US" sz="3200" dirty="0" err="1" smtClean="0"/>
              <a:t>bo’lsdi</a:t>
            </a:r>
            <a:r>
              <a:rPr lang="en-US" sz="3200" dirty="0" smtClean="0"/>
              <a:t>. </a:t>
            </a:r>
            <a:r>
              <a:rPr lang="en-US" sz="3200" dirty="0" err="1" smtClean="0"/>
              <a:t>Negaki</a:t>
            </a:r>
            <a:r>
              <a:rPr lang="en-US" sz="3200" dirty="0" smtClean="0"/>
              <a:t> biz </a:t>
            </a:r>
            <a:r>
              <a:rPr lang="en-US" sz="3200" dirty="0" err="1" smtClean="0"/>
              <a:t>ma’lumotlarni</a:t>
            </a:r>
            <a:r>
              <a:rPr lang="en-US" sz="3200" dirty="0" smtClean="0"/>
              <a:t> </a:t>
            </a:r>
            <a:r>
              <a:rPr lang="en-US" sz="3200" dirty="0" err="1" smtClean="0"/>
              <a:t>ikkita</a:t>
            </a:r>
            <a:r>
              <a:rPr lang="en-US" sz="3200" dirty="0" smtClean="0"/>
              <a:t> </a:t>
            </a:r>
            <a:r>
              <a:rPr lang="en-US" sz="3200" dirty="0" err="1" smtClean="0"/>
              <a:t>ikkitadan</a:t>
            </a:r>
            <a:r>
              <a:rPr lang="en-US" sz="3200" dirty="0" smtClean="0"/>
              <a:t> </a:t>
            </a:r>
            <a:r>
              <a:rPr lang="en-US" sz="3200" dirty="0" err="1" smtClean="0"/>
              <a:t>alohida</a:t>
            </a:r>
            <a:r>
              <a:rPr lang="en-US" sz="3200" dirty="0" smtClean="0"/>
              <a:t> </a:t>
            </a:r>
            <a:r>
              <a:rPr lang="en-US" sz="3200" dirty="0" err="1" smtClean="0"/>
              <a:t>alohida</a:t>
            </a:r>
            <a:r>
              <a:rPr lang="en-US" sz="3200" dirty="0" smtClean="0"/>
              <a:t> </a:t>
            </a:r>
            <a:r>
              <a:rPr lang="en-US" sz="3200" dirty="0" err="1" smtClean="0"/>
              <a:t>shifirlaymiz</a:t>
            </a:r>
            <a:r>
              <a:rPr lang="en-US" sz="3200" dirty="0" smtClean="0"/>
              <a:t>. </a:t>
            </a:r>
            <a:r>
              <a:rPr lang="en-US" sz="3200" dirty="0" err="1" smtClean="0"/>
              <a:t>Shifirlash</a:t>
            </a:r>
            <a:r>
              <a:rPr lang="en-US" sz="3200" dirty="0" smtClean="0"/>
              <a:t> </a:t>
            </a:r>
            <a:r>
              <a:rPr lang="en-US" sz="3200" dirty="0" err="1" smtClean="0"/>
              <a:t>jarayoni</a:t>
            </a:r>
            <a:r>
              <a:rPr lang="en-US" sz="3200" dirty="0" smtClean="0"/>
              <a:t> </a:t>
            </a:r>
            <a:r>
              <a:rPr lang="en-US" sz="3200" dirty="0" err="1" smtClean="0"/>
              <a:t>esa</a:t>
            </a:r>
            <a:r>
              <a:rPr lang="en-US" sz="3200" dirty="0" smtClean="0"/>
              <a:t> </a:t>
            </a:r>
            <a:r>
              <a:rPr lang="en-US" sz="3200" dirty="0" err="1" smtClean="0"/>
              <a:t>quyidagicha</a:t>
            </a:r>
            <a:r>
              <a:rPr lang="en-US" sz="3200" dirty="0" smtClean="0"/>
              <a:t> </a:t>
            </a:r>
            <a:r>
              <a:rPr lang="en-US" sz="3200" dirty="0" err="1" smtClean="0"/>
              <a:t>sodir</a:t>
            </a:r>
            <a:r>
              <a:rPr lang="en-US" sz="3200" dirty="0" smtClean="0"/>
              <a:t> </a:t>
            </a:r>
            <a:r>
              <a:rPr lang="en-US" sz="3200" dirty="0" err="1" smtClean="0"/>
              <a:t>bo’ladi</a:t>
            </a:r>
            <a:r>
              <a:rPr lang="en-US" sz="3200" dirty="0" smtClean="0"/>
              <a:t> </a:t>
            </a:r>
            <a:r>
              <a:rPr lang="en-US" sz="3200" dirty="0" err="1" smtClean="0"/>
              <a:t>ya’ni</a:t>
            </a:r>
            <a:r>
              <a:rPr lang="en-US" sz="3200" dirty="0" smtClean="0"/>
              <a:t> </a:t>
            </a:r>
            <a:r>
              <a:rPr lang="en-US" sz="3200" dirty="0" err="1" smtClean="0"/>
              <a:t>har</a:t>
            </a:r>
            <a:r>
              <a:rPr lang="en-US" sz="3200" dirty="0" smtClean="0"/>
              <a:t> </a:t>
            </a:r>
            <a:r>
              <a:rPr lang="en-US" sz="3200" dirty="0" err="1" smtClean="0"/>
              <a:t>bir</a:t>
            </a:r>
            <a:r>
              <a:rPr lang="en-US" sz="3200" dirty="0" smtClean="0"/>
              <a:t> </a:t>
            </a:r>
            <a:r>
              <a:rPr lang="en-US" sz="3200" dirty="0" err="1" smtClean="0"/>
              <a:t>ikkitalik</a:t>
            </a:r>
            <a:r>
              <a:rPr lang="en-US" sz="3200" dirty="0" smtClean="0"/>
              <a:t> </a:t>
            </a:r>
            <a:r>
              <a:rPr lang="en-US" sz="3200" dirty="0" err="1" smtClean="0"/>
              <a:t>matinimizni</a:t>
            </a:r>
            <a:r>
              <a:rPr lang="en-US" sz="3200" dirty="0"/>
              <a:t> </a:t>
            </a:r>
            <a:r>
              <a:rPr lang="en-US" sz="3200" dirty="0" err="1" smtClean="0"/>
              <a:t>birinchi</a:t>
            </a:r>
            <a:r>
              <a:rPr lang="en-US" sz="3200" dirty="0"/>
              <a:t> </a:t>
            </a:r>
            <a:r>
              <a:rPr lang="en-US" sz="3200" dirty="0" err="1" smtClean="0"/>
              <a:t>va</a:t>
            </a:r>
            <a:r>
              <a:rPr lang="en-US" sz="3200" dirty="0" smtClean="0"/>
              <a:t> </a:t>
            </a:r>
            <a:r>
              <a:rPr lang="en-US" sz="3200" dirty="0" err="1" smtClean="0"/>
              <a:t>ikkinchi</a:t>
            </a:r>
            <a:r>
              <a:rPr lang="en-US" sz="3200" dirty="0" smtClean="0"/>
              <a:t> </a:t>
            </a:r>
            <a:r>
              <a:rPr lang="en-US" sz="3200" dirty="0" err="1" smtClean="0"/>
              <a:t>elementlarimizni</a:t>
            </a:r>
            <a:r>
              <a:rPr lang="en-US" sz="3200" dirty="0" smtClean="0"/>
              <a:t> biz </a:t>
            </a:r>
            <a:r>
              <a:rPr lang="en-US" sz="3200" dirty="0" err="1" smtClean="0"/>
              <a:t>mos</a:t>
            </a:r>
            <a:r>
              <a:rPr lang="en-US" sz="3200" dirty="0" smtClean="0"/>
              <a:t> </a:t>
            </a:r>
            <a:r>
              <a:rPr lang="en-US" sz="3200" dirty="0" err="1" smtClean="0"/>
              <a:t>ravishda</a:t>
            </a:r>
            <a:r>
              <a:rPr lang="en-US" sz="3200" dirty="0" smtClean="0"/>
              <a:t>  A </a:t>
            </a:r>
            <a:r>
              <a:rPr lang="en-US" sz="3200" dirty="0" err="1" smtClean="0"/>
              <a:t>va</a:t>
            </a:r>
            <a:r>
              <a:rPr lang="en-US" sz="3200" dirty="0" smtClean="0"/>
              <a:t> B </a:t>
            </a:r>
            <a:r>
              <a:rPr lang="en-US" sz="3200" dirty="0" err="1" smtClean="0"/>
              <a:t>jadvallardan</a:t>
            </a:r>
            <a:r>
              <a:rPr lang="en-US" sz="3200" dirty="0" smtClean="0"/>
              <a:t> </a:t>
            </a:r>
            <a:r>
              <a:rPr lang="en-US" sz="3200" dirty="0" err="1" smtClean="0"/>
              <a:t>olamiz</a:t>
            </a:r>
            <a:r>
              <a:rPr lang="en-US" sz="3200" dirty="0" smtClean="0"/>
              <a:t> agar </a:t>
            </a:r>
            <a:r>
              <a:rPr lang="en-US" sz="3200" dirty="0" err="1" smtClean="0"/>
              <a:t>ularning</a:t>
            </a:r>
            <a:r>
              <a:rPr lang="en-US" sz="3200" dirty="0" smtClean="0"/>
              <a:t> </a:t>
            </a:r>
            <a:r>
              <a:rPr lang="en-US" sz="3200" dirty="0" err="1" smtClean="0"/>
              <a:t>turgan</a:t>
            </a:r>
            <a:r>
              <a:rPr lang="en-US" sz="3200" dirty="0" smtClean="0"/>
              <a:t> </a:t>
            </a:r>
            <a:r>
              <a:rPr lang="en-US" sz="3200" dirty="0" err="1" smtClean="0"/>
              <a:t>satrlari</a:t>
            </a:r>
            <a:r>
              <a:rPr lang="en-US" sz="3200" dirty="0" smtClean="0"/>
              <a:t> </a:t>
            </a:r>
            <a:r>
              <a:rPr lang="en-US" sz="3200" dirty="0" err="1" smtClean="0"/>
              <a:t>teng</a:t>
            </a:r>
            <a:r>
              <a:rPr lang="en-US" sz="3200" dirty="0" smtClean="0"/>
              <a:t> </a:t>
            </a:r>
            <a:r>
              <a:rPr lang="en-US" sz="3200" dirty="0" err="1" smtClean="0"/>
              <a:t>bo’ladigon</a:t>
            </a:r>
            <a:r>
              <a:rPr lang="en-US" sz="3200" dirty="0" smtClean="0"/>
              <a:t> </a:t>
            </a:r>
            <a:r>
              <a:rPr lang="en-US" sz="3200" dirty="0" err="1" smtClean="0"/>
              <a:t>bo’lsa</a:t>
            </a:r>
            <a:r>
              <a:rPr lang="en-US" sz="3200" dirty="0" smtClean="0"/>
              <a:t> biz </a:t>
            </a:r>
            <a:r>
              <a:rPr lang="en-US" sz="3200" dirty="0" err="1" smtClean="0"/>
              <a:t>ularni</a:t>
            </a:r>
            <a:r>
              <a:rPr lang="en-US" sz="3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005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192728"/>
          </a:xfrm>
        </p:spPr>
        <p:txBody>
          <a:bodyPr>
            <a:normAutofit fontScale="92500"/>
          </a:bodyPr>
          <a:lstStyle/>
          <a:p>
            <a:pPr marL="137160" indent="0">
              <a:buNone/>
            </a:pPr>
            <a:r>
              <a:rPr lang="en-US" sz="3200" dirty="0" err="1" smtClean="0"/>
              <a:t>Turgan</a:t>
            </a:r>
            <a:r>
              <a:rPr lang="en-US" sz="3200" dirty="0" smtClean="0"/>
              <a:t> </a:t>
            </a:r>
            <a:r>
              <a:rPr lang="en-US" sz="3200" dirty="0" err="1" smtClean="0"/>
              <a:t>o’rnini</a:t>
            </a:r>
            <a:r>
              <a:rPr lang="en-US" sz="3200" dirty="0" smtClean="0"/>
              <a:t> </a:t>
            </a:r>
            <a:r>
              <a:rPr lang="en-US" sz="3200" dirty="0" err="1" smtClean="0"/>
              <a:t>almashtiramiz</a:t>
            </a:r>
            <a:r>
              <a:rPr lang="en-US" sz="3200" dirty="0" smtClean="0"/>
              <a:t> </a:t>
            </a:r>
            <a:r>
              <a:rPr lang="en-US" sz="3200" dirty="0" err="1" smtClean="0"/>
              <a:t>ya’ni</a:t>
            </a:r>
            <a:r>
              <a:rPr lang="en-US" sz="3200" dirty="0" smtClean="0"/>
              <a:t> </a:t>
            </a:r>
            <a:r>
              <a:rPr lang="en-US" sz="3200" dirty="0" err="1" smtClean="0"/>
              <a:t>birinchi</a:t>
            </a:r>
            <a:r>
              <a:rPr lang="en-US" sz="3200" dirty="0" smtClean="0"/>
              <a:t> </a:t>
            </a:r>
            <a:r>
              <a:rPr lang="en-US" sz="3200" dirty="0" err="1" smtClean="0"/>
              <a:t>elementni</a:t>
            </a:r>
            <a:r>
              <a:rPr lang="en-US" sz="3200" dirty="0" smtClean="0"/>
              <a:t> B </a:t>
            </a:r>
            <a:r>
              <a:rPr lang="en-US" sz="3200" dirty="0" err="1" smtClean="0"/>
              <a:t>jadvaldan</a:t>
            </a:r>
            <a:r>
              <a:rPr lang="en-US" sz="3200" dirty="0" smtClean="0"/>
              <a:t> </a:t>
            </a:r>
            <a:r>
              <a:rPr lang="en-US" sz="3200" dirty="0" err="1" smtClean="0"/>
              <a:t>ikkinchi</a:t>
            </a:r>
            <a:r>
              <a:rPr lang="en-US" sz="3200" dirty="0" smtClean="0"/>
              <a:t> </a:t>
            </a:r>
            <a:r>
              <a:rPr lang="en-US" sz="3200" dirty="0" err="1" smtClean="0"/>
              <a:t>elementni</a:t>
            </a:r>
            <a:r>
              <a:rPr lang="en-US" sz="3200" dirty="0" smtClean="0"/>
              <a:t> </a:t>
            </a:r>
            <a:r>
              <a:rPr lang="en-US" sz="3200" dirty="0" err="1" smtClean="0"/>
              <a:t>esa</a:t>
            </a:r>
            <a:r>
              <a:rPr lang="en-US" sz="3200" dirty="0" smtClean="0"/>
              <a:t> A </a:t>
            </a:r>
            <a:r>
              <a:rPr lang="en-US" sz="3200" dirty="0" err="1" smtClean="0"/>
              <a:t>jadvaldan</a:t>
            </a:r>
            <a:r>
              <a:rPr lang="en-US" sz="3200" dirty="0" smtClean="0"/>
              <a:t> </a:t>
            </a:r>
            <a:r>
              <a:rPr lang="en-US" sz="3200" dirty="0" err="1" smtClean="0"/>
              <a:t>olamiz</a:t>
            </a:r>
            <a:r>
              <a:rPr lang="en-US" sz="3200" dirty="0"/>
              <a:t> </a:t>
            </a:r>
            <a:r>
              <a:rPr lang="en-US" sz="3200" dirty="0" err="1" smtClean="0"/>
              <a:t>va</a:t>
            </a:r>
            <a:r>
              <a:rPr lang="en-US" sz="3200" dirty="0" smtClean="0"/>
              <a:t> </a:t>
            </a:r>
            <a:r>
              <a:rPr lang="en-US" sz="3200" dirty="0" err="1" smtClean="0"/>
              <a:t>ya’na</a:t>
            </a:r>
            <a:r>
              <a:rPr lang="en-US" sz="3200" dirty="0" smtClean="0"/>
              <a:t> </a:t>
            </a:r>
            <a:r>
              <a:rPr lang="en-US" sz="3200" dirty="0" err="1" smtClean="0"/>
              <a:t>keyingi</a:t>
            </a:r>
            <a:r>
              <a:rPr lang="en-US" sz="3200" dirty="0" smtClean="0"/>
              <a:t> </a:t>
            </a:r>
            <a:r>
              <a:rPr lang="en-US" sz="3200" dirty="0" err="1" smtClean="0"/>
              <a:t>ikkita</a:t>
            </a:r>
            <a:r>
              <a:rPr lang="en-US" sz="3200" dirty="0" smtClean="0"/>
              <a:t> </a:t>
            </a:r>
            <a:r>
              <a:rPr lang="en-US" sz="3200" dirty="0" err="1" smtClean="0"/>
              <a:t>belgini</a:t>
            </a:r>
            <a:r>
              <a:rPr lang="en-US" sz="3200" dirty="0" smtClean="0"/>
              <a:t> </a:t>
            </a:r>
            <a:r>
              <a:rPr lang="en-US" sz="3200" dirty="0" err="1" smtClean="0"/>
              <a:t>olib</a:t>
            </a:r>
            <a:r>
              <a:rPr lang="en-US" sz="3200" dirty="0" smtClean="0"/>
              <a:t> </a:t>
            </a:r>
            <a:r>
              <a:rPr lang="en-US" sz="3200" dirty="0" err="1" smtClean="0"/>
              <a:t>shifirlaymiz</a:t>
            </a:r>
            <a:r>
              <a:rPr lang="en-US" sz="3200" dirty="0" smtClean="0"/>
              <a:t>. Agar </a:t>
            </a:r>
            <a:r>
              <a:rPr lang="en-US" sz="3200" dirty="0" err="1" smtClean="0"/>
              <a:t>bizning</a:t>
            </a:r>
            <a:r>
              <a:rPr lang="en-US" sz="3200" dirty="0" smtClean="0"/>
              <a:t> </a:t>
            </a:r>
            <a:r>
              <a:rPr lang="en-US" sz="3200" dirty="0" err="1" smtClean="0"/>
              <a:t>shifir</a:t>
            </a:r>
            <a:r>
              <a:rPr lang="en-US" sz="3200" dirty="0" smtClean="0"/>
              <a:t> </a:t>
            </a:r>
            <a:r>
              <a:rPr lang="en-US" sz="3200" dirty="0" err="1" smtClean="0"/>
              <a:t>matinimiz</a:t>
            </a:r>
            <a:r>
              <a:rPr lang="en-US" sz="3200" dirty="0" smtClean="0"/>
              <a:t> </a:t>
            </a:r>
            <a:r>
              <a:rPr lang="en-US" sz="3200" dirty="0" err="1" smtClean="0"/>
              <a:t>elementlari</a:t>
            </a:r>
            <a:r>
              <a:rPr lang="en-US" sz="3200" dirty="0" smtClean="0"/>
              <a:t> </a:t>
            </a:r>
            <a:r>
              <a:rPr lang="en-US" sz="3200" dirty="0" err="1" smtClean="0"/>
              <a:t>boshqa</a:t>
            </a:r>
            <a:r>
              <a:rPr lang="en-US" sz="3200" dirty="0" smtClean="0"/>
              <a:t> </a:t>
            </a:r>
            <a:r>
              <a:rPr lang="en-US" sz="3200" dirty="0" err="1" smtClean="0"/>
              <a:t>boshqa</a:t>
            </a:r>
            <a:r>
              <a:rPr lang="en-US" sz="3200" dirty="0" smtClean="0"/>
              <a:t>  </a:t>
            </a:r>
            <a:r>
              <a:rPr lang="en-US" sz="3200" dirty="0" err="1" smtClean="0"/>
              <a:t>satrlarda</a:t>
            </a:r>
            <a:r>
              <a:rPr lang="en-US" sz="3200" dirty="0" smtClean="0"/>
              <a:t> </a:t>
            </a:r>
            <a:r>
              <a:rPr lang="en-US" sz="3200" dirty="0" err="1" smtClean="0"/>
              <a:t>joylashgan</a:t>
            </a:r>
            <a:r>
              <a:rPr lang="en-US" sz="3200" dirty="0" smtClean="0"/>
              <a:t> </a:t>
            </a:r>
            <a:r>
              <a:rPr lang="en-US" sz="3200" dirty="0" err="1" smtClean="0"/>
              <a:t>bo’lsa</a:t>
            </a:r>
            <a:r>
              <a:rPr lang="en-US" sz="3200" dirty="0" smtClean="0"/>
              <a:t> </a:t>
            </a:r>
            <a:r>
              <a:rPr lang="en-US" sz="3200" dirty="0" err="1" smtClean="0"/>
              <a:t>ularning</a:t>
            </a:r>
            <a:r>
              <a:rPr lang="en-US" sz="3200" dirty="0" smtClean="0"/>
              <a:t> </a:t>
            </a:r>
            <a:r>
              <a:rPr lang="en-US" sz="3200" dirty="0" err="1" smtClean="0"/>
              <a:t>ustunlarini</a:t>
            </a:r>
            <a:r>
              <a:rPr lang="en-US" sz="3200" dirty="0" smtClean="0"/>
              <a:t> </a:t>
            </a:r>
            <a:r>
              <a:rPr lang="en-US" sz="3200" dirty="0" err="1" smtClean="0"/>
              <a:t>almashtiramiz</a:t>
            </a:r>
            <a:r>
              <a:rPr lang="en-US" sz="3200" dirty="0" smtClean="0"/>
              <a:t> </a:t>
            </a:r>
            <a:r>
              <a:rPr lang="en-US" sz="3200" dirty="0" err="1" smtClean="0"/>
              <a:t>va</a:t>
            </a:r>
            <a:r>
              <a:rPr lang="en-US" sz="3200" dirty="0" smtClean="0"/>
              <a:t> </a:t>
            </a:r>
            <a:r>
              <a:rPr lang="en-US" sz="3200" dirty="0" err="1" smtClean="0"/>
              <a:t>birinchi</a:t>
            </a:r>
            <a:r>
              <a:rPr lang="en-US" sz="3200" dirty="0" smtClean="0"/>
              <a:t> </a:t>
            </a:r>
            <a:r>
              <a:rPr lang="en-US" sz="3200" dirty="0" err="1" smtClean="0"/>
              <a:t>elementni</a:t>
            </a:r>
            <a:r>
              <a:rPr lang="en-US" sz="3200" dirty="0" smtClean="0"/>
              <a:t> B </a:t>
            </a:r>
            <a:r>
              <a:rPr lang="en-US" sz="3200" dirty="0" err="1" smtClean="0"/>
              <a:t>jadvalda</a:t>
            </a:r>
            <a:r>
              <a:rPr lang="en-US" sz="3200" dirty="0" smtClean="0"/>
              <a:t> </a:t>
            </a:r>
            <a:r>
              <a:rPr lang="en-US" sz="3200" dirty="0" err="1" smtClean="0"/>
              <a:t>ikkinchi</a:t>
            </a:r>
            <a:r>
              <a:rPr lang="en-US" sz="3200" dirty="0" smtClean="0"/>
              <a:t> </a:t>
            </a:r>
            <a:r>
              <a:rPr lang="en-US" sz="3200" dirty="0" err="1" smtClean="0"/>
              <a:t>elementni</a:t>
            </a:r>
            <a:r>
              <a:rPr lang="en-US" sz="3200" dirty="0" smtClean="0"/>
              <a:t> </a:t>
            </a:r>
            <a:r>
              <a:rPr lang="en-US" sz="3200" dirty="0" err="1" smtClean="0"/>
              <a:t>esa</a:t>
            </a:r>
            <a:r>
              <a:rPr lang="en-US" sz="3200" dirty="0" smtClean="0"/>
              <a:t> A </a:t>
            </a:r>
            <a:r>
              <a:rPr lang="en-US" sz="3200" dirty="0" err="1" smtClean="0"/>
              <a:t>jadvaldan</a:t>
            </a:r>
            <a:r>
              <a:rPr lang="en-US" sz="3200" dirty="0" smtClean="0"/>
              <a:t> </a:t>
            </a:r>
            <a:r>
              <a:rPr lang="en-US" sz="3200" dirty="0" err="1" smtClean="0"/>
              <a:t>olamiz.Biz</a:t>
            </a:r>
            <a:r>
              <a:rPr lang="en-US" sz="3200" dirty="0" smtClean="0"/>
              <a:t> </a:t>
            </a:r>
            <a:r>
              <a:rPr lang="en-US" sz="3200" dirty="0" err="1" smtClean="0"/>
              <a:t>yuqorida</a:t>
            </a:r>
            <a:r>
              <a:rPr lang="en-US" sz="3200" dirty="0" smtClean="0"/>
              <a:t> </a:t>
            </a:r>
            <a:r>
              <a:rPr lang="en-US" sz="3200" dirty="0" err="1" smtClean="0"/>
              <a:t>jadvallarni</a:t>
            </a:r>
            <a:r>
              <a:rPr lang="en-US" sz="3200" dirty="0" smtClean="0"/>
              <a:t> </a:t>
            </a:r>
            <a:r>
              <a:rPr lang="en-US" sz="3200" dirty="0" err="1" smtClean="0"/>
              <a:t>hosil</a:t>
            </a:r>
            <a:r>
              <a:rPr lang="en-US" sz="3200" dirty="0" smtClean="0"/>
              <a:t> </a:t>
            </a:r>
            <a:r>
              <a:rPr lang="en-US" sz="3200" dirty="0" err="1" smtClean="0"/>
              <a:t>qilib</a:t>
            </a:r>
            <a:r>
              <a:rPr lang="en-US" sz="3200" dirty="0" smtClean="0"/>
              <a:t> </a:t>
            </a:r>
            <a:r>
              <a:rPr lang="en-US" sz="3200" dirty="0" err="1" smtClean="0"/>
              <a:t>olganmiz</a:t>
            </a:r>
            <a:r>
              <a:rPr lang="en-US" sz="3200" dirty="0"/>
              <a:t> </a:t>
            </a:r>
            <a:r>
              <a:rPr lang="en-US" sz="3200" dirty="0" err="1" smtClean="0"/>
              <a:t>ular</a:t>
            </a:r>
            <a:r>
              <a:rPr lang="en-US" sz="3200" dirty="0" smtClean="0"/>
              <a:t> </a:t>
            </a:r>
            <a:r>
              <a:rPr lang="en-US" sz="3200" dirty="0" err="1" smtClean="0"/>
              <a:t>yordamida</a:t>
            </a:r>
            <a:r>
              <a:rPr lang="en-US" sz="3200" dirty="0" smtClean="0"/>
              <a:t> “INFORMATIK” </a:t>
            </a:r>
            <a:r>
              <a:rPr lang="en-US" sz="3200" dirty="0" err="1" smtClean="0"/>
              <a:t>so’zini</a:t>
            </a:r>
            <a:r>
              <a:rPr lang="en-US" sz="3200" dirty="0" smtClean="0"/>
              <a:t> </a:t>
            </a:r>
            <a:r>
              <a:rPr lang="en-US" sz="3200" dirty="0" err="1" smtClean="0"/>
              <a:t>shifirlanish</a:t>
            </a:r>
            <a:r>
              <a:rPr lang="en-US" sz="3200" dirty="0" smtClean="0"/>
              <a:t> </a:t>
            </a:r>
            <a:r>
              <a:rPr lang="en-US" sz="3200" dirty="0" err="1" smtClean="0"/>
              <a:t>va</a:t>
            </a:r>
            <a:r>
              <a:rPr lang="en-US" sz="3200" dirty="0" smtClean="0"/>
              <a:t> </a:t>
            </a:r>
            <a:r>
              <a:rPr lang="en-US" sz="3200" dirty="0" err="1" smtClean="0"/>
              <a:t>deshifirlanish</a:t>
            </a:r>
            <a:r>
              <a:rPr lang="en-US" sz="3200" dirty="0" smtClean="0"/>
              <a:t> </a:t>
            </a:r>
            <a:r>
              <a:rPr lang="en-US" sz="3200" dirty="0" err="1" smtClean="0"/>
              <a:t>jarayonini</a:t>
            </a:r>
            <a:r>
              <a:rPr lang="en-US" sz="3200" dirty="0" smtClean="0"/>
              <a:t> </a:t>
            </a:r>
            <a:r>
              <a:rPr lang="en-US" sz="3200" dirty="0" err="1" smtClean="0"/>
              <a:t>ko’rib</a:t>
            </a:r>
            <a:r>
              <a:rPr lang="en-US" sz="3200" dirty="0" smtClean="0"/>
              <a:t> </a:t>
            </a:r>
            <a:r>
              <a:rPr lang="en-US" sz="3200" dirty="0" err="1" smtClean="0"/>
              <a:t>chiqamiz</a:t>
            </a:r>
            <a:r>
              <a:rPr lang="en-US" sz="3200" dirty="0" smtClean="0"/>
              <a:t>. </a:t>
            </a:r>
            <a:r>
              <a:rPr lang="en-US" sz="3200" dirty="0" err="1" smtClean="0"/>
              <a:t>Bizning</a:t>
            </a:r>
            <a:r>
              <a:rPr lang="en-US" sz="3200" dirty="0" smtClean="0"/>
              <a:t> A </a:t>
            </a:r>
            <a:r>
              <a:rPr lang="en-US" sz="3200" dirty="0" err="1" smtClean="0"/>
              <a:t>va</a:t>
            </a:r>
            <a:r>
              <a:rPr lang="en-US" sz="3200" dirty="0" smtClean="0"/>
              <a:t> B </a:t>
            </a:r>
            <a:r>
              <a:rPr lang="en-US" sz="3200" dirty="0" err="1" smtClean="0"/>
              <a:t>jadvalimiz</a:t>
            </a:r>
            <a:r>
              <a:rPr lang="en-US" sz="3200" dirty="0" smtClean="0"/>
              <a:t> bor.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991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Shifirlash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err="1"/>
              <a:t>Matn</a:t>
            </a:r>
            <a:r>
              <a:rPr lang="en-US" dirty="0"/>
              <a:t>=INFORMATIK</a:t>
            </a:r>
          </a:p>
          <a:p>
            <a:pPr marL="137160" indent="0">
              <a:buNone/>
            </a:pPr>
            <a:r>
              <a:rPr lang="en-US" dirty="0"/>
              <a:t>1-Kalit=MASALA</a:t>
            </a:r>
          </a:p>
          <a:p>
            <a:pPr marL="137160" indent="0">
              <a:buNone/>
            </a:pPr>
            <a:r>
              <a:rPr lang="en-US" dirty="0"/>
              <a:t>2-Kalit=MISOL</a:t>
            </a:r>
          </a:p>
          <a:p>
            <a:pPr marL="137160" indent="0">
              <a:buNone/>
            </a:pPr>
            <a:r>
              <a:rPr lang="en-US" dirty="0"/>
              <a:t>IN-&gt;A[2][5] B[3][2] ---&gt;&gt; B[2][2] A[3][5] = DR</a:t>
            </a:r>
          </a:p>
          <a:p>
            <a:pPr marL="137160" indent="0">
              <a:buNone/>
            </a:pPr>
            <a:r>
              <a:rPr lang="en-US" dirty="0"/>
              <a:t>FO-&gt;A[2][2] B[1][4] ---&gt;&gt; B[2][4] A[1][2] = FA</a:t>
            </a:r>
          </a:p>
          <a:p>
            <a:pPr marL="137160" indent="0">
              <a:buNone/>
            </a:pPr>
            <a:r>
              <a:rPr lang="en-US" dirty="0"/>
              <a:t>RM-&gt;A[3][5] B[1][1] ---&gt;&gt; B[3][1] A[1][5] = KB</a:t>
            </a:r>
          </a:p>
          <a:p>
            <a:pPr marL="137160" indent="0">
              <a:buNone/>
            </a:pPr>
            <a:r>
              <a:rPr lang="en-US" dirty="0"/>
              <a:t>AT-&gt;A[1][2] B[3][6] ---&gt;&gt; B[1][6] A[3][2] = AO</a:t>
            </a:r>
          </a:p>
          <a:p>
            <a:pPr marL="137160" indent="0">
              <a:buNone/>
            </a:pPr>
            <a:r>
              <a:rPr lang="en-US" dirty="0"/>
              <a:t>IK-&gt;A[2][5] B[3][1] ---&gt;&gt; B[2][1] A[3][5] = CR</a:t>
            </a:r>
          </a:p>
          <a:p>
            <a:pPr marL="137160" indent="0">
              <a:buNone/>
            </a:pPr>
            <a:r>
              <a:rPr lang="en-US" dirty="0" err="1"/>
              <a:t>Shifrlangan</a:t>
            </a:r>
            <a:r>
              <a:rPr lang="en-US" dirty="0"/>
              <a:t> </a:t>
            </a:r>
            <a:r>
              <a:rPr lang="en-US" dirty="0" err="1"/>
              <a:t>matn</a:t>
            </a:r>
            <a:r>
              <a:rPr lang="en-US" dirty="0"/>
              <a:t>=DRFAKBAOCR</a:t>
            </a:r>
          </a:p>
          <a:p>
            <a:pPr marL="13716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0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Deshifirlash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Shifr</a:t>
            </a:r>
            <a:r>
              <a:rPr lang="en-US" dirty="0"/>
              <a:t>=DRFAKBAOCR</a:t>
            </a:r>
          </a:p>
          <a:p>
            <a:r>
              <a:rPr lang="en-US" dirty="0"/>
              <a:t>1-Kalit=MASALA</a:t>
            </a:r>
          </a:p>
          <a:p>
            <a:r>
              <a:rPr lang="en-US" dirty="0"/>
              <a:t>2-Kalit=MISOL</a:t>
            </a:r>
          </a:p>
          <a:p>
            <a:r>
              <a:rPr lang="en-US" dirty="0"/>
              <a:t>DR-&gt;B[2][2] A[3][5] ---&gt;&gt; A[2][5] B[3][2] = IN</a:t>
            </a:r>
          </a:p>
          <a:p>
            <a:r>
              <a:rPr lang="en-US" dirty="0"/>
              <a:t>FA-&gt;B[2][4] A[1][2] ---&gt;&gt; A[2][2] B[1][4] = FO</a:t>
            </a:r>
          </a:p>
          <a:p>
            <a:r>
              <a:rPr lang="en-US" dirty="0"/>
              <a:t>KB-&gt;B[3][1] A[1][5] ---&gt;&gt; A[3][5] B[1][1] = RM</a:t>
            </a:r>
          </a:p>
          <a:p>
            <a:r>
              <a:rPr lang="en-US" dirty="0"/>
              <a:t>AO-&gt;B[1][6] A[3][2] ---&gt;&gt; A[1][2] B[3][6] = AT</a:t>
            </a:r>
          </a:p>
          <a:p>
            <a:r>
              <a:rPr lang="en-US" dirty="0"/>
              <a:t>CR-&gt;B[2][1] A[3][5] ---&gt;&gt; A[2][5] B[3][1] = IK</a:t>
            </a:r>
          </a:p>
          <a:p>
            <a:r>
              <a:rPr lang="en-US" dirty="0" err="1"/>
              <a:t>Deshifrlangan</a:t>
            </a:r>
            <a:r>
              <a:rPr lang="en-US" dirty="0"/>
              <a:t> </a:t>
            </a:r>
            <a:r>
              <a:rPr lang="en-US" dirty="0" err="1"/>
              <a:t>matn</a:t>
            </a:r>
            <a:r>
              <a:rPr lang="en-US" dirty="0"/>
              <a:t>=INFORMATIK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0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Xulosa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Uitsonning</a:t>
            </a:r>
            <a:r>
              <a:rPr lang="en-US" dirty="0" smtClean="0"/>
              <a:t> </a:t>
            </a:r>
            <a:r>
              <a:rPr lang="en-US" dirty="0" err="1" smtClean="0"/>
              <a:t>ikkilangan</a:t>
            </a:r>
            <a:r>
              <a:rPr lang="en-US" dirty="0" smtClean="0"/>
              <a:t> </a:t>
            </a:r>
            <a:r>
              <a:rPr lang="en-US" dirty="0" err="1" smtClean="0"/>
              <a:t>kvadrati</a:t>
            </a:r>
            <a:r>
              <a:rPr lang="en-US" dirty="0" smtClean="0"/>
              <a:t> </a:t>
            </a:r>
            <a:r>
              <a:rPr lang="en-US" dirty="0" err="1" smtClean="0"/>
              <a:t>asosan</a:t>
            </a:r>
            <a:r>
              <a:rPr lang="en-US" dirty="0" smtClean="0"/>
              <a:t> </a:t>
            </a:r>
            <a:r>
              <a:rPr lang="en-US" dirty="0" err="1" smtClean="0"/>
              <a:t>jadval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ishlash</a:t>
            </a:r>
            <a:r>
              <a:rPr lang="en-US" dirty="0" smtClean="0"/>
              <a:t> </a:t>
            </a:r>
            <a:r>
              <a:rPr lang="en-US" dirty="0" err="1" smtClean="0"/>
              <a:t>orqali</a:t>
            </a:r>
            <a:r>
              <a:rPr lang="en-US" dirty="0" smtClean="0"/>
              <a:t> </a:t>
            </a:r>
            <a:r>
              <a:rPr lang="en-US" dirty="0" err="1" smtClean="0"/>
              <a:t>ma’lumotlarni</a:t>
            </a:r>
            <a:r>
              <a:rPr lang="en-US" dirty="0" smtClean="0"/>
              <a:t> </a:t>
            </a:r>
            <a:r>
              <a:rPr lang="en-US" dirty="0" err="1" smtClean="0"/>
              <a:t>shifirlash</a:t>
            </a:r>
            <a:r>
              <a:rPr lang="en-US" dirty="0" smtClean="0"/>
              <a:t> </a:t>
            </a:r>
            <a:r>
              <a:rPr lang="en-US" dirty="0" err="1" smtClean="0"/>
              <a:t>mumkin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uning</a:t>
            </a:r>
            <a:r>
              <a:rPr lang="en-US" dirty="0" smtClean="0"/>
              <a:t> </a:t>
            </a:r>
            <a:r>
              <a:rPr lang="en-US" dirty="0" err="1" smtClean="0"/>
              <a:t>asosiy</a:t>
            </a:r>
            <a:r>
              <a:rPr lang="en-US" dirty="0" smtClean="0"/>
              <a:t> </a:t>
            </a:r>
            <a:r>
              <a:rPr lang="en-US" dirty="0" err="1" smtClean="0"/>
              <a:t>kamchiliklaridan</a:t>
            </a:r>
            <a:r>
              <a:rPr lang="en-US" dirty="0" smtClean="0"/>
              <a:t> </a:t>
            </a:r>
            <a:r>
              <a:rPr lang="en-US" dirty="0" err="1" smtClean="0"/>
              <a:t>biri</a:t>
            </a:r>
            <a:r>
              <a:rPr lang="en-US" dirty="0" smtClean="0"/>
              <a:t> </a:t>
            </a:r>
            <a:r>
              <a:rPr lang="en-US" dirty="0" err="1" smtClean="0"/>
              <a:t>hisoblanadi</a:t>
            </a:r>
            <a:r>
              <a:rPr lang="en-US" dirty="0" smtClean="0"/>
              <a:t> </a:t>
            </a:r>
            <a:r>
              <a:rPr lang="en-US" dirty="0" err="1" smtClean="0"/>
              <a:t>ya’ni</a:t>
            </a:r>
            <a:r>
              <a:rPr lang="en-US" dirty="0" smtClean="0"/>
              <a:t> </a:t>
            </a:r>
            <a:r>
              <a:rPr lang="en-US" dirty="0" err="1" smtClean="0"/>
              <a:t>kimdur</a:t>
            </a:r>
            <a:r>
              <a:rPr lang="en-US" dirty="0" smtClean="0"/>
              <a:t> </a:t>
            </a:r>
            <a:r>
              <a:rPr lang="en-US" dirty="0" err="1" smtClean="0"/>
              <a:t>bizning</a:t>
            </a:r>
            <a:r>
              <a:rPr lang="en-US" dirty="0" smtClean="0"/>
              <a:t> </a:t>
            </a:r>
            <a:r>
              <a:rPr lang="en-US" dirty="0" err="1" smtClean="0"/>
              <a:t>kalit</a:t>
            </a:r>
            <a:r>
              <a:rPr lang="en-US" dirty="0" smtClean="0"/>
              <a:t> </a:t>
            </a:r>
            <a:r>
              <a:rPr lang="en-US" dirty="0" err="1" smtClean="0"/>
              <a:t>so’zlarimizni</a:t>
            </a:r>
            <a:r>
              <a:rPr lang="en-US" dirty="0" smtClean="0"/>
              <a:t> </a:t>
            </a:r>
            <a:r>
              <a:rPr lang="en-US" dirty="0" err="1" smtClean="0"/>
              <a:t>ushlab</a:t>
            </a:r>
            <a:r>
              <a:rPr lang="en-US" dirty="0" smtClean="0"/>
              <a:t> </a:t>
            </a:r>
            <a:r>
              <a:rPr lang="en-US" dirty="0" err="1" smtClean="0"/>
              <a:t>oladigon</a:t>
            </a:r>
            <a:r>
              <a:rPr lang="en-US" dirty="0" smtClean="0"/>
              <a:t> </a:t>
            </a:r>
            <a:r>
              <a:rPr lang="en-US" dirty="0" err="1" smtClean="0"/>
              <a:t>bo’lsa</a:t>
            </a:r>
            <a:r>
              <a:rPr lang="en-US" dirty="0" smtClean="0"/>
              <a:t> </a:t>
            </a:r>
            <a:r>
              <a:rPr lang="en-US" dirty="0" err="1" smtClean="0"/>
              <a:t>ular</a:t>
            </a:r>
            <a:r>
              <a:rPr lang="en-US" dirty="0" smtClean="0"/>
              <a:t> </a:t>
            </a:r>
            <a:r>
              <a:rPr lang="en-US" dirty="0" err="1" smtClean="0"/>
              <a:t>orqali</a:t>
            </a:r>
            <a:r>
              <a:rPr lang="en-US" dirty="0" smtClean="0"/>
              <a:t> </a:t>
            </a:r>
            <a:r>
              <a:rPr lang="en-US" dirty="0" err="1" smtClean="0"/>
              <a:t>bizning</a:t>
            </a:r>
            <a:r>
              <a:rPr lang="en-US" dirty="0" smtClean="0"/>
              <a:t> </a:t>
            </a:r>
            <a:r>
              <a:rPr lang="en-US" dirty="0" err="1" smtClean="0"/>
              <a:t>ma’lumotimizni</a:t>
            </a:r>
            <a:r>
              <a:rPr lang="en-US" dirty="0" smtClean="0"/>
              <a:t> </a:t>
            </a:r>
            <a:r>
              <a:rPr lang="en-US" dirty="0" err="1" smtClean="0"/>
              <a:t>deshifirlash</a:t>
            </a:r>
            <a:r>
              <a:rPr lang="en-US" dirty="0" smtClean="0"/>
              <a:t> </a:t>
            </a:r>
            <a:r>
              <a:rPr lang="en-US" dirty="0" err="1" smtClean="0"/>
              <a:t>imkonini</a:t>
            </a:r>
            <a:r>
              <a:rPr lang="en-US" dirty="0" smtClean="0"/>
              <a:t> </a:t>
            </a:r>
            <a:r>
              <a:rPr lang="en-US" dirty="0" err="1" smtClean="0"/>
              <a:t>yaratadi</a:t>
            </a:r>
            <a:r>
              <a:rPr lang="en-US" smtClean="0"/>
              <a:t>.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25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1105</TotalTime>
  <Words>625</Words>
  <Application>Microsoft Office PowerPoint</Application>
  <PresentationFormat>Экран (4:3)</PresentationFormat>
  <Paragraphs>118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Апекс</vt:lpstr>
      <vt:lpstr>Uitsonning ikkilangan kvadrati</vt:lpstr>
      <vt:lpstr> </vt:lpstr>
      <vt:lpstr>Alfabitni hosil qilish </vt:lpstr>
      <vt:lpstr>Ikkinchi jadval </vt:lpstr>
      <vt:lpstr> </vt:lpstr>
      <vt:lpstr> </vt:lpstr>
      <vt:lpstr>Shifirlash</vt:lpstr>
      <vt:lpstr>Deshifirlash</vt:lpstr>
      <vt:lpstr>Xulosa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Uitsonning ikkilangan kvadrati</dc:title>
  <dc:creator>Doniyorbek</dc:creator>
  <cp:lastModifiedBy>Doniyorbek</cp:lastModifiedBy>
  <cp:revision>20</cp:revision>
  <dcterms:created xsi:type="dcterms:W3CDTF">2019-03-06T09:38:47Z</dcterms:created>
  <dcterms:modified xsi:type="dcterms:W3CDTF">2019-03-10T09:24:43Z</dcterms:modified>
</cp:coreProperties>
</file>