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altLang="en-US" sz="32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Теорема</a:t>
            </a:r>
            <a:r>
              <a:rPr lang="ru-RU" altLang="en-US" sz="3200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alt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Эйлер </a:t>
            </a:r>
            <a:r>
              <a:rPr lang="ru-RU" altLang="en-US" sz="3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функцияси</a:t>
            </a:r>
            <a:r>
              <a:rPr lang="ru-RU" alt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en-US" sz="3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мультипликатив</a:t>
            </a:r>
            <a:r>
              <a:rPr lang="ru-RU" alt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функция </a:t>
            </a:r>
            <a:r>
              <a:rPr lang="ru-RU" altLang="en-US" sz="3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булади</a:t>
            </a:r>
            <a:r>
              <a:rPr lang="ru-RU" alt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alt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5" t="10893" r="9691" b="10887"/>
          <a:stretch>
            <a:fillRect/>
          </a:stretch>
        </p:blipFill>
        <p:spPr bwMode="auto">
          <a:xfrm>
            <a:off x="457200" y="1689207"/>
            <a:ext cx="8229600" cy="453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24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8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Апекс</vt:lpstr>
      <vt:lpstr>Теорема. Эйлер функцияси мультипликатив функция булади.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Теорема. Эйлер функцияси мультипликатив функция булади. </dc:title>
  <dc:creator>Doniyorbek</dc:creator>
  <cp:lastModifiedBy>Doniyorbek</cp:lastModifiedBy>
  <cp:revision>1</cp:revision>
  <dcterms:created xsi:type="dcterms:W3CDTF">2019-03-10T11:12:00Z</dcterms:created>
  <dcterms:modified xsi:type="dcterms:W3CDTF">2019-03-10T11:23:55Z</dcterms:modified>
</cp:coreProperties>
</file>