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O’rin</a:t>
            </a:r>
            <a:r>
              <a:rPr lang="en-US" dirty="0" smtClean="0"/>
              <a:t> </a:t>
            </a:r>
            <a:r>
              <a:rPr lang="en-US" dirty="0" err="1" smtClean="0"/>
              <a:t>almashtirish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O’rin</a:t>
            </a:r>
            <a:r>
              <a:rPr lang="en-US" sz="3200" dirty="0" smtClean="0"/>
              <a:t> </a:t>
            </a:r>
            <a:r>
              <a:rPr lang="en-US" sz="3200" dirty="0" err="1" smtClean="0"/>
              <a:t>almashtirish-simmetrik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algoritimlari</a:t>
            </a:r>
            <a:r>
              <a:rPr lang="en-US" sz="3200" dirty="0" smtClean="0"/>
              <a:t> </a:t>
            </a:r>
            <a:r>
              <a:rPr lang="en-US" sz="3200" dirty="0" err="1" smtClean="0"/>
              <a:t>qatoriga</a:t>
            </a:r>
            <a:r>
              <a:rPr lang="en-US" sz="3200" dirty="0" smtClean="0"/>
              <a:t> </a:t>
            </a:r>
            <a:r>
              <a:rPr lang="en-US" sz="3200" dirty="0" err="1" smtClean="0"/>
              <a:t>kiradi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 </a:t>
            </a:r>
            <a:r>
              <a:rPr lang="en-US" sz="3200" dirty="0" err="1" smtClean="0"/>
              <a:t>unda</a:t>
            </a:r>
            <a:r>
              <a:rPr lang="en-US" sz="3200" dirty="0" smtClean="0"/>
              <a:t> biz </a:t>
            </a:r>
            <a:r>
              <a:rPr lang="en-US" sz="3200" dirty="0" err="1" smtClean="0"/>
              <a:t>shifirlanishi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bo’lgan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ma’lumotimizni</a:t>
            </a:r>
            <a:r>
              <a:rPr lang="en-US" sz="3200" dirty="0" smtClean="0"/>
              <a:t> </a:t>
            </a:r>
            <a:r>
              <a:rPr lang="en-US" sz="3200" dirty="0" err="1" smtClean="0"/>
              <a:t>jadval</a:t>
            </a:r>
            <a:r>
              <a:rPr lang="en-US" sz="3200" dirty="0" smtClean="0"/>
              <a:t> </a:t>
            </a:r>
            <a:r>
              <a:rPr lang="en-US" sz="3200" dirty="0" err="1" smtClean="0"/>
              <a:t>yordamida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shifirlaymiz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 </a:t>
            </a:r>
            <a:r>
              <a:rPr lang="en-US" sz="3200" dirty="0" err="1" smtClean="0"/>
              <a:t>ustuniga</a:t>
            </a:r>
            <a:r>
              <a:rPr lang="en-US" sz="3200" dirty="0" smtClean="0"/>
              <a:t> </a:t>
            </a:r>
            <a:r>
              <a:rPr lang="en-US" sz="3200" dirty="0" err="1" smtClean="0"/>
              <a:t>joylashtirib</a:t>
            </a:r>
            <a:r>
              <a:rPr lang="en-US" sz="3200" dirty="0" smtClean="0"/>
              <a:t> </a:t>
            </a:r>
            <a:r>
              <a:rPr lang="en-US" sz="3200" dirty="0" err="1" smtClean="0"/>
              <a:t>satriga</a:t>
            </a:r>
            <a:r>
              <a:rPr lang="en-US" sz="3200" dirty="0" smtClean="0"/>
              <a:t> </a:t>
            </a:r>
            <a:r>
              <a:rPr lang="en-US" sz="3200" dirty="0" err="1" smtClean="0"/>
              <a:t>o’qimiz</a:t>
            </a:r>
            <a:r>
              <a:rPr lang="en-US" sz="3200" dirty="0" smtClean="0"/>
              <a:t>. Biz </a:t>
            </a:r>
            <a:r>
              <a:rPr lang="en-US" sz="3200" dirty="0" err="1" smtClean="0"/>
              <a:t>misol</a:t>
            </a:r>
            <a:r>
              <a:rPr lang="en-US" sz="3200" dirty="0" smtClean="0"/>
              <a:t> </a:t>
            </a:r>
            <a:r>
              <a:rPr lang="en-US" sz="3200" dirty="0" err="1" smtClean="0"/>
              <a:t>sifatida</a:t>
            </a:r>
            <a:r>
              <a:rPr lang="en-US" sz="3200" dirty="0" smtClean="0"/>
              <a:t> “INFORMATIK” </a:t>
            </a:r>
            <a:r>
              <a:rPr lang="en-US" sz="3200" dirty="0" err="1" smtClean="0"/>
              <a:t>so’zini</a:t>
            </a:r>
            <a:r>
              <a:rPr lang="en-US" sz="3200" dirty="0" smtClean="0"/>
              <a:t> </a:t>
            </a:r>
            <a:r>
              <a:rPr lang="en-US" sz="3200" dirty="0" err="1" smtClean="0"/>
              <a:t>ko’rib</a:t>
            </a:r>
            <a:r>
              <a:rPr lang="en-US" sz="3200" dirty="0" smtClean="0"/>
              <a:t> </a:t>
            </a:r>
            <a:r>
              <a:rPr lang="en-US" sz="3200" dirty="0" err="1" smtClean="0"/>
              <a:t>chiqamiz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123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Shifirlash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875871"/>
              </p:ext>
            </p:extLst>
          </p:nvPr>
        </p:nvGraphicFramePr>
        <p:xfrm>
          <a:off x="1043608" y="2060848"/>
          <a:ext cx="7416823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7"/>
                <a:gridCol w="1236137"/>
                <a:gridCol w="1226815"/>
                <a:gridCol w="1245460"/>
                <a:gridCol w="1236137"/>
                <a:gridCol w="1236137"/>
              </a:tblGrid>
              <a:tr h="840093"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ru-RU" sz="3200" dirty="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501317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Shifir</a:t>
            </a:r>
            <a:r>
              <a:rPr lang="en-US" sz="3200" dirty="0" smtClean="0"/>
              <a:t> </a:t>
            </a:r>
            <a:r>
              <a:rPr lang="en-US" sz="3200" dirty="0" err="1" smtClean="0"/>
              <a:t>matn</a:t>
            </a:r>
            <a:r>
              <a:rPr lang="en-US" sz="3200" dirty="0" smtClean="0"/>
              <a:t>=</a:t>
            </a:r>
            <a:r>
              <a:rPr lang="en-US" sz="3200" dirty="0" err="1" smtClean="0"/>
              <a:t>ifraiknomtk</a:t>
            </a:r>
            <a:r>
              <a:rPr lang="en-US" sz="3200" dirty="0" smtClean="0"/>
              <a:t>. </a:t>
            </a:r>
            <a:r>
              <a:rPr lang="en-US" sz="3200" dirty="0" err="1" smtClean="0"/>
              <a:t>Ustun</a:t>
            </a:r>
            <a:r>
              <a:rPr lang="en-US" sz="3200" dirty="0" smtClean="0"/>
              <a:t>=2;satr=5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718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Deshifirlash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Deshifirlash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bizga</a:t>
            </a:r>
            <a:r>
              <a:rPr lang="en-US" dirty="0" smtClean="0"/>
              <a:t> </a:t>
            </a:r>
            <a:r>
              <a:rPr lang="en-US" dirty="0" err="1" smtClean="0"/>
              <a:t>shifir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jadvalning</a:t>
            </a:r>
            <a:r>
              <a:rPr lang="en-US" dirty="0" smtClean="0"/>
              <a:t> </a:t>
            </a:r>
            <a:r>
              <a:rPr lang="en-US" dirty="0" err="1" smtClean="0"/>
              <a:t>o’lchami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. </a:t>
            </a:r>
            <a:r>
              <a:rPr lang="en-US" dirty="0" err="1" smtClean="0"/>
              <a:t>Bizning</a:t>
            </a:r>
            <a:r>
              <a:rPr lang="en-US" dirty="0" smtClean="0"/>
              <a:t> </a:t>
            </a:r>
            <a:r>
              <a:rPr lang="en-US" dirty="0" err="1" smtClean="0"/>
              <a:t>shifirlashimiz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matn,jadval</a:t>
            </a:r>
            <a:r>
              <a:rPr lang="en-US" dirty="0" smtClean="0"/>
              <a:t> </a:t>
            </a:r>
            <a:r>
              <a:rPr lang="en-US" dirty="0" err="1" smtClean="0"/>
              <a:t>ustuni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satri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 </a:t>
            </a:r>
            <a:r>
              <a:rPr lang="en-US" dirty="0" err="1" smtClean="0"/>
              <a:t>bizning</a:t>
            </a:r>
            <a:r>
              <a:rPr lang="en-US" dirty="0" smtClean="0"/>
              <a:t> </a:t>
            </a:r>
            <a:r>
              <a:rPr lang="en-US" dirty="0" err="1" smtClean="0"/>
              <a:t>shifir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ustun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satri</a:t>
            </a:r>
            <a:r>
              <a:rPr lang="en-US" dirty="0" smtClean="0"/>
              <a:t> </a:t>
            </a:r>
            <a:r>
              <a:rPr lang="en-US" dirty="0" err="1" smtClean="0"/>
              <a:t>aniq</a:t>
            </a:r>
            <a:r>
              <a:rPr lang="en-US" dirty="0" smtClean="0"/>
              <a:t>.  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70890"/>
              </p:ext>
            </p:extLst>
          </p:nvPr>
        </p:nvGraphicFramePr>
        <p:xfrm>
          <a:off x="1187624" y="4077072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Xulosa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  </a:t>
            </a:r>
            <a:r>
              <a:rPr lang="en-US" dirty="0" err="1"/>
              <a:t>O</a:t>
            </a:r>
            <a:r>
              <a:rPr lang="en-US" dirty="0" err="1" smtClean="0"/>
              <a:t>’rin</a:t>
            </a:r>
            <a:r>
              <a:rPr lang="en-US" dirty="0" smtClean="0"/>
              <a:t> </a:t>
            </a:r>
            <a:r>
              <a:rPr lang="en-US" dirty="0" err="1" smtClean="0"/>
              <a:t>almashtirish</a:t>
            </a:r>
            <a:r>
              <a:rPr lang="en-US" dirty="0" smtClean="0"/>
              <a:t> </a:t>
            </a:r>
            <a:r>
              <a:rPr lang="en-US" dirty="0" err="1" smtClean="0"/>
              <a:t>shifirlash</a:t>
            </a:r>
            <a:r>
              <a:rPr lang="en-US" dirty="0" smtClean="0"/>
              <a:t> </a:t>
            </a:r>
            <a:r>
              <a:rPr lang="en-US" dirty="0" err="1" smtClean="0"/>
              <a:t>algorotimi</a:t>
            </a:r>
            <a:r>
              <a:rPr lang="en-US" dirty="0" smtClean="0"/>
              <a:t> </a:t>
            </a:r>
            <a:r>
              <a:rPr lang="en-US" dirty="0" err="1" smtClean="0"/>
              <a:t>kamchiliklari</a:t>
            </a:r>
            <a:r>
              <a:rPr lang="en-US" dirty="0" smtClean="0"/>
              <a:t> </a:t>
            </a:r>
            <a:r>
              <a:rPr lang="en-US" dirty="0" err="1" smtClean="0"/>
              <a:t>bor</a:t>
            </a:r>
            <a:r>
              <a:rPr lang="en-US" dirty="0" smtClean="0"/>
              <a:t> </a:t>
            </a:r>
            <a:r>
              <a:rPr lang="en-US" dirty="0" err="1" smtClean="0"/>
              <a:t>ular</a:t>
            </a:r>
            <a:r>
              <a:rPr lang="en-US" dirty="0" smtClean="0"/>
              <a:t> </a:t>
            </a:r>
            <a:r>
              <a:rPr lang="en-US" dirty="0" err="1" smtClean="0"/>
              <a:t>quyidagilar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Shifir</a:t>
            </a:r>
            <a:r>
              <a:rPr lang="en-US" dirty="0" smtClean="0"/>
              <a:t> </a:t>
            </a:r>
            <a:r>
              <a:rPr lang="en-US" dirty="0" err="1" smtClean="0"/>
              <a:t>matnni</a:t>
            </a:r>
            <a:r>
              <a:rPr lang="en-US" dirty="0" smtClean="0"/>
              <a:t> </a:t>
            </a:r>
            <a:r>
              <a:rPr lang="en-US" dirty="0" err="1" smtClean="0"/>
              <a:t>tutib</a:t>
            </a:r>
            <a:r>
              <a:rPr lang="en-US" dirty="0" smtClean="0"/>
              <a:t> </a:t>
            </a:r>
            <a:r>
              <a:rPr lang="en-US" dirty="0" err="1" smtClean="0"/>
              <a:t>olgan</a:t>
            </a:r>
            <a:r>
              <a:rPr lang="en-US" dirty="0" smtClean="0"/>
              <a:t> </a:t>
            </a:r>
            <a:r>
              <a:rPr lang="en-US" dirty="0" err="1" smtClean="0"/>
              <a:t>inson</a:t>
            </a:r>
            <a:r>
              <a:rPr lang="en-US" dirty="0" smtClean="0"/>
              <a:t> </a:t>
            </a:r>
            <a:r>
              <a:rPr lang="en-US" dirty="0" err="1" smtClean="0"/>
              <a:t>kombinatsiya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qilib</a:t>
            </a:r>
            <a:r>
              <a:rPr lang="en-US" dirty="0" smtClean="0"/>
              <a:t> </a:t>
            </a:r>
            <a:r>
              <a:rPr lang="en-US" dirty="0" err="1" smtClean="0"/>
              <a:t>olishi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8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</TotalTime>
  <Words>132</Words>
  <Application>Microsoft Office PowerPoint</Application>
  <PresentationFormat>Экран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O’rin almashtirish</vt:lpstr>
      <vt:lpstr>Shifirlash </vt:lpstr>
      <vt:lpstr>Deshifirlash </vt:lpstr>
      <vt:lpstr>Xulosa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O’rin almashtirish</dc:title>
  <dc:creator>Doniyorbek</dc:creator>
  <cp:lastModifiedBy>Doniyorbek</cp:lastModifiedBy>
  <cp:revision>9</cp:revision>
  <dcterms:created xsi:type="dcterms:W3CDTF">2019-03-10T09:29:06Z</dcterms:created>
  <dcterms:modified xsi:type="dcterms:W3CDTF">2019-03-10T10:21:14Z</dcterms:modified>
</cp:coreProperties>
</file>