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61" r:id="rId2"/>
    <p:sldId id="258" r:id="rId3"/>
    <p:sldId id="259" r:id="rId4"/>
    <p:sldId id="264" r:id="rId5"/>
    <p:sldId id="263" r:id="rId6"/>
    <p:sldId id="265" r:id="rId7"/>
    <p:sldId id="266" r:id="rId8"/>
    <p:sldId id="267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94660"/>
  </p:normalViewPr>
  <p:slideViewPr>
    <p:cSldViewPr>
      <p:cViewPr varScale="1">
        <p:scale>
          <a:sx n="69" d="100"/>
          <a:sy n="69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D3BF-C3A0-4822-BC2D-0FC96F0B8194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4081-C486-4210-AD89-E1511C16D2C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D3BF-C3A0-4822-BC2D-0FC96F0B8194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4081-C486-4210-AD89-E1511C16D2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D3BF-C3A0-4822-BC2D-0FC96F0B8194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4081-C486-4210-AD89-E1511C16D2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D3BF-C3A0-4822-BC2D-0FC96F0B8194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4081-C486-4210-AD89-E1511C16D2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D3BF-C3A0-4822-BC2D-0FC96F0B8194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BD14081-C486-4210-AD89-E1511C16D2C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D3BF-C3A0-4822-BC2D-0FC96F0B8194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4081-C486-4210-AD89-E1511C16D2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D3BF-C3A0-4822-BC2D-0FC96F0B8194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4081-C486-4210-AD89-E1511C16D2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D3BF-C3A0-4822-BC2D-0FC96F0B8194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4081-C486-4210-AD89-E1511C16D2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D3BF-C3A0-4822-BC2D-0FC96F0B8194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4081-C486-4210-AD89-E1511C16D2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D3BF-C3A0-4822-BC2D-0FC96F0B8194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4081-C486-4210-AD89-E1511C16D2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BD3BF-C3A0-4822-BC2D-0FC96F0B8194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4081-C486-4210-AD89-E1511C16D2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77BD3BF-C3A0-4822-BC2D-0FC96F0B8194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BD14081-C486-4210-AD89-E1511C16D2CD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Sehrli</a:t>
            </a:r>
            <a:r>
              <a:rPr lang="en-US" dirty="0" smtClean="0"/>
              <a:t> </a:t>
            </a:r>
            <a:r>
              <a:rPr lang="en-US" dirty="0" err="1" smtClean="0"/>
              <a:t>kvadrat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3200" dirty="0" err="1" smtClean="0"/>
              <a:t>Sehrli</a:t>
            </a:r>
            <a:r>
              <a:rPr lang="en-US" sz="3200" dirty="0" smtClean="0"/>
              <a:t> </a:t>
            </a:r>
            <a:r>
              <a:rPr lang="en-US" sz="3200" dirty="0" err="1" smtClean="0"/>
              <a:t>kvadrat</a:t>
            </a:r>
            <a:r>
              <a:rPr lang="en-US" sz="3200" dirty="0" smtClean="0"/>
              <a:t> – </a:t>
            </a:r>
            <a:r>
              <a:rPr lang="en-US" sz="3200" dirty="0" err="1" smtClean="0"/>
              <a:t>axborotlarni</a:t>
            </a:r>
            <a:r>
              <a:rPr lang="en-US" sz="3200" dirty="0" smtClean="0"/>
              <a:t> </a:t>
            </a:r>
            <a:r>
              <a:rPr lang="en-US" sz="3200" dirty="0" err="1" smtClean="0"/>
              <a:t>shifirlash</a:t>
            </a:r>
            <a:r>
              <a:rPr lang="en-US" sz="3200" dirty="0" smtClean="0"/>
              <a:t> </a:t>
            </a:r>
            <a:r>
              <a:rPr lang="en-US" sz="3200" dirty="0" err="1" smtClean="0"/>
              <a:t>algoritmlaridan</a:t>
            </a:r>
            <a:r>
              <a:rPr lang="en-US" sz="3200" dirty="0" smtClean="0"/>
              <a:t> </a:t>
            </a:r>
            <a:r>
              <a:rPr lang="en-US" sz="3200" dirty="0" err="1" smtClean="0"/>
              <a:t>biri</a:t>
            </a:r>
            <a:r>
              <a:rPr lang="en-US" sz="3200" dirty="0" smtClean="0"/>
              <a:t> </a:t>
            </a:r>
            <a:r>
              <a:rPr lang="en-US" sz="3200" dirty="0" err="1"/>
              <a:t>bo’lib</a:t>
            </a:r>
            <a:r>
              <a:rPr lang="en-US" sz="3200" dirty="0"/>
              <a:t> u </a:t>
            </a:r>
            <a:r>
              <a:rPr lang="en-US" sz="3200" dirty="0" err="1" smtClean="0"/>
              <a:t>Simmetirik</a:t>
            </a:r>
            <a:r>
              <a:rPr lang="en-US" sz="3200" dirty="0" smtClean="0"/>
              <a:t> </a:t>
            </a:r>
            <a:r>
              <a:rPr lang="en-US" sz="3200" dirty="0" err="1" smtClean="0"/>
              <a:t>shifirlash</a:t>
            </a:r>
            <a:r>
              <a:rPr lang="en-US" sz="3200" dirty="0" smtClean="0"/>
              <a:t> </a:t>
            </a:r>
            <a:r>
              <a:rPr lang="en-US" sz="3200" dirty="0" err="1" smtClean="0"/>
              <a:t>algoritimlaridan</a:t>
            </a:r>
            <a:r>
              <a:rPr lang="en-US" sz="3200" dirty="0" smtClean="0"/>
              <a:t> </a:t>
            </a:r>
            <a:r>
              <a:rPr lang="en-US" sz="3200" dirty="0" err="1"/>
              <a:t>hisoblanadi</a:t>
            </a:r>
            <a:r>
              <a:rPr lang="en-US" sz="3200" dirty="0"/>
              <a:t>. Biz </a:t>
            </a:r>
            <a:r>
              <a:rPr lang="en-US" sz="3200" dirty="0" err="1"/>
              <a:t>sehrli</a:t>
            </a:r>
            <a:r>
              <a:rPr lang="en-US" sz="3200" dirty="0"/>
              <a:t> </a:t>
            </a:r>
            <a:r>
              <a:rPr lang="en-US" sz="3200" dirty="0" err="1"/>
              <a:t>kvadrat</a:t>
            </a:r>
            <a:r>
              <a:rPr lang="en-US" sz="3200" dirty="0"/>
              <a:t> </a:t>
            </a:r>
            <a:r>
              <a:rPr lang="en-US" sz="3200" dirty="0" err="1"/>
              <a:t>orqali</a:t>
            </a:r>
            <a:r>
              <a:rPr lang="en-US" sz="3200" dirty="0"/>
              <a:t> </a:t>
            </a:r>
            <a:r>
              <a:rPr lang="en-US" sz="3200" dirty="0" err="1"/>
              <a:t>ma’lumotlarni</a:t>
            </a:r>
            <a:r>
              <a:rPr lang="en-US" sz="3200" dirty="0"/>
              <a:t> </a:t>
            </a:r>
            <a:r>
              <a:rPr lang="en-US" sz="3200" dirty="0" err="1"/>
              <a:t>shifirlaganimizda</a:t>
            </a:r>
            <a:r>
              <a:rPr lang="en-US" sz="3200" dirty="0"/>
              <a:t> </a:t>
            </a:r>
            <a:r>
              <a:rPr lang="en-US" sz="3200" dirty="0" err="1"/>
              <a:t>bizga</a:t>
            </a:r>
            <a:r>
              <a:rPr lang="en-US" sz="3200" dirty="0"/>
              <a:t> </a:t>
            </a:r>
            <a:r>
              <a:rPr lang="en-US" sz="3200" dirty="0" err="1"/>
              <a:t>sehrli</a:t>
            </a:r>
            <a:r>
              <a:rPr lang="en-US" sz="3200" dirty="0"/>
              <a:t> </a:t>
            </a:r>
            <a:r>
              <a:rPr lang="en-US" sz="3200" dirty="0" err="1"/>
              <a:t>kvadrat</a:t>
            </a:r>
            <a:r>
              <a:rPr lang="en-US" sz="3200" dirty="0"/>
              <a:t> </a:t>
            </a:r>
            <a:r>
              <a:rPr lang="en-US" sz="3200" dirty="0" err="1"/>
              <a:t>va</a:t>
            </a:r>
            <a:r>
              <a:rPr lang="en-US" sz="3200" dirty="0"/>
              <a:t> </a:t>
            </a:r>
            <a:r>
              <a:rPr lang="en-US" sz="3200" dirty="0" err="1"/>
              <a:t>matn</a:t>
            </a:r>
            <a:r>
              <a:rPr lang="en-US" sz="3200" dirty="0"/>
              <a:t> </a:t>
            </a:r>
            <a:r>
              <a:rPr lang="en-US" sz="3200" dirty="0" err="1"/>
              <a:t>kerak</a:t>
            </a:r>
            <a:r>
              <a:rPr lang="en-US" sz="3200" dirty="0"/>
              <a:t> </a:t>
            </a:r>
            <a:r>
              <a:rPr lang="en-US" sz="3200" dirty="0" err="1"/>
              <a:t>bo’ladi</a:t>
            </a:r>
            <a:r>
              <a:rPr lang="en-US" sz="3200" dirty="0" smtClean="0"/>
              <a:t>.  Biz </a:t>
            </a:r>
            <a:r>
              <a:rPr lang="en-US" sz="3200" dirty="0" err="1" smtClean="0"/>
              <a:t>avval</a:t>
            </a:r>
            <a:r>
              <a:rPr lang="en-US" sz="3200" dirty="0" smtClean="0"/>
              <a:t> </a:t>
            </a:r>
            <a:r>
              <a:rPr lang="en-US" sz="3200" dirty="0" err="1" smtClean="0"/>
              <a:t>matnimizning</a:t>
            </a:r>
            <a:r>
              <a:rPr lang="en-US" sz="3200" dirty="0" smtClean="0"/>
              <a:t> </a:t>
            </a:r>
            <a:r>
              <a:rPr lang="en-US" sz="3200" dirty="0" err="1" smtClean="0"/>
              <a:t>o’lchamini</a:t>
            </a:r>
            <a:r>
              <a:rPr lang="en-US" sz="3200" dirty="0" smtClean="0"/>
              <a:t> </a:t>
            </a:r>
            <a:r>
              <a:rPr lang="en-US" sz="3200" dirty="0" err="1" smtClean="0"/>
              <a:t>bilishimiz</a:t>
            </a:r>
            <a:r>
              <a:rPr lang="en-US" sz="3200" dirty="0" smtClean="0"/>
              <a:t> </a:t>
            </a:r>
            <a:r>
              <a:rPr lang="en-US" sz="3200" dirty="0" err="1" smtClean="0"/>
              <a:t>kerak</a:t>
            </a:r>
            <a:r>
              <a:rPr lang="en-US" sz="3200" dirty="0" smtClean="0"/>
              <a:t> 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4125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330167"/>
              </p:ext>
            </p:extLst>
          </p:nvPr>
        </p:nvGraphicFramePr>
        <p:xfrm>
          <a:off x="304800" y="304800"/>
          <a:ext cx="82296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6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60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err="1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err="1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2743200"/>
            <a:ext cx="868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Mana</a:t>
            </a:r>
            <a:r>
              <a:rPr lang="en-US" sz="2800" dirty="0" smtClean="0">
                <a:solidFill>
                  <a:schemeClr val="bg1"/>
                </a:solidFill>
              </a:rPr>
              <a:t> biz </a:t>
            </a:r>
            <a:r>
              <a:rPr lang="en-US" sz="2800" dirty="0" err="1" smtClean="0">
                <a:solidFill>
                  <a:schemeClr val="bg1"/>
                </a:solidFill>
              </a:rPr>
              <a:t>Matnimizi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avval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shifirlab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keyin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deshifirladik</a:t>
            </a:r>
            <a:r>
              <a:rPr lang="en-US" sz="2800" dirty="0" smtClean="0">
                <a:solidFill>
                  <a:schemeClr val="bg1"/>
                </a:solidFill>
              </a:rPr>
              <a:t>. Ana </a:t>
            </a:r>
            <a:r>
              <a:rPr lang="en-US" sz="2800" dirty="0" err="1" smtClean="0">
                <a:solidFill>
                  <a:schemeClr val="bg1"/>
                </a:solidFill>
              </a:rPr>
              <a:t>endi</a:t>
            </a:r>
            <a:r>
              <a:rPr lang="en-US" sz="2800" dirty="0" smtClean="0">
                <a:solidFill>
                  <a:schemeClr val="bg1"/>
                </a:solidFill>
              </a:rPr>
              <a:t> biz </a:t>
            </a:r>
            <a:r>
              <a:rPr lang="en-US" sz="2800" dirty="0" err="1" smtClean="0">
                <a:solidFill>
                  <a:schemeClr val="bg1"/>
                </a:solidFill>
              </a:rPr>
              <a:t>e’tibor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berishimiz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kerak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bo’lgan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jihatlar</a:t>
            </a:r>
            <a:r>
              <a:rPr lang="en-US" sz="2800" dirty="0" smtClean="0">
                <a:solidFill>
                  <a:schemeClr val="bg1"/>
                </a:solidFill>
              </a:rPr>
              <a:t> ham </a:t>
            </a:r>
            <a:r>
              <a:rPr lang="en-US" sz="2800" dirty="0" err="1" smtClean="0">
                <a:solidFill>
                  <a:schemeClr val="bg1"/>
                </a:solidFill>
              </a:rPr>
              <a:t>borki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Ularni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quyida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ko’rib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chiqamiz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Biz </a:t>
            </a:r>
            <a:r>
              <a:rPr lang="en-US" sz="2800" dirty="0" err="1" smtClean="0">
                <a:solidFill>
                  <a:schemeClr val="bg1"/>
                </a:solidFill>
              </a:rPr>
              <a:t>shifirlagan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jarayonimizda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matnni</a:t>
            </a:r>
            <a:r>
              <a:rPr lang="en-US" sz="2800" dirty="0" smtClean="0">
                <a:solidFill>
                  <a:schemeClr val="bg1"/>
                </a:solidFill>
              </a:rPr>
              <a:t> 9 ta </a:t>
            </a:r>
            <a:r>
              <a:rPr lang="en-US" sz="2800" dirty="0" err="1" smtClean="0">
                <a:solidFill>
                  <a:schemeClr val="bg1"/>
                </a:solidFill>
              </a:rPr>
              <a:t>harfdan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iborat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ya’ni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kvadratni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katagiga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mos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keladigon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so’zni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oldik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biroq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barcha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matnlar</a:t>
            </a:r>
            <a:r>
              <a:rPr lang="en-US" sz="2800" dirty="0" smtClean="0">
                <a:solidFill>
                  <a:schemeClr val="bg1"/>
                </a:solidFill>
              </a:rPr>
              <a:t> ham </a:t>
            </a:r>
            <a:r>
              <a:rPr lang="en-US" sz="2800" dirty="0" err="1" smtClean="0">
                <a:solidFill>
                  <a:schemeClr val="bg1"/>
                </a:solidFill>
              </a:rPr>
              <a:t>qandaydir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sonning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kvadratiga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mos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bo’lavermaydi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47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2400"/>
            <a:ext cx="7772400" cy="6156960"/>
          </a:xfrm>
        </p:spPr>
        <p:txBody>
          <a:bodyPr/>
          <a:lstStyle/>
          <a:p>
            <a:pPr marL="13716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Ya’na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muammo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borki</a:t>
            </a:r>
            <a:r>
              <a:rPr lang="en-US" dirty="0" smtClean="0">
                <a:solidFill>
                  <a:schemeClr val="bg1"/>
                </a:solidFill>
              </a:rPr>
              <a:t> u biz </a:t>
            </a:r>
            <a:r>
              <a:rPr lang="en-US" dirty="0" err="1" smtClean="0">
                <a:solidFill>
                  <a:schemeClr val="bg1"/>
                </a:solidFill>
              </a:rPr>
              <a:t>sehrli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kvadratni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qayerdan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qanday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to’ldirishni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bildik</a:t>
            </a:r>
            <a:r>
              <a:rPr lang="en-US" dirty="0" smtClean="0">
                <a:solidFill>
                  <a:schemeClr val="bg1"/>
                </a:solidFill>
              </a:rPr>
              <a:t>  biz </a:t>
            </a:r>
            <a:r>
              <a:rPr lang="en-US" dirty="0" err="1" smtClean="0">
                <a:solidFill>
                  <a:schemeClr val="bg1"/>
                </a:solidFill>
              </a:rPr>
              <a:t>kvadratni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qolgan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sakkizta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katakchasidan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boshlashimiz</a:t>
            </a:r>
            <a:r>
              <a:rPr lang="en-US" dirty="0" smtClean="0">
                <a:solidFill>
                  <a:schemeClr val="bg1"/>
                </a:solidFill>
              </a:rPr>
              <a:t> ham </a:t>
            </a:r>
            <a:r>
              <a:rPr lang="en-US" dirty="0" err="1" smtClean="0">
                <a:solidFill>
                  <a:schemeClr val="bg1"/>
                </a:solidFill>
              </a:rPr>
              <a:t>mumkin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ya’na</a:t>
            </a:r>
            <a:r>
              <a:rPr lang="en-US" dirty="0" smtClean="0">
                <a:solidFill>
                  <a:schemeClr val="bg1"/>
                </a:solidFill>
              </a:rPr>
              <a:t> biz </a:t>
            </a:r>
            <a:r>
              <a:rPr lang="en-US" dirty="0" err="1" smtClean="0">
                <a:solidFill>
                  <a:schemeClr val="bg1"/>
                </a:solidFill>
              </a:rPr>
              <a:t>hohlasak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o’ng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tomonga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yurish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orqali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hohlasak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o’ng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tomonga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yurish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orqali</a:t>
            </a:r>
            <a:r>
              <a:rPr lang="en-US" dirty="0" smtClean="0">
                <a:solidFill>
                  <a:schemeClr val="bg1"/>
                </a:solidFill>
              </a:rPr>
              <a:t> ham </a:t>
            </a:r>
            <a:r>
              <a:rPr lang="en-US" dirty="0" err="1" smtClean="0">
                <a:solidFill>
                  <a:schemeClr val="bg1"/>
                </a:solidFill>
              </a:rPr>
              <a:t>to’ldirsak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bo’ladi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ya’ni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shifirlashning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ko’plab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usuli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bo’ladi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13716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3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990600"/>
            <a:ext cx="8229600" cy="38100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156960"/>
          </a:xfrm>
        </p:spPr>
        <p:txBody>
          <a:bodyPr>
            <a:normAutofit fontScale="92500"/>
          </a:bodyPr>
          <a:lstStyle/>
          <a:p>
            <a:pPr marL="137160" indent="0">
              <a:buNone/>
            </a:pPr>
            <a:r>
              <a:rPr lang="en-US" sz="3200" dirty="0" err="1" smtClean="0"/>
              <a:t>Keyin</a:t>
            </a:r>
            <a:r>
              <a:rPr lang="en-US" sz="3200" dirty="0" smtClean="0"/>
              <a:t> biz </a:t>
            </a:r>
            <a:r>
              <a:rPr lang="en-US" sz="3200" dirty="0" err="1" smtClean="0"/>
              <a:t>ma’lumotimizning</a:t>
            </a:r>
            <a:r>
              <a:rPr lang="en-US" sz="3200" dirty="0" smtClean="0"/>
              <a:t> </a:t>
            </a:r>
            <a:r>
              <a:rPr lang="en-US" sz="3200" dirty="0" err="1" smtClean="0"/>
              <a:t>uzunligiga</a:t>
            </a:r>
            <a:r>
              <a:rPr lang="en-US" sz="3200" dirty="0" smtClean="0"/>
              <a:t> </a:t>
            </a:r>
            <a:r>
              <a:rPr lang="en-US" sz="3200" dirty="0" err="1" smtClean="0"/>
              <a:t>qaragan</a:t>
            </a:r>
            <a:r>
              <a:rPr lang="en-US" sz="3200" dirty="0" smtClean="0"/>
              <a:t> </a:t>
            </a:r>
            <a:r>
              <a:rPr lang="en-US" sz="3200" dirty="0" err="1" smtClean="0"/>
              <a:t>holda</a:t>
            </a:r>
            <a:r>
              <a:rPr lang="en-US" sz="3200" dirty="0" smtClean="0"/>
              <a:t> </a:t>
            </a:r>
            <a:r>
              <a:rPr lang="en-US" sz="3200" dirty="0" err="1" smtClean="0"/>
              <a:t>sehrli</a:t>
            </a:r>
            <a:r>
              <a:rPr lang="en-US" sz="3200" dirty="0" smtClean="0"/>
              <a:t> </a:t>
            </a:r>
            <a:r>
              <a:rPr lang="en-US" sz="3200" dirty="0" err="1" smtClean="0"/>
              <a:t>kvadrat</a:t>
            </a:r>
            <a:r>
              <a:rPr lang="en-US" sz="3200" dirty="0" smtClean="0"/>
              <a:t> </a:t>
            </a:r>
            <a:r>
              <a:rPr lang="en-US" sz="3200" dirty="0" err="1" smtClean="0"/>
              <a:t>tanlaymiz</a:t>
            </a:r>
            <a:r>
              <a:rPr lang="en-US" sz="3200" dirty="0" smtClean="0"/>
              <a:t> </a:t>
            </a:r>
            <a:r>
              <a:rPr lang="en-US" sz="3200" dirty="0" err="1" smtClean="0"/>
              <a:t>ya’ni</a:t>
            </a:r>
            <a:r>
              <a:rPr lang="en-US" sz="3200" dirty="0" smtClean="0"/>
              <a:t> </a:t>
            </a:r>
            <a:r>
              <a:rPr lang="en-US" sz="3200" dirty="0" err="1" smtClean="0"/>
              <a:t>bizning</a:t>
            </a:r>
            <a:r>
              <a:rPr lang="en-US" sz="3200" dirty="0" smtClean="0"/>
              <a:t> </a:t>
            </a:r>
            <a:r>
              <a:rPr lang="en-US" sz="3200" dirty="0" err="1" smtClean="0"/>
              <a:t>ma’lumotizning</a:t>
            </a:r>
            <a:r>
              <a:rPr lang="en-US" sz="3200" dirty="0" smtClean="0"/>
              <a:t> </a:t>
            </a:r>
            <a:r>
              <a:rPr lang="en-US" sz="3200" dirty="0" err="1" smtClean="0"/>
              <a:t>har</a:t>
            </a:r>
            <a:r>
              <a:rPr lang="en-US" sz="3200" dirty="0" smtClean="0"/>
              <a:t> </a:t>
            </a:r>
            <a:r>
              <a:rPr lang="en-US" sz="3200" dirty="0" err="1" smtClean="0"/>
              <a:t>bir</a:t>
            </a:r>
            <a:r>
              <a:rPr lang="en-US" sz="3200" dirty="0" smtClean="0"/>
              <a:t> </a:t>
            </a:r>
            <a:r>
              <a:rPr lang="en-US" sz="3200" dirty="0" err="1" smtClean="0"/>
              <a:t>belgisi</a:t>
            </a:r>
            <a:r>
              <a:rPr lang="en-US" sz="3200" dirty="0" smtClean="0"/>
              <a:t> </a:t>
            </a:r>
            <a:r>
              <a:rPr lang="en-US" sz="3200" dirty="0" err="1" smtClean="0"/>
              <a:t>bitta</a:t>
            </a:r>
            <a:r>
              <a:rPr lang="en-US" sz="3200" dirty="0" smtClean="0"/>
              <a:t> </a:t>
            </a:r>
            <a:r>
              <a:rPr lang="en-US" sz="3200" dirty="0" err="1" smtClean="0"/>
              <a:t>katakchani</a:t>
            </a:r>
            <a:r>
              <a:rPr lang="en-US" sz="3200" dirty="0" smtClean="0"/>
              <a:t> band </a:t>
            </a:r>
            <a:r>
              <a:rPr lang="en-US" sz="3200" dirty="0" err="1" smtClean="0"/>
              <a:t>qiladi</a:t>
            </a:r>
            <a:r>
              <a:rPr lang="en-US" sz="3200" dirty="0" smtClean="0"/>
              <a:t> </a:t>
            </a:r>
            <a:r>
              <a:rPr lang="en-US" sz="3200" dirty="0" err="1" smtClean="0"/>
              <a:t>shunga</a:t>
            </a:r>
            <a:r>
              <a:rPr lang="en-US" sz="3200" dirty="0" smtClean="0"/>
              <a:t> </a:t>
            </a:r>
            <a:r>
              <a:rPr lang="en-US" sz="3200" dirty="0" err="1" smtClean="0"/>
              <a:t>e’tibor</a:t>
            </a:r>
            <a:r>
              <a:rPr lang="en-US" sz="3200" dirty="0" smtClean="0"/>
              <a:t> </a:t>
            </a:r>
            <a:r>
              <a:rPr lang="en-US" sz="3200" dirty="0" err="1" smtClean="0"/>
              <a:t>bergan</a:t>
            </a:r>
            <a:r>
              <a:rPr lang="en-US" sz="3200" dirty="0" smtClean="0"/>
              <a:t> </a:t>
            </a:r>
            <a:r>
              <a:rPr lang="en-US" sz="3200" dirty="0" err="1" smtClean="0"/>
              <a:t>holda</a:t>
            </a:r>
            <a:r>
              <a:rPr lang="en-US" sz="3200" dirty="0" smtClean="0"/>
              <a:t> </a:t>
            </a:r>
            <a:r>
              <a:rPr lang="en-US" sz="3200" dirty="0" err="1" smtClean="0"/>
              <a:t>tanlaymiz</a:t>
            </a:r>
            <a:r>
              <a:rPr lang="en-US" sz="3200" dirty="0" smtClean="0"/>
              <a:t>. </a:t>
            </a:r>
            <a:r>
              <a:rPr lang="en-US" sz="3200" dirty="0" err="1" smtClean="0"/>
              <a:t>Misol</a:t>
            </a:r>
            <a:r>
              <a:rPr lang="en-US" sz="3200" dirty="0" smtClean="0"/>
              <a:t> </a:t>
            </a:r>
            <a:r>
              <a:rPr lang="en-US" sz="3200" dirty="0" err="1" smtClean="0"/>
              <a:t>uchun</a:t>
            </a:r>
            <a:r>
              <a:rPr lang="en-US" sz="3200" dirty="0" smtClean="0"/>
              <a:t> agar </a:t>
            </a:r>
            <a:r>
              <a:rPr lang="en-US" sz="3200" dirty="0" err="1" smtClean="0"/>
              <a:t>bizning</a:t>
            </a:r>
            <a:r>
              <a:rPr lang="en-US" sz="3200" dirty="0" smtClean="0"/>
              <a:t> </a:t>
            </a:r>
            <a:r>
              <a:rPr lang="en-US" sz="3200" dirty="0" err="1" smtClean="0"/>
              <a:t>shifirlanishi</a:t>
            </a:r>
            <a:r>
              <a:rPr lang="en-US" sz="3200" dirty="0" smtClean="0"/>
              <a:t> </a:t>
            </a:r>
            <a:r>
              <a:rPr lang="en-US" sz="3200" dirty="0" err="1" smtClean="0"/>
              <a:t>kerak</a:t>
            </a:r>
            <a:r>
              <a:rPr lang="en-US" sz="3200" dirty="0" smtClean="0"/>
              <a:t> </a:t>
            </a:r>
            <a:r>
              <a:rPr lang="en-US" sz="3200" dirty="0" err="1" smtClean="0"/>
              <a:t>bo’lgan</a:t>
            </a:r>
            <a:r>
              <a:rPr lang="en-US" sz="3200" dirty="0" smtClean="0"/>
              <a:t> </a:t>
            </a:r>
            <a:r>
              <a:rPr lang="en-US" sz="3200" dirty="0" err="1" smtClean="0"/>
              <a:t>ma’lumotimiz</a:t>
            </a:r>
            <a:r>
              <a:rPr lang="en-US" sz="3200" dirty="0" smtClean="0"/>
              <a:t> 9 ta </a:t>
            </a:r>
            <a:r>
              <a:rPr lang="en-US" sz="3200" dirty="0" err="1" smtClean="0"/>
              <a:t>belgidan</a:t>
            </a:r>
            <a:r>
              <a:rPr lang="en-US" sz="3200" dirty="0" smtClean="0"/>
              <a:t> </a:t>
            </a:r>
            <a:r>
              <a:rPr lang="en-US" sz="3200" dirty="0" err="1" smtClean="0"/>
              <a:t>iborat</a:t>
            </a:r>
            <a:r>
              <a:rPr lang="en-US" sz="3200" dirty="0" smtClean="0"/>
              <a:t> </a:t>
            </a:r>
            <a:r>
              <a:rPr lang="en-US" sz="3200" dirty="0" err="1" smtClean="0"/>
              <a:t>bo’lsa</a:t>
            </a:r>
            <a:r>
              <a:rPr lang="en-US" sz="3200" dirty="0" smtClean="0"/>
              <a:t> biz  3 </a:t>
            </a:r>
            <a:r>
              <a:rPr lang="en-US" sz="3200" dirty="0" err="1" smtClean="0"/>
              <a:t>ga</a:t>
            </a:r>
            <a:r>
              <a:rPr lang="en-US" sz="3200" dirty="0" smtClean="0"/>
              <a:t> 3 </a:t>
            </a:r>
            <a:r>
              <a:rPr lang="en-US" sz="3200" dirty="0" err="1" smtClean="0"/>
              <a:t>bo’lgan</a:t>
            </a:r>
            <a:r>
              <a:rPr lang="en-US" sz="3200" dirty="0" smtClean="0"/>
              <a:t> </a:t>
            </a:r>
            <a:r>
              <a:rPr lang="en-US" sz="3200" dirty="0" err="1" smtClean="0"/>
              <a:t>Kvadrat</a:t>
            </a:r>
            <a:r>
              <a:rPr lang="en-US" sz="3200" dirty="0" smtClean="0"/>
              <a:t> </a:t>
            </a:r>
            <a:r>
              <a:rPr lang="en-US" sz="3200" dirty="0" err="1" smtClean="0"/>
              <a:t>olamiz</a:t>
            </a:r>
            <a:r>
              <a:rPr lang="en-US" sz="3200" dirty="0" smtClean="0"/>
              <a:t>. </a:t>
            </a:r>
            <a:r>
              <a:rPr lang="en-US" sz="3200" dirty="0" err="1" smtClean="0"/>
              <a:t>Agarda</a:t>
            </a:r>
            <a:r>
              <a:rPr lang="en-US" sz="3200" dirty="0" smtClean="0"/>
              <a:t> </a:t>
            </a:r>
            <a:r>
              <a:rPr lang="en-US" sz="3200" dirty="0" err="1" smtClean="0"/>
              <a:t>bizning</a:t>
            </a:r>
            <a:r>
              <a:rPr lang="en-US" sz="3200" dirty="0" smtClean="0"/>
              <a:t> </a:t>
            </a:r>
            <a:r>
              <a:rPr lang="en-US" sz="3200" dirty="0" err="1" smtClean="0"/>
              <a:t>ma’lumotimiz</a:t>
            </a:r>
            <a:r>
              <a:rPr lang="en-US" sz="3200" dirty="0" smtClean="0"/>
              <a:t> </a:t>
            </a:r>
            <a:r>
              <a:rPr lang="en-US" sz="3200" dirty="0" err="1" smtClean="0"/>
              <a:t>uzunligi</a:t>
            </a:r>
            <a:r>
              <a:rPr lang="en-US" sz="3200" dirty="0" smtClean="0"/>
              <a:t> </a:t>
            </a:r>
            <a:r>
              <a:rPr lang="en-US" sz="3200" dirty="0" err="1" smtClean="0"/>
              <a:t>qandaydir</a:t>
            </a:r>
            <a:r>
              <a:rPr lang="en-US" sz="3200" dirty="0" smtClean="0"/>
              <a:t> </a:t>
            </a:r>
            <a:r>
              <a:rPr lang="en-US" sz="3200" dirty="0" err="1" smtClean="0"/>
              <a:t>sonning</a:t>
            </a:r>
            <a:r>
              <a:rPr lang="en-US" sz="3200" dirty="0" smtClean="0"/>
              <a:t> </a:t>
            </a:r>
            <a:r>
              <a:rPr lang="en-US" sz="3200" dirty="0" err="1" smtClean="0"/>
              <a:t>kvadratiga</a:t>
            </a:r>
            <a:r>
              <a:rPr lang="en-US" sz="3200" dirty="0" smtClean="0"/>
              <a:t> </a:t>
            </a:r>
            <a:r>
              <a:rPr lang="en-US" sz="3200" dirty="0" err="1" smtClean="0"/>
              <a:t>teng</a:t>
            </a:r>
            <a:r>
              <a:rPr lang="en-US" sz="3200" dirty="0" smtClean="0"/>
              <a:t> </a:t>
            </a:r>
            <a:r>
              <a:rPr lang="en-US" sz="3200" dirty="0" err="1" smtClean="0"/>
              <a:t>bo’lmaydigon</a:t>
            </a:r>
            <a:r>
              <a:rPr lang="en-US" sz="3200" dirty="0" smtClean="0"/>
              <a:t> </a:t>
            </a:r>
            <a:r>
              <a:rPr lang="en-US" sz="3200" dirty="0" err="1" smtClean="0"/>
              <a:t>bo’lsa</a:t>
            </a:r>
            <a:r>
              <a:rPr lang="en-US" sz="3200" dirty="0" smtClean="0"/>
              <a:t>  </a:t>
            </a:r>
            <a:r>
              <a:rPr lang="en-US" sz="3200" dirty="0" err="1" smtClean="0"/>
              <a:t>katakchalari</a:t>
            </a:r>
            <a:r>
              <a:rPr lang="en-US" sz="3200" dirty="0" smtClean="0"/>
              <a:t> </a:t>
            </a:r>
            <a:r>
              <a:rPr lang="en-US" sz="3200" dirty="0" err="1" smtClean="0"/>
              <a:t>soni</a:t>
            </a:r>
            <a:r>
              <a:rPr lang="en-US" sz="3200" dirty="0" smtClean="0"/>
              <a:t> </a:t>
            </a:r>
            <a:r>
              <a:rPr lang="en-US" sz="3200" dirty="0" err="1" smtClean="0"/>
              <a:t>ma’lumotimizning</a:t>
            </a:r>
            <a:r>
              <a:rPr lang="en-US" sz="3200" dirty="0" smtClean="0"/>
              <a:t> </a:t>
            </a:r>
            <a:r>
              <a:rPr lang="en-US" sz="3200" dirty="0" err="1" smtClean="0"/>
              <a:t>uzunligidan</a:t>
            </a:r>
            <a:r>
              <a:rPr lang="en-US" sz="3200" dirty="0" smtClean="0"/>
              <a:t> </a:t>
            </a:r>
            <a:r>
              <a:rPr lang="en-US" sz="3200" dirty="0" err="1" smtClean="0"/>
              <a:t>katta</a:t>
            </a:r>
            <a:r>
              <a:rPr lang="en-US" sz="3200" dirty="0" smtClean="0"/>
              <a:t>  </a:t>
            </a:r>
            <a:r>
              <a:rPr lang="en-US" sz="3200" dirty="0" err="1" smtClean="0"/>
              <a:t>bo’lgan</a:t>
            </a:r>
            <a:r>
              <a:rPr lang="en-US" sz="3200" dirty="0" smtClean="0"/>
              <a:t> </a:t>
            </a:r>
            <a:r>
              <a:rPr lang="en-US" sz="3200" dirty="0" err="1" smtClean="0"/>
              <a:t>kvadratni</a:t>
            </a:r>
            <a:r>
              <a:rPr lang="en-US" sz="3200" dirty="0" smtClean="0"/>
              <a:t> </a:t>
            </a:r>
            <a:r>
              <a:rPr lang="en-US" sz="3200" dirty="0" err="1" smtClean="0"/>
              <a:t>olamiz</a:t>
            </a:r>
            <a:r>
              <a:rPr lang="en-US" sz="3200" dirty="0" smtClean="0"/>
              <a:t> . </a:t>
            </a:r>
            <a:r>
              <a:rPr lang="en-US" sz="3200" dirty="0" err="1" smtClean="0"/>
              <a:t>Misol</a:t>
            </a:r>
            <a:r>
              <a:rPr lang="en-US" sz="3200" dirty="0" smtClean="0"/>
              <a:t> </a:t>
            </a:r>
            <a:r>
              <a:rPr lang="en-US" sz="3200" dirty="0" err="1" smtClean="0"/>
              <a:t>uchun</a:t>
            </a:r>
            <a:r>
              <a:rPr lang="en-US" sz="3200" dirty="0" smtClean="0"/>
              <a:t> agar </a:t>
            </a:r>
            <a:r>
              <a:rPr lang="en-US" sz="3200" dirty="0" err="1" smtClean="0"/>
              <a:t>bizning</a:t>
            </a:r>
            <a:r>
              <a:rPr lang="en-US" sz="3200" dirty="0" smtClean="0"/>
              <a:t> </a:t>
            </a:r>
            <a:r>
              <a:rPr lang="en-US" sz="3200" dirty="0" err="1" smtClean="0"/>
              <a:t>ma’lumotimiz</a:t>
            </a:r>
            <a:r>
              <a:rPr lang="en-US" sz="3200" dirty="0" smtClean="0"/>
              <a:t>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480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7596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 smtClean="0"/>
              <a:t>8 ta </a:t>
            </a:r>
            <a:r>
              <a:rPr lang="en-US" dirty="0" err="1" smtClean="0"/>
              <a:t>belgidan</a:t>
            </a:r>
            <a:r>
              <a:rPr lang="en-US" dirty="0" smtClean="0"/>
              <a:t> </a:t>
            </a:r>
            <a:r>
              <a:rPr lang="en-US" dirty="0" err="1" smtClean="0"/>
              <a:t>iborat</a:t>
            </a:r>
            <a:r>
              <a:rPr lang="en-US" dirty="0" smtClean="0"/>
              <a:t> </a:t>
            </a:r>
            <a:r>
              <a:rPr lang="en-US" dirty="0" err="1" smtClean="0"/>
              <a:t>bo’lsa</a:t>
            </a:r>
            <a:r>
              <a:rPr lang="en-US" dirty="0" smtClean="0"/>
              <a:t> ham 3 </a:t>
            </a:r>
            <a:r>
              <a:rPr lang="en-US" dirty="0" err="1" smtClean="0"/>
              <a:t>ga</a:t>
            </a:r>
            <a:r>
              <a:rPr lang="en-US" dirty="0" smtClean="0"/>
              <a:t> 3 </a:t>
            </a:r>
            <a:r>
              <a:rPr lang="en-US" dirty="0" err="1" smtClean="0"/>
              <a:t>bo’lgan</a:t>
            </a:r>
            <a:r>
              <a:rPr lang="en-US" dirty="0" smtClean="0"/>
              <a:t> </a:t>
            </a:r>
            <a:r>
              <a:rPr lang="en-US" dirty="0" err="1" smtClean="0"/>
              <a:t>kvadrat</a:t>
            </a:r>
            <a:r>
              <a:rPr lang="en-US" dirty="0" smtClean="0"/>
              <a:t> </a:t>
            </a:r>
            <a:r>
              <a:rPr lang="en-US" dirty="0" err="1" smtClean="0"/>
              <a:t>olamiz</a:t>
            </a:r>
            <a:r>
              <a:rPr lang="en-US" dirty="0" smtClean="0"/>
              <a:t>, agar 12 ta </a:t>
            </a:r>
            <a:r>
              <a:rPr lang="en-US" dirty="0" err="1" smtClean="0"/>
              <a:t>bo’ladigon</a:t>
            </a:r>
            <a:r>
              <a:rPr lang="en-US" dirty="0" smtClean="0"/>
              <a:t> </a:t>
            </a:r>
            <a:r>
              <a:rPr lang="en-US" dirty="0" err="1" smtClean="0"/>
              <a:t>bo’lsa</a:t>
            </a:r>
            <a:r>
              <a:rPr lang="en-US" dirty="0" smtClean="0"/>
              <a:t> biz 4 </a:t>
            </a:r>
            <a:r>
              <a:rPr lang="en-US" dirty="0" err="1" smtClean="0"/>
              <a:t>ga</a:t>
            </a:r>
            <a:r>
              <a:rPr lang="en-US" dirty="0" smtClean="0"/>
              <a:t> 4 </a:t>
            </a:r>
            <a:r>
              <a:rPr lang="en-US" dirty="0" err="1" smtClean="0"/>
              <a:t>bo’lgan</a:t>
            </a:r>
            <a:r>
              <a:rPr lang="en-US" dirty="0" smtClean="0"/>
              <a:t> </a:t>
            </a:r>
            <a:r>
              <a:rPr lang="en-US" dirty="0" err="1" smtClean="0"/>
              <a:t>kvadrat</a:t>
            </a:r>
            <a:r>
              <a:rPr lang="en-US" dirty="0" smtClean="0"/>
              <a:t> </a:t>
            </a:r>
            <a:r>
              <a:rPr lang="en-US" dirty="0" err="1" smtClean="0"/>
              <a:t>olamiz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bo’sh</a:t>
            </a:r>
            <a:r>
              <a:rPr lang="en-US" dirty="0" smtClean="0"/>
              <a:t> </a:t>
            </a:r>
            <a:r>
              <a:rPr lang="en-US" dirty="0" err="1" smtClean="0"/>
              <a:t>qolgan</a:t>
            </a:r>
            <a:r>
              <a:rPr lang="en-US" dirty="0" smtClean="0"/>
              <a:t> </a:t>
            </a:r>
            <a:r>
              <a:rPr lang="en-US" dirty="0" err="1" smtClean="0"/>
              <a:t>joylarni</a:t>
            </a:r>
            <a:r>
              <a:rPr lang="en-US" dirty="0" smtClean="0"/>
              <a:t> </a:t>
            </a:r>
            <a:r>
              <a:rPr lang="en-US" dirty="0" err="1" smtClean="0"/>
              <a:t>bizga</a:t>
            </a:r>
            <a:r>
              <a:rPr lang="en-US" dirty="0" smtClean="0"/>
              <a:t> </a:t>
            </a:r>
            <a:r>
              <a:rPr lang="en-US" dirty="0" err="1" smtClean="0"/>
              <a:t>axborotimizi</a:t>
            </a:r>
            <a:r>
              <a:rPr lang="en-US" dirty="0" smtClean="0"/>
              <a:t> </a:t>
            </a:r>
            <a:r>
              <a:rPr lang="en-US" dirty="0" err="1" smtClean="0"/>
              <a:t>deshifirlaganimizda</a:t>
            </a:r>
            <a:r>
              <a:rPr lang="en-US" dirty="0" smtClean="0"/>
              <a:t> </a:t>
            </a:r>
            <a:r>
              <a:rPr lang="en-US" dirty="0" err="1" smtClean="0"/>
              <a:t>halaqit</a:t>
            </a:r>
            <a:r>
              <a:rPr lang="en-US" dirty="0" smtClean="0"/>
              <a:t> </a:t>
            </a:r>
            <a:r>
              <a:rPr lang="en-US" dirty="0" err="1" smtClean="0"/>
              <a:t>bermaydigon</a:t>
            </a:r>
            <a:r>
              <a:rPr lang="en-US" dirty="0" smtClean="0"/>
              <a:t> </a:t>
            </a:r>
            <a:r>
              <a:rPr lang="en-US" dirty="0" err="1" smtClean="0"/>
              <a:t>qilib</a:t>
            </a:r>
            <a:r>
              <a:rPr lang="en-US" dirty="0" smtClean="0"/>
              <a:t> </a:t>
            </a:r>
            <a:r>
              <a:rPr lang="en-US" dirty="0" err="1" smtClean="0"/>
              <a:t>to’ldirib</a:t>
            </a:r>
            <a:r>
              <a:rPr lang="en-US" dirty="0" smtClean="0"/>
              <a:t> </a:t>
            </a:r>
            <a:r>
              <a:rPr lang="en-US" dirty="0" err="1" smtClean="0"/>
              <a:t>chiqamiz</a:t>
            </a:r>
            <a:r>
              <a:rPr lang="en-US" dirty="0" smtClean="0"/>
              <a:t>. Biz </a:t>
            </a:r>
            <a:r>
              <a:rPr lang="en-US" dirty="0" err="1" smtClean="0"/>
              <a:t>matnimizi</a:t>
            </a:r>
            <a:r>
              <a:rPr lang="en-US" dirty="0" smtClean="0"/>
              <a:t> </a:t>
            </a:r>
            <a:r>
              <a:rPr lang="en-US" dirty="0" err="1" smtClean="0"/>
              <a:t>aniqlab</a:t>
            </a:r>
            <a:r>
              <a:rPr lang="en-US" dirty="0" smtClean="0"/>
              <a:t> </a:t>
            </a:r>
            <a:r>
              <a:rPr lang="en-US" dirty="0" err="1" smtClean="0"/>
              <a:t>olganimizdan</a:t>
            </a:r>
            <a:r>
              <a:rPr lang="en-US" dirty="0" smtClean="0"/>
              <a:t> </a:t>
            </a:r>
            <a:r>
              <a:rPr lang="en-US" dirty="0" err="1" smtClean="0"/>
              <a:t>so’ng</a:t>
            </a:r>
            <a:r>
              <a:rPr lang="en-US" dirty="0" smtClean="0"/>
              <a:t> </a:t>
            </a:r>
            <a:r>
              <a:rPr lang="en-US" dirty="0" err="1" smtClean="0"/>
              <a:t>unga</a:t>
            </a:r>
            <a:r>
              <a:rPr lang="en-US" dirty="0" smtClean="0"/>
              <a:t> </a:t>
            </a:r>
            <a:r>
              <a:rPr lang="en-US" dirty="0" err="1" smtClean="0"/>
              <a:t>mos</a:t>
            </a:r>
            <a:r>
              <a:rPr lang="en-US" dirty="0" smtClean="0"/>
              <a:t> </a:t>
            </a:r>
            <a:r>
              <a:rPr lang="en-US" dirty="0" err="1" smtClean="0"/>
              <a:t>Sehrli</a:t>
            </a:r>
            <a:r>
              <a:rPr lang="en-US" dirty="0" smtClean="0"/>
              <a:t> </a:t>
            </a:r>
            <a:r>
              <a:rPr lang="en-US" dirty="0" err="1" smtClean="0"/>
              <a:t>kvadratni</a:t>
            </a:r>
            <a:r>
              <a:rPr lang="en-US" dirty="0" smtClean="0"/>
              <a:t> </a:t>
            </a:r>
            <a:r>
              <a:rPr lang="en-US" dirty="0" err="1" smtClean="0"/>
              <a:t>hosil</a:t>
            </a:r>
            <a:r>
              <a:rPr lang="en-US" dirty="0" smtClean="0"/>
              <a:t> </a:t>
            </a:r>
            <a:r>
              <a:rPr lang="en-US" dirty="0" err="1" smtClean="0"/>
              <a:t>qilamiz</a:t>
            </a:r>
            <a:r>
              <a:rPr lang="en-US" dirty="0"/>
              <a:t> </a:t>
            </a:r>
            <a:r>
              <a:rPr lang="en-US" dirty="0" err="1" smtClean="0"/>
              <a:t>undan</a:t>
            </a:r>
            <a:r>
              <a:rPr lang="en-US" dirty="0" smtClean="0"/>
              <a:t> </a:t>
            </a:r>
            <a:r>
              <a:rPr lang="en-US" dirty="0" err="1" smtClean="0"/>
              <a:t>avval</a:t>
            </a:r>
            <a:r>
              <a:rPr lang="en-US" dirty="0" smtClean="0"/>
              <a:t> </a:t>
            </a:r>
            <a:r>
              <a:rPr lang="en-US" dirty="0" err="1" smtClean="0"/>
              <a:t>esa</a:t>
            </a:r>
            <a:r>
              <a:rPr lang="en-US" dirty="0" smtClean="0"/>
              <a:t> </a:t>
            </a:r>
            <a:r>
              <a:rPr lang="en-US" dirty="0" err="1" smtClean="0"/>
              <a:t>sehrli</a:t>
            </a:r>
            <a:r>
              <a:rPr lang="en-US" dirty="0" smtClean="0"/>
              <a:t> </a:t>
            </a:r>
            <a:r>
              <a:rPr lang="en-US" dirty="0" err="1" smtClean="0"/>
              <a:t>kvadrat</a:t>
            </a:r>
            <a:r>
              <a:rPr lang="en-US" dirty="0" smtClean="0"/>
              <a:t> </a:t>
            </a:r>
            <a:r>
              <a:rPr lang="en-US" dirty="0" err="1" smtClean="0"/>
              <a:t>haqida</a:t>
            </a:r>
            <a:r>
              <a:rPr lang="en-US" dirty="0" smtClean="0"/>
              <a:t> </a:t>
            </a:r>
            <a:r>
              <a:rPr lang="en-US" dirty="0" err="1" smtClean="0"/>
              <a:t>ozroq</a:t>
            </a:r>
            <a:r>
              <a:rPr lang="en-US" dirty="0" smtClean="0"/>
              <a:t> </a:t>
            </a:r>
            <a:r>
              <a:rPr lang="en-US" dirty="0" err="1" smtClean="0"/>
              <a:t>ma’lumotga</a:t>
            </a:r>
            <a:r>
              <a:rPr lang="en-US" dirty="0" smtClean="0"/>
              <a:t> </a:t>
            </a:r>
            <a:r>
              <a:rPr lang="en-US" dirty="0" err="1" smtClean="0"/>
              <a:t>ega</a:t>
            </a:r>
            <a:r>
              <a:rPr lang="en-US" dirty="0" smtClean="0"/>
              <a:t> </a:t>
            </a:r>
            <a:r>
              <a:rPr lang="en-US" dirty="0" err="1" smtClean="0"/>
              <a:t>bo’lishimiz</a:t>
            </a:r>
            <a:r>
              <a:rPr lang="en-US" dirty="0" smtClean="0"/>
              <a:t> </a:t>
            </a:r>
            <a:r>
              <a:rPr lang="en-US" dirty="0" err="1" smtClean="0"/>
              <a:t>kerak</a:t>
            </a:r>
            <a:r>
              <a:rPr lang="en-US" dirty="0" smtClean="0"/>
              <a:t> </a:t>
            </a:r>
            <a:r>
              <a:rPr lang="en-US" dirty="0" err="1" smtClean="0"/>
              <a:t>bo’ladi</a:t>
            </a:r>
            <a:r>
              <a:rPr lang="en-US" dirty="0" smtClean="0"/>
              <a:t>.</a:t>
            </a:r>
          </a:p>
          <a:p>
            <a:pPr marL="137160" indent="0">
              <a:buNone/>
            </a:pPr>
            <a:r>
              <a:rPr lang="en-US" b="1" dirty="0" err="1" smtClean="0">
                <a:solidFill>
                  <a:schemeClr val="bg1"/>
                </a:solidFill>
              </a:rPr>
              <a:t>Sehrli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kvadrat</a:t>
            </a:r>
            <a:r>
              <a:rPr lang="en-US" b="1" dirty="0" err="1" smtClean="0"/>
              <a:t>-katakchalari</a:t>
            </a:r>
            <a:r>
              <a:rPr lang="en-US" b="1" dirty="0" smtClean="0"/>
              <a:t> natural </a:t>
            </a:r>
            <a:r>
              <a:rPr lang="en-US" b="1" dirty="0" err="1" smtClean="0"/>
              <a:t>sonlar</a:t>
            </a:r>
            <a:r>
              <a:rPr lang="en-US" b="1" dirty="0" smtClean="0"/>
              <a:t> </a:t>
            </a:r>
            <a:r>
              <a:rPr lang="en-US" b="1" dirty="0" err="1" smtClean="0"/>
              <a:t>bilan</a:t>
            </a:r>
            <a:r>
              <a:rPr lang="en-US" b="1" dirty="0" smtClean="0"/>
              <a:t> </a:t>
            </a:r>
            <a:r>
              <a:rPr lang="en-US" b="1" dirty="0" err="1" smtClean="0"/>
              <a:t>to’ldirilgan</a:t>
            </a:r>
            <a:r>
              <a:rPr lang="en-US" b="1" dirty="0" smtClean="0"/>
              <a:t> </a:t>
            </a:r>
            <a:r>
              <a:rPr lang="en-US" b="1" dirty="0" err="1" smtClean="0"/>
              <a:t>va</a:t>
            </a:r>
            <a:r>
              <a:rPr lang="en-US" b="1" dirty="0" smtClean="0"/>
              <a:t> </a:t>
            </a:r>
            <a:r>
              <a:rPr lang="en-US" b="1" dirty="0" err="1" smtClean="0"/>
              <a:t>barcha</a:t>
            </a:r>
            <a:r>
              <a:rPr lang="en-US" b="1" dirty="0"/>
              <a:t> </a:t>
            </a:r>
            <a:r>
              <a:rPr lang="en-US" b="1" dirty="0" err="1" smtClean="0"/>
              <a:t>tomonlarining</a:t>
            </a:r>
            <a:r>
              <a:rPr lang="en-US" b="1" dirty="0" smtClean="0"/>
              <a:t> </a:t>
            </a:r>
            <a:r>
              <a:rPr lang="en-US" b="1" dirty="0" err="1" smtClean="0"/>
              <a:t>yig’indisi</a:t>
            </a:r>
            <a:r>
              <a:rPr lang="en-US" b="1" dirty="0" smtClean="0"/>
              <a:t> </a:t>
            </a:r>
            <a:r>
              <a:rPr lang="en-US" b="1" dirty="0" err="1" smtClean="0"/>
              <a:t>o’zaro</a:t>
            </a:r>
            <a:r>
              <a:rPr lang="en-US" b="1" dirty="0" smtClean="0"/>
              <a:t> </a:t>
            </a:r>
            <a:r>
              <a:rPr lang="en-US" b="1" dirty="0" err="1" smtClean="0"/>
              <a:t>teng</a:t>
            </a:r>
            <a:r>
              <a:rPr lang="en-US" b="1" dirty="0" smtClean="0"/>
              <a:t> </a:t>
            </a:r>
            <a:r>
              <a:rPr lang="en-US" b="1" dirty="0" err="1" smtClean="0"/>
              <a:t>bo’lgan</a:t>
            </a:r>
            <a:r>
              <a:rPr lang="en-US" b="1" dirty="0" smtClean="0"/>
              <a:t> </a:t>
            </a:r>
            <a:r>
              <a:rPr lang="en-US" b="1" dirty="0" err="1" smtClean="0"/>
              <a:t>kvadratga</a:t>
            </a:r>
            <a:r>
              <a:rPr lang="en-US" b="1" dirty="0" smtClean="0"/>
              <a:t> </a:t>
            </a:r>
            <a:r>
              <a:rPr lang="en-US" b="1" dirty="0" err="1" smtClean="0"/>
              <a:t>aytiladi</a:t>
            </a:r>
            <a:r>
              <a:rPr lang="en-US" b="1" dirty="0" smtClean="0"/>
              <a:t>. 3 </a:t>
            </a:r>
            <a:r>
              <a:rPr lang="en-US" b="1" dirty="0" err="1" smtClean="0"/>
              <a:t>ga</a:t>
            </a:r>
            <a:r>
              <a:rPr lang="en-US" b="1" dirty="0" smtClean="0"/>
              <a:t> 3 </a:t>
            </a:r>
            <a:r>
              <a:rPr lang="en-US" b="1" dirty="0" err="1" smtClean="0"/>
              <a:t>bo’lgan</a:t>
            </a:r>
            <a:r>
              <a:rPr lang="en-US" b="1" dirty="0" smtClean="0"/>
              <a:t> </a:t>
            </a:r>
            <a:r>
              <a:rPr lang="en-US" b="1" dirty="0" err="1" smtClean="0"/>
              <a:t>kvadratni</a:t>
            </a:r>
            <a:r>
              <a:rPr lang="en-US" b="1" dirty="0" smtClean="0"/>
              <a:t> </a:t>
            </a:r>
            <a:r>
              <a:rPr lang="en-US" b="1" dirty="0" err="1" smtClean="0"/>
              <a:t>ko’rib</a:t>
            </a:r>
            <a:r>
              <a:rPr lang="en-US" b="1" dirty="0" smtClean="0"/>
              <a:t> </a:t>
            </a:r>
            <a:r>
              <a:rPr lang="en-US" b="1" dirty="0" err="1" smtClean="0"/>
              <a:t>chiqamiz</a:t>
            </a:r>
            <a:r>
              <a:rPr lang="en-US" b="1" dirty="0" smtClean="0"/>
              <a:t> </a:t>
            </a:r>
            <a:r>
              <a:rPr lang="en-US" b="1" dirty="0" err="1" smtClean="0"/>
              <a:t>buning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739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28360"/>
          </a:xfrm>
        </p:spPr>
        <p:txBody>
          <a:bodyPr/>
          <a:lstStyle/>
          <a:p>
            <a:pPr marL="137160" indent="0">
              <a:buNone/>
            </a:pPr>
            <a:r>
              <a:rPr lang="en-US" dirty="0" err="1" smtClean="0"/>
              <a:t>Uchun</a:t>
            </a:r>
            <a:r>
              <a:rPr lang="en-US" dirty="0" smtClean="0"/>
              <a:t> biz </a:t>
            </a:r>
            <a:r>
              <a:rPr lang="en-US" dirty="0" err="1" smtClean="0"/>
              <a:t>kvadratning</a:t>
            </a:r>
            <a:r>
              <a:rPr lang="en-US" dirty="0" smtClean="0"/>
              <a:t> 1 chi </a:t>
            </a:r>
            <a:r>
              <a:rPr lang="en-US" dirty="0" err="1" smtClean="0"/>
              <a:t>satr</a:t>
            </a:r>
            <a:r>
              <a:rPr lang="en-US" dirty="0" smtClean="0"/>
              <a:t> (n-1)/2 chi </a:t>
            </a:r>
            <a:r>
              <a:rPr lang="en-US" dirty="0" err="1" smtClean="0"/>
              <a:t>ustundan</a:t>
            </a:r>
            <a:r>
              <a:rPr lang="en-US" dirty="0" smtClean="0"/>
              <a:t> </a:t>
            </a:r>
            <a:r>
              <a:rPr lang="en-US" dirty="0" err="1" smtClean="0"/>
              <a:t>boshlab</a:t>
            </a:r>
            <a:r>
              <a:rPr lang="en-US" dirty="0" smtClean="0"/>
              <a:t> </a:t>
            </a:r>
            <a:r>
              <a:rPr lang="en-US" dirty="0" err="1" smtClean="0"/>
              <a:t>tartib</a:t>
            </a:r>
            <a:r>
              <a:rPr lang="en-US" dirty="0" smtClean="0"/>
              <a:t>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katakchalarni</a:t>
            </a:r>
            <a:r>
              <a:rPr lang="en-US" dirty="0" smtClean="0"/>
              <a:t> </a:t>
            </a:r>
            <a:r>
              <a:rPr lang="en-US" dirty="0" err="1" smtClean="0"/>
              <a:t>raqamlashni</a:t>
            </a:r>
            <a:r>
              <a:rPr lang="en-US" dirty="0" smtClean="0"/>
              <a:t> </a:t>
            </a:r>
            <a:r>
              <a:rPr lang="en-US" dirty="0" err="1" smtClean="0"/>
              <a:t>boshlaymiz</a:t>
            </a:r>
            <a:r>
              <a:rPr lang="en-US" dirty="0" smtClean="0"/>
              <a:t> </a:t>
            </a:r>
            <a:r>
              <a:rPr lang="en-US" dirty="0" err="1" smtClean="0"/>
              <a:t>keyingi</a:t>
            </a:r>
            <a:r>
              <a:rPr lang="en-US" dirty="0" smtClean="0"/>
              <a:t> </a:t>
            </a:r>
            <a:r>
              <a:rPr lang="en-US" dirty="0" err="1" smtClean="0"/>
              <a:t>katakchalarni</a:t>
            </a:r>
            <a:r>
              <a:rPr lang="en-US" dirty="0" smtClean="0"/>
              <a:t> </a:t>
            </a:r>
            <a:r>
              <a:rPr lang="en-US" dirty="0" err="1" smtClean="0"/>
              <a:t>raqamlash</a:t>
            </a:r>
            <a:r>
              <a:rPr lang="en-US" dirty="0" smtClean="0"/>
              <a:t> </a:t>
            </a:r>
            <a:r>
              <a:rPr lang="en-US" dirty="0" err="1" smtClean="0"/>
              <a:t>bitta</a:t>
            </a:r>
            <a:r>
              <a:rPr lang="en-US" dirty="0" smtClean="0"/>
              <a:t> </a:t>
            </a:r>
            <a:r>
              <a:rPr lang="en-US" dirty="0" err="1" smtClean="0"/>
              <a:t>tepaga</a:t>
            </a:r>
            <a:r>
              <a:rPr lang="en-US" dirty="0" smtClean="0"/>
              <a:t> </a:t>
            </a:r>
            <a:r>
              <a:rPr lang="en-US" dirty="0" err="1" smtClean="0"/>
              <a:t>o’ngga</a:t>
            </a:r>
            <a:r>
              <a:rPr lang="en-US" dirty="0" smtClean="0"/>
              <a:t> </a:t>
            </a:r>
            <a:r>
              <a:rPr lang="en-US" dirty="0" err="1" smtClean="0"/>
              <a:t>yoki</a:t>
            </a:r>
            <a:r>
              <a:rPr lang="en-US" dirty="0" smtClean="0"/>
              <a:t> </a:t>
            </a:r>
            <a:r>
              <a:rPr lang="en-US" dirty="0" err="1" smtClean="0"/>
              <a:t>bitta</a:t>
            </a:r>
            <a:r>
              <a:rPr lang="en-US" dirty="0" smtClean="0"/>
              <a:t> </a:t>
            </a:r>
            <a:r>
              <a:rPr lang="en-US" dirty="0" err="1" smtClean="0"/>
              <a:t>tepaga</a:t>
            </a:r>
            <a:r>
              <a:rPr lang="en-US" dirty="0" smtClean="0"/>
              <a:t> </a:t>
            </a:r>
            <a:r>
              <a:rPr lang="en-US" dirty="0" err="1" smtClean="0"/>
              <a:t>chapga</a:t>
            </a:r>
            <a:r>
              <a:rPr lang="en-US" dirty="0" smtClean="0"/>
              <a:t> </a:t>
            </a:r>
            <a:r>
              <a:rPr lang="en-US" dirty="0" err="1" smtClean="0"/>
              <a:t>yurish</a:t>
            </a:r>
            <a:r>
              <a:rPr lang="en-US" dirty="0" smtClean="0"/>
              <a:t> </a:t>
            </a:r>
            <a:r>
              <a:rPr lang="en-US" dirty="0" err="1" smtClean="0"/>
              <a:t>orqali</a:t>
            </a:r>
            <a:r>
              <a:rPr lang="en-US" dirty="0" smtClean="0"/>
              <a:t> </a:t>
            </a:r>
            <a:r>
              <a:rPr lang="en-US" dirty="0" err="1" smtClean="0"/>
              <a:t>raqmlaymiz</a:t>
            </a:r>
            <a:r>
              <a:rPr lang="en-US" dirty="0" smtClean="0"/>
              <a:t> </a:t>
            </a:r>
            <a:r>
              <a:rPr lang="en-US" dirty="0" err="1" smtClean="0"/>
              <a:t>raqamlash</a:t>
            </a:r>
            <a:r>
              <a:rPr lang="en-US" dirty="0" smtClean="0"/>
              <a:t> </a:t>
            </a:r>
            <a:r>
              <a:rPr lang="en-US" dirty="0" err="1" smtClean="0"/>
              <a:t>davomida</a:t>
            </a:r>
            <a:r>
              <a:rPr lang="en-US" dirty="0" smtClean="0"/>
              <a:t> </a:t>
            </a:r>
            <a:r>
              <a:rPr lang="en-US" dirty="0" err="1" smtClean="0"/>
              <a:t>bizning</a:t>
            </a:r>
            <a:r>
              <a:rPr lang="en-US" dirty="0" smtClean="0"/>
              <a:t> </a:t>
            </a:r>
            <a:r>
              <a:rPr lang="en-US" dirty="0" err="1" smtClean="0"/>
              <a:t>raqamlanishi</a:t>
            </a:r>
            <a:r>
              <a:rPr lang="en-US" dirty="0" smtClean="0"/>
              <a:t> </a:t>
            </a:r>
            <a:r>
              <a:rPr lang="en-US" dirty="0" err="1" smtClean="0"/>
              <a:t>kerak</a:t>
            </a:r>
            <a:r>
              <a:rPr lang="en-US" dirty="0" smtClean="0"/>
              <a:t> </a:t>
            </a:r>
            <a:r>
              <a:rPr lang="en-US" dirty="0" err="1" smtClean="0"/>
              <a:t>bo’lgan</a:t>
            </a:r>
            <a:r>
              <a:rPr lang="en-US" dirty="0" smtClean="0"/>
              <a:t> </a:t>
            </a:r>
            <a:r>
              <a:rPr lang="en-US" dirty="0" err="1" smtClean="0"/>
              <a:t>katakchamiz</a:t>
            </a:r>
            <a:r>
              <a:rPr lang="en-US" dirty="0" smtClean="0"/>
              <a:t> band </a:t>
            </a:r>
            <a:r>
              <a:rPr lang="en-US" dirty="0" err="1" smtClean="0"/>
              <a:t>bo’ladigon</a:t>
            </a:r>
            <a:r>
              <a:rPr lang="en-US" dirty="0" smtClean="0"/>
              <a:t> </a:t>
            </a:r>
            <a:r>
              <a:rPr lang="en-US" dirty="0" err="1" smtClean="0"/>
              <a:t>bo’lsa</a:t>
            </a:r>
            <a:r>
              <a:rPr lang="en-US" dirty="0" smtClean="0"/>
              <a:t> biz </a:t>
            </a:r>
            <a:r>
              <a:rPr lang="en-US" dirty="0" err="1" smtClean="0"/>
              <a:t>raqamlashni</a:t>
            </a:r>
            <a:r>
              <a:rPr lang="en-US" dirty="0" smtClean="0"/>
              <a:t> </a:t>
            </a:r>
            <a:r>
              <a:rPr lang="en-US" dirty="0" err="1" smtClean="0"/>
              <a:t>pastdagi</a:t>
            </a:r>
            <a:r>
              <a:rPr lang="en-US" dirty="0" smtClean="0"/>
              <a:t> </a:t>
            </a:r>
            <a:r>
              <a:rPr lang="en-US" dirty="0" err="1" smtClean="0"/>
              <a:t>katakchadan</a:t>
            </a:r>
            <a:r>
              <a:rPr lang="en-US" dirty="0" smtClean="0"/>
              <a:t> </a:t>
            </a:r>
            <a:r>
              <a:rPr lang="en-US" dirty="0" err="1" smtClean="0"/>
              <a:t>davom</a:t>
            </a:r>
            <a:r>
              <a:rPr lang="en-US" dirty="0" smtClean="0"/>
              <a:t> </a:t>
            </a:r>
            <a:r>
              <a:rPr lang="en-US" dirty="0" err="1" smtClean="0"/>
              <a:t>ettiramiz</a:t>
            </a:r>
            <a:r>
              <a:rPr lang="en-US" dirty="0" smtClean="0"/>
              <a:t>. </a:t>
            </a:r>
            <a:r>
              <a:rPr lang="en-US" dirty="0" err="1" smtClean="0"/>
              <a:t>Misol</a:t>
            </a:r>
            <a:r>
              <a:rPr lang="en-US" dirty="0" smtClean="0"/>
              <a:t> </a:t>
            </a:r>
            <a:r>
              <a:rPr lang="en-US" dirty="0" err="1" smtClean="0"/>
              <a:t>sifatida</a:t>
            </a:r>
            <a:r>
              <a:rPr lang="en-US" dirty="0" smtClean="0"/>
              <a:t> </a:t>
            </a:r>
            <a:r>
              <a:rPr lang="en-US" dirty="0" err="1" smtClean="0"/>
              <a:t>Sadriddin</a:t>
            </a:r>
            <a:r>
              <a:rPr lang="en-US" dirty="0" smtClean="0"/>
              <a:t> </a:t>
            </a:r>
            <a:r>
              <a:rPr lang="en-US" dirty="0" err="1" smtClean="0"/>
              <a:t>so’zini</a:t>
            </a:r>
            <a:r>
              <a:rPr lang="en-US" dirty="0" smtClean="0"/>
              <a:t> </a:t>
            </a:r>
            <a:r>
              <a:rPr lang="en-US" dirty="0" err="1" smtClean="0"/>
              <a:t>shifirlaymiz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28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236687"/>
              </p:ext>
            </p:extLst>
          </p:nvPr>
        </p:nvGraphicFramePr>
        <p:xfrm>
          <a:off x="1423372" y="46495"/>
          <a:ext cx="4124428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393146"/>
                <a:gridCol w="1512082"/>
              </a:tblGrid>
              <a:tr h="11938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11938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1193800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91775" y="137627"/>
            <a:ext cx="83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1</a:t>
            </a:r>
            <a:endParaRPr lang="ru-RU" sz="6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9774" y="2562044"/>
            <a:ext cx="519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2</a:t>
            </a:r>
            <a:endParaRPr lang="ru-RU" sz="6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5696" y="1418310"/>
            <a:ext cx="53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3</a:t>
            </a:r>
            <a:endParaRPr lang="ru-RU" sz="6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57237" y="2514954"/>
            <a:ext cx="519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4</a:t>
            </a:r>
            <a:endParaRPr lang="ru-RU" sz="6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84901" y="1427268"/>
            <a:ext cx="53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5</a:t>
            </a:r>
            <a:endParaRPr lang="ru-RU" sz="6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10308" y="137628"/>
            <a:ext cx="801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6</a:t>
            </a:r>
            <a:endParaRPr lang="ru-RU" sz="6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9774" y="1416599"/>
            <a:ext cx="6353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7</a:t>
            </a:r>
            <a:endParaRPr lang="ru-RU" sz="6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73880" y="137626"/>
            <a:ext cx="68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8</a:t>
            </a:r>
            <a:endParaRPr lang="ru-RU" sz="6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51332" y="2562168"/>
            <a:ext cx="519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9</a:t>
            </a:r>
            <a:endParaRPr lang="ru-RU" sz="6000" dirty="0">
              <a:solidFill>
                <a:schemeClr val="bg1"/>
              </a:solidFill>
            </a:endParaRPr>
          </a:p>
        </p:txBody>
      </p:sp>
      <p:sp>
        <p:nvSpPr>
          <p:cNvPr id="17" name="Стрелка вправо 16"/>
          <p:cNvSpPr/>
          <p:nvPr/>
        </p:nvSpPr>
        <p:spPr>
          <a:xfrm>
            <a:off x="5609844" y="68172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>
            <a:off x="5640324" y="169265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>
            <a:off x="5640324" y="274421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низ 19"/>
          <p:cNvSpPr/>
          <p:nvPr/>
        </p:nvSpPr>
        <p:spPr>
          <a:xfrm>
            <a:off x="4474464" y="38100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низ 20"/>
          <p:cNvSpPr/>
          <p:nvPr/>
        </p:nvSpPr>
        <p:spPr>
          <a:xfrm>
            <a:off x="3091515" y="38100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низ 21"/>
          <p:cNvSpPr/>
          <p:nvPr/>
        </p:nvSpPr>
        <p:spPr>
          <a:xfrm>
            <a:off x="1615138" y="38100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5609844" y="3627895"/>
            <a:ext cx="638556" cy="671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42760" y="404032"/>
            <a:ext cx="1021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15</a:t>
            </a:r>
            <a:endParaRPr lang="ru-RU" sz="6000" dirty="0"/>
          </a:p>
        </p:txBody>
      </p:sp>
      <p:sp>
        <p:nvSpPr>
          <p:cNvPr id="30" name="TextBox 29"/>
          <p:cNvSpPr txBox="1"/>
          <p:nvPr/>
        </p:nvSpPr>
        <p:spPr>
          <a:xfrm>
            <a:off x="6858000" y="1419695"/>
            <a:ext cx="1158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15</a:t>
            </a:r>
            <a:endParaRPr lang="ru-RU" sz="6000" dirty="0"/>
          </a:p>
        </p:txBody>
      </p:sp>
      <p:sp>
        <p:nvSpPr>
          <p:cNvPr id="31" name="TextBox 30"/>
          <p:cNvSpPr txBox="1"/>
          <p:nvPr/>
        </p:nvSpPr>
        <p:spPr>
          <a:xfrm>
            <a:off x="6858000" y="2502485"/>
            <a:ext cx="1005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15</a:t>
            </a:r>
            <a:endParaRPr lang="ru-RU" sz="6000" dirty="0"/>
          </a:p>
        </p:txBody>
      </p:sp>
      <p:sp>
        <p:nvSpPr>
          <p:cNvPr id="34" name="TextBox 33"/>
          <p:cNvSpPr txBox="1"/>
          <p:nvPr/>
        </p:nvSpPr>
        <p:spPr>
          <a:xfrm>
            <a:off x="6332220" y="4299204"/>
            <a:ext cx="1104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15</a:t>
            </a:r>
            <a:endParaRPr lang="ru-RU" sz="6000" dirty="0"/>
          </a:p>
        </p:txBody>
      </p:sp>
      <p:sp>
        <p:nvSpPr>
          <p:cNvPr id="35" name="TextBox 34"/>
          <p:cNvSpPr txBox="1"/>
          <p:nvPr/>
        </p:nvSpPr>
        <p:spPr>
          <a:xfrm>
            <a:off x="4297680" y="4807035"/>
            <a:ext cx="96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15</a:t>
            </a:r>
            <a:endParaRPr lang="ru-RU" sz="6000" dirty="0"/>
          </a:p>
        </p:txBody>
      </p:sp>
      <p:sp>
        <p:nvSpPr>
          <p:cNvPr id="36" name="TextBox 35"/>
          <p:cNvSpPr txBox="1"/>
          <p:nvPr/>
        </p:nvSpPr>
        <p:spPr>
          <a:xfrm>
            <a:off x="2940802" y="4788408"/>
            <a:ext cx="1021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15</a:t>
            </a:r>
            <a:endParaRPr lang="ru-RU" sz="6000" dirty="0"/>
          </a:p>
        </p:txBody>
      </p:sp>
      <p:sp>
        <p:nvSpPr>
          <p:cNvPr id="37" name="TextBox 36"/>
          <p:cNvSpPr txBox="1"/>
          <p:nvPr/>
        </p:nvSpPr>
        <p:spPr>
          <a:xfrm>
            <a:off x="1324054" y="4788408"/>
            <a:ext cx="106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15</a:t>
            </a:r>
            <a:endParaRPr lang="ru-RU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58226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4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6" grpId="0"/>
      <p:bldP spid="30" grpId="0"/>
      <p:bldP spid="31" grpId="0"/>
      <p:bldP spid="34" grpId="0"/>
      <p:bldP spid="35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/>
          </a:bodyPr>
          <a:lstStyle/>
          <a:p>
            <a:r>
              <a:rPr lang="en-US" dirty="0" err="1" smtClean="0"/>
              <a:t>Matinimizi</a:t>
            </a:r>
            <a:r>
              <a:rPr lang="en-US" dirty="0" smtClean="0"/>
              <a:t> </a:t>
            </a:r>
            <a:r>
              <a:rPr lang="en-US" dirty="0" err="1" smtClean="0"/>
              <a:t>raqamlar</a:t>
            </a:r>
            <a:r>
              <a:rPr lang="en-US" dirty="0" smtClean="0"/>
              <a:t> </a:t>
            </a:r>
            <a:r>
              <a:rPr lang="en-US" dirty="0" err="1" smtClean="0"/>
              <a:t>orqali</a:t>
            </a:r>
            <a:r>
              <a:rPr lang="en-US" dirty="0" smtClean="0"/>
              <a:t> </a:t>
            </a:r>
            <a:r>
              <a:rPr lang="en-US" dirty="0" err="1" smtClean="0"/>
              <a:t>ifodalab</a:t>
            </a:r>
            <a:r>
              <a:rPr lang="en-US" dirty="0" smtClean="0"/>
              <a:t> </a:t>
            </a:r>
            <a:r>
              <a:rPr lang="en-US" dirty="0" err="1" smtClean="0"/>
              <a:t>olamiz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850505"/>
              </p:ext>
            </p:extLst>
          </p:nvPr>
        </p:nvGraphicFramePr>
        <p:xfrm>
          <a:off x="381000" y="2286000"/>
          <a:ext cx="82296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6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60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err="1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err="1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00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Kvadratimizga</a:t>
            </a:r>
            <a:r>
              <a:rPr lang="en-US" dirty="0" smtClean="0"/>
              <a:t> </a:t>
            </a:r>
            <a:r>
              <a:rPr lang="en-US" dirty="0" err="1" smtClean="0"/>
              <a:t>raqamlari</a:t>
            </a:r>
            <a:r>
              <a:rPr lang="en-US" dirty="0" smtClean="0"/>
              <a:t> </a:t>
            </a:r>
            <a:r>
              <a:rPr lang="en-US" dirty="0" err="1" smtClean="0"/>
              <a:t>bo’yicha</a:t>
            </a:r>
            <a:r>
              <a:rPr lang="en-US" dirty="0" smtClean="0"/>
              <a:t> </a:t>
            </a:r>
            <a:r>
              <a:rPr lang="en-US" dirty="0" err="1" smtClean="0"/>
              <a:t>harflarni</a:t>
            </a:r>
            <a:r>
              <a:rPr lang="en-US" dirty="0" smtClean="0"/>
              <a:t> </a:t>
            </a:r>
            <a:r>
              <a:rPr lang="en-US" dirty="0" err="1" smtClean="0"/>
              <a:t>joylashtiramiz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914904"/>
              </p:ext>
            </p:extLst>
          </p:nvPr>
        </p:nvGraphicFramePr>
        <p:xfrm>
          <a:off x="762000" y="1600200"/>
          <a:ext cx="76962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400"/>
                <a:gridCol w="2565400"/>
                <a:gridCol w="2565400"/>
              </a:tblGrid>
              <a:tr h="1168400">
                <a:tc>
                  <a:txBody>
                    <a:bodyPr/>
                    <a:lstStyle/>
                    <a:p>
                      <a:r>
                        <a:rPr lang="en-US" sz="60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168400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d</a:t>
                      </a:r>
                      <a:endParaRPr lang="ru-RU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i</a:t>
                      </a:r>
                      <a:endParaRPr lang="ru-RU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d</a:t>
                      </a:r>
                      <a:endParaRPr lang="ru-RU" sz="6000" dirty="0"/>
                    </a:p>
                  </a:txBody>
                  <a:tcPr/>
                </a:tc>
              </a:tr>
              <a:tr h="1168400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a</a:t>
                      </a:r>
                      <a:endParaRPr lang="ru-RU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n</a:t>
                      </a:r>
                      <a:endParaRPr lang="ru-RU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r</a:t>
                      </a:r>
                      <a:endParaRPr lang="ru-RU" sz="6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5638800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Mana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bizning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shifr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matnimiz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dSididanr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9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8076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Biz </a:t>
            </a:r>
            <a:r>
              <a:rPr lang="en-US" sz="3200" dirty="0" err="1" smtClean="0">
                <a:solidFill>
                  <a:schemeClr val="bg1"/>
                </a:solidFill>
              </a:rPr>
              <a:t>Ma’lumotimizi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shifirlanish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jarayonini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ko’rib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chiqib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bo’ldik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endi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esa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uni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qayta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hosil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qilish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uchun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deshifirlashimiz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kerak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ana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endi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uni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deshifirlash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jarayonini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ko’rib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chiqamiz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buning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uchun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esa</a:t>
            </a:r>
            <a:r>
              <a:rPr lang="en-US" sz="3200" dirty="0" smtClean="0">
                <a:solidFill>
                  <a:schemeClr val="bg1"/>
                </a:solidFill>
              </a:rPr>
              <a:t> biz </a:t>
            </a:r>
            <a:r>
              <a:rPr lang="en-US" sz="3200" dirty="0" err="1" smtClean="0">
                <a:solidFill>
                  <a:schemeClr val="bg1"/>
                </a:solidFill>
              </a:rPr>
              <a:t>ya’na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qaytadan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sehrli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kvadrat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hosil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qilamiz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va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unga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shifir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matnimizi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o’rnatib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chiqamiz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keyin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esa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har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bir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belgimizi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olgan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raqamiga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qarab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birin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ketinlikda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joylashtirib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chiqib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matn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hosil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qilamiz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51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143234"/>
              </p:ext>
            </p:extLst>
          </p:nvPr>
        </p:nvGraphicFramePr>
        <p:xfrm>
          <a:off x="1295400" y="0"/>
          <a:ext cx="64008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990600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6</a:t>
                      </a:r>
                      <a:endParaRPr lang="ru-RU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1</a:t>
                      </a:r>
                      <a:endParaRPr lang="ru-RU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8</a:t>
                      </a:r>
                      <a:endParaRPr lang="ru-RU" sz="6000" dirty="0"/>
                    </a:p>
                  </a:txBody>
                  <a:tcPr/>
                </a:tc>
              </a:tr>
              <a:tr h="990600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7</a:t>
                      </a:r>
                      <a:endParaRPr lang="ru-RU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5</a:t>
                      </a:r>
                      <a:endParaRPr lang="ru-RU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3</a:t>
                      </a:r>
                      <a:endParaRPr lang="ru-RU" sz="6000" dirty="0"/>
                    </a:p>
                  </a:txBody>
                  <a:tcPr/>
                </a:tc>
              </a:tr>
              <a:tr h="990600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2</a:t>
                      </a:r>
                      <a:endParaRPr lang="ru-RU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9</a:t>
                      </a:r>
                      <a:endParaRPr lang="ru-RU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4</a:t>
                      </a:r>
                      <a:endParaRPr lang="ru-RU" sz="6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1918256"/>
              </p:ext>
            </p:extLst>
          </p:nvPr>
        </p:nvGraphicFramePr>
        <p:xfrm>
          <a:off x="1295400" y="3352800"/>
          <a:ext cx="64008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1066800">
                <a:tc>
                  <a:txBody>
                    <a:bodyPr/>
                    <a:lstStyle/>
                    <a:p>
                      <a:r>
                        <a:rPr lang="en-US" sz="60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d</a:t>
                      </a:r>
                      <a:endParaRPr lang="ru-RU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i</a:t>
                      </a:r>
                      <a:endParaRPr lang="ru-RU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d</a:t>
                      </a:r>
                      <a:endParaRPr lang="ru-RU" sz="6000" dirty="0"/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a</a:t>
                      </a:r>
                      <a:endParaRPr lang="ru-RU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n</a:t>
                      </a:r>
                      <a:endParaRPr lang="ru-RU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r</a:t>
                      </a:r>
                      <a:endParaRPr lang="ru-RU" sz="6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12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266</TotalTime>
  <Words>487</Words>
  <Application>Microsoft Office PowerPoint</Application>
  <PresentationFormat>Экран (4:3)</PresentationFormat>
  <Paragraphs>93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Апекс</vt:lpstr>
      <vt:lpstr>Sehrli kvadrat</vt:lpstr>
      <vt:lpstr>Презентация PowerPoint</vt:lpstr>
      <vt:lpstr>Презентация PowerPoint</vt:lpstr>
      <vt:lpstr>Презентация PowerPoint</vt:lpstr>
      <vt:lpstr>Презентация PowerPoint</vt:lpstr>
      <vt:lpstr>Matinimizi raqamlar orqali ifodalab olamiz</vt:lpstr>
      <vt:lpstr>Kvadratimizga raqamlari bo’yicha harflarni joylashtiramiz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Sehrli kvadrat</dc:title>
  <dc:creator>Doniyorbek</dc:creator>
  <cp:lastModifiedBy>SADRIDDIN</cp:lastModifiedBy>
  <cp:revision>30</cp:revision>
  <dcterms:created xsi:type="dcterms:W3CDTF">2019-02-27T18:16:10Z</dcterms:created>
  <dcterms:modified xsi:type="dcterms:W3CDTF">2019-06-23T19:40:09Z</dcterms:modified>
</cp:coreProperties>
</file>