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Sezar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smtClean="0"/>
              <a:t>      </a:t>
            </a:r>
            <a:r>
              <a:rPr lang="en-US" sz="3200" dirty="0" err="1" smtClean="0"/>
              <a:t>Sezar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algoritimi</a:t>
            </a:r>
            <a:r>
              <a:rPr lang="en-US" sz="3200" dirty="0" smtClean="0"/>
              <a:t> </a:t>
            </a:r>
            <a:r>
              <a:rPr lang="en-US" sz="3200" dirty="0" err="1" smtClean="0"/>
              <a:t>simmetrik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algoritimlari</a:t>
            </a:r>
            <a:r>
              <a:rPr lang="en-US" sz="3200" dirty="0" smtClean="0"/>
              <a:t> </a:t>
            </a:r>
            <a:r>
              <a:rPr lang="en-US" sz="3200" dirty="0" err="1" smtClean="0"/>
              <a:t>qatoriga</a:t>
            </a:r>
            <a:r>
              <a:rPr lang="en-US" sz="3200" dirty="0" smtClean="0"/>
              <a:t> </a:t>
            </a:r>
            <a:r>
              <a:rPr lang="en-US" sz="3200" dirty="0" err="1" smtClean="0"/>
              <a:t>kiradi</a:t>
            </a:r>
            <a:r>
              <a:rPr lang="en-US" sz="3200" dirty="0" smtClean="0"/>
              <a:t>. </a:t>
            </a:r>
            <a:r>
              <a:rPr lang="en-US" sz="3200" dirty="0" err="1" smtClean="0"/>
              <a:t>Sezar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algoritimida</a:t>
            </a:r>
            <a:r>
              <a:rPr lang="en-US" sz="3200" dirty="0" smtClean="0"/>
              <a:t> </a:t>
            </a:r>
            <a:r>
              <a:rPr lang="en-US" sz="3200" dirty="0" err="1" smtClean="0"/>
              <a:t>axborotlarini</a:t>
            </a:r>
            <a:r>
              <a:rPr lang="en-US" sz="3200" dirty="0" smtClean="0"/>
              <a:t> </a:t>
            </a:r>
            <a:r>
              <a:rPr lang="en-US" sz="3200" dirty="0" err="1" smtClean="0"/>
              <a:t>himoyalash</a:t>
            </a:r>
            <a:r>
              <a:rPr lang="en-US" sz="3200" dirty="0" smtClean="0"/>
              <a:t>(</a:t>
            </a:r>
            <a:r>
              <a:rPr lang="en-US" sz="3200" dirty="0" err="1" smtClean="0"/>
              <a:t>shifirlash</a:t>
            </a:r>
            <a:r>
              <a:rPr lang="en-US" sz="3200" dirty="0" smtClean="0"/>
              <a:t>) </a:t>
            </a:r>
            <a:r>
              <a:rPr lang="en-US" sz="3200" dirty="0" err="1" smtClean="0"/>
              <a:t>uchun</a:t>
            </a:r>
            <a:r>
              <a:rPr lang="en-US" sz="3200" dirty="0" smtClean="0"/>
              <a:t> </a:t>
            </a:r>
            <a:r>
              <a:rPr lang="en-US" sz="3200" dirty="0" err="1" smtClean="0"/>
              <a:t>bizga</a:t>
            </a:r>
            <a:r>
              <a:rPr lang="en-US" sz="3200" dirty="0" smtClean="0"/>
              <a:t> </a:t>
            </a:r>
            <a:r>
              <a:rPr lang="en-US" sz="3200" dirty="0" err="1" smtClean="0"/>
              <a:t>Alfabit</a:t>
            </a:r>
            <a:r>
              <a:rPr lang="en-US" sz="3200" dirty="0" smtClean="0"/>
              <a:t>, </a:t>
            </a:r>
            <a:r>
              <a:rPr lang="en-US" sz="3200" dirty="0" err="1" smtClean="0"/>
              <a:t>kalit</a:t>
            </a:r>
            <a:r>
              <a:rPr lang="en-US" sz="3200" dirty="0" smtClean="0"/>
              <a:t> son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alfabitdagi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soni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bo’ladi.Kalit</a:t>
            </a:r>
            <a:r>
              <a:rPr lang="en-US" sz="3200" dirty="0" smtClean="0"/>
              <a:t> </a:t>
            </a:r>
            <a:r>
              <a:rPr lang="en-US" sz="3200" dirty="0" err="1" smtClean="0"/>
              <a:t>sonimiz</a:t>
            </a:r>
            <a:r>
              <a:rPr lang="en-US" sz="3200" dirty="0" smtClean="0"/>
              <a:t> </a:t>
            </a:r>
            <a:r>
              <a:rPr lang="en-US" sz="3200" dirty="0" err="1" smtClean="0"/>
              <a:t>birdan</a:t>
            </a:r>
            <a:r>
              <a:rPr lang="en-US" sz="3200" dirty="0" smtClean="0"/>
              <a:t> </a:t>
            </a:r>
            <a:r>
              <a:rPr lang="en-US" sz="3200" dirty="0" err="1" smtClean="0"/>
              <a:t>katta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alfabit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elementlaridan</a:t>
            </a:r>
            <a:r>
              <a:rPr lang="en-US" sz="3200" dirty="0" smtClean="0"/>
              <a:t> </a:t>
            </a:r>
            <a:r>
              <a:rPr lang="en-US" sz="3200" dirty="0" err="1" smtClean="0"/>
              <a:t>kichik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bo’lishi</a:t>
            </a:r>
            <a:r>
              <a:rPr lang="en-US" sz="3200" dirty="0" smtClean="0"/>
              <a:t> </a:t>
            </a:r>
            <a:r>
              <a:rPr lang="en-US" sz="3200" dirty="0" err="1" smtClean="0"/>
              <a:t>kerak</a:t>
            </a:r>
            <a:r>
              <a:rPr lang="en-US" sz="3200" dirty="0" smtClean="0"/>
              <a:t> </a:t>
            </a:r>
            <a:r>
              <a:rPr lang="en-US" sz="3200" dirty="0" err="1" smtClean="0"/>
              <a:t>bo’ladi</a:t>
            </a:r>
            <a:r>
              <a:rPr lang="en-US" sz="3200" dirty="0" smtClean="0"/>
              <a:t>. </a:t>
            </a:r>
            <a:r>
              <a:rPr lang="en-US" sz="3200" dirty="0" err="1" smtClean="0"/>
              <a:t>Misol</a:t>
            </a:r>
            <a:r>
              <a:rPr lang="en-US" sz="3200" dirty="0" smtClean="0"/>
              <a:t> </a:t>
            </a:r>
            <a:r>
              <a:rPr lang="en-US" sz="3200" dirty="0" err="1" smtClean="0"/>
              <a:t>sifatida</a:t>
            </a:r>
            <a:r>
              <a:rPr lang="en-US" sz="3200" dirty="0" smtClean="0"/>
              <a:t> “</a:t>
            </a:r>
            <a:r>
              <a:rPr lang="en-US" sz="3200" dirty="0" err="1" smtClean="0"/>
              <a:t>bilim</a:t>
            </a:r>
            <a:r>
              <a:rPr lang="en-US" sz="3200" dirty="0" smtClean="0"/>
              <a:t>” </a:t>
            </a:r>
            <a:r>
              <a:rPr lang="en-US" sz="3200" dirty="0" err="1" smtClean="0"/>
              <a:t>so’zini</a:t>
            </a:r>
            <a:r>
              <a:rPr lang="en-US" sz="3200" dirty="0" smtClean="0"/>
              <a:t> </a:t>
            </a:r>
            <a:r>
              <a:rPr lang="en-US" sz="3200" dirty="0" err="1" smtClean="0"/>
              <a:t>avval</a:t>
            </a:r>
            <a:r>
              <a:rPr lang="en-US" sz="3200" dirty="0" smtClean="0"/>
              <a:t> </a:t>
            </a:r>
            <a:r>
              <a:rPr lang="en-US" sz="3200" dirty="0" err="1" smtClean="0"/>
              <a:t>shifirlab</a:t>
            </a:r>
            <a:r>
              <a:rPr lang="en-US" sz="3200" dirty="0" smtClean="0"/>
              <a:t> </a:t>
            </a:r>
            <a:r>
              <a:rPr lang="en-US" sz="3200" dirty="0" err="1" smtClean="0"/>
              <a:t>keyin</a:t>
            </a:r>
            <a:r>
              <a:rPr lang="en-US" sz="3200" dirty="0" smtClean="0"/>
              <a:t> </a:t>
            </a:r>
            <a:r>
              <a:rPr lang="en-US" sz="3200" dirty="0" err="1" smtClean="0"/>
              <a:t>esa</a:t>
            </a:r>
            <a:r>
              <a:rPr lang="en-US" sz="3200" dirty="0" smtClean="0"/>
              <a:t> </a:t>
            </a:r>
            <a:r>
              <a:rPr lang="en-US" sz="3200" dirty="0" err="1" smtClean="0"/>
              <a:t>deshifirlaymiz</a:t>
            </a:r>
            <a:r>
              <a:rPr lang="en-US" sz="3200" dirty="0" smtClean="0"/>
              <a:t>. </a:t>
            </a:r>
            <a:r>
              <a:rPr lang="en-US" sz="3200" dirty="0" smtClean="0"/>
              <a:t> 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59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lfabitimiz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68099"/>
              </p:ext>
            </p:extLst>
          </p:nvPr>
        </p:nvGraphicFramePr>
        <p:xfrm>
          <a:off x="-3" y="2204864"/>
          <a:ext cx="914400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  <a:gridCol w="703385"/>
              </a:tblGrid>
              <a:tr h="57606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</a:t>
                      </a:r>
                      <a:endParaRPr lang="ru-RU" sz="32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26</a:t>
                      </a:r>
                      <a:endParaRPr lang="ru-RU" sz="32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5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467544" y="6309360"/>
            <a:ext cx="8229600" cy="215984"/>
          </a:xfrm>
        </p:spPr>
        <p:txBody>
          <a:bodyPr>
            <a:normAutofit fontScale="32500" lnSpcReduction="20000"/>
          </a:bodyPr>
          <a:lstStyle/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696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Kalit</a:t>
            </a:r>
            <a:r>
              <a:rPr lang="en-US" sz="3200" dirty="0" smtClean="0"/>
              <a:t> son </a:t>
            </a:r>
            <a:r>
              <a:rPr lang="en-US" sz="3200" dirty="0" err="1" smtClean="0"/>
              <a:t>sifatida</a:t>
            </a:r>
            <a:r>
              <a:rPr lang="en-US" sz="3200" dirty="0" smtClean="0"/>
              <a:t> </a:t>
            </a:r>
            <a:r>
              <a:rPr lang="en-US" sz="3200" dirty="0" err="1" smtClean="0"/>
              <a:t>Matn</a:t>
            </a:r>
            <a:r>
              <a:rPr lang="en-US" sz="3200" dirty="0" smtClean="0"/>
              <a:t>=“</a:t>
            </a:r>
            <a:r>
              <a:rPr lang="en-US" sz="3200" dirty="0" err="1" smtClean="0"/>
              <a:t>bilim</a:t>
            </a:r>
            <a:r>
              <a:rPr lang="en-US" sz="3200" dirty="0" smtClean="0"/>
              <a:t>”</a:t>
            </a:r>
          </a:p>
          <a:p>
            <a:pPr algn="ctr"/>
            <a:r>
              <a:rPr lang="en-US" sz="3200" dirty="0" err="1" smtClean="0"/>
              <a:t>esa</a:t>
            </a:r>
            <a:r>
              <a:rPr lang="en-US" sz="3200" dirty="0" smtClean="0"/>
              <a:t> K=10 </a:t>
            </a:r>
            <a:r>
              <a:rPr lang="en-US" sz="3200" dirty="0" err="1" smtClean="0"/>
              <a:t>ni</a:t>
            </a:r>
            <a:r>
              <a:rPr lang="en-US" sz="3200" dirty="0" smtClean="0"/>
              <a:t> </a:t>
            </a:r>
            <a:r>
              <a:rPr lang="en-US" sz="3200" dirty="0" err="1" smtClean="0"/>
              <a:t>tanlaymiz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1340768"/>
            <a:ext cx="372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Shifirlash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formalasi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283" y="2128498"/>
            <a:ext cx="431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C[</a:t>
            </a:r>
            <a:r>
              <a:rPr lang="en-US" sz="3200" dirty="0" err="1" smtClean="0"/>
              <a:t>i</a:t>
            </a:r>
            <a:r>
              <a:rPr lang="en-US" sz="3200" dirty="0" smtClean="0"/>
              <a:t>]=(K+M[I])mod(m)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369699" y="323772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</a:rPr>
              <a:t>Deshifirlash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</a:rPr>
              <a:t>formulasi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612" y="4211796"/>
            <a:ext cx="4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M[</a:t>
            </a:r>
            <a:r>
              <a:rPr lang="en-US" sz="3200" dirty="0" err="1" smtClean="0"/>
              <a:t>i</a:t>
            </a:r>
            <a:r>
              <a:rPr lang="en-US" sz="3200" dirty="0" smtClean="0"/>
              <a:t>]=(C[</a:t>
            </a:r>
            <a:r>
              <a:rPr lang="en-US" sz="3200" dirty="0" err="1" smtClean="0"/>
              <a:t>i</a:t>
            </a:r>
            <a:r>
              <a:rPr lang="en-US" sz="3200" dirty="0" smtClean="0"/>
              <a:t>]-K)mod(m)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8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2160240"/>
          </a:xfrm>
        </p:spPr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 smtClean="0"/>
              <a:t>Bu </a:t>
            </a:r>
            <a:r>
              <a:rPr lang="en-US" sz="3200" dirty="0" err="1" smtClean="0"/>
              <a:t>yerda</a:t>
            </a:r>
            <a:r>
              <a:rPr lang="en-US" sz="3200" dirty="0" smtClean="0"/>
              <a:t> K=</a:t>
            </a:r>
            <a:r>
              <a:rPr lang="en-US" sz="3200" dirty="0" err="1" smtClean="0"/>
              <a:t>kalit</a:t>
            </a:r>
            <a:r>
              <a:rPr lang="en-US" sz="3200" dirty="0" smtClean="0"/>
              <a:t> son, C[</a:t>
            </a:r>
            <a:r>
              <a:rPr lang="en-US" sz="3200" dirty="0" err="1" smtClean="0"/>
              <a:t>i</a:t>
            </a:r>
            <a:r>
              <a:rPr lang="en-US" sz="3200" dirty="0" smtClean="0"/>
              <a:t>]-</a:t>
            </a:r>
            <a:r>
              <a:rPr lang="en-US" sz="3200" dirty="0" err="1" smtClean="0"/>
              <a:t>shifir</a:t>
            </a:r>
            <a:r>
              <a:rPr lang="en-US" sz="3200" dirty="0" smtClean="0"/>
              <a:t> </a:t>
            </a:r>
            <a:r>
              <a:rPr lang="en-US" sz="3200" dirty="0" err="1" smtClean="0"/>
              <a:t>matnimizning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-chi </a:t>
            </a:r>
            <a:r>
              <a:rPr lang="en-US" sz="3200" dirty="0" err="1" smtClean="0"/>
              <a:t>elementi</a:t>
            </a:r>
            <a:r>
              <a:rPr lang="en-US" sz="3200" dirty="0" smtClean="0"/>
              <a:t>, M[</a:t>
            </a:r>
            <a:r>
              <a:rPr lang="en-US" sz="3200" dirty="0" err="1" smtClean="0"/>
              <a:t>i</a:t>
            </a:r>
            <a:r>
              <a:rPr lang="en-US" sz="3200" dirty="0" smtClean="0"/>
              <a:t>]-</a:t>
            </a:r>
            <a:r>
              <a:rPr lang="en-US" sz="3200" dirty="0" err="1" smtClean="0"/>
              <a:t>Matnning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-chi </a:t>
            </a:r>
            <a:r>
              <a:rPr lang="en-US" sz="3200" dirty="0" err="1" smtClean="0"/>
              <a:t>elementi.m</a:t>
            </a:r>
            <a:r>
              <a:rPr lang="en-US" sz="3200" dirty="0" smtClean="0"/>
              <a:t>- </a:t>
            </a:r>
            <a:r>
              <a:rPr lang="en-US" sz="3200" dirty="0" err="1" smtClean="0"/>
              <a:t>alfabitdagi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soni</a:t>
            </a:r>
            <a:r>
              <a:rPr lang="en-US" sz="3200" dirty="0" smtClean="0"/>
              <a:t>.</a:t>
            </a:r>
          </a:p>
          <a:p>
            <a:pPr marL="13716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8092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Alfabit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04030"/>
              </p:ext>
            </p:extLst>
          </p:nvPr>
        </p:nvGraphicFramePr>
        <p:xfrm>
          <a:off x="107502" y="3573016"/>
          <a:ext cx="885698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13"/>
                <a:gridCol w="687231"/>
                <a:gridCol w="687231"/>
                <a:gridCol w="687231"/>
                <a:gridCol w="687231"/>
                <a:gridCol w="687231"/>
                <a:gridCol w="687231"/>
                <a:gridCol w="687231"/>
                <a:gridCol w="687231"/>
                <a:gridCol w="687231"/>
                <a:gridCol w="687231"/>
                <a:gridCol w="687231"/>
                <a:gridCol w="687231"/>
              </a:tblGrid>
              <a:tr h="5580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</a:t>
                      </a:r>
                      <a:endParaRPr lang="ru-RU" sz="3200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26</a:t>
                      </a:r>
                      <a:endParaRPr lang="ru-RU" sz="3200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z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31859"/>
              </p:ext>
            </p:extLst>
          </p:nvPr>
        </p:nvGraphicFramePr>
        <p:xfrm>
          <a:off x="0" y="620688"/>
          <a:ext cx="896448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/>
                <a:gridCol w="1368490"/>
                <a:gridCol w="1494081"/>
                <a:gridCol w="1494081"/>
                <a:gridCol w="1494081"/>
                <a:gridCol w="1494081"/>
              </a:tblGrid>
              <a:tr h="57606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ru-RU" sz="32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matn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</a:t>
                      </a:r>
                      <a:endParaRPr lang="ru-RU" sz="32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qiymati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8510" y="2620001"/>
            <a:ext cx="7625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C[</a:t>
            </a:r>
            <a:r>
              <a:rPr lang="en-US" sz="3200" dirty="0"/>
              <a:t>1</a:t>
            </a:r>
            <a:r>
              <a:rPr lang="en-US" sz="3200" dirty="0" smtClean="0"/>
              <a:t>]=(2+10)mod(26)=12=m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953" y="3447890"/>
            <a:ext cx="501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C[2]=(9+10)mod(26)=19=s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01575" y="429309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C[3]=(12+10)mod(26)=22=v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93782" y="5151287"/>
            <a:ext cx="501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C[4]=(9+10)mod(26)=19=s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6029999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C[5]=(13+10)mod(26)=23=w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098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Shifir</a:t>
            </a:r>
            <a:r>
              <a:rPr lang="en-US" dirty="0" smtClean="0"/>
              <a:t> </a:t>
            </a:r>
            <a:r>
              <a:rPr lang="en-US" dirty="0" err="1" smtClean="0"/>
              <a:t>matn</a:t>
            </a:r>
            <a:r>
              <a:rPr lang="en-US" dirty="0" smtClean="0"/>
              <a:t>={</a:t>
            </a:r>
            <a:r>
              <a:rPr lang="en-US" dirty="0" err="1" smtClean="0"/>
              <a:t>msusv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28800"/>
            <a:ext cx="6635080" cy="82068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</a:rPr>
              <a:t>Deshifirlash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555611"/>
            <a:ext cx="6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M[</a:t>
            </a:r>
            <a:r>
              <a:rPr lang="en-US" sz="3200" dirty="0" err="1" smtClean="0"/>
              <a:t>i</a:t>
            </a:r>
            <a:r>
              <a:rPr lang="en-US" sz="3200" dirty="0" smtClean="0"/>
              <a:t>]=(C[</a:t>
            </a:r>
            <a:r>
              <a:rPr lang="en-US" sz="3200" dirty="0" err="1" smtClean="0"/>
              <a:t>i</a:t>
            </a:r>
            <a:r>
              <a:rPr lang="en-US" sz="3200" dirty="0" smtClean="0"/>
              <a:t>]-k)mod(m)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3203684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m=26 </a:t>
            </a:r>
            <a:r>
              <a:rPr lang="en-US" sz="3200" dirty="0" err="1" smtClean="0"/>
              <a:t>va</a:t>
            </a:r>
            <a:r>
              <a:rPr lang="en-US" sz="3200" dirty="0" smtClean="0"/>
              <a:t> k=10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708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075240" cy="67667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dirty="0" smtClean="0"/>
              <a:t>M[2]=(19-10)mod(26)=9=</a:t>
            </a:r>
            <a:r>
              <a:rPr lang="en-US" sz="3200" dirty="0" err="1" smtClean="0"/>
              <a:t>i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M[</a:t>
            </a:r>
            <a:r>
              <a:rPr lang="en-US" sz="3200" dirty="0"/>
              <a:t>1</a:t>
            </a:r>
            <a:r>
              <a:rPr lang="en-US" sz="3200" dirty="0" smtClean="0"/>
              <a:t>]=(12-10)mod(26)=2=b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928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M[3]=(22-10)mod(26)=12=l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3304" y="3344669"/>
            <a:ext cx="520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M[4]=(19-10)mod(26)=9=</a:t>
            </a:r>
            <a:r>
              <a:rPr lang="en-US" sz="3200" dirty="0" err="1" smtClean="0"/>
              <a:t>i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5309" y="4217202"/>
            <a:ext cx="5317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M[5]=(23-10)mod(26)=13=m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345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</TotalTime>
  <Words>297</Words>
  <Application>Microsoft Office PowerPoint</Application>
  <PresentationFormat>Экран (4:3)</PresentationFormat>
  <Paragraphs>153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Sezar</vt:lpstr>
      <vt:lpstr>Alfabitimiz</vt:lpstr>
      <vt:lpstr> </vt:lpstr>
      <vt:lpstr> </vt:lpstr>
      <vt:lpstr> </vt:lpstr>
      <vt:lpstr>Shifir matn={msusv}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Sezar</dc:title>
  <dc:creator>Doniyorbek</dc:creator>
  <cp:lastModifiedBy>Doniyorbek</cp:lastModifiedBy>
  <cp:revision>9</cp:revision>
  <dcterms:created xsi:type="dcterms:W3CDTF">2019-03-02T18:47:04Z</dcterms:created>
  <dcterms:modified xsi:type="dcterms:W3CDTF">2019-03-02T20:09:35Z</dcterms:modified>
</cp:coreProperties>
</file>