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7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660"/>
  </p:normalViewPr>
  <p:slideViewPr>
    <p:cSldViewPr>
      <p:cViewPr varScale="1">
        <p:scale>
          <a:sx n="65" d="100"/>
          <a:sy n="65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Sezarning</a:t>
            </a:r>
            <a:r>
              <a:rPr lang="en-US" dirty="0" smtClean="0"/>
              <a:t> </a:t>
            </a:r>
            <a:r>
              <a:rPr lang="en-US" dirty="0" err="1" smtClean="0"/>
              <a:t>affin</a:t>
            </a:r>
            <a:r>
              <a:rPr lang="en-US" dirty="0" smtClean="0"/>
              <a:t> </a:t>
            </a:r>
            <a:r>
              <a:rPr lang="en-US" dirty="0" err="1" smtClean="0"/>
              <a:t>tizimi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Sezarning</a:t>
            </a:r>
            <a:r>
              <a:rPr lang="en-US" dirty="0" smtClean="0"/>
              <a:t> </a:t>
            </a:r>
            <a:r>
              <a:rPr lang="en-US" dirty="0" err="1" smtClean="0"/>
              <a:t>affin</a:t>
            </a:r>
            <a:r>
              <a:rPr lang="en-US" dirty="0" smtClean="0"/>
              <a:t> </a:t>
            </a:r>
            <a:r>
              <a:rPr lang="en-US" dirty="0" err="1" smtClean="0"/>
              <a:t>tizimi</a:t>
            </a:r>
            <a:r>
              <a:rPr lang="en-US" dirty="0" smtClean="0"/>
              <a:t> –</a:t>
            </a:r>
            <a:r>
              <a:rPr lang="en-US" dirty="0" err="1" smtClean="0"/>
              <a:t>simmetrik</a:t>
            </a:r>
            <a:r>
              <a:rPr lang="en-US" dirty="0" smtClean="0"/>
              <a:t> </a:t>
            </a:r>
            <a:r>
              <a:rPr lang="en-US" dirty="0" err="1" smtClean="0"/>
              <a:t>shifirlash</a:t>
            </a:r>
            <a:r>
              <a:rPr lang="en-US" dirty="0"/>
              <a:t> 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algoritimlar</a:t>
            </a:r>
            <a:r>
              <a:rPr lang="en-US" dirty="0" smtClean="0"/>
              <a:t> </a:t>
            </a:r>
            <a:r>
              <a:rPr lang="en-US" dirty="0" err="1" smtClean="0"/>
              <a:t>qatoriga</a:t>
            </a:r>
            <a:r>
              <a:rPr lang="en-US" dirty="0" smtClean="0"/>
              <a:t> </a:t>
            </a:r>
            <a:r>
              <a:rPr lang="en-US" dirty="0" err="1" smtClean="0"/>
              <a:t>kiruvchi</a:t>
            </a:r>
            <a:r>
              <a:rPr lang="en-US" dirty="0" smtClean="0"/>
              <a:t>  </a:t>
            </a:r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r>
              <a:rPr lang="en-US" dirty="0" err="1" smtClean="0"/>
              <a:t>algoritimlari</a:t>
            </a:r>
            <a:r>
              <a:rPr lang="en-US" dirty="0" smtClean="0"/>
              <a:t> </a:t>
            </a:r>
            <a:r>
              <a:rPr lang="en-US" dirty="0" err="1" smtClean="0"/>
              <a:t>qatoriga</a:t>
            </a:r>
            <a:r>
              <a:rPr lang="en-US" dirty="0" smtClean="0"/>
              <a:t> </a:t>
            </a:r>
            <a:r>
              <a:rPr lang="en-US" dirty="0" err="1" smtClean="0"/>
              <a:t>kiradi</a:t>
            </a:r>
            <a:r>
              <a:rPr lang="en-US" dirty="0" smtClean="0"/>
              <a:t>. </a:t>
            </a:r>
            <a:r>
              <a:rPr lang="en-US" dirty="0" err="1" smtClean="0"/>
              <a:t>Sezarning</a:t>
            </a:r>
            <a:r>
              <a:rPr lang="en-US" dirty="0" smtClean="0"/>
              <a:t> </a:t>
            </a:r>
            <a:r>
              <a:rPr lang="en-US" dirty="0" err="1" smtClean="0"/>
              <a:t>affin</a:t>
            </a:r>
            <a:r>
              <a:rPr lang="en-US" dirty="0" smtClean="0"/>
              <a:t> </a:t>
            </a:r>
            <a:r>
              <a:rPr lang="en-US" dirty="0" err="1" smtClean="0"/>
              <a:t>tizimida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bizga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bo’ladigon</a:t>
            </a:r>
            <a:r>
              <a:rPr lang="en-US" dirty="0" smtClean="0"/>
              <a:t> </a:t>
            </a:r>
            <a:r>
              <a:rPr lang="en-US" dirty="0" err="1" smtClean="0"/>
              <a:t>elementlar</a:t>
            </a:r>
            <a:r>
              <a:rPr lang="en-US" dirty="0" smtClean="0"/>
              <a:t> </a:t>
            </a:r>
            <a:r>
              <a:rPr lang="en-US" dirty="0" err="1" smtClean="0"/>
              <a:t>quyidagilardan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. </a:t>
            </a:r>
            <a:r>
              <a:rPr lang="en-US" dirty="0" err="1" smtClean="0"/>
              <a:t>Avvalo</a:t>
            </a:r>
            <a:r>
              <a:rPr lang="en-US" dirty="0" smtClean="0"/>
              <a:t> </a:t>
            </a:r>
            <a:r>
              <a:rPr lang="en-US" dirty="0" err="1" smtClean="0"/>
              <a:t>alfabit</a:t>
            </a:r>
            <a:r>
              <a:rPr lang="en-US" dirty="0" smtClean="0"/>
              <a:t> </a:t>
            </a:r>
            <a:r>
              <a:rPr lang="en-US" dirty="0" err="1" smtClean="0"/>
              <a:t>tanlab</a:t>
            </a:r>
            <a:r>
              <a:rPr lang="en-US" dirty="0" smtClean="0"/>
              <a:t> </a:t>
            </a:r>
            <a:r>
              <a:rPr lang="en-US" dirty="0" err="1" smtClean="0"/>
              <a:t>olishimiz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 </a:t>
            </a:r>
            <a:r>
              <a:rPr lang="en-US" dirty="0" err="1"/>
              <a:t>U</a:t>
            </a:r>
            <a:r>
              <a:rPr lang="en-US" dirty="0" err="1" smtClean="0"/>
              <a:t>ndan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a </a:t>
            </a:r>
            <a:r>
              <a:rPr lang="en-US" dirty="0" err="1" smtClean="0"/>
              <a:t>va</a:t>
            </a:r>
            <a:r>
              <a:rPr lang="en-US" dirty="0" smtClean="0"/>
              <a:t> b </a:t>
            </a:r>
            <a:r>
              <a:rPr lang="en-US" dirty="0" err="1" smtClean="0"/>
              <a:t>o’zaro</a:t>
            </a:r>
            <a:r>
              <a:rPr lang="en-US" dirty="0" smtClean="0"/>
              <a:t> </a:t>
            </a:r>
            <a:r>
              <a:rPr lang="en-US" dirty="0" err="1" smtClean="0"/>
              <a:t>teskari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r>
              <a:rPr lang="en-US" dirty="0" smtClean="0"/>
              <a:t>(</a:t>
            </a:r>
            <a:r>
              <a:rPr lang="en-US" dirty="0" err="1" smtClean="0"/>
              <a:t>O’zaro</a:t>
            </a:r>
            <a:r>
              <a:rPr lang="en-US" dirty="0" smtClean="0"/>
              <a:t> tub </a:t>
            </a:r>
            <a:r>
              <a:rPr lang="en-US" dirty="0" err="1" smtClean="0"/>
              <a:t>sonlar</a:t>
            </a:r>
            <a:r>
              <a:rPr lang="en-US" dirty="0" smtClean="0"/>
              <a:t>) </a:t>
            </a:r>
            <a:r>
              <a:rPr lang="en-US" dirty="0" err="1" smtClean="0"/>
              <a:t>tanlaymiz</a:t>
            </a:r>
            <a:r>
              <a:rPr lang="en-US" dirty="0" smtClean="0"/>
              <a:t>. </a:t>
            </a:r>
            <a:r>
              <a:rPr lang="en-US" dirty="0" err="1" smtClean="0"/>
              <a:t>Alfabitimizning</a:t>
            </a:r>
            <a:r>
              <a:rPr lang="en-US" dirty="0" smtClean="0"/>
              <a:t>  </a:t>
            </a:r>
            <a:r>
              <a:rPr lang="en-US" dirty="0" err="1" smtClean="0"/>
              <a:t>belgilari</a:t>
            </a:r>
            <a:r>
              <a:rPr lang="en-US" dirty="0" smtClean="0"/>
              <a:t> </a:t>
            </a:r>
            <a:r>
              <a:rPr lang="en-US" dirty="0" err="1" smtClean="0"/>
              <a:t>sonini</a:t>
            </a:r>
            <a:r>
              <a:rPr lang="en-US" dirty="0" smtClean="0"/>
              <a:t> </a:t>
            </a:r>
            <a:r>
              <a:rPr lang="en-US" dirty="0" err="1" smtClean="0"/>
              <a:t>aniqlab</a:t>
            </a:r>
            <a:r>
              <a:rPr lang="en-US" dirty="0" smtClean="0"/>
              <a:t> </a:t>
            </a:r>
            <a:r>
              <a:rPr lang="en-US" dirty="0" err="1" smtClean="0"/>
              <a:t>olishimiz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3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476672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 SHIFIRLASH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136904" cy="475252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]=(M[</a:t>
            </a:r>
            <a:r>
              <a:rPr lang="en-US" dirty="0" err="1" smtClean="0"/>
              <a:t>i</a:t>
            </a:r>
            <a:r>
              <a:rPr lang="en-US" dirty="0" smtClean="0"/>
              <a:t>]*</a:t>
            </a:r>
            <a:r>
              <a:rPr lang="en-US" dirty="0" err="1" smtClean="0"/>
              <a:t>a+b</a:t>
            </a:r>
            <a:r>
              <a:rPr lang="en-US" dirty="0" smtClean="0"/>
              <a:t>)mod(m)</a:t>
            </a:r>
          </a:p>
          <a:p>
            <a:pPr algn="l"/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]-</a:t>
            </a:r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matnning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-chi </a:t>
            </a:r>
            <a:r>
              <a:rPr lang="en-US" dirty="0" err="1" smtClean="0"/>
              <a:t>elementi</a:t>
            </a:r>
            <a:endParaRPr lang="en-US" dirty="0" smtClean="0"/>
          </a:p>
          <a:p>
            <a:pPr algn="l"/>
            <a:r>
              <a:rPr lang="en-US" dirty="0" smtClean="0"/>
              <a:t>M[</a:t>
            </a:r>
            <a:r>
              <a:rPr lang="en-US" dirty="0" err="1" smtClean="0"/>
              <a:t>i</a:t>
            </a:r>
            <a:r>
              <a:rPr lang="en-US" dirty="0" smtClean="0"/>
              <a:t>]-</a:t>
            </a:r>
            <a:r>
              <a:rPr lang="en-US" dirty="0" err="1" smtClean="0"/>
              <a:t>matnimizi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-chi </a:t>
            </a:r>
            <a:r>
              <a:rPr lang="en-US" dirty="0" err="1" smtClean="0"/>
              <a:t>elementini</a:t>
            </a:r>
            <a:r>
              <a:rPr lang="en-US" dirty="0" smtClean="0"/>
              <a:t> </a:t>
            </a:r>
            <a:r>
              <a:rPr lang="en-US" dirty="0" err="1" smtClean="0"/>
              <a:t>alfabitdagi</a:t>
            </a:r>
            <a:r>
              <a:rPr lang="en-US" dirty="0" smtClean="0"/>
              <a:t> </a:t>
            </a:r>
            <a:r>
              <a:rPr lang="en-US" dirty="0" err="1" smtClean="0"/>
              <a:t>turgan</a:t>
            </a:r>
            <a:r>
              <a:rPr lang="en-US" dirty="0" smtClean="0"/>
              <a:t> </a:t>
            </a:r>
            <a:r>
              <a:rPr lang="en-US" dirty="0" err="1" smtClean="0"/>
              <a:t>tartib</a:t>
            </a:r>
            <a:r>
              <a:rPr lang="en-US" dirty="0" smtClean="0"/>
              <a:t> </a:t>
            </a:r>
            <a:r>
              <a:rPr lang="en-US" dirty="0" err="1" smtClean="0"/>
              <a:t>no’meri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b </a:t>
            </a:r>
            <a:r>
              <a:rPr lang="en-US" dirty="0" err="1" smtClean="0"/>
              <a:t>o’zaro</a:t>
            </a:r>
            <a:r>
              <a:rPr lang="en-US" dirty="0" smtClean="0"/>
              <a:t> </a:t>
            </a:r>
            <a:r>
              <a:rPr lang="en-US" dirty="0" err="1" smtClean="0"/>
              <a:t>taskari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r>
              <a:rPr lang="en-US" dirty="0" smtClean="0"/>
              <a:t>. </a:t>
            </a:r>
          </a:p>
          <a:p>
            <a:pPr algn="l"/>
            <a:r>
              <a:rPr lang="en-US" dirty="0" smtClean="0"/>
              <a:t>m-</a:t>
            </a:r>
            <a:r>
              <a:rPr lang="en-US" dirty="0" err="1" smtClean="0"/>
              <a:t>Alfabitdagi</a:t>
            </a:r>
            <a:r>
              <a:rPr lang="en-US" dirty="0" smtClean="0"/>
              <a:t> </a:t>
            </a:r>
            <a:r>
              <a:rPr lang="en-US" dirty="0" err="1" smtClean="0"/>
              <a:t>elementlar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6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Alfabitimiz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42009"/>
              </p:ext>
            </p:extLst>
          </p:nvPr>
        </p:nvGraphicFramePr>
        <p:xfrm>
          <a:off x="251520" y="1772816"/>
          <a:ext cx="822959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26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  Biz </a:t>
            </a:r>
            <a:r>
              <a:rPr lang="en-US" sz="3200" dirty="0" err="1" smtClean="0"/>
              <a:t>misol</a:t>
            </a:r>
            <a:r>
              <a:rPr lang="en-US" sz="3200" dirty="0" smtClean="0"/>
              <a:t> </a:t>
            </a:r>
            <a:r>
              <a:rPr lang="en-US" sz="3200" dirty="0" err="1" smtClean="0"/>
              <a:t>sifatida</a:t>
            </a:r>
            <a:r>
              <a:rPr lang="en-US" sz="3200" dirty="0" smtClean="0"/>
              <a:t> “</a:t>
            </a:r>
            <a:r>
              <a:rPr lang="en-US" sz="3200" dirty="0" err="1" smtClean="0"/>
              <a:t>axborot</a:t>
            </a:r>
            <a:r>
              <a:rPr lang="en-US" sz="3200" dirty="0" smtClean="0"/>
              <a:t>” </a:t>
            </a:r>
            <a:r>
              <a:rPr lang="en-US" sz="3200" dirty="0" err="1" smtClean="0"/>
              <a:t>so’zini</a:t>
            </a:r>
            <a:r>
              <a:rPr lang="en-US" sz="3200" dirty="0" smtClean="0"/>
              <a:t>                      </a:t>
            </a:r>
            <a:r>
              <a:rPr lang="en-US" sz="3200" dirty="0" err="1" smtClean="0"/>
              <a:t>shifirlaymiz</a:t>
            </a:r>
            <a:r>
              <a:rPr lang="en-US" sz="3200" dirty="0" smtClean="0"/>
              <a:t>.  a=9; b=5;</a:t>
            </a:r>
            <a:endParaRPr lang="en-US" sz="3200" dirty="0"/>
          </a:p>
          <a:p>
            <a:r>
              <a:rPr lang="en-US" sz="3200" dirty="0" err="1" smtClean="0"/>
              <a:t>Alfabitimiz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</a:t>
            </a:r>
            <a:r>
              <a:rPr lang="en-US" sz="3200" dirty="0" err="1" smtClean="0"/>
              <a:t>lotin</a:t>
            </a:r>
            <a:r>
              <a:rPr lang="en-US" sz="3200" dirty="0" smtClean="0"/>
              <a:t> </a:t>
            </a:r>
            <a:r>
              <a:rPr lang="en-US" sz="3200" dirty="0" err="1" smtClean="0"/>
              <a:t>alifbosining</a:t>
            </a:r>
            <a:r>
              <a:rPr lang="en-US" sz="3200" dirty="0" smtClean="0"/>
              <a:t> </a:t>
            </a:r>
            <a:r>
              <a:rPr lang="en-US" sz="3200" dirty="0" err="1" smtClean="0"/>
              <a:t>kichik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harflari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C[1]=(9*1+5)mod(26)=14=n</a:t>
            </a:r>
          </a:p>
          <a:p>
            <a:r>
              <a:rPr lang="en-US" sz="3200" dirty="0" smtClean="0"/>
              <a:t>C[2]=(9*24+5)mod(26)=13=k</a:t>
            </a:r>
          </a:p>
          <a:p>
            <a:r>
              <a:rPr lang="en-US" sz="3200" dirty="0" smtClean="0"/>
              <a:t>C[3]=(9*2+5)mod(26)=23=w</a:t>
            </a:r>
          </a:p>
          <a:p>
            <a:r>
              <a:rPr lang="en-US" sz="3200" dirty="0" smtClean="0"/>
              <a:t>C[4]=(9*15+5)mod(26)=10=j</a:t>
            </a:r>
          </a:p>
          <a:p>
            <a:r>
              <a:rPr lang="en-US" sz="3200" dirty="0" smtClean="0"/>
              <a:t>C[5]=(9*18+5)mod(26)=11=k</a:t>
            </a:r>
          </a:p>
          <a:p>
            <a:r>
              <a:rPr lang="en-US" sz="3200" dirty="0" smtClean="0"/>
              <a:t>C[6]=(9*15+5)mod(26)=10=j</a:t>
            </a:r>
          </a:p>
          <a:p>
            <a:r>
              <a:rPr lang="en-US" sz="3200" dirty="0" smtClean="0"/>
              <a:t>C[7]=(9*20+5)mod(26)=3=c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36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Deshifirlash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]=((C[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]*-b 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Biz a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minus </a:t>
                </a:r>
                <a:r>
                  <a:rPr lang="en-US" dirty="0" err="1" smtClean="0"/>
                  <a:t>birinchi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darajasini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matematikadan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farqli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ravishda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boshqacha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ekanligini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bilamiz</a:t>
                </a:r>
                <a:r>
                  <a:rPr lang="en-US" dirty="0" smtClean="0"/>
                  <a:t> biz b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minus </a:t>
                </a:r>
                <a:r>
                  <a:rPr lang="en-US" dirty="0" err="1" smtClean="0"/>
                  <a:t>birinchi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darajasini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topish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uchun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eyler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formulasini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topamiz</a:t>
                </a:r>
                <a:r>
                  <a:rPr lang="en-US" dirty="0"/>
                  <a:t>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darajasiga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qo’shamiz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26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eyler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formulasi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quyidagiga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teng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26(1-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)(1-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 smtClean="0"/>
                  <a:t>)=12;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=</a:t>
            </a:r>
            <a:r>
              <a:rPr lang="en-US" dirty="0" err="1" smtClean="0"/>
              <a:t>nkwjkjc.a</a:t>
            </a:r>
            <a:r>
              <a:rPr lang="en-US" dirty="0" smtClean="0"/>
              <a:t>=5;b=9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92"/>
              </a:xfrm>
            </p:spPr>
            <p:txBody>
              <a:bodyPr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Deshifirlash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formulasi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]=((C[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]-a)*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)mod(26);</a:t>
                </a:r>
              </a:p>
              <a:p>
                <a:r>
                  <a:rPr lang="en-US" dirty="0" err="1" smtClean="0"/>
                  <a:t>Bizning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misolda</a:t>
                </a:r>
                <a:r>
                  <a:rPr lang="en-US" dirty="0" smtClean="0"/>
                  <a:t> 26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eyler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formulasiga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ko’ra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hisoblasak</a:t>
                </a:r>
                <a:r>
                  <a:rPr lang="en-US" dirty="0" smtClean="0"/>
                  <a:t> 12 </a:t>
                </a:r>
                <a:r>
                  <a:rPr lang="en-US" dirty="0" err="1" smtClean="0"/>
                  <a:t>hosil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bo’ldi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darajani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ayrisak</a:t>
                </a:r>
                <a:r>
                  <a:rPr lang="en-US" dirty="0" smtClean="0"/>
                  <a:t> 11 </a:t>
                </a:r>
                <a:r>
                  <a:rPr lang="en-US" dirty="0" err="1" smtClean="0"/>
                  <a:t>hosil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bo’ladigon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bo’ldi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Biz </a:t>
                </a:r>
                <a:r>
                  <a:rPr lang="en-US" dirty="0" err="1" smtClean="0"/>
                  <a:t>endi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minus 1 </a:t>
                </a:r>
                <a:r>
                  <a:rPr lang="en-US" dirty="0" err="1" smtClean="0"/>
                  <a:t>chisi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emas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balki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ning</a:t>
                </a:r>
                <a:r>
                  <a:rPr lang="en-US" dirty="0" smtClean="0"/>
                  <a:t> 11 </a:t>
                </a:r>
                <a:r>
                  <a:rPr lang="en-US" dirty="0" err="1" smtClean="0"/>
                  <a:t>chisi</a:t>
                </a:r>
                <a:r>
                  <a:rPr lang="en-US" dirty="0" smtClean="0"/>
                  <a:t> deb </a:t>
                </a:r>
                <a:r>
                  <a:rPr lang="en-US" dirty="0" err="1" smtClean="0"/>
                  <a:t>hisoblasak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bo’ladi</a:t>
                </a:r>
                <a:r>
                  <a:rPr lang="en-US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92"/>
              </a:xfrm>
              <a:blipFill rotWithShape="1">
                <a:blip r:embed="rId2"/>
                <a:stretch>
                  <a:fillRect t="-1227" r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Hisoblash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M[1]=((14-5)*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 smtClean="0"/>
                  <a:t>)mod(26)=1=a;</a:t>
                </a:r>
              </a:p>
              <a:p>
                <a:r>
                  <a:rPr lang="en-US" dirty="0" smtClean="0"/>
                  <a:t>M[2]=((13-5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)mod(26)=</a:t>
                </a:r>
                <a:r>
                  <a:rPr lang="en-US" dirty="0" smtClean="0"/>
                  <a:t>1=x;</a:t>
                </a:r>
                <a:endParaRPr lang="ru-RU" dirty="0"/>
              </a:p>
              <a:p>
                <a:r>
                  <a:rPr lang="en-US" dirty="0" smtClean="0"/>
                  <a:t>M[3]=((23-5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)mod(26)=</a:t>
                </a:r>
                <a:r>
                  <a:rPr lang="en-US" dirty="0" smtClean="0"/>
                  <a:t>1=b;</a:t>
                </a:r>
              </a:p>
              <a:p>
                <a:r>
                  <a:rPr lang="en-US" dirty="0" smtClean="0"/>
                  <a:t>M[4]=((10-5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)mod(26)=</a:t>
                </a:r>
                <a:r>
                  <a:rPr lang="en-US" dirty="0" smtClean="0"/>
                  <a:t>1=o;</a:t>
                </a:r>
              </a:p>
              <a:p>
                <a:r>
                  <a:rPr lang="en-US" dirty="0" smtClean="0"/>
                  <a:t>M[5]=((11-5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)mod(26)=</a:t>
                </a:r>
                <a:r>
                  <a:rPr lang="en-US" dirty="0" smtClean="0"/>
                  <a:t>1=r;</a:t>
                </a:r>
                <a:endParaRPr lang="ru-RU" dirty="0"/>
              </a:p>
              <a:p>
                <a:r>
                  <a:rPr lang="en-US" dirty="0" smtClean="0"/>
                  <a:t>M[6]=((10-5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)mod(26)=</a:t>
                </a:r>
                <a:r>
                  <a:rPr lang="en-US" dirty="0" smtClean="0"/>
                  <a:t>1=o;</a:t>
                </a:r>
              </a:p>
              <a:p>
                <a:r>
                  <a:rPr lang="en-US" dirty="0" smtClean="0"/>
                  <a:t>M[7]=((3-5</a:t>
                </a:r>
                <a:r>
                  <a:rPr lang="en-US" dirty="0"/>
                  <a:t>)*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)mod(26</a:t>
                </a:r>
                <a:r>
                  <a:rPr lang="en-US" dirty="0" smtClean="0"/>
                  <a:t>)=</a:t>
                </a:r>
                <a:r>
                  <a:rPr lang="en-US" dirty="0" smtClean="0"/>
                  <a:t>19</a:t>
                </a:r>
                <a:r>
                  <a:rPr lang="en-US" dirty="0" smtClean="0"/>
                  <a:t>=t;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1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Algoritimning</a:t>
            </a:r>
            <a:r>
              <a:rPr lang="en-US" dirty="0" smtClean="0"/>
              <a:t> </a:t>
            </a:r>
            <a:r>
              <a:rPr lang="en-US" dirty="0" err="1" smtClean="0"/>
              <a:t>kamchiligi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Sezarning</a:t>
            </a:r>
            <a:r>
              <a:rPr lang="en-US" dirty="0" smtClean="0"/>
              <a:t> </a:t>
            </a:r>
            <a:r>
              <a:rPr lang="en-US" dirty="0" err="1" smtClean="0"/>
              <a:t>affin</a:t>
            </a:r>
            <a:r>
              <a:rPr lang="en-US" dirty="0" smtClean="0"/>
              <a:t> </a:t>
            </a:r>
            <a:r>
              <a:rPr lang="en-US" dirty="0" err="1" smtClean="0"/>
              <a:t>tizimi</a:t>
            </a:r>
            <a:r>
              <a:rPr lang="en-US" dirty="0" smtClean="0"/>
              <a:t> ham </a:t>
            </a:r>
            <a:r>
              <a:rPr lang="en-US" dirty="0" err="1" smtClean="0"/>
              <a:t>qadimiy</a:t>
            </a:r>
            <a:r>
              <a:rPr lang="en-US" dirty="0" smtClean="0"/>
              <a:t> </a:t>
            </a:r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r>
              <a:rPr lang="en-US" dirty="0" err="1" smtClean="0"/>
              <a:t>algoritimlaridan</a:t>
            </a:r>
            <a:r>
              <a:rPr lang="en-US" dirty="0" smtClean="0"/>
              <a:t> </a:t>
            </a:r>
            <a:r>
              <a:rPr lang="en-US" dirty="0" err="1" smtClean="0"/>
              <a:t>sanaladi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vijinerda</a:t>
            </a:r>
            <a:r>
              <a:rPr lang="en-US" dirty="0" smtClean="0"/>
              <a:t> </a:t>
            </a:r>
            <a:r>
              <a:rPr lang="en-US" dirty="0" err="1" smtClean="0"/>
              <a:t>bo’lgani</a:t>
            </a:r>
            <a:r>
              <a:rPr lang="en-US" dirty="0" smtClean="0"/>
              <a:t> </a:t>
            </a:r>
            <a:r>
              <a:rPr lang="en-US" dirty="0" err="1" smtClean="0"/>
              <a:t>kabi</a:t>
            </a:r>
            <a:r>
              <a:rPr lang="en-US" dirty="0" smtClean="0"/>
              <a:t> </a:t>
            </a:r>
            <a:r>
              <a:rPr lang="en-US" dirty="0" err="1" smtClean="0"/>
              <a:t>sezarning</a:t>
            </a:r>
            <a:r>
              <a:rPr lang="en-US" dirty="0" smtClean="0"/>
              <a:t> </a:t>
            </a:r>
            <a:r>
              <a:rPr lang="en-US" dirty="0" err="1" smtClean="0"/>
              <a:t>affin</a:t>
            </a:r>
            <a:r>
              <a:rPr lang="en-US" dirty="0" smtClean="0"/>
              <a:t> </a:t>
            </a:r>
            <a:r>
              <a:rPr lang="en-US" dirty="0" err="1" smtClean="0"/>
              <a:t>tizimi</a:t>
            </a:r>
            <a:r>
              <a:rPr lang="en-US" dirty="0" smtClean="0"/>
              <a:t> ham </a:t>
            </a:r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matnning</a:t>
            </a:r>
            <a:r>
              <a:rPr lang="en-US" dirty="0" smtClean="0"/>
              <a:t> </a:t>
            </a:r>
            <a:r>
              <a:rPr lang="en-US" dirty="0" err="1" smtClean="0"/>
              <a:t>o’zidan</a:t>
            </a:r>
            <a:r>
              <a:rPr lang="en-US" dirty="0" smtClean="0"/>
              <a:t> </a:t>
            </a:r>
            <a:r>
              <a:rPr lang="en-US" dirty="0" err="1" smtClean="0"/>
              <a:t>alfabitni</a:t>
            </a:r>
            <a:r>
              <a:rPr lang="en-US" dirty="0" smtClean="0"/>
              <a:t> </a:t>
            </a:r>
            <a:r>
              <a:rPr lang="en-US" dirty="0" err="1" smtClean="0"/>
              <a:t>yaratib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imkonini</a:t>
            </a:r>
            <a:r>
              <a:rPr lang="en-US" dirty="0" smtClean="0"/>
              <a:t> </a:t>
            </a:r>
            <a:r>
              <a:rPr lang="en-US" dirty="0" err="1" smtClean="0"/>
              <a:t>beradi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ko’plab</a:t>
            </a:r>
            <a:r>
              <a:rPr lang="en-US" dirty="0" smtClean="0"/>
              <a:t> </a:t>
            </a:r>
            <a:r>
              <a:rPr lang="en-US" dirty="0" err="1" smtClean="0"/>
              <a:t>insonlar</a:t>
            </a:r>
            <a:r>
              <a:rPr lang="en-US" dirty="0" smtClean="0"/>
              <a:t> </a:t>
            </a:r>
            <a:r>
              <a:rPr lang="en-US" dirty="0" err="1" smtClean="0"/>
              <a:t>biladi</a:t>
            </a:r>
            <a:r>
              <a:rPr lang="en-US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3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</TotalTime>
  <Words>441</Words>
  <Application>Microsoft Office PowerPoint</Application>
  <PresentationFormat>Экран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Sezarning affin tizimi</vt:lpstr>
      <vt:lpstr> SHIFIRLASH</vt:lpstr>
      <vt:lpstr>Alfabitimiz </vt:lpstr>
      <vt:lpstr> </vt:lpstr>
      <vt:lpstr>Deshifirlash</vt:lpstr>
      <vt:lpstr>Shifir matn=nkwjkjc.a=5;b=9</vt:lpstr>
      <vt:lpstr>Hisoblash</vt:lpstr>
      <vt:lpstr>Algoritimning kamchiligi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Doniyorbek</dc:creator>
  <cp:lastModifiedBy>Doniyorbek</cp:lastModifiedBy>
  <cp:revision>17</cp:revision>
  <dcterms:created xsi:type="dcterms:W3CDTF">2019-03-02T09:27:40Z</dcterms:created>
  <dcterms:modified xsi:type="dcterms:W3CDTF">2019-03-02T18:29:58Z</dcterms:modified>
</cp:coreProperties>
</file>