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57"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2" autoAdjust="0"/>
    <p:restoredTop sz="94660"/>
  </p:normalViewPr>
  <p:slideViewPr>
    <p:cSldViewPr>
      <p:cViewPr varScale="1">
        <p:scale>
          <a:sx n="63" d="100"/>
          <a:sy n="63" d="100"/>
        </p:scale>
        <p:origin x="-157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B4C71EC6-210F-42DE-9C53-41977AD35B3D}" type="datetimeFigureOut">
              <a:rPr lang="ru-RU" smtClean="0"/>
              <a:t>01.03.2019</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B19B0651-EE4F-4900-A07F-96A6BFA9D0F0}"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01.03.2019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01.03.2019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01.03.2019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01.03.2019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01.03.2019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01.03.2019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t>01.03.2019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01.03.2019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01.03.2019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01.03.2019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C71EC6-210F-42DE-9C53-41977AD35B3D}" type="datetimeFigureOut">
              <a:rPr lang="ru-RU" smtClean="0"/>
              <a:t>01.03.2019</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err="1" smtClean="0">
                <a:solidFill>
                  <a:schemeClr val="bg1"/>
                </a:solidFill>
              </a:rPr>
              <a:t>Vijiner</a:t>
            </a:r>
            <a:r>
              <a:rPr lang="en-US" dirty="0" smtClean="0">
                <a:solidFill>
                  <a:schemeClr val="bg1"/>
                </a:solidFill>
              </a:rPr>
              <a:t> </a:t>
            </a:r>
            <a:r>
              <a:rPr lang="en-US" dirty="0" err="1" smtClean="0">
                <a:solidFill>
                  <a:schemeClr val="bg1"/>
                </a:solidFill>
              </a:rPr>
              <a:t>shifirlash</a:t>
            </a:r>
            <a:r>
              <a:rPr lang="en-US" dirty="0" smtClean="0">
                <a:solidFill>
                  <a:schemeClr val="bg1"/>
                </a:solidFill>
              </a:rPr>
              <a:t> </a:t>
            </a:r>
            <a:r>
              <a:rPr lang="en-US" dirty="0" err="1" smtClean="0">
                <a:solidFill>
                  <a:schemeClr val="bg1"/>
                </a:solidFill>
              </a:rPr>
              <a:t>algoritimi</a:t>
            </a:r>
            <a:endParaRPr lang="ru-RU" dirty="0">
              <a:solidFill>
                <a:schemeClr val="bg1"/>
              </a:solidFill>
            </a:endParaRPr>
          </a:p>
        </p:txBody>
      </p:sp>
      <p:sp>
        <p:nvSpPr>
          <p:cNvPr id="5" name="Объект 4"/>
          <p:cNvSpPr>
            <a:spLocks noGrp="1"/>
          </p:cNvSpPr>
          <p:nvPr>
            <p:ph idx="1"/>
          </p:nvPr>
        </p:nvSpPr>
        <p:spPr/>
        <p:txBody>
          <a:bodyPr>
            <a:normAutofit lnSpcReduction="10000"/>
          </a:bodyPr>
          <a:lstStyle/>
          <a:p>
            <a:r>
              <a:rPr lang="en-US" dirty="0" err="1" smtClean="0">
                <a:solidFill>
                  <a:schemeClr val="bg1"/>
                </a:solidFill>
              </a:rPr>
              <a:t>Vijiner</a:t>
            </a:r>
            <a:r>
              <a:rPr lang="en-US" dirty="0" smtClean="0">
                <a:solidFill>
                  <a:schemeClr val="bg1"/>
                </a:solidFill>
              </a:rPr>
              <a:t> </a:t>
            </a:r>
            <a:r>
              <a:rPr lang="en-US" dirty="0" err="1" smtClean="0">
                <a:solidFill>
                  <a:schemeClr val="bg1"/>
                </a:solidFill>
              </a:rPr>
              <a:t>shifirlash</a:t>
            </a:r>
            <a:r>
              <a:rPr lang="en-US" dirty="0" smtClean="0">
                <a:solidFill>
                  <a:schemeClr val="bg1"/>
                </a:solidFill>
              </a:rPr>
              <a:t> </a:t>
            </a:r>
            <a:r>
              <a:rPr lang="en-US" dirty="0" err="1" smtClean="0">
                <a:solidFill>
                  <a:schemeClr val="bg1"/>
                </a:solidFill>
              </a:rPr>
              <a:t>algoritimi</a:t>
            </a:r>
            <a:r>
              <a:rPr lang="en-US" dirty="0" smtClean="0">
                <a:solidFill>
                  <a:schemeClr val="bg1"/>
                </a:solidFill>
              </a:rPr>
              <a:t> </a:t>
            </a:r>
            <a:r>
              <a:rPr lang="en-US" dirty="0" err="1" smtClean="0">
                <a:solidFill>
                  <a:schemeClr val="bg1"/>
                </a:solidFill>
              </a:rPr>
              <a:t>simmiterik</a:t>
            </a:r>
            <a:endParaRPr lang="en-US" dirty="0" smtClean="0">
              <a:solidFill>
                <a:schemeClr val="bg1"/>
              </a:solidFill>
            </a:endParaRPr>
          </a:p>
          <a:p>
            <a:pPr marL="137160" indent="0">
              <a:buNone/>
            </a:pPr>
            <a:r>
              <a:rPr lang="en-US" dirty="0" err="1" smtClean="0">
                <a:solidFill>
                  <a:schemeClr val="bg1"/>
                </a:solidFill>
              </a:rPr>
              <a:t>shifirlash</a:t>
            </a:r>
            <a:r>
              <a:rPr lang="en-US" dirty="0" smtClean="0">
                <a:solidFill>
                  <a:schemeClr val="bg1"/>
                </a:solidFill>
              </a:rPr>
              <a:t> </a:t>
            </a:r>
            <a:r>
              <a:rPr lang="en-US" dirty="0" err="1" smtClean="0">
                <a:solidFill>
                  <a:schemeClr val="bg1"/>
                </a:solidFill>
              </a:rPr>
              <a:t>algoritimlari</a:t>
            </a:r>
            <a:r>
              <a:rPr lang="en-US" dirty="0" smtClean="0">
                <a:solidFill>
                  <a:schemeClr val="bg1"/>
                </a:solidFill>
              </a:rPr>
              <a:t> </a:t>
            </a:r>
            <a:r>
              <a:rPr lang="en-US" dirty="0" err="1" smtClean="0">
                <a:solidFill>
                  <a:schemeClr val="bg1"/>
                </a:solidFill>
              </a:rPr>
              <a:t>qatoriga</a:t>
            </a:r>
            <a:r>
              <a:rPr lang="en-US" dirty="0" smtClean="0">
                <a:solidFill>
                  <a:schemeClr val="bg1"/>
                </a:solidFill>
              </a:rPr>
              <a:t> </a:t>
            </a:r>
            <a:r>
              <a:rPr lang="en-US" dirty="0" err="1" smtClean="0">
                <a:solidFill>
                  <a:schemeClr val="bg1"/>
                </a:solidFill>
              </a:rPr>
              <a:t>kiradi</a:t>
            </a:r>
            <a:r>
              <a:rPr lang="en-US" dirty="0" smtClean="0">
                <a:solidFill>
                  <a:schemeClr val="bg1"/>
                </a:solidFill>
              </a:rPr>
              <a:t>.</a:t>
            </a:r>
          </a:p>
          <a:p>
            <a:pPr marL="137160" indent="0">
              <a:buNone/>
            </a:pPr>
            <a:r>
              <a:rPr lang="en-US" dirty="0" smtClean="0">
                <a:solidFill>
                  <a:schemeClr val="bg1"/>
                </a:solidFill>
              </a:rPr>
              <a:t>    </a:t>
            </a:r>
            <a:r>
              <a:rPr lang="en-US" dirty="0" err="1" smtClean="0">
                <a:solidFill>
                  <a:schemeClr val="bg1"/>
                </a:solidFill>
              </a:rPr>
              <a:t>Vijiner</a:t>
            </a:r>
            <a:r>
              <a:rPr lang="en-US" dirty="0" smtClean="0">
                <a:solidFill>
                  <a:schemeClr val="bg1"/>
                </a:solidFill>
              </a:rPr>
              <a:t> </a:t>
            </a:r>
            <a:r>
              <a:rPr lang="en-US" dirty="0" err="1" smtClean="0">
                <a:solidFill>
                  <a:schemeClr val="bg1"/>
                </a:solidFill>
              </a:rPr>
              <a:t>shifirlash</a:t>
            </a:r>
            <a:r>
              <a:rPr lang="en-US" dirty="0" smtClean="0">
                <a:solidFill>
                  <a:schemeClr val="bg1"/>
                </a:solidFill>
              </a:rPr>
              <a:t> </a:t>
            </a:r>
            <a:r>
              <a:rPr lang="en-US" dirty="0" err="1" smtClean="0">
                <a:solidFill>
                  <a:schemeClr val="bg1"/>
                </a:solidFill>
              </a:rPr>
              <a:t>algorotimida</a:t>
            </a:r>
            <a:r>
              <a:rPr lang="en-US" dirty="0" smtClean="0">
                <a:solidFill>
                  <a:schemeClr val="bg1"/>
                </a:solidFill>
              </a:rPr>
              <a:t> </a:t>
            </a:r>
            <a:r>
              <a:rPr lang="en-US" dirty="0" err="1" smtClean="0">
                <a:solidFill>
                  <a:schemeClr val="bg1"/>
                </a:solidFill>
              </a:rPr>
              <a:t>ma’lumotlarni</a:t>
            </a:r>
            <a:r>
              <a:rPr lang="en-US" dirty="0" smtClean="0">
                <a:solidFill>
                  <a:schemeClr val="bg1"/>
                </a:solidFill>
              </a:rPr>
              <a:t> </a:t>
            </a:r>
            <a:r>
              <a:rPr lang="en-US" dirty="0" err="1" smtClean="0">
                <a:solidFill>
                  <a:schemeClr val="bg1"/>
                </a:solidFill>
              </a:rPr>
              <a:t>shifirlashimiz</a:t>
            </a:r>
            <a:r>
              <a:rPr lang="en-US" dirty="0" smtClean="0">
                <a:solidFill>
                  <a:schemeClr val="bg1"/>
                </a:solidFill>
              </a:rPr>
              <a:t> </a:t>
            </a:r>
            <a:r>
              <a:rPr lang="en-US" dirty="0" err="1" smtClean="0">
                <a:solidFill>
                  <a:schemeClr val="bg1"/>
                </a:solidFill>
              </a:rPr>
              <a:t>uchun</a:t>
            </a:r>
            <a:r>
              <a:rPr lang="en-US" dirty="0" smtClean="0">
                <a:solidFill>
                  <a:schemeClr val="bg1"/>
                </a:solidFill>
              </a:rPr>
              <a:t> </a:t>
            </a:r>
            <a:r>
              <a:rPr lang="en-US" dirty="0" err="1" smtClean="0">
                <a:solidFill>
                  <a:schemeClr val="bg1"/>
                </a:solidFill>
              </a:rPr>
              <a:t>bizga</a:t>
            </a:r>
            <a:r>
              <a:rPr lang="en-US" dirty="0" smtClean="0">
                <a:solidFill>
                  <a:schemeClr val="bg1"/>
                </a:solidFill>
              </a:rPr>
              <a:t> </a:t>
            </a:r>
            <a:r>
              <a:rPr lang="en-US" dirty="0" err="1" smtClean="0">
                <a:solidFill>
                  <a:schemeClr val="bg1"/>
                </a:solidFill>
              </a:rPr>
              <a:t>kerak</a:t>
            </a:r>
            <a:r>
              <a:rPr lang="en-US" dirty="0" smtClean="0">
                <a:solidFill>
                  <a:schemeClr val="bg1"/>
                </a:solidFill>
              </a:rPr>
              <a:t> </a:t>
            </a:r>
            <a:r>
              <a:rPr lang="en-US" dirty="0" err="1" smtClean="0">
                <a:solidFill>
                  <a:schemeClr val="bg1"/>
                </a:solidFill>
              </a:rPr>
              <a:t>bo’ladigonlar</a:t>
            </a:r>
            <a:r>
              <a:rPr lang="en-US" dirty="0" smtClean="0">
                <a:solidFill>
                  <a:schemeClr val="bg1"/>
                </a:solidFill>
              </a:rPr>
              <a:t>:</a:t>
            </a:r>
          </a:p>
          <a:p>
            <a:pPr marL="137160" indent="0">
              <a:buNone/>
            </a:pPr>
            <a:r>
              <a:rPr lang="en-US" dirty="0" smtClean="0">
                <a:solidFill>
                  <a:schemeClr val="bg1"/>
                </a:solidFill>
              </a:rPr>
              <a:t>1.Alfabit </a:t>
            </a:r>
            <a:r>
              <a:rPr lang="en-US" dirty="0" err="1" smtClean="0">
                <a:solidFill>
                  <a:schemeClr val="bg1"/>
                </a:solidFill>
              </a:rPr>
              <a:t>tanlaymiz</a:t>
            </a:r>
            <a:r>
              <a:rPr lang="en-US" dirty="0" smtClean="0">
                <a:solidFill>
                  <a:schemeClr val="bg1"/>
                </a:solidFill>
              </a:rPr>
              <a:t> </a:t>
            </a:r>
            <a:r>
              <a:rPr lang="en-US" dirty="0" err="1" smtClean="0">
                <a:solidFill>
                  <a:schemeClr val="bg1"/>
                </a:solidFill>
              </a:rPr>
              <a:t>va</a:t>
            </a:r>
            <a:r>
              <a:rPr lang="en-US" dirty="0" smtClean="0">
                <a:solidFill>
                  <a:schemeClr val="bg1"/>
                </a:solidFill>
              </a:rPr>
              <a:t> </a:t>
            </a:r>
            <a:r>
              <a:rPr lang="en-US" dirty="0" err="1" smtClean="0">
                <a:solidFill>
                  <a:schemeClr val="bg1"/>
                </a:solidFill>
              </a:rPr>
              <a:t>uning</a:t>
            </a:r>
            <a:r>
              <a:rPr lang="en-US" dirty="0" smtClean="0">
                <a:solidFill>
                  <a:schemeClr val="bg1"/>
                </a:solidFill>
              </a:rPr>
              <a:t> </a:t>
            </a:r>
            <a:r>
              <a:rPr lang="en-US" dirty="0" err="1" smtClean="0">
                <a:solidFill>
                  <a:schemeClr val="bg1"/>
                </a:solidFill>
              </a:rPr>
              <a:t>belgilari</a:t>
            </a:r>
            <a:r>
              <a:rPr lang="en-US" dirty="0" smtClean="0">
                <a:solidFill>
                  <a:schemeClr val="bg1"/>
                </a:solidFill>
              </a:rPr>
              <a:t> </a:t>
            </a:r>
            <a:r>
              <a:rPr lang="en-US" dirty="0" err="1" smtClean="0">
                <a:solidFill>
                  <a:schemeClr val="bg1"/>
                </a:solidFill>
              </a:rPr>
              <a:t>sonini</a:t>
            </a:r>
            <a:r>
              <a:rPr lang="en-US" dirty="0" smtClean="0">
                <a:solidFill>
                  <a:schemeClr val="bg1"/>
                </a:solidFill>
              </a:rPr>
              <a:t> </a:t>
            </a:r>
            <a:r>
              <a:rPr lang="en-US" dirty="0" err="1" smtClean="0">
                <a:solidFill>
                  <a:schemeClr val="bg1"/>
                </a:solidFill>
              </a:rPr>
              <a:t>aniqlab</a:t>
            </a:r>
            <a:r>
              <a:rPr lang="en-US" dirty="0" smtClean="0">
                <a:solidFill>
                  <a:schemeClr val="bg1"/>
                </a:solidFill>
              </a:rPr>
              <a:t> </a:t>
            </a:r>
            <a:r>
              <a:rPr lang="en-US" dirty="0" err="1" smtClean="0">
                <a:solidFill>
                  <a:schemeClr val="bg1"/>
                </a:solidFill>
              </a:rPr>
              <a:t>har</a:t>
            </a:r>
            <a:r>
              <a:rPr lang="en-US" dirty="0" smtClean="0">
                <a:solidFill>
                  <a:schemeClr val="bg1"/>
                </a:solidFill>
              </a:rPr>
              <a:t> </a:t>
            </a:r>
            <a:r>
              <a:rPr lang="en-US" dirty="0" err="1" smtClean="0">
                <a:solidFill>
                  <a:schemeClr val="bg1"/>
                </a:solidFill>
              </a:rPr>
              <a:t>bir</a:t>
            </a:r>
            <a:r>
              <a:rPr lang="en-US" dirty="0" smtClean="0">
                <a:solidFill>
                  <a:schemeClr val="bg1"/>
                </a:solidFill>
              </a:rPr>
              <a:t> </a:t>
            </a:r>
            <a:r>
              <a:rPr lang="en-US" dirty="0" err="1" smtClean="0">
                <a:solidFill>
                  <a:schemeClr val="bg1"/>
                </a:solidFill>
              </a:rPr>
              <a:t>belgisini</a:t>
            </a:r>
            <a:r>
              <a:rPr lang="en-US" dirty="0" smtClean="0">
                <a:solidFill>
                  <a:schemeClr val="bg1"/>
                </a:solidFill>
              </a:rPr>
              <a:t> </a:t>
            </a:r>
            <a:r>
              <a:rPr lang="en-US" dirty="0" err="1" smtClean="0">
                <a:solidFill>
                  <a:schemeClr val="bg1"/>
                </a:solidFill>
              </a:rPr>
              <a:t>tartib</a:t>
            </a:r>
            <a:r>
              <a:rPr lang="en-US" dirty="0" smtClean="0">
                <a:solidFill>
                  <a:schemeClr val="bg1"/>
                </a:solidFill>
              </a:rPr>
              <a:t> </a:t>
            </a:r>
            <a:r>
              <a:rPr lang="en-US" dirty="0" err="1" smtClean="0">
                <a:solidFill>
                  <a:schemeClr val="bg1"/>
                </a:solidFill>
              </a:rPr>
              <a:t>bila</a:t>
            </a:r>
            <a:r>
              <a:rPr lang="en-US" dirty="0" err="1">
                <a:solidFill>
                  <a:schemeClr val="bg1"/>
                </a:solidFill>
              </a:rPr>
              <a:t>n</a:t>
            </a:r>
            <a:r>
              <a:rPr lang="en-US" dirty="0" smtClean="0">
                <a:solidFill>
                  <a:schemeClr val="bg1"/>
                </a:solidFill>
              </a:rPr>
              <a:t> </a:t>
            </a:r>
            <a:r>
              <a:rPr lang="en-US" dirty="0" err="1" smtClean="0">
                <a:solidFill>
                  <a:schemeClr val="bg1"/>
                </a:solidFill>
              </a:rPr>
              <a:t>nomerlab</a:t>
            </a:r>
            <a:r>
              <a:rPr lang="en-US" dirty="0" smtClean="0">
                <a:solidFill>
                  <a:schemeClr val="bg1"/>
                </a:solidFill>
              </a:rPr>
              <a:t>  </a:t>
            </a:r>
            <a:r>
              <a:rPr lang="en-US" dirty="0" err="1" smtClean="0">
                <a:solidFill>
                  <a:schemeClr val="bg1"/>
                </a:solidFill>
              </a:rPr>
              <a:t>chiqamiz</a:t>
            </a:r>
            <a:r>
              <a:rPr lang="en-US" dirty="0" smtClean="0">
                <a:solidFill>
                  <a:schemeClr val="bg1"/>
                </a:solidFill>
              </a:rPr>
              <a:t>.</a:t>
            </a:r>
          </a:p>
          <a:p>
            <a:pPr marL="137160" indent="0">
              <a:buNone/>
            </a:pPr>
            <a:r>
              <a:rPr lang="en-US" dirty="0" smtClean="0">
                <a:solidFill>
                  <a:schemeClr val="bg1"/>
                </a:solidFill>
              </a:rPr>
              <a:t>2.Bizga </a:t>
            </a:r>
            <a:r>
              <a:rPr lang="en-US" dirty="0" err="1" smtClean="0">
                <a:solidFill>
                  <a:schemeClr val="bg1"/>
                </a:solidFill>
              </a:rPr>
              <a:t>shifirlanishi</a:t>
            </a:r>
            <a:r>
              <a:rPr lang="en-US" dirty="0" smtClean="0">
                <a:solidFill>
                  <a:schemeClr val="bg1"/>
                </a:solidFill>
              </a:rPr>
              <a:t> </a:t>
            </a:r>
            <a:r>
              <a:rPr lang="en-US" dirty="0" err="1" smtClean="0">
                <a:solidFill>
                  <a:schemeClr val="bg1"/>
                </a:solidFill>
              </a:rPr>
              <a:t>kerak</a:t>
            </a:r>
            <a:r>
              <a:rPr lang="en-US" dirty="0" smtClean="0">
                <a:solidFill>
                  <a:schemeClr val="bg1"/>
                </a:solidFill>
              </a:rPr>
              <a:t> </a:t>
            </a:r>
            <a:r>
              <a:rPr lang="en-US" dirty="0" err="1" smtClean="0">
                <a:solidFill>
                  <a:schemeClr val="bg1"/>
                </a:solidFill>
              </a:rPr>
              <a:t>bo’lgan</a:t>
            </a:r>
            <a:r>
              <a:rPr lang="en-US" dirty="0" smtClean="0">
                <a:solidFill>
                  <a:schemeClr val="bg1"/>
                </a:solidFill>
              </a:rPr>
              <a:t> </a:t>
            </a:r>
            <a:r>
              <a:rPr lang="en-US" dirty="0" err="1" smtClean="0">
                <a:solidFill>
                  <a:schemeClr val="bg1"/>
                </a:solidFill>
              </a:rPr>
              <a:t>matn</a:t>
            </a:r>
            <a:r>
              <a:rPr lang="en-US" dirty="0" smtClean="0">
                <a:solidFill>
                  <a:schemeClr val="bg1"/>
                </a:solidFill>
              </a:rPr>
              <a:t> </a:t>
            </a:r>
            <a:r>
              <a:rPr lang="en-US" dirty="0" err="1" smtClean="0">
                <a:solidFill>
                  <a:schemeClr val="bg1"/>
                </a:solidFill>
              </a:rPr>
              <a:t>kerak</a:t>
            </a:r>
            <a:endParaRPr lang="en-US" dirty="0" smtClean="0">
              <a:solidFill>
                <a:schemeClr val="bg1"/>
              </a:solidFill>
            </a:endParaRPr>
          </a:p>
          <a:p>
            <a:pPr marL="137160" indent="0">
              <a:buNone/>
            </a:pPr>
            <a:r>
              <a:rPr lang="en-US" dirty="0" smtClean="0">
                <a:solidFill>
                  <a:schemeClr val="bg1"/>
                </a:solidFill>
              </a:rPr>
              <a:t>3.Biz </a:t>
            </a:r>
            <a:r>
              <a:rPr lang="en-US" dirty="0" err="1" smtClean="0">
                <a:solidFill>
                  <a:schemeClr val="bg1"/>
                </a:solidFill>
              </a:rPr>
              <a:t>ma’lumotimizi</a:t>
            </a:r>
            <a:r>
              <a:rPr lang="en-US" dirty="0" smtClean="0">
                <a:solidFill>
                  <a:schemeClr val="bg1"/>
                </a:solidFill>
              </a:rPr>
              <a:t> </a:t>
            </a:r>
            <a:r>
              <a:rPr lang="en-US" dirty="0" err="1" smtClean="0">
                <a:solidFill>
                  <a:schemeClr val="bg1"/>
                </a:solidFill>
              </a:rPr>
              <a:t>shifirlashimiz</a:t>
            </a:r>
            <a:r>
              <a:rPr lang="en-US" dirty="0" smtClean="0">
                <a:solidFill>
                  <a:schemeClr val="bg1"/>
                </a:solidFill>
              </a:rPr>
              <a:t> </a:t>
            </a:r>
            <a:r>
              <a:rPr lang="en-US" dirty="0" err="1" smtClean="0">
                <a:solidFill>
                  <a:schemeClr val="bg1"/>
                </a:solidFill>
              </a:rPr>
              <a:t>uchun</a:t>
            </a:r>
            <a:r>
              <a:rPr lang="en-US" dirty="0" smtClean="0">
                <a:solidFill>
                  <a:schemeClr val="bg1"/>
                </a:solidFill>
              </a:rPr>
              <a:t> </a:t>
            </a:r>
            <a:r>
              <a:rPr lang="en-US" dirty="0" err="1" smtClean="0">
                <a:solidFill>
                  <a:schemeClr val="bg1"/>
                </a:solidFill>
              </a:rPr>
              <a:t>kalit</a:t>
            </a:r>
            <a:r>
              <a:rPr lang="en-US" dirty="0" smtClean="0">
                <a:solidFill>
                  <a:schemeClr val="bg1"/>
                </a:solidFill>
              </a:rPr>
              <a:t> </a:t>
            </a:r>
            <a:r>
              <a:rPr lang="en-US" dirty="0" err="1" smtClean="0">
                <a:solidFill>
                  <a:schemeClr val="bg1"/>
                </a:solidFill>
              </a:rPr>
              <a:t>so’z</a:t>
            </a:r>
            <a:r>
              <a:rPr lang="en-US" dirty="0" smtClean="0">
                <a:solidFill>
                  <a:schemeClr val="bg1"/>
                </a:solidFill>
              </a:rPr>
              <a:t> ham </a:t>
            </a:r>
            <a:r>
              <a:rPr lang="en-US" dirty="0" err="1" smtClean="0">
                <a:solidFill>
                  <a:schemeClr val="bg1"/>
                </a:solidFill>
              </a:rPr>
              <a:t>tanlab</a:t>
            </a:r>
            <a:r>
              <a:rPr lang="en-US" dirty="0" smtClean="0">
                <a:solidFill>
                  <a:schemeClr val="bg1"/>
                </a:solidFill>
              </a:rPr>
              <a:t> </a:t>
            </a:r>
            <a:r>
              <a:rPr lang="en-US" dirty="0" err="1" smtClean="0">
                <a:solidFill>
                  <a:schemeClr val="bg1"/>
                </a:solidFill>
              </a:rPr>
              <a:t>olishimiz</a:t>
            </a:r>
            <a:r>
              <a:rPr lang="en-US" dirty="0" smtClean="0">
                <a:solidFill>
                  <a:schemeClr val="bg1"/>
                </a:solidFill>
              </a:rPr>
              <a:t> </a:t>
            </a:r>
            <a:r>
              <a:rPr lang="en-US" dirty="0" err="1" smtClean="0">
                <a:solidFill>
                  <a:schemeClr val="bg1"/>
                </a:solidFill>
              </a:rPr>
              <a:t>kerak</a:t>
            </a:r>
            <a:r>
              <a:rPr lang="en-US" dirty="0" smtClean="0">
                <a:solidFill>
                  <a:schemeClr val="bg1"/>
                </a:solidFill>
              </a:rPr>
              <a:t>. </a:t>
            </a:r>
            <a:endParaRPr lang="ru-RU" dirty="0">
              <a:solidFill>
                <a:schemeClr val="bg1"/>
              </a:solidFill>
            </a:endParaRPr>
          </a:p>
        </p:txBody>
      </p:sp>
    </p:spTree>
    <p:extLst>
      <p:ext uri="{BB962C8B-B14F-4D97-AF65-F5344CB8AC3E}">
        <p14:creationId xmlns:p14="http://schemas.microsoft.com/office/powerpoint/2010/main" val="2352784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02034"/>
          </a:xfrm>
        </p:spPr>
        <p:txBody>
          <a:bodyPr>
            <a:normAutofit fontScale="90000"/>
          </a:bodyPr>
          <a:lstStyle/>
          <a:p>
            <a:pPr algn="l"/>
            <a:r>
              <a:rPr lang="en-US" dirty="0"/>
              <a:t> </a:t>
            </a:r>
            <a:endParaRPr lang="ru-RU" dirty="0"/>
          </a:p>
        </p:txBody>
      </p:sp>
      <p:sp>
        <p:nvSpPr>
          <p:cNvPr id="3" name="Объект 2"/>
          <p:cNvSpPr>
            <a:spLocks noGrp="1"/>
          </p:cNvSpPr>
          <p:nvPr>
            <p:ph idx="1"/>
          </p:nvPr>
        </p:nvSpPr>
        <p:spPr>
          <a:xfrm>
            <a:off x="457200" y="188640"/>
            <a:ext cx="8229600" cy="6120720"/>
          </a:xfrm>
        </p:spPr>
        <p:txBody>
          <a:bodyPr/>
          <a:lstStyle/>
          <a:p>
            <a:r>
              <a:rPr lang="en-US" dirty="0" smtClean="0"/>
              <a:t>M[</a:t>
            </a:r>
            <a:r>
              <a:rPr lang="en-US" dirty="0" err="1" smtClean="0"/>
              <a:t>i</a:t>
            </a:r>
            <a:r>
              <a:rPr lang="en-US" dirty="0" smtClean="0"/>
              <a:t>]=(m-C[</a:t>
            </a:r>
            <a:r>
              <a:rPr lang="en-US" dirty="0" err="1" smtClean="0"/>
              <a:t>i</a:t>
            </a:r>
            <a:r>
              <a:rPr lang="en-US" dirty="0" smtClean="0"/>
              <a:t>]+K[</a:t>
            </a:r>
            <a:r>
              <a:rPr lang="en-US" dirty="0" err="1" smtClean="0"/>
              <a:t>i</a:t>
            </a:r>
            <a:r>
              <a:rPr lang="en-US" dirty="0" smtClean="0"/>
              <a:t>])mod(m)</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619592600"/>
              </p:ext>
            </p:extLst>
          </p:nvPr>
        </p:nvGraphicFramePr>
        <p:xfrm>
          <a:off x="107511" y="836712"/>
          <a:ext cx="9036489" cy="2376264"/>
        </p:xfrm>
        <a:graphic>
          <a:graphicData uri="http://schemas.openxmlformats.org/drawingml/2006/table">
            <a:tbl>
              <a:tblPr firstRow="1" bandRow="1">
                <a:tableStyleId>{5C22544A-7EE6-4342-B048-85BDC9FD1C3A}</a:tableStyleId>
              </a:tblPr>
              <a:tblGrid>
                <a:gridCol w="1368145"/>
                <a:gridCol w="648072"/>
                <a:gridCol w="792088"/>
                <a:gridCol w="792088"/>
                <a:gridCol w="792088"/>
                <a:gridCol w="864096"/>
                <a:gridCol w="792088"/>
                <a:gridCol w="792088"/>
                <a:gridCol w="792088"/>
                <a:gridCol w="792088"/>
                <a:gridCol w="611560"/>
              </a:tblGrid>
              <a:tr h="792088">
                <a:tc>
                  <a:txBody>
                    <a:bodyPr/>
                    <a:lstStyle/>
                    <a:p>
                      <a:r>
                        <a:rPr lang="en-US" sz="2800" dirty="0" err="1" smtClean="0"/>
                        <a:t>Nomer</a:t>
                      </a:r>
                      <a:endParaRPr lang="ru-RU" sz="2800" dirty="0"/>
                    </a:p>
                  </a:txBody>
                  <a:tcPr/>
                </a:tc>
                <a:tc>
                  <a:txBody>
                    <a:bodyPr/>
                    <a:lstStyle/>
                    <a:p>
                      <a:r>
                        <a:rPr lang="en-US" sz="2800" dirty="0" smtClean="0"/>
                        <a:t>1</a:t>
                      </a:r>
                      <a:endParaRPr lang="ru-RU" sz="2800" dirty="0"/>
                    </a:p>
                  </a:txBody>
                  <a:tcPr/>
                </a:tc>
                <a:tc>
                  <a:txBody>
                    <a:bodyPr/>
                    <a:lstStyle/>
                    <a:p>
                      <a:r>
                        <a:rPr lang="en-US" sz="2800" dirty="0" smtClean="0"/>
                        <a:t>2</a:t>
                      </a:r>
                      <a:endParaRPr lang="ru-RU" sz="2800" dirty="0"/>
                    </a:p>
                  </a:txBody>
                  <a:tcPr/>
                </a:tc>
                <a:tc>
                  <a:txBody>
                    <a:bodyPr/>
                    <a:lstStyle/>
                    <a:p>
                      <a:r>
                        <a:rPr lang="en-US" sz="2800" dirty="0" smtClean="0"/>
                        <a:t>3</a:t>
                      </a:r>
                      <a:endParaRPr lang="ru-RU" sz="2800" dirty="0"/>
                    </a:p>
                  </a:txBody>
                  <a:tcPr/>
                </a:tc>
                <a:tc>
                  <a:txBody>
                    <a:bodyPr/>
                    <a:lstStyle/>
                    <a:p>
                      <a:r>
                        <a:rPr lang="en-US" sz="2800" dirty="0" smtClean="0"/>
                        <a:t>4</a:t>
                      </a:r>
                      <a:endParaRPr lang="ru-RU" sz="2800" dirty="0"/>
                    </a:p>
                  </a:txBody>
                  <a:tcPr/>
                </a:tc>
                <a:tc>
                  <a:txBody>
                    <a:bodyPr/>
                    <a:lstStyle/>
                    <a:p>
                      <a:r>
                        <a:rPr lang="en-US" sz="2800" dirty="0" smtClean="0"/>
                        <a:t>5</a:t>
                      </a:r>
                      <a:endParaRPr lang="ru-RU" sz="2800" dirty="0"/>
                    </a:p>
                  </a:txBody>
                  <a:tcPr/>
                </a:tc>
                <a:tc>
                  <a:txBody>
                    <a:bodyPr/>
                    <a:lstStyle/>
                    <a:p>
                      <a:r>
                        <a:rPr lang="en-US" sz="2800" dirty="0" smtClean="0"/>
                        <a:t>6</a:t>
                      </a:r>
                      <a:endParaRPr lang="ru-RU" sz="2800" dirty="0"/>
                    </a:p>
                  </a:txBody>
                  <a:tcPr/>
                </a:tc>
                <a:tc>
                  <a:txBody>
                    <a:bodyPr/>
                    <a:lstStyle/>
                    <a:p>
                      <a:r>
                        <a:rPr lang="en-US" sz="2800" dirty="0" smtClean="0"/>
                        <a:t>7</a:t>
                      </a:r>
                      <a:endParaRPr lang="ru-RU" sz="2800" dirty="0"/>
                    </a:p>
                  </a:txBody>
                  <a:tcPr/>
                </a:tc>
                <a:tc>
                  <a:txBody>
                    <a:bodyPr/>
                    <a:lstStyle/>
                    <a:p>
                      <a:r>
                        <a:rPr lang="en-US" sz="2800" dirty="0" smtClean="0"/>
                        <a:t>8</a:t>
                      </a:r>
                      <a:endParaRPr lang="ru-RU" sz="2800" dirty="0"/>
                    </a:p>
                  </a:txBody>
                  <a:tcPr/>
                </a:tc>
                <a:tc>
                  <a:txBody>
                    <a:bodyPr/>
                    <a:lstStyle/>
                    <a:p>
                      <a:r>
                        <a:rPr lang="en-US" sz="2800" dirty="0" smtClean="0"/>
                        <a:t>9</a:t>
                      </a:r>
                      <a:endParaRPr lang="ru-RU" sz="2800" dirty="0"/>
                    </a:p>
                  </a:txBody>
                  <a:tcPr/>
                </a:tc>
                <a:tc>
                  <a:txBody>
                    <a:bodyPr/>
                    <a:lstStyle/>
                    <a:p>
                      <a:r>
                        <a:rPr lang="en-US" sz="2800" dirty="0" smtClean="0"/>
                        <a:t>10</a:t>
                      </a:r>
                      <a:endParaRPr lang="ru-RU" sz="2800" dirty="0"/>
                    </a:p>
                  </a:txBody>
                  <a:tcPr/>
                </a:tc>
              </a:tr>
              <a:tr h="792088">
                <a:tc>
                  <a:txBody>
                    <a:bodyPr/>
                    <a:lstStyle/>
                    <a:p>
                      <a:r>
                        <a:rPr lang="en-US" sz="2800" dirty="0" smtClean="0"/>
                        <a:t>M[</a:t>
                      </a:r>
                      <a:r>
                        <a:rPr lang="en-US" sz="2800" dirty="0" err="1" smtClean="0"/>
                        <a:t>i</a:t>
                      </a:r>
                      <a:r>
                        <a:rPr lang="en-US" sz="2800" dirty="0" smtClean="0"/>
                        <a:t>]</a:t>
                      </a:r>
                      <a:endParaRPr lang="ru-RU" sz="2800" dirty="0"/>
                    </a:p>
                  </a:txBody>
                  <a:tcPr/>
                </a:tc>
                <a:tc>
                  <a:txBody>
                    <a:bodyPr/>
                    <a:lstStyle/>
                    <a:p>
                      <a:r>
                        <a:rPr lang="en-US" sz="2800" dirty="0" smtClean="0"/>
                        <a:t>9</a:t>
                      </a:r>
                      <a:endParaRPr lang="ru-RU" sz="2800" dirty="0"/>
                    </a:p>
                  </a:txBody>
                  <a:tcPr/>
                </a:tc>
                <a:tc>
                  <a:txBody>
                    <a:bodyPr/>
                    <a:lstStyle/>
                    <a:p>
                      <a:r>
                        <a:rPr lang="en-US" sz="2800" dirty="0" smtClean="0"/>
                        <a:t>40</a:t>
                      </a:r>
                      <a:endParaRPr lang="ru-RU" sz="2800" dirty="0"/>
                    </a:p>
                  </a:txBody>
                  <a:tcPr/>
                </a:tc>
                <a:tc>
                  <a:txBody>
                    <a:bodyPr/>
                    <a:lstStyle/>
                    <a:p>
                      <a:r>
                        <a:rPr lang="en-US" sz="2800" dirty="0" smtClean="0"/>
                        <a:t>32</a:t>
                      </a:r>
                      <a:endParaRPr lang="ru-RU" sz="2800" dirty="0"/>
                    </a:p>
                  </a:txBody>
                  <a:tcPr/>
                </a:tc>
                <a:tc>
                  <a:txBody>
                    <a:bodyPr/>
                    <a:lstStyle/>
                    <a:p>
                      <a:r>
                        <a:rPr lang="en-US" sz="2800" dirty="0" smtClean="0"/>
                        <a:t>41</a:t>
                      </a:r>
                      <a:endParaRPr lang="ru-RU" sz="2800" dirty="0"/>
                    </a:p>
                  </a:txBody>
                  <a:tcPr/>
                </a:tc>
                <a:tc>
                  <a:txBody>
                    <a:bodyPr/>
                    <a:lstStyle/>
                    <a:p>
                      <a:r>
                        <a:rPr lang="en-US" sz="2800" dirty="0" smtClean="0"/>
                        <a:t>44</a:t>
                      </a:r>
                      <a:endParaRPr lang="ru-RU" sz="2800" dirty="0"/>
                    </a:p>
                  </a:txBody>
                  <a:tcPr/>
                </a:tc>
                <a:tc>
                  <a:txBody>
                    <a:bodyPr/>
                    <a:lstStyle/>
                    <a:p>
                      <a:r>
                        <a:rPr lang="en-US" sz="2800" dirty="0" smtClean="0"/>
                        <a:t>39</a:t>
                      </a:r>
                      <a:endParaRPr lang="ru-RU" sz="2800" dirty="0"/>
                    </a:p>
                  </a:txBody>
                  <a:tcPr/>
                </a:tc>
                <a:tc>
                  <a:txBody>
                    <a:bodyPr/>
                    <a:lstStyle/>
                    <a:p>
                      <a:r>
                        <a:rPr lang="en-US" sz="2800" dirty="0" smtClean="0"/>
                        <a:t>27</a:t>
                      </a:r>
                      <a:endParaRPr lang="ru-RU" sz="2800" dirty="0"/>
                    </a:p>
                  </a:txBody>
                  <a:tcPr/>
                </a:tc>
                <a:tc>
                  <a:txBody>
                    <a:bodyPr/>
                    <a:lstStyle/>
                    <a:p>
                      <a:r>
                        <a:rPr lang="en-US" sz="2800" dirty="0" smtClean="0"/>
                        <a:t>46</a:t>
                      </a:r>
                      <a:endParaRPr lang="ru-RU" sz="2800" dirty="0"/>
                    </a:p>
                  </a:txBody>
                  <a:tcPr/>
                </a:tc>
                <a:tc>
                  <a:txBody>
                    <a:bodyPr/>
                    <a:lstStyle/>
                    <a:p>
                      <a:r>
                        <a:rPr lang="en-US" sz="2800" dirty="0" smtClean="0"/>
                        <a:t>35</a:t>
                      </a:r>
                      <a:endParaRPr lang="ru-RU" sz="2800" dirty="0"/>
                    </a:p>
                  </a:txBody>
                  <a:tcPr/>
                </a:tc>
                <a:tc>
                  <a:txBody>
                    <a:bodyPr/>
                    <a:lstStyle/>
                    <a:p>
                      <a:r>
                        <a:rPr lang="en-US" sz="2800" dirty="0" smtClean="0"/>
                        <a:t>37</a:t>
                      </a:r>
                      <a:endParaRPr lang="ru-RU" sz="2800" dirty="0"/>
                    </a:p>
                  </a:txBody>
                  <a:tcPr/>
                </a:tc>
              </a:tr>
              <a:tr h="792088">
                <a:tc>
                  <a:txBody>
                    <a:bodyPr/>
                    <a:lstStyle/>
                    <a:p>
                      <a:r>
                        <a:rPr lang="en-US" sz="2800" dirty="0" err="1" smtClean="0"/>
                        <a:t>belgi</a:t>
                      </a:r>
                      <a:endParaRPr lang="ru-RU" sz="2800" dirty="0"/>
                    </a:p>
                  </a:txBody>
                  <a:tcPr/>
                </a:tc>
                <a:tc>
                  <a:txBody>
                    <a:bodyPr/>
                    <a:lstStyle/>
                    <a:p>
                      <a:r>
                        <a:rPr lang="en-US" sz="2800" dirty="0" smtClean="0"/>
                        <a:t>I</a:t>
                      </a:r>
                      <a:endParaRPr lang="ru-RU" sz="2800" dirty="0"/>
                    </a:p>
                  </a:txBody>
                  <a:tcPr/>
                </a:tc>
                <a:tc>
                  <a:txBody>
                    <a:bodyPr/>
                    <a:lstStyle/>
                    <a:p>
                      <a:r>
                        <a:rPr lang="en-US" sz="2800" dirty="0" smtClean="0"/>
                        <a:t>n</a:t>
                      </a:r>
                      <a:endParaRPr lang="ru-RU" sz="2800" dirty="0"/>
                    </a:p>
                  </a:txBody>
                  <a:tcPr/>
                </a:tc>
                <a:tc>
                  <a:txBody>
                    <a:bodyPr/>
                    <a:lstStyle/>
                    <a:p>
                      <a:r>
                        <a:rPr lang="en-US" sz="2800" dirty="0" smtClean="0"/>
                        <a:t>f</a:t>
                      </a:r>
                      <a:endParaRPr lang="ru-RU" sz="2800" dirty="0"/>
                    </a:p>
                  </a:txBody>
                  <a:tcPr/>
                </a:tc>
                <a:tc>
                  <a:txBody>
                    <a:bodyPr/>
                    <a:lstStyle/>
                    <a:p>
                      <a:r>
                        <a:rPr lang="en-US" sz="2800" dirty="0" smtClean="0"/>
                        <a:t>o</a:t>
                      </a:r>
                      <a:endParaRPr lang="ru-RU" sz="2800" dirty="0"/>
                    </a:p>
                  </a:txBody>
                  <a:tcPr/>
                </a:tc>
                <a:tc>
                  <a:txBody>
                    <a:bodyPr/>
                    <a:lstStyle/>
                    <a:p>
                      <a:r>
                        <a:rPr lang="en-US" sz="2800" dirty="0" smtClean="0"/>
                        <a:t>r</a:t>
                      </a:r>
                      <a:endParaRPr lang="ru-RU" sz="2800" dirty="0"/>
                    </a:p>
                  </a:txBody>
                  <a:tcPr/>
                </a:tc>
                <a:tc>
                  <a:txBody>
                    <a:bodyPr/>
                    <a:lstStyle/>
                    <a:p>
                      <a:r>
                        <a:rPr lang="en-US" sz="2800" dirty="0" smtClean="0"/>
                        <a:t>m</a:t>
                      </a:r>
                      <a:endParaRPr lang="ru-RU" sz="2800" dirty="0"/>
                    </a:p>
                  </a:txBody>
                  <a:tcPr/>
                </a:tc>
                <a:tc>
                  <a:txBody>
                    <a:bodyPr/>
                    <a:lstStyle/>
                    <a:p>
                      <a:r>
                        <a:rPr lang="en-US" sz="2800" dirty="0" smtClean="0"/>
                        <a:t>a</a:t>
                      </a:r>
                      <a:endParaRPr lang="ru-RU" sz="2800" dirty="0"/>
                    </a:p>
                  </a:txBody>
                  <a:tcPr/>
                </a:tc>
                <a:tc>
                  <a:txBody>
                    <a:bodyPr/>
                    <a:lstStyle/>
                    <a:p>
                      <a:r>
                        <a:rPr lang="en-US" sz="2800" dirty="0" smtClean="0"/>
                        <a:t>t</a:t>
                      </a:r>
                      <a:endParaRPr lang="ru-RU" sz="2800" dirty="0"/>
                    </a:p>
                  </a:txBody>
                  <a:tcPr/>
                </a:tc>
                <a:tc>
                  <a:txBody>
                    <a:bodyPr/>
                    <a:lstStyle/>
                    <a:p>
                      <a:r>
                        <a:rPr lang="en-US" sz="2800" dirty="0" err="1" smtClean="0"/>
                        <a:t>i</a:t>
                      </a:r>
                      <a:endParaRPr lang="ru-RU" sz="2800" dirty="0"/>
                    </a:p>
                  </a:txBody>
                  <a:tcPr/>
                </a:tc>
                <a:tc>
                  <a:txBody>
                    <a:bodyPr/>
                    <a:lstStyle/>
                    <a:p>
                      <a:r>
                        <a:rPr lang="en-US" sz="2800" dirty="0" smtClean="0"/>
                        <a:t>K</a:t>
                      </a:r>
                      <a:endParaRPr lang="ru-RU" sz="2800" dirty="0"/>
                    </a:p>
                  </a:txBody>
                  <a:tcPr/>
                </a:tc>
              </a:tr>
            </a:tbl>
          </a:graphicData>
        </a:graphic>
      </p:graphicFrame>
      <p:sp>
        <p:nvSpPr>
          <p:cNvPr id="5" name="TextBox 4"/>
          <p:cNvSpPr txBox="1"/>
          <p:nvPr/>
        </p:nvSpPr>
        <p:spPr>
          <a:xfrm>
            <a:off x="212343" y="3429000"/>
            <a:ext cx="8584897" cy="3108543"/>
          </a:xfrm>
          <a:prstGeom prst="rect">
            <a:avLst/>
          </a:prstGeom>
          <a:noFill/>
        </p:spPr>
        <p:txBody>
          <a:bodyPr wrap="square" rtlCol="0">
            <a:spAutoFit/>
          </a:bodyPr>
          <a:lstStyle/>
          <a:p>
            <a:r>
              <a:rPr lang="en-US" sz="2800" dirty="0" err="1" smtClean="0"/>
              <a:t>Mana</a:t>
            </a:r>
            <a:r>
              <a:rPr lang="en-US" sz="2800" dirty="0" smtClean="0"/>
              <a:t> biz </a:t>
            </a:r>
            <a:r>
              <a:rPr lang="en-US" sz="2800" dirty="0" err="1" smtClean="0"/>
              <a:t>ma’lumotimizi</a:t>
            </a:r>
            <a:r>
              <a:rPr lang="en-US" sz="2800" dirty="0" smtClean="0"/>
              <a:t> </a:t>
            </a:r>
            <a:r>
              <a:rPr lang="en-US" sz="2800" dirty="0" err="1" smtClean="0"/>
              <a:t>avval</a:t>
            </a:r>
            <a:r>
              <a:rPr lang="en-US" sz="2800" dirty="0" smtClean="0"/>
              <a:t> </a:t>
            </a:r>
            <a:r>
              <a:rPr lang="en-US" sz="2800" dirty="0" err="1" smtClean="0"/>
              <a:t>shifirlab</a:t>
            </a:r>
            <a:r>
              <a:rPr lang="en-US" sz="2800" dirty="0" smtClean="0"/>
              <a:t> </a:t>
            </a:r>
            <a:r>
              <a:rPr lang="en-US" sz="2800" dirty="0" err="1" smtClean="0"/>
              <a:t>keyin</a:t>
            </a:r>
            <a:r>
              <a:rPr lang="en-US" sz="2800" dirty="0" smtClean="0"/>
              <a:t> </a:t>
            </a:r>
            <a:r>
              <a:rPr lang="en-US" sz="2800" dirty="0" err="1" smtClean="0"/>
              <a:t>deshifirlash</a:t>
            </a:r>
            <a:r>
              <a:rPr lang="en-US" sz="2800" dirty="0" smtClean="0"/>
              <a:t> </a:t>
            </a:r>
            <a:r>
              <a:rPr lang="en-US" sz="2800" dirty="0" err="1" smtClean="0"/>
              <a:t>jarayonini</a:t>
            </a:r>
            <a:r>
              <a:rPr lang="en-US" sz="2800" dirty="0" smtClean="0"/>
              <a:t> </a:t>
            </a:r>
            <a:r>
              <a:rPr lang="en-US" sz="2800" dirty="0" err="1" smtClean="0"/>
              <a:t>ko’rib</a:t>
            </a:r>
            <a:r>
              <a:rPr lang="en-US" sz="2800" dirty="0" smtClean="0"/>
              <a:t> </a:t>
            </a:r>
            <a:r>
              <a:rPr lang="en-US" sz="2800" smtClean="0"/>
              <a:t>chiqdik.Vijiner </a:t>
            </a:r>
            <a:r>
              <a:rPr lang="en-US" sz="2800" dirty="0" err="1" smtClean="0"/>
              <a:t>shifirlash</a:t>
            </a:r>
            <a:r>
              <a:rPr lang="en-US" sz="2800" dirty="0" smtClean="0"/>
              <a:t> </a:t>
            </a:r>
            <a:r>
              <a:rPr lang="en-US" sz="2800" dirty="0" err="1" smtClean="0"/>
              <a:t>algoritimini</a:t>
            </a:r>
            <a:r>
              <a:rPr lang="en-US" sz="2800" dirty="0" smtClean="0"/>
              <a:t> ham </a:t>
            </a:r>
            <a:r>
              <a:rPr lang="en-US" sz="2800" dirty="0" err="1" smtClean="0"/>
              <a:t>kamchiliklari</a:t>
            </a:r>
            <a:r>
              <a:rPr lang="en-US" sz="2800" dirty="0" smtClean="0"/>
              <a:t> </a:t>
            </a:r>
            <a:r>
              <a:rPr lang="en-US" sz="2800" dirty="0" err="1" smtClean="0"/>
              <a:t>bo’lib</a:t>
            </a:r>
            <a:r>
              <a:rPr lang="en-US" sz="2800" dirty="0" smtClean="0"/>
              <a:t> </a:t>
            </a:r>
            <a:r>
              <a:rPr lang="en-US" sz="2800" dirty="0" err="1" smtClean="0"/>
              <a:t>ya’ni</a:t>
            </a:r>
            <a:r>
              <a:rPr lang="en-US" sz="2800" dirty="0" smtClean="0"/>
              <a:t> </a:t>
            </a:r>
            <a:r>
              <a:rPr lang="en-US" sz="2800" dirty="0" err="1" smtClean="0"/>
              <a:t>bizni</a:t>
            </a:r>
            <a:r>
              <a:rPr lang="en-US" sz="2800" dirty="0" smtClean="0"/>
              <a:t> </a:t>
            </a:r>
            <a:r>
              <a:rPr lang="en-US" sz="2800" dirty="0" err="1" smtClean="0"/>
              <a:t>xabarimizi</a:t>
            </a:r>
            <a:r>
              <a:rPr lang="en-US" sz="2800" dirty="0" smtClean="0"/>
              <a:t> </a:t>
            </a:r>
            <a:r>
              <a:rPr lang="en-US" sz="2800" dirty="0" err="1" smtClean="0"/>
              <a:t>kimdur</a:t>
            </a:r>
            <a:r>
              <a:rPr lang="en-US" sz="2800" dirty="0" smtClean="0"/>
              <a:t> </a:t>
            </a:r>
            <a:r>
              <a:rPr lang="en-US" sz="2800" dirty="0" err="1" smtClean="0"/>
              <a:t>tutib</a:t>
            </a:r>
            <a:r>
              <a:rPr lang="en-US" sz="2800" dirty="0" smtClean="0"/>
              <a:t> </a:t>
            </a:r>
            <a:r>
              <a:rPr lang="en-US" sz="2800" dirty="0" err="1" smtClean="0"/>
              <a:t>oladigon</a:t>
            </a:r>
            <a:r>
              <a:rPr lang="en-US" sz="2800" dirty="0" smtClean="0"/>
              <a:t> </a:t>
            </a:r>
            <a:r>
              <a:rPr lang="en-US" sz="2800" dirty="0" err="1" smtClean="0"/>
              <a:t>bo’lsa</a:t>
            </a:r>
            <a:r>
              <a:rPr lang="en-US" sz="2800" dirty="0" smtClean="0"/>
              <a:t> </a:t>
            </a:r>
            <a:r>
              <a:rPr lang="en-US" sz="2800" dirty="0" err="1" smtClean="0"/>
              <a:t>uning</a:t>
            </a:r>
            <a:r>
              <a:rPr lang="en-US" sz="2800" dirty="0" smtClean="0"/>
              <a:t> </a:t>
            </a:r>
            <a:r>
              <a:rPr lang="en-US" sz="2800" dirty="0" err="1" smtClean="0"/>
              <a:t>tarkibidagi</a:t>
            </a:r>
            <a:r>
              <a:rPr lang="en-US" sz="2800" dirty="0" smtClean="0"/>
              <a:t> </a:t>
            </a:r>
            <a:r>
              <a:rPr lang="en-US" sz="2800" dirty="0" err="1" smtClean="0"/>
              <a:t>elementlar</a:t>
            </a:r>
            <a:r>
              <a:rPr lang="en-US" sz="2800" dirty="0" smtClean="0"/>
              <a:t> </a:t>
            </a:r>
            <a:r>
              <a:rPr lang="en-US" sz="2800" dirty="0" err="1" smtClean="0"/>
              <a:t>orqali</a:t>
            </a:r>
            <a:r>
              <a:rPr lang="en-US" sz="2800" dirty="0" smtClean="0"/>
              <a:t> </a:t>
            </a:r>
            <a:r>
              <a:rPr lang="en-US" sz="2800" dirty="0" err="1" smtClean="0"/>
              <a:t>alfabitimizi</a:t>
            </a:r>
            <a:r>
              <a:rPr lang="en-US" sz="2800" dirty="0" smtClean="0"/>
              <a:t> </a:t>
            </a:r>
            <a:r>
              <a:rPr lang="en-US" sz="2800" dirty="0" err="1" smtClean="0"/>
              <a:t>bilib</a:t>
            </a:r>
            <a:r>
              <a:rPr lang="en-US" sz="2800" dirty="0" smtClean="0"/>
              <a:t> </a:t>
            </a:r>
            <a:r>
              <a:rPr lang="en-US" sz="2800" dirty="0" err="1" smtClean="0"/>
              <a:t>olish</a:t>
            </a:r>
            <a:r>
              <a:rPr lang="en-US" sz="2800" dirty="0" smtClean="0"/>
              <a:t> </a:t>
            </a:r>
            <a:r>
              <a:rPr lang="en-US" sz="2800" dirty="0" err="1" smtClean="0"/>
              <a:t>mumkin</a:t>
            </a:r>
            <a:r>
              <a:rPr lang="en-US" sz="2800" dirty="0" smtClean="0"/>
              <a:t> </a:t>
            </a:r>
            <a:r>
              <a:rPr lang="en-US" sz="2800" dirty="0" err="1" smtClean="0"/>
              <a:t>keyin</a:t>
            </a:r>
            <a:r>
              <a:rPr lang="en-US" sz="2800" dirty="0" smtClean="0"/>
              <a:t> </a:t>
            </a:r>
            <a:r>
              <a:rPr lang="en-US" sz="2800" dirty="0" err="1" smtClean="0"/>
              <a:t>esa</a:t>
            </a:r>
            <a:r>
              <a:rPr lang="en-US" sz="2800" dirty="0" smtClean="0"/>
              <a:t> </a:t>
            </a:r>
            <a:r>
              <a:rPr lang="en-US" sz="2800" dirty="0" err="1" smtClean="0"/>
              <a:t>bizning</a:t>
            </a:r>
            <a:r>
              <a:rPr lang="en-US" sz="2800" dirty="0" smtClean="0"/>
              <a:t> </a:t>
            </a:r>
            <a:r>
              <a:rPr lang="en-US" sz="2800" dirty="0" err="1" smtClean="0"/>
              <a:t>ma’lumotimizni</a:t>
            </a:r>
            <a:r>
              <a:rPr lang="en-US" sz="2800" dirty="0" smtClean="0"/>
              <a:t> </a:t>
            </a:r>
            <a:r>
              <a:rPr lang="en-US" sz="2800" dirty="0" err="1" smtClean="0"/>
              <a:t>deshifirlab</a:t>
            </a:r>
            <a:r>
              <a:rPr lang="en-US" sz="2800" dirty="0" smtClean="0"/>
              <a:t> </a:t>
            </a:r>
            <a:r>
              <a:rPr lang="en-US" sz="2800" dirty="0" err="1" smtClean="0"/>
              <a:t>olishi</a:t>
            </a:r>
            <a:r>
              <a:rPr lang="en-US" sz="2800" dirty="0" smtClean="0"/>
              <a:t> </a:t>
            </a:r>
            <a:r>
              <a:rPr lang="en-US" sz="2800" dirty="0" err="1" smtClean="0"/>
              <a:t>mumkin</a:t>
            </a:r>
            <a:endParaRPr lang="ru-RU" sz="2800" dirty="0"/>
          </a:p>
        </p:txBody>
      </p:sp>
    </p:spTree>
    <p:extLst>
      <p:ext uri="{BB962C8B-B14F-4D97-AF65-F5344CB8AC3E}">
        <p14:creationId xmlns:p14="http://schemas.microsoft.com/office/powerpoint/2010/main" val="2350684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997968"/>
            <a:ext cx="9036496" cy="1935088"/>
          </a:xfrm>
        </p:spPr>
        <p:txBody>
          <a:bodyPr>
            <a:noAutofit/>
          </a:bodyPr>
          <a:lstStyle/>
          <a:p>
            <a:r>
              <a:rPr lang="en-US" sz="3200" dirty="0" smtClean="0">
                <a:solidFill>
                  <a:srgbClr val="FFFF00"/>
                </a:solidFill>
              </a:rPr>
              <a:t>Bu </a:t>
            </a:r>
            <a:r>
              <a:rPr lang="en-US" sz="3200" dirty="0" err="1" smtClean="0">
                <a:solidFill>
                  <a:srgbClr val="FFFF00"/>
                </a:solidFill>
              </a:rPr>
              <a:t>yerda</a:t>
            </a:r>
            <a:r>
              <a:rPr lang="en-US" sz="3200" dirty="0" smtClean="0">
                <a:solidFill>
                  <a:srgbClr val="FFFF00"/>
                </a:solidFill>
              </a:rPr>
              <a:t> M[</a:t>
            </a:r>
            <a:r>
              <a:rPr lang="en-US" sz="3200" dirty="0" err="1" smtClean="0">
                <a:solidFill>
                  <a:srgbClr val="FFFF00"/>
                </a:solidFill>
              </a:rPr>
              <a:t>i</a:t>
            </a:r>
            <a:r>
              <a:rPr lang="en-US" sz="3200" dirty="0" smtClean="0">
                <a:solidFill>
                  <a:srgbClr val="FFFF00"/>
                </a:solidFill>
              </a:rPr>
              <a:t>]-</a:t>
            </a:r>
            <a:r>
              <a:rPr lang="en-US" sz="3200" dirty="0" err="1" smtClean="0">
                <a:solidFill>
                  <a:srgbClr val="FFFF00"/>
                </a:solidFill>
              </a:rPr>
              <a:t>matnning</a:t>
            </a:r>
            <a:r>
              <a:rPr lang="en-US" sz="3200" dirty="0" smtClean="0">
                <a:solidFill>
                  <a:srgbClr val="FFFF00"/>
                </a:solidFill>
              </a:rPr>
              <a:t> </a:t>
            </a:r>
            <a:r>
              <a:rPr lang="en-US" sz="3200" dirty="0" err="1" smtClean="0">
                <a:solidFill>
                  <a:srgbClr val="FFFF00"/>
                </a:solidFill>
              </a:rPr>
              <a:t>i</a:t>
            </a:r>
            <a:r>
              <a:rPr lang="en-US" sz="3200" dirty="0" smtClean="0">
                <a:solidFill>
                  <a:srgbClr val="FFFF00"/>
                </a:solidFill>
              </a:rPr>
              <a:t>-chi </a:t>
            </a:r>
            <a:r>
              <a:rPr lang="en-US" sz="3200" dirty="0" err="1" smtClean="0">
                <a:solidFill>
                  <a:srgbClr val="FFFF00"/>
                </a:solidFill>
              </a:rPr>
              <a:t>elementi</a:t>
            </a:r>
            <a:r>
              <a:rPr lang="en-US" sz="3200" dirty="0" smtClean="0">
                <a:solidFill>
                  <a:srgbClr val="FFFF00"/>
                </a:solidFill>
              </a:rPr>
              <a:t> K[</a:t>
            </a:r>
            <a:r>
              <a:rPr lang="en-US" sz="3200" dirty="0" err="1" smtClean="0">
                <a:solidFill>
                  <a:srgbClr val="FFFF00"/>
                </a:solidFill>
              </a:rPr>
              <a:t>i</a:t>
            </a:r>
            <a:r>
              <a:rPr lang="en-US" sz="3200" dirty="0" smtClean="0">
                <a:solidFill>
                  <a:srgbClr val="FFFF00"/>
                </a:solidFill>
              </a:rPr>
              <a:t>] </a:t>
            </a:r>
            <a:r>
              <a:rPr lang="en-US" sz="3200" dirty="0" err="1" smtClean="0">
                <a:solidFill>
                  <a:srgbClr val="FFFF00"/>
                </a:solidFill>
              </a:rPr>
              <a:t>esa</a:t>
            </a:r>
            <a:r>
              <a:rPr lang="en-US" sz="3200" dirty="0" smtClean="0">
                <a:solidFill>
                  <a:srgbClr val="FFFF00"/>
                </a:solidFill>
              </a:rPr>
              <a:t> </a:t>
            </a:r>
            <a:r>
              <a:rPr lang="en-US" sz="3200" dirty="0" err="1" smtClean="0">
                <a:solidFill>
                  <a:srgbClr val="FFFF00"/>
                </a:solidFill>
              </a:rPr>
              <a:t>kalitning</a:t>
            </a:r>
            <a:r>
              <a:rPr lang="en-US" sz="3200" dirty="0" smtClean="0">
                <a:solidFill>
                  <a:srgbClr val="FFFF00"/>
                </a:solidFill>
              </a:rPr>
              <a:t> </a:t>
            </a:r>
            <a:r>
              <a:rPr lang="en-US" sz="3200" dirty="0" err="1" smtClean="0">
                <a:solidFill>
                  <a:srgbClr val="FFFF00"/>
                </a:solidFill>
              </a:rPr>
              <a:t>i</a:t>
            </a:r>
            <a:r>
              <a:rPr lang="en-US" sz="3200" dirty="0" smtClean="0">
                <a:solidFill>
                  <a:srgbClr val="FFFF00"/>
                </a:solidFill>
              </a:rPr>
              <a:t>-chi </a:t>
            </a:r>
            <a:r>
              <a:rPr lang="en-US" sz="3200" dirty="0" err="1" smtClean="0">
                <a:solidFill>
                  <a:srgbClr val="FFFF00"/>
                </a:solidFill>
              </a:rPr>
              <a:t>elementi.m</a:t>
            </a:r>
            <a:r>
              <a:rPr lang="en-US" sz="3200" dirty="0" smtClean="0">
                <a:solidFill>
                  <a:srgbClr val="FFFF00"/>
                </a:solidFill>
              </a:rPr>
              <a:t> </a:t>
            </a:r>
            <a:r>
              <a:rPr lang="en-US" sz="3200" dirty="0" err="1" smtClean="0">
                <a:solidFill>
                  <a:srgbClr val="FFFF00"/>
                </a:solidFill>
              </a:rPr>
              <a:t>alfabitdagi</a:t>
            </a:r>
            <a:r>
              <a:rPr lang="en-US" sz="3200" dirty="0" smtClean="0">
                <a:solidFill>
                  <a:srgbClr val="FFFF00"/>
                </a:solidFill>
              </a:rPr>
              <a:t> </a:t>
            </a:r>
            <a:r>
              <a:rPr lang="en-US" sz="3200" dirty="0" err="1" smtClean="0">
                <a:solidFill>
                  <a:srgbClr val="FFFF00"/>
                </a:solidFill>
              </a:rPr>
              <a:t>elementlar</a:t>
            </a:r>
            <a:r>
              <a:rPr lang="en-US" sz="3200" dirty="0" smtClean="0">
                <a:solidFill>
                  <a:srgbClr val="FFFF00"/>
                </a:solidFill>
              </a:rPr>
              <a:t> </a:t>
            </a:r>
            <a:r>
              <a:rPr lang="en-US" sz="3200" dirty="0" err="1" smtClean="0">
                <a:solidFill>
                  <a:srgbClr val="FFFF00"/>
                </a:solidFill>
              </a:rPr>
              <a:t>soni</a:t>
            </a:r>
            <a:r>
              <a:rPr lang="en-US" sz="3200" dirty="0" smtClean="0">
                <a:solidFill>
                  <a:srgbClr val="FFFF00"/>
                </a:solidFill>
              </a:rPr>
              <a:t>. C[</a:t>
            </a:r>
            <a:r>
              <a:rPr lang="en-US" sz="3200" dirty="0" err="1" smtClean="0">
                <a:solidFill>
                  <a:srgbClr val="FFFF00"/>
                </a:solidFill>
              </a:rPr>
              <a:t>i</a:t>
            </a:r>
            <a:r>
              <a:rPr lang="en-US" sz="3200" dirty="0" smtClean="0">
                <a:solidFill>
                  <a:srgbClr val="FFFF00"/>
                </a:solidFill>
              </a:rPr>
              <a:t>] </a:t>
            </a:r>
            <a:r>
              <a:rPr lang="en-US" sz="3200" dirty="0" err="1" smtClean="0">
                <a:solidFill>
                  <a:srgbClr val="FFFF00"/>
                </a:solidFill>
              </a:rPr>
              <a:t>esa</a:t>
            </a:r>
            <a:r>
              <a:rPr lang="en-US" sz="3200" dirty="0" smtClean="0">
                <a:solidFill>
                  <a:srgbClr val="FFFF00"/>
                </a:solidFill>
              </a:rPr>
              <a:t> </a:t>
            </a:r>
            <a:r>
              <a:rPr lang="en-US" sz="3200" dirty="0" err="1" smtClean="0">
                <a:solidFill>
                  <a:srgbClr val="FFFF00"/>
                </a:solidFill>
              </a:rPr>
              <a:t>hosil</a:t>
            </a:r>
            <a:r>
              <a:rPr lang="en-US" sz="3200" dirty="0" smtClean="0">
                <a:solidFill>
                  <a:srgbClr val="FFFF00"/>
                </a:solidFill>
              </a:rPr>
              <a:t> </a:t>
            </a:r>
            <a:r>
              <a:rPr lang="en-US" sz="3200" dirty="0" err="1" smtClean="0">
                <a:solidFill>
                  <a:srgbClr val="FFFF00"/>
                </a:solidFill>
              </a:rPr>
              <a:t>bo’lgan</a:t>
            </a:r>
            <a:r>
              <a:rPr lang="en-US" sz="3200" dirty="0" smtClean="0">
                <a:solidFill>
                  <a:srgbClr val="FFFF00"/>
                </a:solidFill>
              </a:rPr>
              <a:t> </a:t>
            </a:r>
            <a:r>
              <a:rPr lang="en-US" sz="3200" dirty="0" err="1" smtClean="0">
                <a:solidFill>
                  <a:srgbClr val="FFFF00"/>
                </a:solidFill>
              </a:rPr>
              <a:t>shifir</a:t>
            </a:r>
            <a:r>
              <a:rPr lang="en-US" sz="3200" dirty="0" smtClean="0">
                <a:solidFill>
                  <a:srgbClr val="FFFF00"/>
                </a:solidFill>
              </a:rPr>
              <a:t> </a:t>
            </a:r>
            <a:r>
              <a:rPr lang="en-US" sz="3200" dirty="0" err="1" smtClean="0">
                <a:solidFill>
                  <a:srgbClr val="FFFF00"/>
                </a:solidFill>
              </a:rPr>
              <a:t>matnning</a:t>
            </a:r>
            <a:r>
              <a:rPr lang="en-US" sz="3200" dirty="0" smtClean="0">
                <a:solidFill>
                  <a:srgbClr val="FFFF00"/>
                </a:solidFill>
              </a:rPr>
              <a:t> </a:t>
            </a:r>
            <a:r>
              <a:rPr lang="en-US" sz="3200" dirty="0" err="1" smtClean="0">
                <a:solidFill>
                  <a:srgbClr val="FFFF00"/>
                </a:solidFill>
              </a:rPr>
              <a:t>i</a:t>
            </a:r>
            <a:r>
              <a:rPr lang="en-US" sz="3200" dirty="0" smtClean="0">
                <a:solidFill>
                  <a:srgbClr val="FFFF00"/>
                </a:solidFill>
              </a:rPr>
              <a:t>-chi </a:t>
            </a:r>
            <a:r>
              <a:rPr lang="en-US" sz="3200" dirty="0" err="1" smtClean="0">
                <a:solidFill>
                  <a:srgbClr val="FFFF00"/>
                </a:solidFill>
              </a:rPr>
              <a:t>elementi</a:t>
            </a:r>
            <a:endParaRPr lang="ru-RU" sz="3200" dirty="0">
              <a:solidFill>
                <a:srgbClr val="FFFF00"/>
              </a:solidFill>
            </a:endParaRPr>
          </a:p>
        </p:txBody>
      </p:sp>
      <p:sp>
        <p:nvSpPr>
          <p:cNvPr id="3" name="Объект 2"/>
          <p:cNvSpPr>
            <a:spLocks noGrp="1"/>
          </p:cNvSpPr>
          <p:nvPr>
            <p:ph idx="1"/>
          </p:nvPr>
        </p:nvSpPr>
        <p:spPr>
          <a:xfrm>
            <a:off x="630873" y="1416933"/>
            <a:ext cx="8229600" cy="820688"/>
          </a:xfrm>
        </p:spPr>
        <p:txBody>
          <a:bodyPr/>
          <a:lstStyle/>
          <a:p>
            <a:r>
              <a:rPr lang="en-US" dirty="0" smtClean="0"/>
              <a:t>            C[</a:t>
            </a:r>
            <a:r>
              <a:rPr lang="en-US" dirty="0" err="1" smtClean="0"/>
              <a:t>i</a:t>
            </a:r>
            <a:r>
              <a:rPr lang="en-US" dirty="0" smtClean="0"/>
              <a:t>]=(M[</a:t>
            </a:r>
            <a:r>
              <a:rPr lang="en-US" dirty="0" err="1" smtClean="0"/>
              <a:t>i</a:t>
            </a:r>
            <a:r>
              <a:rPr lang="en-US" dirty="0" smtClean="0"/>
              <a:t>]+K[</a:t>
            </a:r>
            <a:r>
              <a:rPr lang="en-US" dirty="0" err="1" smtClean="0"/>
              <a:t>i</a:t>
            </a:r>
            <a:r>
              <a:rPr lang="en-US" dirty="0" smtClean="0"/>
              <a:t>])mod(m);</a:t>
            </a:r>
            <a:endParaRPr lang="ru-RU" dirty="0"/>
          </a:p>
        </p:txBody>
      </p:sp>
      <p:sp>
        <p:nvSpPr>
          <p:cNvPr id="5" name="TextBox 4"/>
          <p:cNvSpPr txBox="1"/>
          <p:nvPr/>
        </p:nvSpPr>
        <p:spPr>
          <a:xfrm>
            <a:off x="2247176" y="4139266"/>
            <a:ext cx="4176464" cy="584775"/>
          </a:xfrm>
          <a:prstGeom prst="rect">
            <a:avLst/>
          </a:prstGeom>
          <a:noFill/>
        </p:spPr>
        <p:txBody>
          <a:bodyPr wrap="square" rtlCol="0">
            <a:spAutoFit/>
          </a:bodyPr>
          <a:lstStyle/>
          <a:p>
            <a:r>
              <a:rPr lang="en-US" sz="3200" dirty="0" smtClean="0">
                <a:solidFill>
                  <a:srgbClr val="FFC000"/>
                </a:solidFill>
              </a:rPr>
              <a:t>       </a:t>
            </a:r>
            <a:r>
              <a:rPr lang="en-US" sz="3200" dirty="0" err="1" smtClean="0">
                <a:solidFill>
                  <a:srgbClr val="FFC000"/>
                </a:solidFill>
              </a:rPr>
              <a:t>Deshifirlash</a:t>
            </a:r>
            <a:r>
              <a:rPr lang="en-US" sz="3200" dirty="0" smtClean="0">
                <a:solidFill>
                  <a:srgbClr val="FFC000"/>
                </a:solidFill>
              </a:rPr>
              <a:t> </a:t>
            </a:r>
            <a:endParaRPr lang="ru-RU" sz="3200" dirty="0">
              <a:solidFill>
                <a:srgbClr val="FFC000"/>
              </a:solidFill>
            </a:endParaRPr>
          </a:p>
        </p:txBody>
      </p:sp>
      <p:sp>
        <p:nvSpPr>
          <p:cNvPr id="6" name="TextBox 5"/>
          <p:cNvSpPr txBox="1"/>
          <p:nvPr/>
        </p:nvSpPr>
        <p:spPr>
          <a:xfrm>
            <a:off x="1619672" y="4961998"/>
            <a:ext cx="5112568" cy="584775"/>
          </a:xfrm>
          <a:prstGeom prst="rect">
            <a:avLst/>
          </a:prstGeom>
          <a:noFill/>
        </p:spPr>
        <p:txBody>
          <a:bodyPr wrap="square" rtlCol="0">
            <a:spAutoFit/>
          </a:bodyPr>
          <a:lstStyle/>
          <a:p>
            <a:r>
              <a:rPr lang="en-US" sz="3200" dirty="0" smtClean="0">
                <a:solidFill>
                  <a:srgbClr val="92D050"/>
                </a:solidFill>
              </a:rPr>
              <a:t>M[</a:t>
            </a:r>
            <a:r>
              <a:rPr lang="en-US" sz="3200" dirty="0" err="1" smtClean="0">
                <a:solidFill>
                  <a:srgbClr val="92D050"/>
                </a:solidFill>
              </a:rPr>
              <a:t>i</a:t>
            </a:r>
            <a:r>
              <a:rPr lang="en-US" sz="3200" dirty="0" smtClean="0">
                <a:solidFill>
                  <a:srgbClr val="92D050"/>
                </a:solidFill>
              </a:rPr>
              <a:t>]=(m-K[</a:t>
            </a:r>
            <a:r>
              <a:rPr lang="en-US" sz="3200" dirty="0" err="1" smtClean="0">
                <a:solidFill>
                  <a:srgbClr val="92D050"/>
                </a:solidFill>
              </a:rPr>
              <a:t>i</a:t>
            </a:r>
            <a:r>
              <a:rPr lang="en-US" sz="3200" dirty="0" smtClean="0">
                <a:solidFill>
                  <a:srgbClr val="92D050"/>
                </a:solidFill>
              </a:rPr>
              <a:t>]+C[</a:t>
            </a:r>
            <a:r>
              <a:rPr lang="en-US" sz="3200" dirty="0" err="1" smtClean="0">
                <a:solidFill>
                  <a:srgbClr val="92D050"/>
                </a:solidFill>
              </a:rPr>
              <a:t>i</a:t>
            </a:r>
            <a:r>
              <a:rPr lang="en-US" sz="3200" dirty="0" smtClean="0">
                <a:solidFill>
                  <a:srgbClr val="92D050"/>
                </a:solidFill>
              </a:rPr>
              <a:t>])mod(m)</a:t>
            </a:r>
            <a:endParaRPr lang="ru-RU" sz="3200" dirty="0">
              <a:solidFill>
                <a:srgbClr val="92D050"/>
              </a:solidFill>
            </a:endParaRPr>
          </a:p>
        </p:txBody>
      </p:sp>
      <p:sp>
        <p:nvSpPr>
          <p:cNvPr id="7" name="TextBox 6"/>
          <p:cNvSpPr txBox="1"/>
          <p:nvPr/>
        </p:nvSpPr>
        <p:spPr>
          <a:xfrm>
            <a:off x="-57863" y="339715"/>
            <a:ext cx="8950344" cy="1077218"/>
          </a:xfrm>
          <a:prstGeom prst="rect">
            <a:avLst/>
          </a:prstGeom>
          <a:noFill/>
        </p:spPr>
        <p:txBody>
          <a:bodyPr wrap="square" rtlCol="0">
            <a:spAutoFit/>
          </a:bodyPr>
          <a:lstStyle/>
          <a:p>
            <a:pPr algn="ctr"/>
            <a:r>
              <a:rPr lang="en-US" sz="3200" dirty="0" smtClean="0"/>
              <a:t>Biz </a:t>
            </a:r>
            <a:r>
              <a:rPr lang="en-US" sz="3200" dirty="0" err="1" smtClean="0"/>
              <a:t>ma’lumotlarni</a:t>
            </a:r>
            <a:r>
              <a:rPr lang="en-US" sz="3200" dirty="0" smtClean="0"/>
              <a:t> </a:t>
            </a:r>
            <a:r>
              <a:rPr lang="en-US" sz="3200" dirty="0" err="1" smtClean="0"/>
              <a:t>quyidagu</a:t>
            </a:r>
            <a:r>
              <a:rPr lang="en-US" sz="3200" dirty="0" smtClean="0"/>
              <a:t> formula </a:t>
            </a:r>
            <a:r>
              <a:rPr lang="en-US" sz="3200" dirty="0" err="1" smtClean="0"/>
              <a:t>orqali</a:t>
            </a:r>
            <a:r>
              <a:rPr lang="en-US" sz="3200" dirty="0" smtClean="0"/>
              <a:t>              </a:t>
            </a:r>
            <a:r>
              <a:rPr lang="en-US" sz="3200" dirty="0" err="1" smtClean="0"/>
              <a:t>shifirlaymiz</a:t>
            </a:r>
            <a:endParaRPr lang="ru-RU" sz="3200" dirty="0"/>
          </a:p>
        </p:txBody>
      </p:sp>
      <p:sp>
        <p:nvSpPr>
          <p:cNvPr id="8" name="TextBox 7"/>
          <p:cNvSpPr txBox="1"/>
          <p:nvPr/>
        </p:nvSpPr>
        <p:spPr>
          <a:xfrm>
            <a:off x="1869175" y="5804088"/>
            <a:ext cx="5096267" cy="523220"/>
          </a:xfrm>
          <a:prstGeom prst="rect">
            <a:avLst/>
          </a:prstGeom>
          <a:noFill/>
        </p:spPr>
        <p:txBody>
          <a:bodyPr wrap="none" rtlCol="0">
            <a:spAutoFit/>
          </a:bodyPr>
          <a:lstStyle/>
          <a:p>
            <a:r>
              <a:rPr lang="en-US" sz="2800" dirty="0" smtClean="0"/>
              <a:t>Bu </a:t>
            </a:r>
            <a:r>
              <a:rPr lang="en-US" sz="2800" dirty="0" err="1" smtClean="0"/>
              <a:t>yerda</a:t>
            </a:r>
            <a:r>
              <a:rPr lang="en-US" sz="2800" dirty="0" smtClean="0"/>
              <a:t> ham </a:t>
            </a:r>
            <a:r>
              <a:rPr lang="en-US" sz="2800" dirty="0" err="1" smtClean="0"/>
              <a:t>hammasi</a:t>
            </a:r>
            <a:r>
              <a:rPr lang="en-US" sz="2800" dirty="0" smtClean="0"/>
              <a:t> </a:t>
            </a:r>
            <a:r>
              <a:rPr lang="en-US" sz="2800" dirty="0" err="1" smtClean="0"/>
              <a:t>bir</a:t>
            </a:r>
            <a:r>
              <a:rPr lang="en-US" sz="2800" dirty="0" smtClean="0"/>
              <a:t> </a:t>
            </a:r>
            <a:r>
              <a:rPr lang="en-US" sz="2800" dirty="0" err="1" smtClean="0"/>
              <a:t>hil</a:t>
            </a:r>
            <a:r>
              <a:rPr lang="en-US" sz="2800" dirty="0" smtClean="0"/>
              <a:t> </a:t>
            </a:r>
            <a:endParaRPr lang="ru-RU" sz="2800" dirty="0"/>
          </a:p>
        </p:txBody>
      </p:sp>
    </p:spTree>
    <p:extLst>
      <p:ext uri="{BB962C8B-B14F-4D97-AF65-F5344CB8AC3E}">
        <p14:creationId xmlns:p14="http://schemas.microsoft.com/office/powerpoint/2010/main" val="353116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76672"/>
            <a:ext cx="8229600" cy="5760640"/>
          </a:xfrm>
        </p:spPr>
        <p:txBody>
          <a:bodyPr>
            <a:normAutofit/>
          </a:bodyPr>
          <a:lstStyle/>
          <a:p>
            <a:pPr algn="l"/>
            <a:r>
              <a:rPr lang="en-US" sz="3200" b="0" dirty="0" err="1" smtClean="0">
                <a:solidFill>
                  <a:schemeClr val="bg1"/>
                </a:solidFill>
                <a:effectLst/>
              </a:rPr>
              <a:t>Tabiiyki</a:t>
            </a:r>
            <a:r>
              <a:rPr lang="en-US" sz="3200" b="0" dirty="0" smtClean="0">
                <a:solidFill>
                  <a:schemeClr val="bg1"/>
                </a:solidFill>
                <a:effectLst/>
              </a:rPr>
              <a:t> </a:t>
            </a:r>
            <a:r>
              <a:rPr lang="en-US" sz="3200" b="0" dirty="0" err="1" smtClean="0">
                <a:solidFill>
                  <a:schemeClr val="bg1"/>
                </a:solidFill>
                <a:effectLst/>
              </a:rPr>
              <a:t>hamma</a:t>
            </a:r>
            <a:r>
              <a:rPr lang="en-US" sz="3200" b="0" dirty="0" smtClean="0">
                <a:solidFill>
                  <a:schemeClr val="bg1"/>
                </a:solidFill>
                <a:effectLst/>
              </a:rPr>
              <a:t> </a:t>
            </a:r>
            <a:r>
              <a:rPr lang="en-US" sz="3200" b="0" dirty="0" err="1" smtClean="0">
                <a:solidFill>
                  <a:schemeClr val="bg1"/>
                </a:solidFill>
                <a:effectLst/>
              </a:rPr>
              <a:t>insonda</a:t>
            </a:r>
            <a:r>
              <a:rPr lang="en-US" sz="3200" b="0" dirty="0" smtClean="0">
                <a:solidFill>
                  <a:schemeClr val="bg1"/>
                </a:solidFill>
                <a:effectLst/>
              </a:rPr>
              <a:t> </a:t>
            </a:r>
            <a:r>
              <a:rPr lang="en-US" sz="3200" b="0" dirty="0" err="1" smtClean="0">
                <a:solidFill>
                  <a:schemeClr val="bg1"/>
                </a:solidFill>
                <a:effectLst/>
              </a:rPr>
              <a:t>bir</a:t>
            </a:r>
            <a:r>
              <a:rPr lang="en-US" sz="3200" b="0" dirty="0" smtClean="0">
                <a:solidFill>
                  <a:schemeClr val="bg1"/>
                </a:solidFill>
                <a:effectLst/>
              </a:rPr>
              <a:t> </a:t>
            </a:r>
            <a:r>
              <a:rPr lang="en-US" sz="3200" b="0" dirty="0" err="1" smtClean="0">
                <a:solidFill>
                  <a:schemeClr val="bg1"/>
                </a:solidFill>
                <a:effectLst/>
              </a:rPr>
              <a:t>xil</a:t>
            </a:r>
            <a:r>
              <a:rPr lang="en-US" sz="3200" b="0" dirty="0" smtClean="0">
                <a:solidFill>
                  <a:schemeClr val="bg1"/>
                </a:solidFill>
                <a:effectLst/>
              </a:rPr>
              <a:t> </a:t>
            </a:r>
            <a:r>
              <a:rPr lang="en-US" sz="3200" b="0" dirty="0" err="1" smtClean="0">
                <a:solidFill>
                  <a:schemeClr val="bg1"/>
                </a:solidFill>
                <a:effectLst/>
              </a:rPr>
              <a:t>savol</a:t>
            </a:r>
            <a:r>
              <a:rPr lang="en-US" sz="3200" b="0" dirty="0" smtClean="0">
                <a:solidFill>
                  <a:schemeClr val="bg1"/>
                </a:solidFill>
                <a:effectLst/>
              </a:rPr>
              <a:t> </a:t>
            </a:r>
            <a:r>
              <a:rPr lang="en-US" sz="3200" b="0" dirty="0" err="1" smtClean="0">
                <a:solidFill>
                  <a:schemeClr val="bg1"/>
                </a:solidFill>
                <a:effectLst/>
              </a:rPr>
              <a:t>tug’ilishi</a:t>
            </a:r>
            <a:r>
              <a:rPr lang="en-US" sz="3200" b="0" dirty="0" smtClean="0">
                <a:solidFill>
                  <a:schemeClr val="bg1"/>
                </a:solidFill>
                <a:effectLst/>
              </a:rPr>
              <a:t> </a:t>
            </a:r>
            <a:r>
              <a:rPr lang="en-US" sz="3200" b="0" dirty="0" err="1" smtClean="0">
                <a:solidFill>
                  <a:schemeClr val="bg1"/>
                </a:solidFill>
                <a:effectLst/>
              </a:rPr>
              <a:t>aniq</a:t>
            </a:r>
            <a:r>
              <a:rPr lang="en-US" sz="3200" b="0" dirty="0" smtClean="0">
                <a:solidFill>
                  <a:schemeClr val="bg1"/>
                </a:solidFill>
                <a:effectLst/>
              </a:rPr>
              <a:t> </a:t>
            </a:r>
            <a:r>
              <a:rPr lang="en-US" sz="3200" b="0" dirty="0" err="1" smtClean="0">
                <a:solidFill>
                  <a:schemeClr val="bg1"/>
                </a:solidFill>
                <a:effectLst/>
              </a:rPr>
              <a:t>ya’ni</a:t>
            </a:r>
            <a:r>
              <a:rPr lang="en-US" sz="3200" b="0" dirty="0" smtClean="0">
                <a:solidFill>
                  <a:schemeClr val="bg1"/>
                </a:solidFill>
                <a:effectLst/>
              </a:rPr>
              <a:t> </a:t>
            </a:r>
            <a:r>
              <a:rPr lang="en-US" sz="3200" b="0" dirty="0" err="1" smtClean="0">
                <a:solidFill>
                  <a:schemeClr val="bg1"/>
                </a:solidFill>
                <a:effectLst/>
              </a:rPr>
              <a:t>kalit</a:t>
            </a:r>
            <a:r>
              <a:rPr lang="en-US" sz="3200" b="0" dirty="0" smtClean="0">
                <a:solidFill>
                  <a:schemeClr val="bg1"/>
                </a:solidFill>
                <a:effectLst/>
              </a:rPr>
              <a:t> </a:t>
            </a:r>
            <a:r>
              <a:rPr lang="en-US" sz="3200" b="0" dirty="0" err="1" smtClean="0">
                <a:solidFill>
                  <a:schemeClr val="bg1"/>
                </a:solidFill>
                <a:effectLst/>
              </a:rPr>
              <a:t>bilan</a:t>
            </a:r>
            <a:r>
              <a:rPr lang="en-US" sz="3200" b="0" dirty="0" smtClean="0">
                <a:solidFill>
                  <a:schemeClr val="bg1"/>
                </a:solidFill>
                <a:effectLst/>
              </a:rPr>
              <a:t> </a:t>
            </a:r>
            <a:r>
              <a:rPr lang="en-US" sz="3200" b="0" dirty="0" err="1" smtClean="0">
                <a:solidFill>
                  <a:schemeClr val="bg1"/>
                </a:solidFill>
                <a:effectLst/>
              </a:rPr>
              <a:t>matnning</a:t>
            </a:r>
            <a:r>
              <a:rPr lang="en-US" sz="3200" b="0" dirty="0" smtClean="0">
                <a:solidFill>
                  <a:schemeClr val="bg1"/>
                </a:solidFill>
                <a:effectLst/>
              </a:rPr>
              <a:t> </a:t>
            </a:r>
            <a:r>
              <a:rPr lang="en-US" sz="3200" b="0" dirty="0" err="1" smtClean="0">
                <a:solidFill>
                  <a:schemeClr val="bg1"/>
                </a:solidFill>
                <a:effectLst/>
              </a:rPr>
              <a:t>uzunligi</a:t>
            </a:r>
            <a:r>
              <a:rPr lang="en-US" sz="3200" b="0" dirty="0" smtClean="0">
                <a:solidFill>
                  <a:schemeClr val="bg1"/>
                </a:solidFill>
                <a:effectLst/>
              </a:rPr>
              <a:t> </a:t>
            </a:r>
            <a:r>
              <a:rPr lang="en-US" sz="3200" b="0" dirty="0" err="1" smtClean="0">
                <a:solidFill>
                  <a:schemeClr val="bg1"/>
                </a:solidFill>
                <a:effectLst/>
              </a:rPr>
              <a:t>teng</a:t>
            </a:r>
            <a:r>
              <a:rPr lang="en-US" sz="3200" b="0" dirty="0" smtClean="0">
                <a:solidFill>
                  <a:schemeClr val="bg1"/>
                </a:solidFill>
                <a:effectLst/>
              </a:rPr>
              <a:t> </a:t>
            </a:r>
            <a:r>
              <a:rPr lang="en-US" sz="3200" b="0" dirty="0" err="1" smtClean="0">
                <a:solidFill>
                  <a:schemeClr val="bg1"/>
                </a:solidFill>
                <a:effectLst/>
              </a:rPr>
              <a:t>bo’lmay</a:t>
            </a:r>
            <a:r>
              <a:rPr lang="en-US" sz="3200" b="0" dirty="0" smtClean="0">
                <a:solidFill>
                  <a:schemeClr val="bg1"/>
                </a:solidFill>
                <a:effectLst/>
              </a:rPr>
              <a:t> </a:t>
            </a:r>
            <a:r>
              <a:rPr lang="en-US" sz="3200" b="0" dirty="0" err="1" smtClean="0">
                <a:solidFill>
                  <a:schemeClr val="bg1"/>
                </a:solidFill>
                <a:effectLst/>
              </a:rPr>
              <a:t>qolsa</a:t>
            </a:r>
            <a:r>
              <a:rPr lang="en-US" sz="3200" b="0" dirty="0" smtClean="0">
                <a:solidFill>
                  <a:schemeClr val="bg1"/>
                </a:solidFill>
                <a:effectLst/>
              </a:rPr>
              <a:t> </a:t>
            </a:r>
            <a:r>
              <a:rPr lang="en-US" sz="3200" b="0" dirty="0" err="1" smtClean="0">
                <a:solidFill>
                  <a:schemeClr val="bg1"/>
                </a:solidFill>
                <a:effectLst/>
              </a:rPr>
              <a:t>ya’ni</a:t>
            </a:r>
            <a:r>
              <a:rPr lang="en-US" sz="3200" b="0" dirty="0" smtClean="0">
                <a:solidFill>
                  <a:schemeClr val="bg1"/>
                </a:solidFill>
                <a:effectLst/>
              </a:rPr>
              <a:t> </a:t>
            </a:r>
            <a:r>
              <a:rPr lang="en-US" sz="3200" b="0" dirty="0" err="1" smtClean="0">
                <a:solidFill>
                  <a:schemeClr val="bg1"/>
                </a:solidFill>
                <a:effectLst/>
              </a:rPr>
              <a:t>kalit</a:t>
            </a:r>
            <a:r>
              <a:rPr lang="en-US" sz="3200" b="0" dirty="0" smtClean="0">
                <a:solidFill>
                  <a:schemeClr val="bg1"/>
                </a:solidFill>
                <a:effectLst/>
              </a:rPr>
              <a:t> </a:t>
            </a:r>
            <a:r>
              <a:rPr lang="en-US" sz="3200" b="0" dirty="0" err="1" smtClean="0">
                <a:solidFill>
                  <a:schemeClr val="bg1"/>
                </a:solidFill>
                <a:effectLst/>
              </a:rPr>
              <a:t>matndan</a:t>
            </a:r>
            <a:r>
              <a:rPr lang="en-US" sz="3200" b="0" dirty="0" smtClean="0">
                <a:solidFill>
                  <a:schemeClr val="bg1"/>
                </a:solidFill>
                <a:effectLst/>
              </a:rPr>
              <a:t> </a:t>
            </a:r>
            <a:r>
              <a:rPr lang="en-US" sz="3200" b="0" dirty="0" err="1" smtClean="0">
                <a:solidFill>
                  <a:schemeClr val="bg1"/>
                </a:solidFill>
                <a:effectLst/>
              </a:rPr>
              <a:t>kichkina</a:t>
            </a:r>
            <a:r>
              <a:rPr lang="en-US" sz="3200" b="0" dirty="0" smtClean="0">
                <a:solidFill>
                  <a:schemeClr val="bg1"/>
                </a:solidFill>
                <a:effectLst/>
              </a:rPr>
              <a:t> </a:t>
            </a:r>
            <a:r>
              <a:rPr lang="en-US" sz="3200" b="0" dirty="0" err="1" smtClean="0">
                <a:solidFill>
                  <a:schemeClr val="bg1"/>
                </a:solidFill>
                <a:effectLst/>
              </a:rPr>
              <a:t>bo’ladigon</a:t>
            </a:r>
            <a:r>
              <a:rPr lang="en-US" sz="3200" b="0" dirty="0" smtClean="0">
                <a:solidFill>
                  <a:schemeClr val="bg1"/>
                </a:solidFill>
                <a:effectLst/>
              </a:rPr>
              <a:t> </a:t>
            </a:r>
            <a:r>
              <a:rPr lang="en-US" sz="3200" b="0" dirty="0" err="1" smtClean="0">
                <a:solidFill>
                  <a:schemeClr val="bg1"/>
                </a:solidFill>
                <a:effectLst/>
              </a:rPr>
              <a:t>bo’lsa</a:t>
            </a:r>
            <a:r>
              <a:rPr lang="en-US" sz="3200" b="0" dirty="0" smtClean="0">
                <a:solidFill>
                  <a:schemeClr val="bg1"/>
                </a:solidFill>
                <a:effectLst/>
              </a:rPr>
              <a:t> </a:t>
            </a:r>
            <a:r>
              <a:rPr lang="en-US" sz="3200" b="0" dirty="0" err="1" smtClean="0">
                <a:solidFill>
                  <a:schemeClr val="bg1"/>
                </a:solidFill>
                <a:effectLst/>
              </a:rPr>
              <a:t>qanday</a:t>
            </a:r>
            <a:r>
              <a:rPr lang="en-US" sz="3200" b="0" dirty="0" smtClean="0">
                <a:solidFill>
                  <a:schemeClr val="bg1"/>
                </a:solidFill>
                <a:effectLst/>
              </a:rPr>
              <a:t> </a:t>
            </a:r>
            <a:r>
              <a:rPr lang="en-US" sz="3200" b="0" dirty="0" err="1" smtClean="0">
                <a:solidFill>
                  <a:schemeClr val="bg1"/>
                </a:solidFill>
                <a:effectLst/>
              </a:rPr>
              <a:t>qilib</a:t>
            </a:r>
            <a:r>
              <a:rPr lang="en-US" sz="3200" b="0" dirty="0" smtClean="0">
                <a:solidFill>
                  <a:schemeClr val="bg1"/>
                </a:solidFill>
                <a:effectLst/>
              </a:rPr>
              <a:t> </a:t>
            </a:r>
            <a:r>
              <a:rPr lang="en-US" sz="3200" b="0" dirty="0" err="1" smtClean="0">
                <a:solidFill>
                  <a:schemeClr val="bg1"/>
                </a:solidFill>
                <a:effectLst/>
              </a:rPr>
              <a:t>deshifirlaymiz</a:t>
            </a:r>
            <a:r>
              <a:rPr lang="en-US" sz="3200" b="0" dirty="0" smtClean="0">
                <a:solidFill>
                  <a:schemeClr val="bg1"/>
                </a:solidFill>
                <a:effectLst/>
              </a:rPr>
              <a:t> agar </a:t>
            </a:r>
            <a:r>
              <a:rPr lang="en-US" sz="3200" b="0" dirty="0" err="1" smtClean="0">
                <a:solidFill>
                  <a:schemeClr val="bg1"/>
                </a:solidFill>
                <a:effectLst/>
              </a:rPr>
              <a:t>shunday</a:t>
            </a:r>
            <a:r>
              <a:rPr lang="en-US" sz="3200" b="0" dirty="0" smtClean="0">
                <a:solidFill>
                  <a:schemeClr val="bg1"/>
                </a:solidFill>
                <a:effectLst/>
              </a:rPr>
              <a:t> </a:t>
            </a:r>
            <a:r>
              <a:rPr lang="en-US" sz="3200" b="0" dirty="0" err="1" smtClean="0">
                <a:solidFill>
                  <a:schemeClr val="bg1"/>
                </a:solidFill>
                <a:effectLst/>
              </a:rPr>
              <a:t>holatga</a:t>
            </a:r>
            <a:r>
              <a:rPr lang="en-US" sz="3200" b="0" dirty="0" smtClean="0">
                <a:solidFill>
                  <a:schemeClr val="bg1"/>
                </a:solidFill>
                <a:effectLst/>
              </a:rPr>
              <a:t> </a:t>
            </a:r>
            <a:r>
              <a:rPr lang="en-US" sz="3200" b="0" dirty="0" err="1" smtClean="0">
                <a:solidFill>
                  <a:schemeClr val="bg1"/>
                </a:solidFill>
                <a:effectLst/>
              </a:rPr>
              <a:t>duch</a:t>
            </a:r>
            <a:r>
              <a:rPr lang="en-US" sz="3200" b="0" dirty="0" smtClean="0">
                <a:solidFill>
                  <a:schemeClr val="bg1"/>
                </a:solidFill>
                <a:effectLst/>
              </a:rPr>
              <a:t> </a:t>
            </a:r>
            <a:r>
              <a:rPr lang="en-US" sz="3200" b="0" dirty="0" err="1" smtClean="0">
                <a:solidFill>
                  <a:schemeClr val="bg1"/>
                </a:solidFill>
                <a:effectLst/>
              </a:rPr>
              <a:t>keladigon</a:t>
            </a:r>
            <a:r>
              <a:rPr lang="en-US" sz="3200" b="0" dirty="0" smtClean="0">
                <a:solidFill>
                  <a:schemeClr val="bg1"/>
                </a:solidFill>
                <a:effectLst/>
              </a:rPr>
              <a:t> </a:t>
            </a:r>
            <a:r>
              <a:rPr lang="en-US" sz="3200" b="0" dirty="0" err="1" smtClean="0">
                <a:solidFill>
                  <a:schemeClr val="bg1"/>
                </a:solidFill>
                <a:effectLst/>
              </a:rPr>
              <a:t>bo’lsak</a:t>
            </a:r>
            <a:r>
              <a:rPr lang="en-US" sz="3200" b="0" dirty="0" smtClean="0">
                <a:solidFill>
                  <a:schemeClr val="bg1"/>
                </a:solidFill>
                <a:effectLst/>
              </a:rPr>
              <a:t> biz </a:t>
            </a:r>
            <a:r>
              <a:rPr lang="en-US" sz="3200" b="0" dirty="0" err="1" smtClean="0">
                <a:solidFill>
                  <a:schemeClr val="bg1"/>
                </a:solidFill>
                <a:effectLst/>
              </a:rPr>
              <a:t>kalitni</a:t>
            </a:r>
            <a:r>
              <a:rPr lang="en-US" sz="3200" b="0" dirty="0" smtClean="0">
                <a:solidFill>
                  <a:schemeClr val="bg1"/>
                </a:solidFill>
                <a:effectLst/>
              </a:rPr>
              <a:t> </a:t>
            </a:r>
            <a:r>
              <a:rPr lang="en-US" sz="3200" b="0" dirty="0" err="1" smtClean="0">
                <a:solidFill>
                  <a:schemeClr val="bg1"/>
                </a:solidFill>
                <a:effectLst/>
              </a:rPr>
              <a:t>yetmay</a:t>
            </a:r>
            <a:r>
              <a:rPr lang="en-US" sz="3200" b="0" dirty="0" smtClean="0">
                <a:solidFill>
                  <a:schemeClr val="bg1"/>
                </a:solidFill>
                <a:effectLst/>
              </a:rPr>
              <a:t> </a:t>
            </a:r>
            <a:r>
              <a:rPr lang="en-US" sz="3200" b="0" dirty="0" err="1" smtClean="0">
                <a:solidFill>
                  <a:schemeClr val="bg1"/>
                </a:solidFill>
                <a:effectLst/>
              </a:rPr>
              <a:t>qolgan</a:t>
            </a:r>
            <a:r>
              <a:rPr lang="en-US" sz="3200" b="0" dirty="0" smtClean="0">
                <a:solidFill>
                  <a:schemeClr val="bg1"/>
                </a:solidFill>
                <a:effectLst/>
              </a:rPr>
              <a:t> </a:t>
            </a:r>
            <a:r>
              <a:rPr lang="en-US" sz="3200" b="0" dirty="0" err="1" smtClean="0">
                <a:solidFill>
                  <a:schemeClr val="bg1"/>
                </a:solidFill>
                <a:effectLst/>
              </a:rPr>
              <a:t>joyidan</a:t>
            </a:r>
            <a:r>
              <a:rPr lang="en-US" sz="3200" b="0" dirty="0" smtClean="0">
                <a:solidFill>
                  <a:schemeClr val="bg1"/>
                </a:solidFill>
                <a:effectLst/>
              </a:rPr>
              <a:t> </a:t>
            </a:r>
            <a:r>
              <a:rPr lang="en-US" sz="3200" b="0" dirty="0" err="1" smtClean="0">
                <a:solidFill>
                  <a:schemeClr val="bg1"/>
                </a:solidFill>
                <a:effectLst/>
              </a:rPr>
              <a:t>ya’na</a:t>
            </a:r>
            <a:r>
              <a:rPr lang="en-US" sz="3200" b="0" dirty="0" smtClean="0">
                <a:solidFill>
                  <a:schemeClr val="bg1"/>
                </a:solidFill>
                <a:effectLst/>
              </a:rPr>
              <a:t> </a:t>
            </a:r>
            <a:r>
              <a:rPr lang="en-US" sz="3200" b="0" dirty="0" err="1" smtClean="0">
                <a:solidFill>
                  <a:schemeClr val="bg1"/>
                </a:solidFill>
                <a:effectLst/>
              </a:rPr>
              <a:t>qaytadan</a:t>
            </a:r>
            <a:r>
              <a:rPr lang="en-US" sz="3200" b="0" dirty="0" smtClean="0">
                <a:solidFill>
                  <a:schemeClr val="bg1"/>
                </a:solidFill>
                <a:effectLst/>
              </a:rPr>
              <a:t> </a:t>
            </a:r>
            <a:r>
              <a:rPr lang="en-US" sz="3200" b="0" dirty="0" err="1" smtClean="0">
                <a:solidFill>
                  <a:schemeClr val="bg1"/>
                </a:solidFill>
                <a:effectLst/>
              </a:rPr>
              <a:t>yozib</a:t>
            </a:r>
            <a:r>
              <a:rPr lang="en-US" sz="3200" b="0" dirty="0" smtClean="0">
                <a:solidFill>
                  <a:schemeClr val="bg1"/>
                </a:solidFill>
                <a:effectLst/>
              </a:rPr>
              <a:t> </a:t>
            </a:r>
            <a:r>
              <a:rPr lang="en-US" sz="3200" b="0" dirty="0" err="1" smtClean="0">
                <a:solidFill>
                  <a:schemeClr val="bg1"/>
                </a:solidFill>
                <a:effectLst/>
              </a:rPr>
              <a:t>chiqamiz.Algoritimimiz</a:t>
            </a:r>
            <a:r>
              <a:rPr lang="en-US" sz="3200" b="0" dirty="0" smtClean="0">
                <a:solidFill>
                  <a:schemeClr val="bg1"/>
                </a:solidFill>
                <a:effectLst/>
              </a:rPr>
              <a:t> </a:t>
            </a:r>
            <a:r>
              <a:rPr lang="en-US" sz="3200" b="0" dirty="0" err="1" smtClean="0">
                <a:solidFill>
                  <a:schemeClr val="bg1"/>
                </a:solidFill>
                <a:effectLst/>
              </a:rPr>
              <a:t>yaxshiroq</a:t>
            </a:r>
            <a:r>
              <a:rPr lang="en-US" sz="3200" b="0" dirty="0" smtClean="0">
                <a:solidFill>
                  <a:schemeClr val="bg1"/>
                </a:solidFill>
                <a:effectLst/>
              </a:rPr>
              <a:t> </a:t>
            </a:r>
            <a:r>
              <a:rPr lang="en-US" sz="3200" b="0" dirty="0" err="1" smtClean="0">
                <a:solidFill>
                  <a:schemeClr val="bg1"/>
                </a:solidFill>
                <a:effectLst/>
              </a:rPr>
              <a:t>tushunishingiz</a:t>
            </a:r>
            <a:r>
              <a:rPr lang="en-US" sz="3200" b="0" dirty="0" smtClean="0">
                <a:solidFill>
                  <a:schemeClr val="bg1"/>
                </a:solidFill>
                <a:effectLst/>
              </a:rPr>
              <a:t> </a:t>
            </a:r>
            <a:r>
              <a:rPr lang="en-US" sz="3200" b="0" dirty="0" err="1" smtClean="0">
                <a:solidFill>
                  <a:schemeClr val="bg1"/>
                </a:solidFill>
                <a:effectLst/>
              </a:rPr>
              <a:t>uchun</a:t>
            </a:r>
            <a:r>
              <a:rPr lang="en-US" sz="3200" b="0" dirty="0" smtClean="0">
                <a:solidFill>
                  <a:schemeClr val="bg1"/>
                </a:solidFill>
                <a:effectLst/>
              </a:rPr>
              <a:t> </a:t>
            </a:r>
            <a:r>
              <a:rPr lang="en-US" sz="3200" b="0" dirty="0" err="1" smtClean="0">
                <a:solidFill>
                  <a:schemeClr val="bg1"/>
                </a:solidFill>
                <a:effectLst/>
              </a:rPr>
              <a:t>quyida</a:t>
            </a:r>
            <a:r>
              <a:rPr lang="en-US" sz="3200" b="0" dirty="0" smtClean="0">
                <a:solidFill>
                  <a:schemeClr val="bg1"/>
                </a:solidFill>
                <a:effectLst/>
              </a:rPr>
              <a:t> </a:t>
            </a:r>
            <a:r>
              <a:rPr lang="en-US" sz="3200" b="0" dirty="0" err="1" smtClean="0">
                <a:solidFill>
                  <a:schemeClr val="bg1"/>
                </a:solidFill>
                <a:effectLst/>
              </a:rPr>
              <a:t>bitta</a:t>
            </a:r>
            <a:r>
              <a:rPr lang="en-US" sz="3200" b="0" dirty="0" smtClean="0">
                <a:solidFill>
                  <a:schemeClr val="bg1"/>
                </a:solidFill>
                <a:effectLst/>
              </a:rPr>
              <a:t> </a:t>
            </a:r>
            <a:r>
              <a:rPr lang="en-US" sz="3200" b="0" dirty="0" err="1" smtClean="0">
                <a:solidFill>
                  <a:schemeClr val="bg1"/>
                </a:solidFill>
                <a:effectLst/>
              </a:rPr>
              <a:t>misol</a:t>
            </a:r>
            <a:r>
              <a:rPr lang="en-US" sz="3200" b="0" dirty="0" smtClean="0">
                <a:solidFill>
                  <a:schemeClr val="bg1"/>
                </a:solidFill>
                <a:effectLst/>
              </a:rPr>
              <a:t> </a:t>
            </a:r>
            <a:r>
              <a:rPr lang="en-US" sz="3200" b="0" dirty="0" err="1" smtClean="0">
                <a:solidFill>
                  <a:schemeClr val="bg1"/>
                </a:solidFill>
                <a:effectLst/>
              </a:rPr>
              <a:t>ko’ramiz</a:t>
            </a:r>
            <a:r>
              <a:rPr lang="en-US" sz="3200" b="0" dirty="0" smtClean="0">
                <a:solidFill>
                  <a:schemeClr val="bg1"/>
                </a:solidFill>
                <a:effectLst/>
              </a:rPr>
              <a:t>. </a:t>
            </a:r>
            <a:r>
              <a:rPr lang="en-US" sz="3200" b="0" dirty="0" err="1" smtClean="0">
                <a:solidFill>
                  <a:schemeClr val="bg1"/>
                </a:solidFill>
                <a:effectLst/>
              </a:rPr>
              <a:t>Avval</a:t>
            </a:r>
            <a:r>
              <a:rPr lang="en-US" sz="3200" b="0" dirty="0" smtClean="0">
                <a:solidFill>
                  <a:schemeClr val="bg1"/>
                </a:solidFill>
                <a:effectLst/>
              </a:rPr>
              <a:t> </a:t>
            </a:r>
            <a:r>
              <a:rPr lang="en-US" sz="3200" b="0" dirty="0" err="1" smtClean="0">
                <a:solidFill>
                  <a:schemeClr val="bg1"/>
                </a:solidFill>
                <a:effectLst/>
              </a:rPr>
              <a:t>alfabit</a:t>
            </a:r>
            <a:r>
              <a:rPr lang="en-US" sz="3200" b="0" dirty="0" smtClean="0">
                <a:solidFill>
                  <a:schemeClr val="bg1"/>
                </a:solidFill>
                <a:effectLst/>
              </a:rPr>
              <a:t>  </a:t>
            </a:r>
            <a:r>
              <a:rPr lang="en-US" sz="3200" b="0" dirty="0" err="1" smtClean="0">
                <a:solidFill>
                  <a:schemeClr val="bg1"/>
                </a:solidFill>
                <a:effectLst/>
              </a:rPr>
              <a:t>tanlab</a:t>
            </a:r>
            <a:r>
              <a:rPr lang="en-US" sz="3200" b="0" dirty="0" smtClean="0">
                <a:solidFill>
                  <a:schemeClr val="bg1"/>
                </a:solidFill>
                <a:effectLst/>
              </a:rPr>
              <a:t> </a:t>
            </a:r>
            <a:r>
              <a:rPr lang="en-US" sz="3200" b="0" dirty="0" err="1" smtClean="0">
                <a:solidFill>
                  <a:schemeClr val="bg1"/>
                </a:solidFill>
                <a:effectLst/>
              </a:rPr>
              <a:t>olishimiz</a:t>
            </a:r>
            <a:r>
              <a:rPr lang="en-US" sz="3200" b="0" dirty="0" smtClean="0">
                <a:solidFill>
                  <a:schemeClr val="bg1"/>
                </a:solidFill>
                <a:effectLst/>
              </a:rPr>
              <a:t> </a:t>
            </a:r>
            <a:r>
              <a:rPr lang="en-US" sz="3200" b="0" dirty="0" err="1" smtClean="0">
                <a:solidFill>
                  <a:schemeClr val="bg1"/>
                </a:solidFill>
                <a:effectLst/>
              </a:rPr>
              <a:t>kerak</a:t>
            </a:r>
            <a:r>
              <a:rPr lang="en-US" sz="3200" b="0" dirty="0" smtClean="0">
                <a:solidFill>
                  <a:schemeClr val="bg1"/>
                </a:solidFill>
                <a:effectLst/>
              </a:rPr>
              <a:t> </a:t>
            </a:r>
            <a:r>
              <a:rPr lang="en-US" sz="3200" b="0" dirty="0" err="1" smtClean="0">
                <a:solidFill>
                  <a:schemeClr val="bg1"/>
                </a:solidFill>
                <a:effectLst/>
              </a:rPr>
              <a:t>bo’ladi</a:t>
            </a:r>
            <a:r>
              <a:rPr lang="en-US" sz="3200" b="0" dirty="0">
                <a:solidFill>
                  <a:schemeClr val="bg1"/>
                </a:solidFill>
                <a:effectLst/>
              </a:rPr>
              <a:t>.</a:t>
            </a:r>
            <a:endParaRPr lang="ru-RU" sz="3200" b="0" dirty="0">
              <a:solidFill>
                <a:schemeClr val="bg1"/>
              </a:solidFill>
              <a:effectLst/>
            </a:endParaRPr>
          </a:p>
        </p:txBody>
      </p:sp>
      <p:sp>
        <p:nvSpPr>
          <p:cNvPr id="3" name="Объект 2"/>
          <p:cNvSpPr>
            <a:spLocks noGrp="1"/>
          </p:cNvSpPr>
          <p:nvPr>
            <p:ph idx="1"/>
          </p:nvPr>
        </p:nvSpPr>
        <p:spPr>
          <a:xfrm>
            <a:off x="457200" y="5877272"/>
            <a:ext cx="8229600" cy="432088"/>
          </a:xfrm>
        </p:spPr>
        <p:txBody>
          <a:bodyPr>
            <a:normAutofit fontScale="92500" lnSpcReduction="20000"/>
          </a:bodyPr>
          <a:lstStyle/>
          <a:p>
            <a:pPr marL="137160" indent="0">
              <a:buNone/>
            </a:pPr>
            <a:r>
              <a:rPr lang="en-US" dirty="0" smtClean="0">
                <a:solidFill>
                  <a:schemeClr val="bg1"/>
                </a:solidFill>
              </a:rPr>
              <a:t> </a:t>
            </a:r>
            <a:endParaRPr lang="ru-RU" dirty="0">
              <a:solidFill>
                <a:schemeClr val="bg1"/>
              </a:solidFill>
            </a:endParaRPr>
          </a:p>
        </p:txBody>
      </p:sp>
    </p:spTree>
    <p:extLst>
      <p:ext uri="{BB962C8B-B14F-4D97-AF65-F5344CB8AC3E}">
        <p14:creationId xmlns:p14="http://schemas.microsoft.com/office/powerpoint/2010/main" val="3259080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Misol</a:t>
            </a:r>
            <a:r>
              <a:rPr lang="en-US" dirty="0" smtClean="0"/>
              <a:t> </a:t>
            </a:r>
            <a:r>
              <a:rPr lang="en-US" dirty="0" err="1" smtClean="0"/>
              <a:t>sifatida</a:t>
            </a:r>
            <a:r>
              <a:rPr lang="en-US" dirty="0" smtClean="0"/>
              <a:t> </a:t>
            </a:r>
            <a:r>
              <a:rPr lang="en-US" dirty="0" err="1" smtClean="0"/>
              <a:t>Informatik</a:t>
            </a:r>
            <a:r>
              <a:rPr lang="en-US" dirty="0" smtClean="0"/>
              <a:t> </a:t>
            </a:r>
            <a:r>
              <a:rPr lang="en-US" dirty="0" err="1" smtClean="0"/>
              <a:t>so’zini</a:t>
            </a:r>
            <a:r>
              <a:rPr lang="en-US" dirty="0" smtClean="0"/>
              <a:t> </a:t>
            </a:r>
            <a:r>
              <a:rPr lang="en-US" dirty="0" err="1" smtClean="0"/>
              <a:t>shifirlab</a:t>
            </a:r>
            <a:r>
              <a:rPr lang="en-US" dirty="0" smtClean="0"/>
              <a:t> </a:t>
            </a:r>
            <a:r>
              <a:rPr lang="en-US" dirty="0" err="1" smtClean="0"/>
              <a:t>ko’ramiz</a:t>
            </a:r>
            <a:endParaRPr lang="ru-RU" dirty="0"/>
          </a:p>
        </p:txBody>
      </p:sp>
      <p:graphicFrame>
        <p:nvGraphicFramePr>
          <p:cNvPr id="8" name="Объект 7"/>
          <p:cNvGraphicFramePr>
            <a:graphicFrameLocks noGrp="1"/>
          </p:cNvGraphicFramePr>
          <p:nvPr>
            <p:ph idx="1"/>
            <p:extLst>
              <p:ext uri="{D42A27DB-BD31-4B8C-83A1-F6EECF244321}">
                <p14:modId xmlns:p14="http://schemas.microsoft.com/office/powerpoint/2010/main" val="2925890521"/>
              </p:ext>
            </p:extLst>
          </p:nvPr>
        </p:nvGraphicFramePr>
        <p:xfrm>
          <a:off x="546096" y="2708920"/>
          <a:ext cx="8229598" cy="3169920"/>
        </p:xfrm>
        <a:graphic>
          <a:graphicData uri="http://schemas.openxmlformats.org/drawingml/2006/table">
            <a:tbl>
              <a:tblPr firstRow="1" bandRow="1">
                <a:tableStyleId>{5C22544A-7EE6-4342-B048-85BDC9FD1C3A}</a:tableStyleId>
              </a:tblPr>
              <a:tblGrid>
                <a:gridCol w="633046"/>
                <a:gridCol w="633046"/>
                <a:gridCol w="633046"/>
                <a:gridCol w="633046"/>
                <a:gridCol w="633046"/>
                <a:gridCol w="633046"/>
                <a:gridCol w="633046"/>
                <a:gridCol w="633046"/>
                <a:gridCol w="633046"/>
                <a:gridCol w="633046"/>
                <a:gridCol w="633046"/>
                <a:gridCol w="633046"/>
                <a:gridCol w="633046"/>
              </a:tblGrid>
              <a:tr h="370840">
                <a:tc>
                  <a:txBody>
                    <a:bodyPr/>
                    <a:lstStyle/>
                    <a:p>
                      <a:r>
                        <a:rPr lang="en-US" sz="2000" dirty="0" smtClean="0"/>
                        <a:t>1</a:t>
                      </a:r>
                      <a:endParaRPr lang="ru-RU" sz="2000" dirty="0"/>
                    </a:p>
                  </a:txBody>
                  <a:tcPr/>
                </a:tc>
                <a:tc>
                  <a:txBody>
                    <a:bodyPr/>
                    <a:lstStyle/>
                    <a:p>
                      <a:r>
                        <a:rPr lang="en-US" sz="2000" dirty="0" smtClean="0"/>
                        <a:t>2</a:t>
                      </a:r>
                      <a:endParaRPr lang="ru-RU" sz="2000" dirty="0"/>
                    </a:p>
                  </a:txBody>
                  <a:tcPr/>
                </a:tc>
                <a:tc>
                  <a:txBody>
                    <a:bodyPr/>
                    <a:lstStyle/>
                    <a:p>
                      <a:r>
                        <a:rPr lang="en-US" sz="2000" dirty="0" smtClean="0"/>
                        <a:t>3</a:t>
                      </a:r>
                      <a:endParaRPr lang="ru-RU" sz="2000" dirty="0"/>
                    </a:p>
                  </a:txBody>
                  <a:tcPr/>
                </a:tc>
                <a:tc>
                  <a:txBody>
                    <a:bodyPr/>
                    <a:lstStyle/>
                    <a:p>
                      <a:r>
                        <a:rPr lang="en-US" sz="2000" dirty="0" smtClean="0"/>
                        <a:t>4</a:t>
                      </a:r>
                      <a:endParaRPr lang="ru-RU" sz="2000" dirty="0"/>
                    </a:p>
                  </a:txBody>
                  <a:tcPr/>
                </a:tc>
                <a:tc>
                  <a:txBody>
                    <a:bodyPr/>
                    <a:lstStyle/>
                    <a:p>
                      <a:r>
                        <a:rPr lang="en-US" sz="2000" dirty="0" smtClean="0"/>
                        <a:t>5</a:t>
                      </a:r>
                      <a:endParaRPr lang="ru-RU" sz="2000" dirty="0"/>
                    </a:p>
                  </a:txBody>
                  <a:tcPr/>
                </a:tc>
                <a:tc>
                  <a:txBody>
                    <a:bodyPr/>
                    <a:lstStyle/>
                    <a:p>
                      <a:r>
                        <a:rPr lang="en-US" sz="2000" dirty="0" smtClean="0"/>
                        <a:t>6</a:t>
                      </a:r>
                      <a:endParaRPr lang="ru-RU" sz="2000" dirty="0"/>
                    </a:p>
                  </a:txBody>
                  <a:tcPr/>
                </a:tc>
                <a:tc>
                  <a:txBody>
                    <a:bodyPr/>
                    <a:lstStyle/>
                    <a:p>
                      <a:r>
                        <a:rPr lang="en-US" sz="2000" dirty="0" smtClean="0"/>
                        <a:t>7</a:t>
                      </a:r>
                      <a:endParaRPr lang="ru-RU" sz="2000" dirty="0"/>
                    </a:p>
                  </a:txBody>
                  <a:tcPr/>
                </a:tc>
                <a:tc>
                  <a:txBody>
                    <a:bodyPr/>
                    <a:lstStyle/>
                    <a:p>
                      <a:r>
                        <a:rPr lang="en-US" sz="2000" dirty="0" smtClean="0"/>
                        <a:t>8</a:t>
                      </a:r>
                      <a:endParaRPr lang="ru-RU" sz="2000" dirty="0"/>
                    </a:p>
                  </a:txBody>
                  <a:tcPr/>
                </a:tc>
                <a:tc>
                  <a:txBody>
                    <a:bodyPr/>
                    <a:lstStyle/>
                    <a:p>
                      <a:r>
                        <a:rPr lang="en-US" sz="2000" dirty="0" smtClean="0"/>
                        <a:t>9</a:t>
                      </a:r>
                      <a:endParaRPr lang="ru-RU" sz="2000" dirty="0"/>
                    </a:p>
                  </a:txBody>
                  <a:tcPr/>
                </a:tc>
                <a:tc>
                  <a:txBody>
                    <a:bodyPr/>
                    <a:lstStyle/>
                    <a:p>
                      <a:r>
                        <a:rPr lang="en-US" sz="2000" dirty="0" smtClean="0"/>
                        <a:t>10</a:t>
                      </a:r>
                      <a:endParaRPr lang="ru-RU" sz="2000" dirty="0"/>
                    </a:p>
                  </a:txBody>
                  <a:tcPr/>
                </a:tc>
                <a:tc>
                  <a:txBody>
                    <a:bodyPr/>
                    <a:lstStyle/>
                    <a:p>
                      <a:r>
                        <a:rPr lang="en-US" sz="2000" dirty="0" smtClean="0"/>
                        <a:t>11</a:t>
                      </a:r>
                      <a:endParaRPr lang="ru-RU" sz="2000" dirty="0"/>
                    </a:p>
                  </a:txBody>
                  <a:tcPr/>
                </a:tc>
                <a:tc>
                  <a:txBody>
                    <a:bodyPr/>
                    <a:lstStyle/>
                    <a:p>
                      <a:r>
                        <a:rPr lang="en-US" sz="2000" dirty="0" smtClean="0"/>
                        <a:t>12</a:t>
                      </a:r>
                      <a:endParaRPr lang="ru-RU" sz="2000" dirty="0"/>
                    </a:p>
                  </a:txBody>
                  <a:tcPr/>
                </a:tc>
                <a:tc>
                  <a:txBody>
                    <a:bodyPr/>
                    <a:lstStyle/>
                    <a:p>
                      <a:r>
                        <a:rPr lang="en-US" sz="2000" dirty="0" smtClean="0"/>
                        <a:t>13</a:t>
                      </a:r>
                      <a:endParaRPr lang="ru-RU" sz="2000" dirty="0"/>
                    </a:p>
                  </a:txBody>
                  <a:tcPr/>
                </a:tc>
              </a:tr>
              <a:tr h="370840">
                <a:tc>
                  <a:txBody>
                    <a:bodyPr/>
                    <a:lstStyle/>
                    <a:p>
                      <a:r>
                        <a:rPr lang="en-US" sz="2000" dirty="0" smtClean="0"/>
                        <a:t>A</a:t>
                      </a:r>
                      <a:endParaRPr lang="ru-RU" sz="2000" dirty="0"/>
                    </a:p>
                  </a:txBody>
                  <a:tcPr/>
                </a:tc>
                <a:tc>
                  <a:txBody>
                    <a:bodyPr/>
                    <a:lstStyle/>
                    <a:p>
                      <a:r>
                        <a:rPr lang="en-US" sz="2000" dirty="0" smtClean="0"/>
                        <a:t>B</a:t>
                      </a:r>
                      <a:endParaRPr lang="ru-RU" sz="2000" dirty="0"/>
                    </a:p>
                  </a:txBody>
                  <a:tcPr/>
                </a:tc>
                <a:tc>
                  <a:txBody>
                    <a:bodyPr/>
                    <a:lstStyle/>
                    <a:p>
                      <a:r>
                        <a:rPr lang="en-US" sz="2000" dirty="0" smtClean="0"/>
                        <a:t>C</a:t>
                      </a:r>
                      <a:endParaRPr lang="ru-RU" sz="2000" dirty="0"/>
                    </a:p>
                  </a:txBody>
                  <a:tcPr/>
                </a:tc>
                <a:tc>
                  <a:txBody>
                    <a:bodyPr/>
                    <a:lstStyle/>
                    <a:p>
                      <a:r>
                        <a:rPr lang="en-US" sz="2000" dirty="0" smtClean="0"/>
                        <a:t>D</a:t>
                      </a:r>
                      <a:endParaRPr lang="ru-RU" sz="2000" dirty="0"/>
                    </a:p>
                  </a:txBody>
                  <a:tcPr/>
                </a:tc>
                <a:tc>
                  <a:txBody>
                    <a:bodyPr/>
                    <a:lstStyle/>
                    <a:p>
                      <a:r>
                        <a:rPr lang="en-US" sz="2000" dirty="0" smtClean="0"/>
                        <a:t>E</a:t>
                      </a:r>
                      <a:endParaRPr lang="ru-RU" sz="2000" dirty="0"/>
                    </a:p>
                  </a:txBody>
                  <a:tcPr/>
                </a:tc>
                <a:tc>
                  <a:txBody>
                    <a:bodyPr/>
                    <a:lstStyle/>
                    <a:p>
                      <a:r>
                        <a:rPr lang="en-US" sz="2000" dirty="0" smtClean="0"/>
                        <a:t>F</a:t>
                      </a:r>
                      <a:endParaRPr lang="ru-RU" sz="2000" dirty="0"/>
                    </a:p>
                  </a:txBody>
                  <a:tcPr/>
                </a:tc>
                <a:tc>
                  <a:txBody>
                    <a:bodyPr/>
                    <a:lstStyle/>
                    <a:p>
                      <a:r>
                        <a:rPr lang="en-US" sz="2000" dirty="0" smtClean="0"/>
                        <a:t>G</a:t>
                      </a:r>
                      <a:endParaRPr lang="ru-RU" sz="2000" dirty="0"/>
                    </a:p>
                  </a:txBody>
                  <a:tcPr/>
                </a:tc>
                <a:tc>
                  <a:txBody>
                    <a:bodyPr/>
                    <a:lstStyle/>
                    <a:p>
                      <a:r>
                        <a:rPr lang="en-US" sz="2000" dirty="0" smtClean="0"/>
                        <a:t>H</a:t>
                      </a:r>
                      <a:endParaRPr lang="ru-RU" sz="2000" dirty="0"/>
                    </a:p>
                  </a:txBody>
                  <a:tcPr/>
                </a:tc>
                <a:tc>
                  <a:txBody>
                    <a:bodyPr/>
                    <a:lstStyle/>
                    <a:p>
                      <a:r>
                        <a:rPr lang="en-US" sz="2000" dirty="0" smtClean="0"/>
                        <a:t>I</a:t>
                      </a:r>
                      <a:endParaRPr lang="ru-RU" sz="2000" dirty="0"/>
                    </a:p>
                  </a:txBody>
                  <a:tcPr/>
                </a:tc>
                <a:tc>
                  <a:txBody>
                    <a:bodyPr/>
                    <a:lstStyle/>
                    <a:p>
                      <a:r>
                        <a:rPr lang="en-US" sz="2000" dirty="0" smtClean="0"/>
                        <a:t>J</a:t>
                      </a:r>
                      <a:endParaRPr lang="ru-RU" sz="2000" dirty="0"/>
                    </a:p>
                  </a:txBody>
                  <a:tcPr/>
                </a:tc>
                <a:tc>
                  <a:txBody>
                    <a:bodyPr/>
                    <a:lstStyle/>
                    <a:p>
                      <a:r>
                        <a:rPr lang="en-US" sz="2000" dirty="0" smtClean="0"/>
                        <a:t>K</a:t>
                      </a:r>
                      <a:endParaRPr lang="ru-RU" sz="2000" dirty="0"/>
                    </a:p>
                  </a:txBody>
                  <a:tcPr/>
                </a:tc>
                <a:tc>
                  <a:txBody>
                    <a:bodyPr/>
                    <a:lstStyle/>
                    <a:p>
                      <a:r>
                        <a:rPr lang="en-US" sz="2000" dirty="0" smtClean="0"/>
                        <a:t>L</a:t>
                      </a:r>
                      <a:endParaRPr lang="ru-RU" sz="2000" dirty="0"/>
                    </a:p>
                  </a:txBody>
                  <a:tcPr/>
                </a:tc>
                <a:tc>
                  <a:txBody>
                    <a:bodyPr/>
                    <a:lstStyle/>
                    <a:p>
                      <a:r>
                        <a:rPr lang="en-US" sz="2000" dirty="0" smtClean="0"/>
                        <a:t>M</a:t>
                      </a:r>
                      <a:endParaRPr lang="ru-RU" sz="2000" dirty="0"/>
                    </a:p>
                  </a:txBody>
                  <a:tcPr/>
                </a:tc>
              </a:tr>
              <a:tr h="370840">
                <a:tc>
                  <a:txBody>
                    <a:bodyPr/>
                    <a:lstStyle/>
                    <a:p>
                      <a:r>
                        <a:rPr lang="en-US" sz="2000" dirty="0" smtClean="0"/>
                        <a:t>14</a:t>
                      </a:r>
                      <a:endParaRPr lang="ru-RU" sz="2000" dirty="0"/>
                    </a:p>
                  </a:txBody>
                  <a:tcPr>
                    <a:solidFill>
                      <a:schemeClr val="accent1"/>
                    </a:solidFill>
                  </a:tcPr>
                </a:tc>
                <a:tc>
                  <a:txBody>
                    <a:bodyPr/>
                    <a:lstStyle/>
                    <a:p>
                      <a:r>
                        <a:rPr lang="en-US" sz="2000" dirty="0" smtClean="0"/>
                        <a:t>15</a:t>
                      </a:r>
                      <a:endParaRPr lang="ru-RU" sz="2000" dirty="0"/>
                    </a:p>
                  </a:txBody>
                  <a:tcPr>
                    <a:solidFill>
                      <a:schemeClr val="accent1"/>
                    </a:solidFill>
                  </a:tcPr>
                </a:tc>
                <a:tc>
                  <a:txBody>
                    <a:bodyPr/>
                    <a:lstStyle/>
                    <a:p>
                      <a:r>
                        <a:rPr lang="en-US" sz="2000" dirty="0" smtClean="0"/>
                        <a:t>16</a:t>
                      </a:r>
                      <a:endParaRPr lang="ru-RU" sz="2000" dirty="0"/>
                    </a:p>
                  </a:txBody>
                  <a:tcPr>
                    <a:solidFill>
                      <a:schemeClr val="accent1"/>
                    </a:solidFill>
                  </a:tcPr>
                </a:tc>
                <a:tc>
                  <a:txBody>
                    <a:bodyPr/>
                    <a:lstStyle/>
                    <a:p>
                      <a:r>
                        <a:rPr lang="en-US" sz="2000" dirty="0" smtClean="0"/>
                        <a:t>17</a:t>
                      </a:r>
                      <a:endParaRPr lang="ru-RU" sz="2000" dirty="0"/>
                    </a:p>
                  </a:txBody>
                  <a:tcPr>
                    <a:solidFill>
                      <a:schemeClr val="accent1"/>
                    </a:solidFill>
                  </a:tcPr>
                </a:tc>
                <a:tc>
                  <a:txBody>
                    <a:bodyPr/>
                    <a:lstStyle/>
                    <a:p>
                      <a:r>
                        <a:rPr lang="en-US" sz="2000" dirty="0" smtClean="0"/>
                        <a:t>18</a:t>
                      </a:r>
                      <a:endParaRPr lang="ru-RU" sz="2000" dirty="0"/>
                    </a:p>
                  </a:txBody>
                  <a:tcPr>
                    <a:solidFill>
                      <a:schemeClr val="accent1"/>
                    </a:solidFill>
                  </a:tcPr>
                </a:tc>
                <a:tc>
                  <a:txBody>
                    <a:bodyPr/>
                    <a:lstStyle/>
                    <a:p>
                      <a:r>
                        <a:rPr lang="en-US" sz="2000" dirty="0" smtClean="0"/>
                        <a:t>19</a:t>
                      </a:r>
                      <a:endParaRPr lang="ru-RU" sz="2000" dirty="0"/>
                    </a:p>
                  </a:txBody>
                  <a:tcPr>
                    <a:solidFill>
                      <a:schemeClr val="accent1"/>
                    </a:solidFill>
                  </a:tcPr>
                </a:tc>
                <a:tc>
                  <a:txBody>
                    <a:bodyPr/>
                    <a:lstStyle/>
                    <a:p>
                      <a:r>
                        <a:rPr lang="en-US" sz="2000" dirty="0" smtClean="0"/>
                        <a:t>20</a:t>
                      </a:r>
                      <a:endParaRPr lang="ru-RU" sz="2000" dirty="0"/>
                    </a:p>
                  </a:txBody>
                  <a:tcPr>
                    <a:solidFill>
                      <a:schemeClr val="accent1"/>
                    </a:solidFill>
                  </a:tcPr>
                </a:tc>
                <a:tc>
                  <a:txBody>
                    <a:bodyPr/>
                    <a:lstStyle/>
                    <a:p>
                      <a:r>
                        <a:rPr lang="en-US" sz="2000" dirty="0" smtClean="0"/>
                        <a:t>21</a:t>
                      </a:r>
                      <a:endParaRPr lang="ru-RU" sz="2000" dirty="0"/>
                    </a:p>
                  </a:txBody>
                  <a:tcPr>
                    <a:solidFill>
                      <a:schemeClr val="accent1"/>
                    </a:solidFill>
                  </a:tcPr>
                </a:tc>
                <a:tc>
                  <a:txBody>
                    <a:bodyPr/>
                    <a:lstStyle/>
                    <a:p>
                      <a:r>
                        <a:rPr lang="en-US" sz="2000" dirty="0" smtClean="0"/>
                        <a:t>22</a:t>
                      </a:r>
                      <a:endParaRPr lang="ru-RU" sz="2000" dirty="0"/>
                    </a:p>
                  </a:txBody>
                  <a:tcPr>
                    <a:solidFill>
                      <a:schemeClr val="accent1"/>
                    </a:solidFill>
                  </a:tcPr>
                </a:tc>
                <a:tc>
                  <a:txBody>
                    <a:bodyPr/>
                    <a:lstStyle/>
                    <a:p>
                      <a:r>
                        <a:rPr lang="en-US" sz="2000" dirty="0" smtClean="0"/>
                        <a:t>23</a:t>
                      </a:r>
                      <a:endParaRPr lang="ru-RU" sz="2000" dirty="0"/>
                    </a:p>
                  </a:txBody>
                  <a:tcPr>
                    <a:solidFill>
                      <a:schemeClr val="accent1"/>
                    </a:solidFill>
                  </a:tcPr>
                </a:tc>
                <a:tc>
                  <a:txBody>
                    <a:bodyPr/>
                    <a:lstStyle/>
                    <a:p>
                      <a:r>
                        <a:rPr lang="en-US" sz="2000" dirty="0" smtClean="0"/>
                        <a:t>24</a:t>
                      </a:r>
                      <a:endParaRPr lang="ru-RU" sz="2000" dirty="0"/>
                    </a:p>
                  </a:txBody>
                  <a:tcPr>
                    <a:solidFill>
                      <a:schemeClr val="accent1"/>
                    </a:solidFill>
                  </a:tcPr>
                </a:tc>
                <a:tc>
                  <a:txBody>
                    <a:bodyPr/>
                    <a:lstStyle/>
                    <a:p>
                      <a:r>
                        <a:rPr lang="en-US" sz="2000" dirty="0" smtClean="0"/>
                        <a:t>25</a:t>
                      </a:r>
                      <a:endParaRPr lang="ru-RU" sz="2000" dirty="0"/>
                    </a:p>
                  </a:txBody>
                  <a:tcPr>
                    <a:solidFill>
                      <a:schemeClr val="accent1"/>
                    </a:solidFill>
                  </a:tcPr>
                </a:tc>
                <a:tc>
                  <a:txBody>
                    <a:bodyPr/>
                    <a:lstStyle/>
                    <a:p>
                      <a:r>
                        <a:rPr lang="en-US" sz="2000" dirty="0" smtClean="0"/>
                        <a:t>26</a:t>
                      </a:r>
                      <a:endParaRPr lang="ru-RU" sz="2000" dirty="0"/>
                    </a:p>
                  </a:txBody>
                  <a:tcPr>
                    <a:solidFill>
                      <a:schemeClr val="accent1"/>
                    </a:solidFill>
                  </a:tcPr>
                </a:tc>
              </a:tr>
              <a:tr h="370840">
                <a:tc>
                  <a:txBody>
                    <a:bodyPr/>
                    <a:lstStyle/>
                    <a:p>
                      <a:r>
                        <a:rPr lang="en-US" sz="2000" dirty="0" smtClean="0"/>
                        <a:t>N</a:t>
                      </a:r>
                      <a:endParaRPr lang="ru-RU" sz="2000" dirty="0"/>
                    </a:p>
                  </a:txBody>
                  <a:tcPr/>
                </a:tc>
                <a:tc>
                  <a:txBody>
                    <a:bodyPr/>
                    <a:lstStyle/>
                    <a:p>
                      <a:r>
                        <a:rPr lang="en-US" sz="2000" dirty="0" smtClean="0"/>
                        <a:t>O</a:t>
                      </a:r>
                      <a:endParaRPr lang="ru-RU" sz="2000" dirty="0"/>
                    </a:p>
                  </a:txBody>
                  <a:tcPr/>
                </a:tc>
                <a:tc>
                  <a:txBody>
                    <a:bodyPr/>
                    <a:lstStyle/>
                    <a:p>
                      <a:r>
                        <a:rPr lang="en-US" sz="2000" dirty="0" smtClean="0"/>
                        <a:t>P</a:t>
                      </a:r>
                      <a:endParaRPr lang="ru-RU" sz="2000" dirty="0"/>
                    </a:p>
                  </a:txBody>
                  <a:tcPr/>
                </a:tc>
                <a:tc>
                  <a:txBody>
                    <a:bodyPr/>
                    <a:lstStyle/>
                    <a:p>
                      <a:r>
                        <a:rPr lang="en-US" sz="2000" dirty="0" smtClean="0"/>
                        <a:t>Q</a:t>
                      </a:r>
                      <a:endParaRPr lang="ru-RU" sz="2000" dirty="0"/>
                    </a:p>
                  </a:txBody>
                  <a:tcPr/>
                </a:tc>
                <a:tc>
                  <a:txBody>
                    <a:bodyPr/>
                    <a:lstStyle/>
                    <a:p>
                      <a:r>
                        <a:rPr lang="en-US" sz="2000" dirty="0" smtClean="0"/>
                        <a:t>R</a:t>
                      </a:r>
                      <a:endParaRPr lang="ru-RU" sz="2000" dirty="0"/>
                    </a:p>
                  </a:txBody>
                  <a:tcPr/>
                </a:tc>
                <a:tc>
                  <a:txBody>
                    <a:bodyPr/>
                    <a:lstStyle/>
                    <a:p>
                      <a:r>
                        <a:rPr lang="en-US" sz="2000" dirty="0" smtClean="0"/>
                        <a:t>S</a:t>
                      </a:r>
                      <a:endParaRPr lang="ru-RU" sz="2000" dirty="0"/>
                    </a:p>
                  </a:txBody>
                  <a:tcPr/>
                </a:tc>
                <a:tc>
                  <a:txBody>
                    <a:bodyPr/>
                    <a:lstStyle/>
                    <a:p>
                      <a:r>
                        <a:rPr lang="en-US" sz="2000" dirty="0" smtClean="0"/>
                        <a:t>T</a:t>
                      </a:r>
                      <a:endParaRPr lang="ru-RU" sz="2000" dirty="0"/>
                    </a:p>
                  </a:txBody>
                  <a:tcPr/>
                </a:tc>
                <a:tc>
                  <a:txBody>
                    <a:bodyPr/>
                    <a:lstStyle/>
                    <a:p>
                      <a:r>
                        <a:rPr lang="en-US" sz="2000" dirty="0" smtClean="0"/>
                        <a:t>U</a:t>
                      </a:r>
                      <a:endParaRPr lang="ru-RU" sz="2000" dirty="0"/>
                    </a:p>
                  </a:txBody>
                  <a:tcPr/>
                </a:tc>
                <a:tc>
                  <a:txBody>
                    <a:bodyPr/>
                    <a:lstStyle/>
                    <a:p>
                      <a:r>
                        <a:rPr lang="en-US" sz="2000" dirty="0" smtClean="0"/>
                        <a:t>V</a:t>
                      </a:r>
                      <a:endParaRPr lang="ru-RU" sz="2000" dirty="0"/>
                    </a:p>
                  </a:txBody>
                  <a:tcPr/>
                </a:tc>
                <a:tc>
                  <a:txBody>
                    <a:bodyPr/>
                    <a:lstStyle/>
                    <a:p>
                      <a:r>
                        <a:rPr lang="en-US" sz="2000" dirty="0" smtClean="0"/>
                        <a:t>W</a:t>
                      </a:r>
                      <a:endParaRPr lang="ru-RU" sz="2000" dirty="0"/>
                    </a:p>
                  </a:txBody>
                  <a:tcPr/>
                </a:tc>
                <a:tc>
                  <a:txBody>
                    <a:bodyPr/>
                    <a:lstStyle/>
                    <a:p>
                      <a:r>
                        <a:rPr lang="en-US" sz="2000" dirty="0" smtClean="0"/>
                        <a:t>X</a:t>
                      </a:r>
                      <a:endParaRPr lang="ru-RU" sz="2000" dirty="0"/>
                    </a:p>
                  </a:txBody>
                  <a:tcPr/>
                </a:tc>
                <a:tc>
                  <a:txBody>
                    <a:bodyPr/>
                    <a:lstStyle/>
                    <a:p>
                      <a:r>
                        <a:rPr lang="en-US" sz="2000" dirty="0" smtClean="0"/>
                        <a:t>Y</a:t>
                      </a:r>
                      <a:endParaRPr lang="ru-RU" sz="2000" dirty="0"/>
                    </a:p>
                  </a:txBody>
                  <a:tcPr/>
                </a:tc>
                <a:tc>
                  <a:txBody>
                    <a:bodyPr/>
                    <a:lstStyle/>
                    <a:p>
                      <a:r>
                        <a:rPr lang="en-US" sz="2000" dirty="0" smtClean="0"/>
                        <a:t>Z</a:t>
                      </a:r>
                      <a:endParaRPr lang="ru-RU" sz="2000" dirty="0"/>
                    </a:p>
                  </a:txBody>
                  <a:tcPr/>
                </a:tc>
              </a:tr>
              <a:tr h="370840">
                <a:tc>
                  <a:txBody>
                    <a:bodyPr/>
                    <a:lstStyle/>
                    <a:p>
                      <a:r>
                        <a:rPr lang="en-US" sz="2000" dirty="0" smtClean="0"/>
                        <a:t>27</a:t>
                      </a:r>
                      <a:endParaRPr lang="ru-RU" sz="2000" dirty="0"/>
                    </a:p>
                  </a:txBody>
                  <a:tcPr>
                    <a:solidFill>
                      <a:schemeClr val="accent1"/>
                    </a:solidFill>
                  </a:tcPr>
                </a:tc>
                <a:tc>
                  <a:txBody>
                    <a:bodyPr/>
                    <a:lstStyle/>
                    <a:p>
                      <a:r>
                        <a:rPr lang="en-US" sz="2000" dirty="0" smtClean="0"/>
                        <a:t>28</a:t>
                      </a:r>
                      <a:endParaRPr lang="ru-RU" sz="2000" dirty="0"/>
                    </a:p>
                  </a:txBody>
                  <a:tcPr>
                    <a:solidFill>
                      <a:schemeClr val="accent1"/>
                    </a:solidFill>
                  </a:tcPr>
                </a:tc>
                <a:tc>
                  <a:txBody>
                    <a:bodyPr/>
                    <a:lstStyle/>
                    <a:p>
                      <a:r>
                        <a:rPr lang="en-US" sz="2000" dirty="0" smtClean="0"/>
                        <a:t>29</a:t>
                      </a:r>
                      <a:endParaRPr lang="ru-RU" sz="2000" dirty="0"/>
                    </a:p>
                  </a:txBody>
                  <a:tcPr>
                    <a:solidFill>
                      <a:schemeClr val="accent1"/>
                    </a:solidFill>
                  </a:tcPr>
                </a:tc>
                <a:tc>
                  <a:txBody>
                    <a:bodyPr/>
                    <a:lstStyle/>
                    <a:p>
                      <a:r>
                        <a:rPr lang="en-US" sz="2000" dirty="0" smtClean="0"/>
                        <a:t>30</a:t>
                      </a:r>
                      <a:endParaRPr lang="ru-RU" sz="2000" dirty="0"/>
                    </a:p>
                  </a:txBody>
                  <a:tcPr>
                    <a:solidFill>
                      <a:schemeClr val="accent1"/>
                    </a:solidFill>
                  </a:tcPr>
                </a:tc>
                <a:tc>
                  <a:txBody>
                    <a:bodyPr/>
                    <a:lstStyle/>
                    <a:p>
                      <a:r>
                        <a:rPr lang="en-US" sz="2000" dirty="0" smtClean="0"/>
                        <a:t>31</a:t>
                      </a:r>
                      <a:endParaRPr lang="ru-RU" sz="2000" dirty="0"/>
                    </a:p>
                  </a:txBody>
                  <a:tcPr>
                    <a:solidFill>
                      <a:schemeClr val="accent1"/>
                    </a:solidFill>
                  </a:tcPr>
                </a:tc>
                <a:tc>
                  <a:txBody>
                    <a:bodyPr/>
                    <a:lstStyle/>
                    <a:p>
                      <a:r>
                        <a:rPr lang="en-US" sz="2000" dirty="0" smtClean="0"/>
                        <a:t>32</a:t>
                      </a:r>
                      <a:endParaRPr lang="ru-RU" sz="2000" dirty="0"/>
                    </a:p>
                  </a:txBody>
                  <a:tcPr>
                    <a:solidFill>
                      <a:schemeClr val="accent1"/>
                    </a:solidFill>
                  </a:tcPr>
                </a:tc>
                <a:tc>
                  <a:txBody>
                    <a:bodyPr/>
                    <a:lstStyle/>
                    <a:p>
                      <a:r>
                        <a:rPr lang="en-US" sz="2000" dirty="0" smtClean="0"/>
                        <a:t>33</a:t>
                      </a:r>
                      <a:endParaRPr lang="ru-RU" sz="2000" dirty="0"/>
                    </a:p>
                  </a:txBody>
                  <a:tcPr>
                    <a:solidFill>
                      <a:schemeClr val="accent1"/>
                    </a:solidFill>
                  </a:tcPr>
                </a:tc>
                <a:tc>
                  <a:txBody>
                    <a:bodyPr/>
                    <a:lstStyle/>
                    <a:p>
                      <a:r>
                        <a:rPr lang="en-US" sz="2000" dirty="0" smtClean="0"/>
                        <a:t>34</a:t>
                      </a:r>
                      <a:endParaRPr lang="ru-RU" sz="2000" dirty="0"/>
                    </a:p>
                  </a:txBody>
                  <a:tcPr>
                    <a:solidFill>
                      <a:schemeClr val="accent1"/>
                    </a:solidFill>
                  </a:tcPr>
                </a:tc>
                <a:tc>
                  <a:txBody>
                    <a:bodyPr/>
                    <a:lstStyle/>
                    <a:p>
                      <a:r>
                        <a:rPr lang="en-US" sz="2000" dirty="0" smtClean="0"/>
                        <a:t>35</a:t>
                      </a:r>
                      <a:endParaRPr lang="ru-RU" sz="2000" dirty="0"/>
                    </a:p>
                  </a:txBody>
                  <a:tcPr>
                    <a:solidFill>
                      <a:schemeClr val="accent1"/>
                    </a:solidFill>
                  </a:tcPr>
                </a:tc>
                <a:tc>
                  <a:txBody>
                    <a:bodyPr/>
                    <a:lstStyle/>
                    <a:p>
                      <a:r>
                        <a:rPr lang="en-US" sz="2000" dirty="0" smtClean="0"/>
                        <a:t>36</a:t>
                      </a:r>
                      <a:endParaRPr lang="ru-RU" sz="2000" dirty="0"/>
                    </a:p>
                  </a:txBody>
                  <a:tcPr>
                    <a:solidFill>
                      <a:schemeClr val="accent1"/>
                    </a:solidFill>
                  </a:tcPr>
                </a:tc>
                <a:tc>
                  <a:txBody>
                    <a:bodyPr/>
                    <a:lstStyle/>
                    <a:p>
                      <a:r>
                        <a:rPr lang="en-US" sz="2000" dirty="0" smtClean="0"/>
                        <a:t>37</a:t>
                      </a:r>
                      <a:endParaRPr lang="ru-RU" sz="2000" dirty="0"/>
                    </a:p>
                  </a:txBody>
                  <a:tcPr>
                    <a:solidFill>
                      <a:schemeClr val="accent1"/>
                    </a:solidFill>
                  </a:tcPr>
                </a:tc>
                <a:tc>
                  <a:txBody>
                    <a:bodyPr/>
                    <a:lstStyle/>
                    <a:p>
                      <a:r>
                        <a:rPr lang="en-US" sz="2000" dirty="0" smtClean="0"/>
                        <a:t>38</a:t>
                      </a:r>
                      <a:endParaRPr lang="ru-RU" sz="2000" dirty="0"/>
                    </a:p>
                  </a:txBody>
                  <a:tcPr>
                    <a:solidFill>
                      <a:schemeClr val="accent1"/>
                    </a:solidFill>
                  </a:tcPr>
                </a:tc>
                <a:tc>
                  <a:txBody>
                    <a:bodyPr/>
                    <a:lstStyle/>
                    <a:p>
                      <a:r>
                        <a:rPr lang="en-US" sz="2000" dirty="0" smtClean="0"/>
                        <a:t>39</a:t>
                      </a:r>
                      <a:endParaRPr lang="ru-RU" sz="2000" dirty="0"/>
                    </a:p>
                  </a:txBody>
                  <a:tcPr>
                    <a:solidFill>
                      <a:schemeClr val="accent1"/>
                    </a:solidFill>
                  </a:tcPr>
                </a:tc>
              </a:tr>
              <a:tr h="370840">
                <a:tc>
                  <a:txBody>
                    <a:bodyPr/>
                    <a:lstStyle/>
                    <a:p>
                      <a:r>
                        <a:rPr lang="en-US" sz="2000" dirty="0" smtClean="0"/>
                        <a:t>a</a:t>
                      </a:r>
                      <a:endParaRPr lang="ru-RU" sz="2000" dirty="0"/>
                    </a:p>
                  </a:txBody>
                  <a:tcPr/>
                </a:tc>
                <a:tc>
                  <a:txBody>
                    <a:bodyPr/>
                    <a:lstStyle/>
                    <a:p>
                      <a:r>
                        <a:rPr lang="en-US" sz="2000" dirty="0" smtClean="0"/>
                        <a:t>b</a:t>
                      </a:r>
                      <a:endParaRPr lang="ru-RU" sz="2000" dirty="0"/>
                    </a:p>
                  </a:txBody>
                  <a:tcPr/>
                </a:tc>
                <a:tc>
                  <a:txBody>
                    <a:bodyPr/>
                    <a:lstStyle/>
                    <a:p>
                      <a:r>
                        <a:rPr lang="en-US" sz="2000" dirty="0" smtClean="0"/>
                        <a:t>c</a:t>
                      </a:r>
                      <a:endParaRPr lang="ru-RU" sz="2000" dirty="0"/>
                    </a:p>
                  </a:txBody>
                  <a:tcPr/>
                </a:tc>
                <a:tc>
                  <a:txBody>
                    <a:bodyPr/>
                    <a:lstStyle/>
                    <a:p>
                      <a:r>
                        <a:rPr lang="en-US" sz="2000" dirty="0" smtClean="0"/>
                        <a:t>d</a:t>
                      </a:r>
                      <a:endParaRPr lang="ru-RU" sz="2000" dirty="0"/>
                    </a:p>
                  </a:txBody>
                  <a:tcPr/>
                </a:tc>
                <a:tc>
                  <a:txBody>
                    <a:bodyPr/>
                    <a:lstStyle/>
                    <a:p>
                      <a:r>
                        <a:rPr lang="en-US" sz="2000" dirty="0" smtClean="0"/>
                        <a:t>e</a:t>
                      </a:r>
                      <a:endParaRPr lang="ru-RU" sz="2000" dirty="0"/>
                    </a:p>
                  </a:txBody>
                  <a:tcPr/>
                </a:tc>
                <a:tc>
                  <a:txBody>
                    <a:bodyPr/>
                    <a:lstStyle/>
                    <a:p>
                      <a:r>
                        <a:rPr lang="en-US" sz="2000" dirty="0" smtClean="0"/>
                        <a:t>f</a:t>
                      </a:r>
                      <a:endParaRPr lang="ru-RU" sz="2000" dirty="0"/>
                    </a:p>
                  </a:txBody>
                  <a:tcPr/>
                </a:tc>
                <a:tc>
                  <a:txBody>
                    <a:bodyPr/>
                    <a:lstStyle/>
                    <a:p>
                      <a:r>
                        <a:rPr lang="en-US" sz="2000" dirty="0" smtClean="0"/>
                        <a:t>g</a:t>
                      </a:r>
                      <a:endParaRPr lang="ru-RU" sz="2000" dirty="0"/>
                    </a:p>
                  </a:txBody>
                  <a:tcPr/>
                </a:tc>
                <a:tc>
                  <a:txBody>
                    <a:bodyPr/>
                    <a:lstStyle/>
                    <a:p>
                      <a:r>
                        <a:rPr lang="en-US" sz="2000" dirty="0" smtClean="0"/>
                        <a:t>h</a:t>
                      </a:r>
                      <a:endParaRPr lang="ru-RU" sz="2000" dirty="0"/>
                    </a:p>
                  </a:txBody>
                  <a:tcPr/>
                </a:tc>
                <a:tc>
                  <a:txBody>
                    <a:bodyPr/>
                    <a:lstStyle/>
                    <a:p>
                      <a:r>
                        <a:rPr lang="en-US" sz="2000" dirty="0" err="1" smtClean="0"/>
                        <a:t>i</a:t>
                      </a:r>
                      <a:endParaRPr lang="ru-RU" sz="2000" dirty="0"/>
                    </a:p>
                  </a:txBody>
                  <a:tcPr/>
                </a:tc>
                <a:tc>
                  <a:txBody>
                    <a:bodyPr/>
                    <a:lstStyle/>
                    <a:p>
                      <a:r>
                        <a:rPr lang="en-US" sz="2000" dirty="0" smtClean="0"/>
                        <a:t>j</a:t>
                      </a:r>
                      <a:endParaRPr lang="ru-RU" sz="2000" dirty="0"/>
                    </a:p>
                  </a:txBody>
                  <a:tcPr/>
                </a:tc>
                <a:tc>
                  <a:txBody>
                    <a:bodyPr/>
                    <a:lstStyle/>
                    <a:p>
                      <a:r>
                        <a:rPr lang="en-US" sz="2000" dirty="0" smtClean="0"/>
                        <a:t>k</a:t>
                      </a:r>
                      <a:endParaRPr lang="ru-RU" sz="2000" dirty="0"/>
                    </a:p>
                  </a:txBody>
                  <a:tcPr/>
                </a:tc>
                <a:tc>
                  <a:txBody>
                    <a:bodyPr/>
                    <a:lstStyle/>
                    <a:p>
                      <a:r>
                        <a:rPr lang="en-US" sz="2000" dirty="0" smtClean="0"/>
                        <a:t>l</a:t>
                      </a:r>
                      <a:endParaRPr lang="ru-RU" sz="2000" dirty="0"/>
                    </a:p>
                  </a:txBody>
                  <a:tcPr/>
                </a:tc>
                <a:tc>
                  <a:txBody>
                    <a:bodyPr/>
                    <a:lstStyle/>
                    <a:p>
                      <a:r>
                        <a:rPr lang="en-US" sz="2000" dirty="0" smtClean="0"/>
                        <a:t>m</a:t>
                      </a:r>
                      <a:endParaRPr lang="ru-RU" sz="2000" dirty="0"/>
                    </a:p>
                  </a:txBody>
                  <a:tcPr/>
                </a:tc>
              </a:tr>
              <a:tr h="370840">
                <a:tc>
                  <a:txBody>
                    <a:bodyPr/>
                    <a:lstStyle/>
                    <a:p>
                      <a:r>
                        <a:rPr lang="en-US" sz="2000" dirty="0" smtClean="0"/>
                        <a:t>40</a:t>
                      </a:r>
                      <a:endParaRPr lang="ru-RU" sz="2000" dirty="0"/>
                    </a:p>
                  </a:txBody>
                  <a:tcPr>
                    <a:solidFill>
                      <a:schemeClr val="accent1"/>
                    </a:solidFill>
                  </a:tcPr>
                </a:tc>
                <a:tc>
                  <a:txBody>
                    <a:bodyPr/>
                    <a:lstStyle/>
                    <a:p>
                      <a:r>
                        <a:rPr lang="en-US" sz="2000" dirty="0" smtClean="0"/>
                        <a:t>41</a:t>
                      </a:r>
                      <a:endParaRPr lang="ru-RU" sz="2000" dirty="0"/>
                    </a:p>
                  </a:txBody>
                  <a:tcPr>
                    <a:solidFill>
                      <a:schemeClr val="accent1"/>
                    </a:solidFill>
                  </a:tcPr>
                </a:tc>
                <a:tc>
                  <a:txBody>
                    <a:bodyPr/>
                    <a:lstStyle/>
                    <a:p>
                      <a:r>
                        <a:rPr lang="en-US" sz="2000" dirty="0" smtClean="0"/>
                        <a:t>42</a:t>
                      </a:r>
                      <a:endParaRPr lang="ru-RU" sz="2000" dirty="0"/>
                    </a:p>
                  </a:txBody>
                  <a:tcPr>
                    <a:solidFill>
                      <a:schemeClr val="accent1"/>
                    </a:solidFill>
                  </a:tcPr>
                </a:tc>
                <a:tc>
                  <a:txBody>
                    <a:bodyPr/>
                    <a:lstStyle/>
                    <a:p>
                      <a:r>
                        <a:rPr lang="en-US" sz="2000" dirty="0" smtClean="0"/>
                        <a:t>43</a:t>
                      </a:r>
                      <a:endParaRPr lang="ru-RU" sz="2000" dirty="0"/>
                    </a:p>
                  </a:txBody>
                  <a:tcPr>
                    <a:solidFill>
                      <a:schemeClr val="accent1"/>
                    </a:solidFill>
                  </a:tcPr>
                </a:tc>
                <a:tc>
                  <a:txBody>
                    <a:bodyPr/>
                    <a:lstStyle/>
                    <a:p>
                      <a:r>
                        <a:rPr lang="en-US" sz="2000" dirty="0" smtClean="0"/>
                        <a:t>44</a:t>
                      </a:r>
                      <a:endParaRPr lang="ru-RU" sz="2000" dirty="0"/>
                    </a:p>
                  </a:txBody>
                  <a:tcPr>
                    <a:solidFill>
                      <a:schemeClr val="accent1"/>
                    </a:solidFill>
                  </a:tcPr>
                </a:tc>
                <a:tc>
                  <a:txBody>
                    <a:bodyPr/>
                    <a:lstStyle/>
                    <a:p>
                      <a:r>
                        <a:rPr lang="en-US" sz="2000" dirty="0" smtClean="0"/>
                        <a:t>45</a:t>
                      </a:r>
                      <a:endParaRPr lang="ru-RU" sz="2000" dirty="0"/>
                    </a:p>
                  </a:txBody>
                  <a:tcPr>
                    <a:solidFill>
                      <a:schemeClr val="accent1"/>
                    </a:solidFill>
                  </a:tcPr>
                </a:tc>
                <a:tc>
                  <a:txBody>
                    <a:bodyPr/>
                    <a:lstStyle/>
                    <a:p>
                      <a:r>
                        <a:rPr lang="en-US" sz="2000" dirty="0" smtClean="0"/>
                        <a:t>46</a:t>
                      </a:r>
                      <a:endParaRPr lang="ru-RU" sz="2000" dirty="0"/>
                    </a:p>
                  </a:txBody>
                  <a:tcPr>
                    <a:solidFill>
                      <a:schemeClr val="accent1"/>
                    </a:solidFill>
                  </a:tcPr>
                </a:tc>
                <a:tc>
                  <a:txBody>
                    <a:bodyPr/>
                    <a:lstStyle/>
                    <a:p>
                      <a:r>
                        <a:rPr lang="en-US" sz="2000" dirty="0" smtClean="0"/>
                        <a:t>47</a:t>
                      </a:r>
                      <a:endParaRPr lang="ru-RU" sz="2000" dirty="0"/>
                    </a:p>
                  </a:txBody>
                  <a:tcPr>
                    <a:solidFill>
                      <a:schemeClr val="accent1"/>
                    </a:solidFill>
                  </a:tcPr>
                </a:tc>
                <a:tc>
                  <a:txBody>
                    <a:bodyPr/>
                    <a:lstStyle/>
                    <a:p>
                      <a:r>
                        <a:rPr lang="en-US" sz="2000" dirty="0" smtClean="0"/>
                        <a:t>48</a:t>
                      </a:r>
                      <a:endParaRPr lang="ru-RU" sz="2000" dirty="0"/>
                    </a:p>
                  </a:txBody>
                  <a:tcPr>
                    <a:solidFill>
                      <a:schemeClr val="accent1"/>
                    </a:solidFill>
                  </a:tcPr>
                </a:tc>
                <a:tc>
                  <a:txBody>
                    <a:bodyPr/>
                    <a:lstStyle/>
                    <a:p>
                      <a:r>
                        <a:rPr lang="en-US" sz="2000" dirty="0" smtClean="0"/>
                        <a:t>49</a:t>
                      </a:r>
                      <a:endParaRPr lang="ru-RU" sz="2000" dirty="0"/>
                    </a:p>
                  </a:txBody>
                  <a:tcPr>
                    <a:solidFill>
                      <a:schemeClr val="accent1"/>
                    </a:solidFill>
                  </a:tcPr>
                </a:tc>
                <a:tc>
                  <a:txBody>
                    <a:bodyPr/>
                    <a:lstStyle/>
                    <a:p>
                      <a:r>
                        <a:rPr lang="en-US" sz="2000" dirty="0" smtClean="0"/>
                        <a:t>50</a:t>
                      </a:r>
                      <a:endParaRPr lang="ru-RU" sz="2000" dirty="0"/>
                    </a:p>
                  </a:txBody>
                  <a:tcPr>
                    <a:solidFill>
                      <a:schemeClr val="accent1"/>
                    </a:solidFill>
                  </a:tcPr>
                </a:tc>
                <a:tc>
                  <a:txBody>
                    <a:bodyPr/>
                    <a:lstStyle/>
                    <a:p>
                      <a:r>
                        <a:rPr lang="en-US" sz="2000" dirty="0" smtClean="0"/>
                        <a:t>51</a:t>
                      </a:r>
                      <a:endParaRPr lang="ru-RU" sz="2000" dirty="0"/>
                    </a:p>
                  </a:txBody>
                  <a:tcPr>
                    <a:solidFill>
                      <a:schemeClr val="accent1"/>
                    </a:solidFill>
                  </a:tcPr>
                </a:tc>
                <a:tc>
                  <a:txBody>
                    <a:bodyPr/>
                    <a:lstStyle/>
                    <a:p>
                      <a:r>
                        <a:rPr lang="en-US" sz="2000" dirty="0" smtClean="0"/>
                        <a:t>52</a:t>
                      </a:r>
                      <a:endParaRPr lang="ru-RU" sz="2000" dirty="0"/>
                    </a:p>
                  </a:txBody>
                  <a:tcPr>
                    <a:solidFill>
                      <a:schemeClr val="accent1"/>
                    </a:solidFill>
                  </a:tcPr>
                </a:tc>
              </a:tr>
              <a:tr h="370840">
                <a:tc>
                  <a:txBody>
                    <a:bodyPr/>
                    <a:lstStyle/>
                    <a:p>
                      <a:r>
                        <a:rPr lang="en-US" sz="2000" dirty="0" smtClean="0"/>
                        <a:t>n</a:t>
                      </a:r>
                      <a:endParaRPr lang="ru-RU" sz="2000" dirty="0"/>
                    </a:p>
                  </a:txBody>
                  <a:tcPr/>
                </a:tc>
                <a:tc>
                  <a:txBody>
                    <a:bodyPr/>
                    <a:lstStyle/>
                    <a:p>
                      <a:r>
                        <a:rPr lang="en-US" sz="2000" dirty="0" smtClean="0"/>
                        <a:t>o</a:t>
                      </a:r>
                      <a:endParaRPr lang="ru-RU" sz="2000" dirty="0"/>
                    </a:p>
                  </a:txBody>
                  <a:tcPr/>
                </a:tc>
                <a:tc>
                  <a:txBody>
                    <a:bodyPr/>
                    <a:lstStyle/>
                    <a:p>
                      <a:r>
                        <a:rPr lang="en-US" sz="2000" dirty="0" smtClean="0"/>
                        <a:t>p</a:t>
                      </a:r>
                      <a:endParaRPr lang="ru-RU" sz="2000" dirty="0"/>
                    </a:p>
                  </a:txBody>
                  <a:tcPr/>
                </a:tc>
                <a:tc>
                  <a:txBody>
                    <a:bodyPr/>
                    <a:lstStyle/>
                    <a:p>
                      <a:r>
                        <a:rPr lang="en-US" sz="2000" dirty="0" smtClean="0"/>
                        <a:t>q</a:t>
                      </a:r>
                      <a:endParaRPr lang="ru-RU" sz="2000" dirty="0"/>
                    </a:p>
                  </a:txBody>
                  <a:tcPr/>
                </a:tc>
                <a:tc>
                  <a:txBody>
                    <a:bodyPr/>
                    <a:lstStyle/>
                    <a:p>
                      <a:r>
                        <a:rPr lang="en-US" sz="2000" dirty="0" smtClean="0"/>
                        <a:t>r</a:t>
                      </a:r>
                      <a:endParaRPr lang="ru-RU" sz="2000" dirty="0"/>
                    </a:p>
                  </a:txBody>
                  <a:tcPr/>
                </a:tc>
                <a:tc>
                  <a:txBody>
                    <a:bodyPr/>
                    <a:lstStyle/>
                    <a:p>
                      <a:r>
                        <a:rPr lang="en-US" sz="2000" dirty="0" smtClean="0"/>
                        <a:t>s</a:t>
                      </a:r>
                      <a:endParaRPr lang="ru-RU" sz="2000" dirty="0"/>
                    </a:p>
                  </a:txBody>
                  <a:tcPr/>
                </a:tc>
                <a:tc>
                  <a:txBody>
                    <a:bodyPr/>
                    <a:lstStyle/>
                    <a:p>
                      <a:r>
                        <a:rPr lang="en-US" sz="2000" dirty="0" smtClean="0"/>
                        <a:t>t</a:t>
                      </a:r>
                      <a:endParaRPr lang="ru-RU" sz="2000" dirty="0"/>
                    </a:p>
                  </a:txBody>
                  <a:tcPr/>
                </a:tc>
                <a:tc>
                  <a:txBody>
                    <a:bodyPr/>
                    <a:lstStyle/>
                    <a:p>
                      <a:r>
                        <a:rPr lang="en-US" sz="2000" dirty="0" smtClean="0"/>
                        <a:t>u</a:t>
                      </a:r>
                      <a:endParaRPr lang="ru-RU" sz="2000" dirty="0"/>
                    </a:p>
                  </a:txBody>
                  <a:tcPr/>
                </a:tc>
                <a:tc>
                  <a:txBody>
                    <a:bodyPr/>
                    <a:lstStyle/>
                    <a:p>
                      <a:r>
                        <a:rPr lang="en-US" sz="2000" dirty="0" smtClean="0"/>
                        <a:t>v</a:t>
                      </a:r>
                      <a:endParaRPr lang="ru-RU" sz="2000" dirty="0"/>
                    </a:p>
                  </a:txBody>
                  <a:tcPr/>
                </a:tc>
                <a:tc>
                  <a:txBody>
                    <a:bodyPr/>
                    <a:lstStyle/>
                    <a:p>
                      <a:r>
                        <a:rPr lang="en-US" sz="2000" dirty="0" smtClean="0"/>
                        <a:t>w</a:t>
                      </a:r>
                      <a:endParaRPr lang="ru-RU" sz="2000" dirty="0"/>
                    </a:p>
                  </a:txBody>
                  <a:tcPr/>
                </a:tc>
                <a:tc>
                  <a:txBody>
                    <a:bodyPr/>
                    <a:lstStyle/>
                    <a:p>
                      <a:r>
                        <a:rPr lang="en-US" sz="2000" dirty="0" smtClean="0"/>
                        <a:t>x</a:t>
                      </a:r>
                      <a:endParaRPr lang="ru-RU" sz="2000" dirty="0"/>
                    </a:p>
                  </a:txBody>
                  <a:tcPr/>
                </a:tc>
                <a:tc>
                  <a:txBody>
                    <a:bodyPr/>
                    <a:lstStyle/>
                    <a:p>
                      <a:r>
                        <a:rPr lang="en-US" sz="2000" dirty="0" smtClean="0"/>
                        <a:t>y</a:t>
                      </a:r>
                      <a:endParaRPr lang="ru-RU" sz="2000" dirty="0"/>
                    </a:p>
                  </a:txBody>
                  <a:tcPr/>
                </a:tc>
                <a:tc>
                  <a:txBody>
                    <a:bodyPr/>
                    <a:lstStyle/>
                    <a:p>
                      <a:r>
                        <a:rPr lang="en-US" sz="2000" dirty="0" smtClean="0"/>
                        <a:t>z</a:t>
                      </a:r>
                      <a:endParaRPr lang="ru-RU" sz="2000" dirty="0"/>
                    </a:p>
                  </a:txBody>
                  <a:tcPr/>
                </a:tc>
              </a:tr>
            </a:tbl>
          </a:graphicData>
        </a:graphic>
      </p:graphicFrame>
      <p:sp>
        <p:nvSpPr>
          <p:cNvPr id="9" name="TextBox 8"/>
          <p:cNvSpPr txBox="1"/>
          <p:nvPr/>
        </p:nvSpPr>
        <p:spPr>
          <a:xfrm>
            <a:off x="572736" y="1818402"/>
            <a:ext cx="8280920" cy="584775"/>
          </a:xfrm>
          <a:prstGeom prst="rect">
            <a:avLst/>
          </a:prstGeom>
          <a:noFill/>
        </p:spPr>
        <p:txBody>
          <a:bodyPr wrap="square" rtlCol="0">
            <a:spAutoFit/>
          </a:bodyPr>
          <a:lstStyle/>
          <a:p>
            <a:r>
              <a:rPr lang="en-US" sz="3200" dirty="0" smtClean="0">
                <a:solidFill>
                  <a:schemeClr val="accent1">
                    <a:lumMod val="75000"/>
                  </a:schemeClr>
                </a:solidFill>
              </a:rPr>
              <a:t>Biz </a:t>
            </a:r>
            <a:r>
              <a:rPr lang="en-US" sz="3200" dirty="0" err="1" smtClean="0">
                <a:solidFill>
                  <a:schemeClr val="accent1">
                    <a:lumMod val="75000"/>
                  </a:schemeClr>
                </a:solidFill>
              </a:rPr>
              <a:t>kalit</a:t>
            </a:r>
            <a:r>
              <a:rPr lang="en-US" sz="3200" dirty="0" smtClean="0">
                <a:solidFill>
                  <a:schemeClr val="accent1">
                    <a:lumMod val="75000"/>
                  </a:schemeClr>
                </a:solidFill>
              </a:rPr>
              <a:t> </a:t>
            </a:r>
            <a:r>
              <a:rPr lang="en-US" sz="3200" dirty="0" err="1" smtClean="0">
                <a:solidFill>
                  <a:schemeClr val="accent1">
                    <a:lumMod val="75000"/>
                  </a:schemeClr>
                </a:solidFill>
              </a:rPr>
              <a:t>so’z</a:t>
            </a:r>
            <a:r>
              <a:rPr lang="en-US" sz="3200" dirty="0" smtClean="0">
                <a:solidFill>
                  <a:schemeClr val="accent1">
                    <a:lumMod val="75000"/>
                  </a:schemeClr>
                </a:solidFill>
              </a:rPr>
              <a:t> </a:t>
            </a:r>
            <a:r>
              <a:rPr lang="en-US" sz="3200" dirty="0" err="1" smtClean="0">
                <a:solidFill>
                  <a:schemeClr val="accent1">
                    <a:lumMod val="75000"/>
                  </a:schemeClr>
                </a:solidFill>
              </a:rPr>
              <a:t>sifatida</a:t>
            </a:r>
            <a:r>
              <a:rPr lang="en-US" sz="3200" dirty="0" smtClean="0">
                <a:solidFill>
                  <a:schemeClr val="accent1">
                    <a:lumMod val="75000"/>
                  </a:schemeClr>
                </a:solidFill>
              </a:rPr>
              <a:t> </a:t>
            </a:r>
            <a:r>
              <a:rPr lang="en-US" sz="3200" dirty="0" err="1" smtClean="0">
                <a:solidFill>
                  <a:schemeClr val="accent1">
                    <a:lumMod val="75000"/>
                  </a:schemeClr>
                </a:solidFill>
              </a:rPr>
              <a:t>salom</a:t>
            </a:r>
            <a:r>
              <a:rPr lang="en-US" sz="3200" dirty="0" smtClean="0">
                <a:solidFill>
                  <a:schemeClr val="accent1">
                    <a:lumMod val="75000"/>
                  </a:schemeClr>
                </a:solidFill>
              </a:rPr>
              <a:t> </a:t>
            </a:r>
            <a:r>
              <a:rPr lang="en-US" sz="3200" dirty="0" err="1" smtClean="0">
                <a:solidFill>
                  <a:schemeClr val="accent1">
                    <a:lumMod val="75000"/>
                  </a:schemeClr>
                </a:solidFill>
              </a:rPr>
              <a:t>so’zini</a:t>
            </a:r>
            <a:r>
              <a:rPr lang="en-US" sz="3200" dirty="0" smtClean="0">
                <a:solidFill>
                  <a:schemeClr val="accent1">
                    <a:lumMod val="75000"/>
                  </a:schemeClr>
                </a:solidFill>
              </a:rPr>
              <a:t> </a:t>
            </a:r>
            <a:r>
              <a:rPr lang="en-US" sz="3200" dirty="0" err="1" smtClean="0">
                <a:solidFill>
                  <a:schemeClr val="accent1">
                    <a:lumMod val="75000"/>
                  </a:schemeClr>
                </a:solidFill>
              </a:rPr>
              <a:t>olamiz</a:t>
            </a:r>
            <a:r>
              <a:rPr lang="en-US" sz="3200" dirty="0" smtClean="0">
                <a:solidFill>
                  <a:schemeClr val="accent1">
                    <a:lumMod val="75000"/>
                  </a:schemeClr>
                </a:solidFill>
              </a:rPr>
              <a:t> </a:t>
            </a:r>
            <a:endParaRPr lang="ru-RU" sz="3200" dirty="0">
              <a:solidFill>
                <a:schemeClr val="accent1">
                  <a:lumMod val="75000"/>
                </a:schemeClr>
              </a:solidFill>
            </a:endParaRPr>
          </a:p>
        </p:txBody>
      </p:sp>
    </p:spTree>
    <p:extLst>
      <p:ext uri="{BB962C8B-B14F-4D97-AF65-F5344CB8AC3E}">
        <p14:creationId xmlns:p14="http://schemas.microsoft.com/office/powerpoint/2010/main" val="1914552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en-US" sz="3200" dirty="0" err="1" smtClean="0"/>
              <a:t>Matn</a:t>
            </a:r>
            <a:r>
              <a:rPr lang="en-US" sz="3200" dirty="0" smtClean="0"/>
              <a:t> </a:t>
            </a:r>
            <a:r>
              <a:rPr lang="en-US" sz="3200" dirty="0" err="1" smtClean="0"/>
              <a:t>bilan</a:t>
            </a:r>
            <a:r>
              <a:rPr lang="en-US" sz="3200" dirty="0" smtClean="0"/>
              <a:t> </a:t>
            </a:r>
            <a:r>
              <a:rPr lang="en-US" sz="3200" dirty="0" err="1" smtClean="0"/>
              <a:t>kalitimizi</a:t>
            </a:r>
            <a:r>
              <a:rPr lang="en-US" sz="3200" dirty="0" smtClean="0"/>
              <a:t> </a:t>
            </a:r>
            <a:r>
              <a:rPr lang="en-US" sz="3200" dirty="0" err="1" smtClean="0"/>
              <a:t>moslab</a:t>
            </a:r>
            <a:r>
              <a:rPr lang="en-US" sz="3200" dirty="0" smtClean="0"/>
              <a:t> </a:t>
            </a:r>
            <a:r>
              <a:rPr lang="en-US" sz="3200" dirty="0" err="1" smtClean="0"/>
              <a:t>olamiz</a:t>
            </a:r>
            <a:endParaRPr lang="ru-RU" sz="3200"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187580970"/>
              </p:ext>
            </p:extLst>
          </p:nvPr>
        </p:nvGraphicFramePr>
        <p:xfrm>
          <a:off x="179512" y="1124744"/>
          <a:ext cx="8604449" cy="1737360"/>
        </p:xfrm>
        <a:graphic>
          <a:graphicData uri="http://schemas.openxmlformats.org/drawingml/2006/table">
            <a:tbl>
              <a:tblPr firstRow="1" bandRow="1">
                <a:tableStyleId>{5C22544A-7EE6-4342-B048-85BDC9FD1C3A}</a:tableStyleId>
              </a:tblPr>
              <a:tblGrid>
                <a:gridCol w="1503123"/>
                <a:gridCol w="657117"/>
                <a:gridCol w="720080"/>
                <a:gridCol w="720080"/>
                <a:gridCol w="701825"/>
                <a:gridCol w="860445"/>
                <a:gridCol w="860445"/>
                <a:gridCol w="718437"/>
                <a:gridCol w="745350"/>
                <a:gridCol w="1117547"/>
              </a:tblGrid>
              <a:tr h="370840">
                <a:tc>
                  <a:txBody>
                    <a:bodyPr/>
                    <a:lstStyle/>
                    <a:p>
                      <a:r>
                        <a:rPr lang="en-US" sz="3200" dirty="0" err="1" smtClean="0"/>
                        <a:t>Nomer</a:t>
                      </a:r>
                      <a:r>
                        <a:rPr lang="en-US" sz="3200" baseline="0" dirty="0" smtClean="0"/>
                        <a:t> </a:t>
                      </a:r>
                      <a:endParaRPr lang="en-US" sz="3200" dirty="0" smtClean="0"/>
                    </a:p>
                  </a:txBody>
                  <a:tcPr/>
                </a:tc>
                <a:tc>
                  <a:txBody>
                    <a:bodyPr/>
                    <a:lstStyle/>
                    <a:p>
                      <a:r>
                        <a:rPr lang="en-US" sz="3200" dirty="0" smtClean="0"/>
                        <a:t>1</a:t>
                      </a:r>
                      <a:endParaRPr lang="ru-RU" sz="3200" dirty="0"/>
                    </a:p>
                  </a:txBody>
                  <a:tcPr/>
                </a:tc>
                <a:tc>
                  <a:txBody>
                    <a:bodyPr/>
                    <a:lstStyle/>
                    <a:p>
                      <a:r>
                        <a:rPr lang="en-US" sz="3200" dirty="0" smtClean="0"/>
                        <a:t>2</a:t>
                      </a:r>
                      <a:endParaRPr lang="ru-RU" sz="3200" dirty="0"/>
                    </a:p>
                  </a:txBody>
                  <a:tcPr/>
                </a:tc>
                <a:tc>
                  <a:txBody>
                    <a:bodyPr/>
                    <a:lstStyle/>
                    <a:p>
                      <a:r>
                        <a:rPr lang="en-US" sz="3200" dirty="0" smtClean="0"/>
                        <a:t>3</a:t>
                      </a:r>
                      <a:endParaRPr lang="ru-RU" sz="3200" dirty="0"/>
                    </a:p>
                  </a:txBody>
                  <a:tcPr/>
                </a:tc>
                <a:tc>
                  <a:txBody>
                    <a:bodyPr/>
                    <a:lstStyle/>
                    <a:p>
                      <a:r>
                        <a:rPr lang="en-US" sz="3200" dirty="0" smtClean="0"/>
                        <a:t>4</a:t>
                      </a:r>
                      <a:endParaRPr lang="ru-RU" sz="3200" dirty="0"/>
                    </a:p>
                  </a:txBody>
                  <a:tcPr/>
                </a:tc>
                <a:tc>
                  <a:txBody>
                    <a:bodyPr/>
                    <a:lstStyle/>
                    <a:p>
                      <a:r>
                        <a:rPr lang="en-US" sz="3200" dirty="0" smtClean="0"/>
                        <a:t>5</a:t>
                      </a:r>
                      <a:endParaRPr lang="ru-RU" sz="3200" dirty="0"/>
                    </a:p>
                  </a:txBody>
                  <a:tcPr/>
                </a:tc>
                <a:tc>
                  <a:txBody>
                    <a:bodyPr/>
                    <a:lstStyle/>
                    <a:p>
                      <a:r>
                        <a:rPr lang="en-US" sz="3200" dirty="0" smtClean="0"/>
                        <a:t>6</a:t>
                      </a:r>
                      <a:endParaRPr lang="ru-RU" sz="3200" dirty="0"/>
                    </a:p>
                  </a:txBody>
                  <a:tcPr/>
                </a:tc>
                <a:tc>
                  <a:txBody>
                    <a:bodyPr/>
                    <a:lstStyle/>
                    <a:p>
                      <a:r>
                        <a:rPr lang="en-US" sz="3200" dirty="0" smtClean="0"/>
                        <a:t>7</a:t>
                      </a:r>
                      <a:endParaRPr lang="ru-RU" sz="3200" dirty="0"/>
                    </a:p>
                  </a:txBody>
                  <a:tcPr/>
                </a:tc>
                <a:tc>
                  <a:txBody>
                    <a:bodyPr/>
                    <a:lstStyle/>
                    <a:p>
                      <a:r>
                        <a:rPr lang="en-US" sz="3200" dirty="0" smtClean="0"/>
                        <a:t>8</a:t>
                      </a:r>
                      <a:endParaRPr lang="ru-RU" sz="3200" dirty="0"/>
                    </a:p>
                  </a:txBody>
                  <a:tcPr/>
                </a:tc>
                <a:tc>
                  <a:txBody>
                    <a:bodyPr/>
                    <a:lstStyle/>
                    <a:p>
                      <a:r>
                        <a:rPr lang="en-US" sz="3200" dirty="0" smtClean="0"/>
                        <a:t>9</a:t>
                      </a:r>
                      <a:endParaRPr lang="ru-RU" sz="3200" dirty="0"/>
                    </a:p>
                  </a:txBody>
                  <a:tcPr/>
                </a:tc>
              </a:tr>
              <a:tr h="370840">
                <a:tc>
                  <a:txBody>
                    <a:bodyPr/>
                    <a:lstStyle/>
                    <a:p>
                      <a:r>
                        <a:rPr lang="en-US" sz="3200" dirty="0" err="1" smtClean="0"/>
                        <a:t>Matn</a:t>
                      </a:r>
                      <a:r>
                        <a:rPr lang="en-US" sz="3200" dirty="0" smtClean="0"/>
                        <a:t> </a:t>
                      </a:r>
                      <a:endParaRPr lang="ru-RU" sz="3200" dirty="0"/>
                    </a:p>
                  </a:txBody>
                  <a:tcPr/>
                </a:tc>
                <a:tc>
                  <a:txBody>
                    <a:bodyPr/>
                    <a:lstStyle/>
                    <a:p>
                      <a:r>
                        <a:rPr lang="en-US" sz="3200" dirty="0" smtClean="0"/>
                        <a:t>I</a:t>
                      </a:r>
                      <a:endParaRPr lang="ru-RU" sz="3200" dirty="0"/>
                    </a:p>
                  </a:txBody>
                  <a:tcPr/>
                </a:tc>
                <a:tc>
                  <a:txBody>
                    <a:bodyPr/>
                    <a:lstStyle/>
                    <a:p>
                      <a:r>
                        <a:rPr lang="en-US" sz="3200" dirty="0" smtClean="0"/>
                        <a:t>n</a:t>
                      </a:r>
                      <a:endParaRPr lang="ru-RU" sz="3200" dirty="0"/>
                    </a:p>
                  </a:txBody>
                  <a:tcPr/>
                </a:tc>
                <a:tc>
                  <a:txBody>
                    <a:bodyPr/>
                    <a:lstStyle/>
                    <a:p>
                      <a:r>
                        <a:rPr lang="en-US" sz="3200" dirty="0" smtClean="0"/>
                        <a:t>f</a:t>
                      </a:r>
                      <a:endParaRPr lang="ru-RU" sz="3200" dirty="0"/>
                    </a:p>
                  </a:txBody>
                  <a:tcPr/>
                </a:tc>
                <a:tc>
                  <a:txBody>
                    <a:bodyPr/>
                    <a:lstStyle/>
                    <a:p>
                      <a:r>
                        <a:rPr lang="en-US" sz="3200" dirty="0" smtClean="0"/>
                        <a:t>o</a:t>
                      </a:r>
                      <a:endParaRPr lang="ru-RU" sz="3200" dirty="0"/>
                    </a:p>
                  </a:txBody>
                  <a:tcPr/>
                </a:tc>
                <a:tc>
                  <a:txBody>
                    <a:bodyPr/>
                    <a:lstStyle/>
                    <a:p>
                      <a:r>
                        <a:rPr lang="en-US" sz="3200" dirty="0" smtClean="0"/>
                        <a:t>r</a:t>
                      </a:r>
                      <a:endParaRPr lang="ru-RU" sz="3200" dirty="0"/>
                    </a:p>
                  </a:txBody>
                  <a:tcPr/>
                </a:tc>
                <a:tc>
                  <a:txBody>
                    <a:bodyPr/>
                    <a:lstStyle/>
                    <a:p>
                      <a:r>
                        <a:rPr lang="en-US" sz="3200" dirty="0" smtClean="0"/>
                        <a:t>m</a:t>
                      </a:r>
                      <a:endParaRPr lang="ru-RU" sz="3200" dirty="0"/>
                    </a:p>
                  </a:txBody>
                  <a:tcPr/>
                </a:tc>
                <a:tc>
                  <a:txBody>
                    <a:bodyPr/>
                    <a:lstStyle/>
                    <a:p>
                      <a:r>
                        <a:rPr lang="en-US" sz="3200" dirty="0" smtClean="0"/>
                        <a:t>a</a:t>
                      </a:r>
                      <a:endParaRPr lang="ru-RU" sz="3200" dirty="0"/>
                    </a:p>
                  </a:txBody>
                  <a:tcPr/>
                </a:tc>
                <a:tc>
                  <a:txBody>
                    <a:bodyPr/>
                    <a:lstStyle/>
                    <a:p>
                      <a:r>
                        <a:rPr lang="en-US" sz="3200" dirty="0" smtClean="0"/>
                        <a:t>t</a:t>
                      </a:r>
                      <a:endParaRPr lang="ru-RU" sz="3200" dirty="0"/>
                    </a:p>
                  </a:txBody>
                  <a:tcPr/>
                </a:tc>
                <a:tc>
                  <a:txBody>
                    <a:bodyPr/>
                    <a:lstStyle/>
                    <a:p>
                      <a:r>
                        <a:rPr lang="en-US" sz="3200" dirty="0" err="1" smtClean="0"/>
                        <a:t>i</a:t>
                      </a:r>
                      <a:endParaRPr lang="ru-RU" sz="3200" dirty="0"/>
                    </a:p>
                  </a:txBody>
                  <a:tcPr/>
                </a:tc>
              </a:tr>
              <a:tr h="370840">
                <a:tc>
                  <a:txBody>
                    <a:bodyPr/>
                    <a:lstStyle/>
                    <a:p>
                      <a:r>
                        <a:rPr lang="en-US" sz="3200" dirty="0" err="1" smtClean="0"/>
                        <a:t>Kalit</a:t>
                      </a:r>
                      <a:r>
                        <a:rPr lang="en-US" sz="3200" dirty="0" smtClean="0"/>
                        <a:t> </a:t>
                      </a:r>
                      <a:endParaRPr lang="ru-RU" sz="3200" dirty="0"/>
                    </a:p>
                  </a:txBody>
                  <a:tcPr/>
                </a:tc>
                <a:tc>
                  <a:txBody>
                    <a:bodyPr/>
                    <a:lstStyle/>
                    <a:p>
                      <a:r>
                        <a:rPr lang="en-US" sz="3200" dirty="0" smtClean="0"/>
                        <a:t>S</a:t>
                      </a:r>
                      <a:endParaRPr lang="ru-RU" sz="3200" dirty="0"/>
                    </a:p>
                  </a:txBody>
                  <a:tcPr/>
                </a:tc>
                <a:tc>
                  <a:txBody>
                    <a:bodyPr/>
                    <a:lstStyle/>
                    <a:p>
                      <a:r>
                        <a:rPr lang="en-US" sz="3200" dirty="0" smtClean="0"/>
                        <a:t>a</a:t>
                      </a:r>
                      <a:endParaRPr lang="ru-RU" sz="3200" dirty="0"/>
                    </a:p>
                  </a:txBody>
                  <a:tcPr/>
                </a:tc>
                <a:tc>
                  <a:txBody>
                    <a:bodyPr/>
                    <a:lstStyle/>
                    <a:p>
                      <a:r>
                        <a:rPr lang="en-US" sz="3200" dirty="0" smtClean="0"/>
                        <a:t>l</a:t>
                      </a:r>
                      <a:endParaRPr lang="ru-RU" sz="3200" dirty="0"/>
                    </a:p>
                  </a:txBody>
                  <a:tcPr/>
                </a:tc>
                <a:tc>
                  <a:txBody>
                    <a:bodyPr/>
                    <a:lstStyle/>
                    <a:p>
                      <a:r>
                        <a:rPr lang="en-US" sz="3200" dirty="0" smtClean="0"/>
                        <a:t>o</a:t>
                      </a:r>
                      <a:endParaRPr lang="ru-RU" sz="3200" dirty="0"/>
                    </a:p>
                  </a:txBody>
                  <a:tcPr/>
                </a:tc>
                <a:tc>
                  <a:txBody>
                    <a:bodyPr/>
                    <a:lstStyle/>
                    <a:p>
                      <a:r>
                        <a:rPr lang="en-US" sz="3200" dirty="0" smtClean="0"/>
                        <a:t>m</a:t>
                      </a:r>
                      <a:endParaRPr lang="ru-RU" sz="3200" dirty="0"/>
                    </a:p>
                  </a:txBody>
                  <a:tcPr/>
                </a:tc>
                <a:tc>
                  <a:txBody>
                    <a:bodyPr/>
                    <a:lstStyle/>
                    <a:p>
                      <a:r>
                        <a:rPr lang="en-US" sz="3200" dirty="0" smtClean="0"/>
                        <a:t>S</a:t>
                      </a:r>
                      <a:endParaRPr lang="ru-RU" sz="3200" dirty="0"/>
                    </a:p>
                  </a:txBody>
                  <a:tcPr/>
                </a:tc>
                <a:tc>
                  <a:txBody>
                    <a:bodyPr/>
                    <a:lstStyle/>
                    <a:p>
                      <a:r>
                        <a:rPr lang="en-US" sz="3200" dirty="0" smtClean="0"/>
                        <a:t>a</a:t>
                      </a:r>
                      <a:endParaRPr lang="ru-RU" sz="3200" dirty="0"/>
                    </a:p>
                  </a:txBody>
                  <a:tcPr/>
                </a:tc>
                <a:tc>
                  <a:txBody>
                    <a:bodyPr/>
                    <a:lstStyle/>
                    <a:p>
                      <a:r>
                        <a:rPr lang="en-US" sz="3200" dirty="0" smtClean="0"/>
                        <a:t>l</a:t>
                      </a:r>
                      <a:endParaRPr lang="ru-RU" sz="3200" dirty="0"/>
                    </a:p>
                  </a:txBody>
                  <a:tcPr/>
                </a:tc>
                <a:tc>
                  <a:txBody>
                    <a:bodyPr/>
                    <a:lstStyle/>
                    <a:p>
                      <a:r>
                        <a:rPr lang="en-US" sz="3200" dirty="0" smtClean="0"/>
                        <a:t>o</a:t>
                      </a:r>
                      <a:endParaRPr lang="ru-RU" sz="3200" dirty="0"/>
                    </a:p>
                  </a:txBody>
                  <a:tcP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3086060261"/>
              </p:ext>
            </p:extLst>
          </p:nvPr>
        </p:nvGraphicFramePr>
        <p:xfrm>
          <a:off x="179512" y="3140968"/>
          <a:ext cx="4064000" cy="2232248"/>
        </p:xfrm>
        <a:graphic>
          <a:graphicData uri="http://schemas.openxmlformats.org/drawingml/2006/table">
            <a:tbl>
              <a:tblPr firstRow="1" bandRow="1">
                <a:tableStyleId>{5C22544A-7EE6-4342-B048-85BDC9FD1C3A}</a:tableStyleId>
              </a:tblPr>
              <a:tblGrid>
                <a:gridCol w="2032000"/>
                <a:gridCol w="2032000"/>
              </a:tblGrid>
              <a:tr h="720080">
                <a:tc>
                  <a:txBody>
                    <a:bodyPr/>
                    <a:lstStyle/>
                    <a:p>
                      <a:r>
                        <a:rPr lang="en-US" sz="3200" dirty="0" err="1" smtClean="0"/>
                        <a:t>Nomer</a:t>
                      </a:r>
                      <a:r>
                        <a:rPr lang="en-US" sz="3200" dirty="0" smtClean="0"/>
                        <a:t> </a:t>
                      </a:r>
                      <a:endParaRPr lang="ru-RU" sz="3200" dirty="0"/>
                    </a:p>
                  </a:txBody>
                  <a:tcPr/>
                </a:tc>
                <a:tc>
                  <a:txBody>
                    <a:bodyPr/>
                    <a:lstStyle/>
                    <a:p>
                      <a:r>
                        <a:rPr lang="en-US" sz="3200" dirty="0" smtClean="0"/>
                        <a:t>10</a:t>
                      </a:r>
                      <a:endParaRPr lang="ru-RU" sz="3200" dirty="0"/>
                    </a:p>
                  </a:txBody>
                  <a:tcPr/>
                </a:tc>
              </a:tr>
              <a:tr h="792088">
                <a:tc>
                  <a:txBody>
                    <a:bodyPr/>
                    <a:lstStyle/>
                    <a:p>
                      <a:r>
                        <a:rPr lang="en-US" sz="3200" dirty="0" err="1" smtClean="0"/>
                        <a:t>Matn</a:t>
                      </a:r>
                      <a:r>
                        <a:rPr lang="en-US" sz="3200" dirty="0" smtClean="0"/>
                        <a:t> </a:t>
                      </a:r>
                      <a:endParaRPr lang="ru-RU" sz="3200" dirty="0"/>
                    </a:p>
                  </a:txBody>
                  <a:tcPr/>
                </a:tc>
                <a:tc>
                  <a:txBody>
                    <a:bodyPr/>
                    <a:lstStyle/>
                    <a:p>
                      <a:r>
                        <a:rPr lang="en-US" sz="3200" dirty="0" smtClean="0"/>
                        <a:t>k</a:t>
                      </a:r>
                      <a:endParaRPr lang="ru-RU" sz="3200" dirty="0"/>
                    </a:p>
                  </a:txBody>
                  <a:tcPr/>
                </a:tc>
              </a:tr>
              <a:tr h="720080">
                <a:tc>
                  <a:txBody>
                    <a:bodyPr/>
                    <a:lstStyle/>
                    <a:p>
                      <a:r>
                        <a:rPr lang="en-US" sz="3200" dirty="0" err="1" smtClean="0"/>
                        <a:t>kalit</a:t>
                      </a:r>
                      <a:endParaRPr lang="ru-RU" sz="3200" dirty="0"/>
                    </a:p>
                  </a:txBody>
                  <a:tcPr/>
                </a:tc>
                <a:tc>
                  <a:txBody>
                    <a:bodyPr/>
                    <a:lstStyle/>
                    <a:p>
                      <a:r>
                        <a:rPr lang="en-US" sz="3200" dirty="0" smtClean="0"/>
                        <a:t>m</a:t>
                      </a:r>
                      <a:endParaRPr lang="ru-RU" sz="3200" dirty="0"/>
                    </a:p>
                  </a:txBody>
                  <a:tcPr/>
                </a:tc>
              </a:tr>
            </a:tbl>
          </a:graphicData>
        </a:graphic>
      </p:graphicFrame>
    </p:spTree>
    <p:extLst>
      <p:ext uri="{BB962C8B-B14F-4D97-AF65-F5344CB8AC3E}">
        <p14:creationId xmlns:p14="http://schemas.microsoft.com/office/powerpoint/2010/main" val="354859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642194"/>
          </a:xfrm>
        </p:spPr>
        <p:txBody>
          <a:bodyPr>
            <a:normAutofit/>
          </a:bodyPr>
          <a:lstStyle/>
          <a:p>
            <a:r>
              <a:rPr lang="en-US" sz="3200" dirty="0" err="1" smtClean="0"/>
              <a:t>Matn</a:t>
            </a:r>
            <a:r>
              <a:rPr lang="en-US" sz="3200" dirty="0" smtClean="0"/>
              <a:t> </a:t>
            </a:r>
            <a:r>
              <a:rPr lang="en-US" sz="3200" dirty="0" err="1" smtClean="0"/>
              <a:t>va</a:t>
            </a:r>
            <a:r>
              <a:rPr lang="en-US" sz="3200" dirty="0" smtClean="0"/>
              <a:t> </a:t>
            </a:r>
            <a:r>
              <a:rPr lang="en-US" sz="3200" dirty="0" err="1" smtClean="0"/>
              <a:t>kalit</a:t>
            </a:r>
            <a:r>
              <a:rPr lang="en-US" sz="3200" dirty="0" smtClean="0"/>
              <a:t> </a:t>
            </a:r>
            <a:r>
              <a:rPr lang="en-US" sz="3200" dirty="0" err="1" smtClean="0"/>
              <a:t>elementlarimizni</a:t>
            </a:r>
            <a:r>
              <a:rPr lang="en-US" sz="3200" dirty="0" smtClean="0"/>
              <a:t> </a:t>
            </a:r>
            <a:r>
              <a:rPr lang="en-US" sz="3200" dirty="0" err="1" smtClean="0"/>
              <a:t>alfabitdagi</a:t>
            </a:r>
            <a:r>
              <a:rPr lang="en-US" sz="3200" dirty="0" smtClean="0"/>
              <a:t> </a:t>
            </a:r>
            <a:r>
              <a:rPr lang="en-US" sz="3200" dirty="0" err="1" smtClean="0"/>
              <a:t>raqamlari</a:t>
            </a:r>
            <a:r>
              <a:rPr lang="en-US" sz="3200" dirty="0" smtClean="0"/>
              <a:t> </a:t>
            </a:r>
            <a:r>
              <a:rPr lang="en-US" sz="3200" dirty="0" err="1" smtClean="0"/>
              <a:t>orqali</a:t>
            </a:r>
            <a:r>
              <a:rPr lang="en-US" sz="3200" dirty="0" smtClean="0"/>
              <a:t> </a:t>
            </a:r>
            <a:r>
              <a:rPr lang="en-US" sz="3200" dirty="0" err="1" smtClean="0"/>
              <a:t>ifodalab</a:t>
            </a:r>
            <a:r>
              <a:rPr lang="en-US" sz="3200" dirty="0" smtClean="0"/>
              <a:t> </a:t>
            </a:r>
            <a:r>
              <a:rPr lang="en-US" sz="3200" dirty="0" err="1" smtClean="0"/>
              <a:t>olamiz</a:t>
            </a:r>
            <a:r>
              <a:rPr lang="en-US" sz="3200" dirty="0" smtClean="0"/>
              <a:t> </a:t>
            </a:r>
            <a:endParaRPr lang="ru-RU" sz="3200" dirty="0"/>
          </a:p>
        </p:txBody>
      </p:sp>
      <p:graphicFrame>
        <p:nvGraphicFramePr>
          <p:cNvPr id="10" name="Объект 9"/>
          <p:cNvGraphicFramePr>
            <a:graphicFrameLocks noGrp="1"/>
          </p:cNvGraphicFramePr>
          <p:nvPr>
            <p:ph idx="1"/>
            <p:extLst>
              <p:ext uri="{D42A27DB-BD31-4B8C-83A1-F6EECF244321}">
                <p14:modId xmlns:p14="http://schemas.microsoft.com/office/powerpoint/2010/main" val="4126636176"/>
              </p:ext>
            </p:extLst>
          </p:nvPr>
        </p:nvGraphicFramePr>
        <p:xfrm>
          <a:off x="0" y="2060575"/>
          <a:ext cx="8964490" cy="1737360"/>
        </p:xfrm>
        <a:graphic>
          <a:graphicData uri="http://schemas.openxmlformats.org/drawingml/2006/table">
            <a:tbl>
              <a:tblPr firstRow="1" bandRow="1">
                <a:tableStyleId>{5C22544A-7EE6-4342-B048-85BDC9FD1C3A}</a:tableStyleId>
              </a:tblPr>
              <a:tblGrid>
                <a:gridCol w="1475656"/>
                <a:gridCol w="648072"/>
                <a:gridCol w="792088"/>
                <a:gridCol w="669980"/>
                <a:gridCol w="896449"/>
                <a:gridCol w="896449"/>
                <a:gridCol w="896449"/>
                <a:gridCol w="896449"/>
                <a:gridCol w="896449"/>
                <a:gridCol w="896449"/>
              </a:tblGrid>
              <a:tr h="370840">
                <a:tc>
                  <a:txBody>
                    <a:bodyPr/>
                    <a:lstStyle/>
                    <a:p>
                      <a:r>
                        <a:rPr lang="en-US" sz="3200" dirty="0" err="1" smtClean="0"/>
                        <a:t>Nomer</a:t>
                      </a:r>
                      <a:r>
                        <a:rPr lang="en-US" sz="3200" dirty="0" smtClean="0"/>
                        <a:t> </a:t>
                      </a:r>
                      <a:endParaRPr lang="ru-RU" sz="3200" dirty="0"/>
                    </a:p>
                  </a:txBody>
                  <a:tcPr/>
                </a:tc>
                <a:tc>
                  <a:txBody>
                    <a:bodyPr/>
                    <a:lstStyle/>
                    <a:p>
                      <a:r>
                        <a:rPr lang="en-US" sz="3200" dirty="0" smtClean="0"/>
                        <a:t>1</a:t>
                      </a:r>
                      <a:endParaRPr lang="ru-RU" sz="3200" dirty="0"/>
                    </a:p>
                  </a:txBody>
                  <a:tcPr/>
                </a:tc>
                <a:tc>
                  <a:txBody>
                    <a:bodyPr/>
                    <a:lstStyle/>
                    <a:p>
                      <a:r>
                        <a:rPr lang="en-US" sz="3200" dirty="0" smtClean="0"/>
                        <a:t>2</a:t>
                      </a:r>
                      <a:endParaRPr lang="ru-RU" sz="3200" dirty="0"/>
                    </a:p>
                  </a:txBody>
                  <a:tcPr/>
                </a:tc>
                <a:tc>
                  <a:txBody>
                    <a:bodyPr/>
                    <a:lstStyle/>
                    <a:p>
                      <a:r>
                        <a:rPr lang="en-US" sz="3200" dirty="0" smtClean="0"/>
                        <a:t>3</a:t>
                      </a:r>
                      <a:endParaRPr lang="ru-RU" sz="3200" dirty="0"/>
                    </a:p>
                  </a:txBody>
                  <a:tcPr/>
                </a:tc>
                <a:tc>
                  <a:txBody>
                    <a:bodyPr/>
                    <a:lstStyle/>
                    <a:p>
                      <a:r>
                        <a:rPr lang="en-US" sz="3200" dirty="0" smtClean="0"/>
                        <a:t>4</a:t>
                      </a:r>
                      <a:endParaRPr lang="ru-RU" sz="3200" dirty="0"/>
                    </a:p>
                  </a:txBody>
                  <a:tcPr/>
                </a:tc>
                <a:tc>
                  <a:txBody>
                    <a:bodyPr/>
                    <a:lstStyle/>
                    <a:p>
                      <a:r>
                        <a:rPr lang="en-US" sz="3200" dirty="0" smtClean="0"/>
                        <a:t>5</a:t>
                      </a:r>
                      <a:endParaRPr lang="ru-RU" sz="3200" dirty="0"/>
                    </a:p>
                  </a:txBody>
                  <a:tcPr/>
                </a:tc>
                <a:tc>
                  <a:txBody>
                    <a:bodyPr/>
                    <a:lstStyle/>
                    <a:p>
                      <a:r>
                        <a:rPr lang="en-US" sz="3200" dirty="0" smtClean="0"/>
                        <a:t>6</a:t>
                      </a:r>
                      <a:endParaRPr lang="ru-RU" sz="3200" dirty="0"/>
                    </a:p>
                  </a:txBody>
                  <a:tcPr/>
                </a:tc>
                <a:tc>
                  <a:txBody>
                    <a:bodyPr/>
                    <a:lstStyle/>
                    <a:p>
                      <a:r>
                        <a:rPr lang="en-US" sz="3200" dirty="0" smtClean="0"/>
                        <a:t>7</a:t>
                      </a:r>
                      <a:endParaRPr lang="ru-RU" sz="3200" dirty="0"/>
                    </a:p>
                  </a:txBody>
                  <a:tcPr/>
                </a:tc>
                <a:tc>
                  <a:txBody>
                    <a:bodyPr/>
                    <a:lstStyle/>
                    <a:p>
                      <a:r>
                        <a:rPr lang="en-US" sz="3200" dirty="0" smtClean="0"/>
                        <a:t>8</a:t>
                      </a:r>
                      <a:endParaRPr lang="ru-RU" sz="3200" dirty="0"/>
                    </a:p>
                  </a:txBody>
                  <a:tcPr/>
                </a:tc>
                <a:tc>
                  <a:txBody>
                    <a:bodyPr/>
                    <a:lstStyle/>
                    <a:p>
                      <a:r>
                        <a:rPr lang="en-US" sz="3200" dirty="0" smtClean="0"/>
                        <a:t>9</a:t>
                      </a:r>
                      <a:endParaRPr lang="ru-RU" sz="3200" dirty="0"/>
                    </a:p>
                  </a:txBody>
                  <a:tcPr/>
                </a:tc>
              </a:tr>
              <a:tr h="370840">
                <a:tc>
                  <a:txBody>
                    <a:bodyPr/>
                    <a:lstStyle/>
                    <a:p>
                      <a:r>
                        <a:rPr lang="en-US" sz="3200" dirty="0" err="1" smtClean="0"/>
                        <a:t>Matn</a:t>
                      </a:r>
                      <a:r>
                        <a:rPr lang="en-US" sz="3200" dirty="0" smtClean="0"/>
                        <a:t> </a:t>
                      </a:r>
                      <a:endParaRPr lang="ru-RU" sz="3200" dirty="0"/>
                    </a:p>
                  </a:txBody>
                  <a:tcPr/>
                </a:tc>
                <a:tc>
                  <a:txBody>
                    <a:bodyPr/>
                    <a:lstStyle/>
                    <a:p>
                      <a:r>
                        <a:rPr lang="en-US" sz="3200" dirty="0" smtClean="0"/>
                        <a:t>9</a:t>
                      </a:r>
                      <a:endParaRPr lang="ru-RU" sz="3200" dirty="0"/>
                    </a:p>
                  </a:txBody>
                  <a:tcPr/>
                </a:tc>
                <a:tc>
                  <a:txBody>
                    <a:bodyPr/>
                    <a:lstStyle/>
                    <a:p>
                      <a:r>
                        <a:rPr lang="en-US" sz="3200" dirty="0" smtClean="0"/>
                        <a:t>40</a:t>
                      </a:r>
                      <a:endParaRPr lang="ru-RU" sz="3200" dirty="0"/>
                    </a:p>
                  </a:txBody>
                  <a:tcPr/>
                </a:tc>
                <a:tc>
                  <a:txBody>
                    <a:bodyPr/>
                    <a:lstStyle/>
                    <a:p>
                      <a:r>
                        <a:rPr lang="en-US" sz="3200" dirty="0" smtClean="0"/>
                        <a:t>32</a:t>
                      </a:r>
                      <a:endParaRPr lang="ru-RU" sz="3200" dirty="0"/>
                    </a:p>
                  </a:txBody>
                  <a:tcPr/>
                </a:tc>
                <a:tc>
                  <a:txBody>
                    <a:bodyPr/>
                    <a:lstStyle/>
                    <a:p>
                      <a:r>
                        <a:rPr lang="en-US" sz="3200" dirty="0" smtClean="0"/>
                        <a:t>41</a:t>
                      </a:r>
                      <a:endParaRPr lang="ru-RU" sz="3200" dirty="0"/>
                    </a:p>
                  </a:txBody>
                  <a:tcPr/>
                </a:tc>
                <a:tc>
                  <a:txBody>
                    <a:bodyPr/>
                    <a:lstStyle/>
                    <a:p>
                      <a:r>
                        <a:rPr lang="en-US" sz="3200" dirty="0" smtClean="0"/>
                        <a:t>44</a:t>
                      </a:r>
                      <a:endParaRPr lang="ru-RU" sz="3200" dirty="0"/>
                    </a:p>
                  </a:txBody>
                  <a:tcPr/>
                </a:tc>
                <a:tc>
                  <a:txBody>
                    <a:bodyPr/>
                    <a:lstStyle/>
                    <a:p>
                      <a:r>
                        <a:rPr lang="en-US" sz="3200" dirty="0" smtClean="0"/>
                        <a:t>39</a:t>
                      </a:r>
                      <a:endParaRPr lang="ru-RU" sz="3200" dirty="0"/>
                    </a:p>
                  </a:txBody>
                  <a:tcPr/>
                </a:tc>
                <a:tc>
                  <a:txBody>
                    <a:bodyPr/>
                    <a:lstStyle/>
                    <a:p>
                      <a:r>
                        <a:rPr lang="en-US" sz="3200" dirty="0" smtClean="0"/>
                        <a:t>27</a:t>
                      </a:r>
                      <a:endParaRPr lang="ru-RU" sz="3200" dirty="0"/>
                    </a:p>
                  </a:txBody>
                  <a:tcPr/>
                </a:tc>
                <a:tc>
                  <a:txBody>
                    <a:bodyPr/>
                    <a:lstStyle/>
                    <a:p>
                      <a:r>
                        <a:rPr lang="en-US" sz="3200" dirty="0" smtClean="0"/>
                        <a:t>46</a:t>
                      </a:r>
                      <a:endParaRPr lang="ru-RU" sz="3200" dirty="0"/>
                    </a:p>
                  </a:txBody>
                  <a:tcPr/>
                </a:tc>
                <a:tc>
                  <a:txBody>
                    <a:bodyPr/>
                    <a:lstStyle/>
                    <a:p>
                      <a:r>
                        <a:rPr lang="en-US" sz="3200" dirty="0" smtClean="0"/>
                        <a:t>35</a:t>
                      </a:r>
                      <a:endParaRPr lang="ru-RU" sz="3200" dirty="0"/>
                    </a:p>
                  </a:txBody>
                  <a:tcPr/>
                </a:tc>
              </a:tr>
              <a:tr h="370840">
                <a:tc>
                  <a:txBody>
                    <a:bodyPr/>
                    <a:lstStyle/>
                    <a:p>
                      <a:r>
                        <a:rPr lang="en-US" sz="3200" dirty="0" err="1" smtClean="0"/>
                        <a:t>Kalit</a:t>
                      </a:r>
                      <a:r>
                        <a:rPr lang="en-US" sz="3200" dirty="0" smtClean="0"/>
                        <a:t> </a:t>
                      </a:r>
                      <a:endParaRPr lang="ru-RU" sz="3200" dirty="0"/>
                    </a:p>
                  </a:txBody>
                  <a:tcPr/>
                </a:tc>
                <a:tc>
                  <a:txBody>
                    <a:bodyPr/>
                    <a:lstStyle/>
                    <a:p>
                      <a:r>
                        <a:rPr lang="en-US" sz="3200" dirty="0" smtClean="0"/>
                        <a:t>19</a:t>
                      </a:r>
                      <a:endParaRPr lang="ru-RU" sz="3200" dirty="0"/>
                    </a:p>
                  </a:txBody>
                  <a:tcPr/>
                </a:tc>
                <a:tc>
                  <a:txBody>
                    <a:bodyPr/>
                    <a:lstStyle/>
                    <a:p>
                      <a:r>
                        <a:rPr lang="en-US" sz="3200" dirty="0" smtClean="0"/>
                        <a:t>27</a:t>
                      </a:r>
                      <a:endParaRPr lang="ru-RU" sz="3200" dirty="0"/>
                    </a:p>
                  </a:txBody>
                  <a:tcPr/>
                </a:tc>
                <a:tc>
                  <a:txBody>
                    <a:bodyPr/>
                    <a:lstStyle/>
                    <a:p>
                      <a:r>
                        <a:rPr lang="en-US" sz="3200" dirty="0" smtClean="0"/>
                        <a:t>38</a:t>
                      </a:r>
                      <a:endParaRPr lang="ru-RU" sz="3200" dirty="0"/>
                    </a:p>
                  </a:txBody>
                  <a:tcPr/>
                </a:tc>
                <a:tc>
                  <a:txBody>
                    <a:bodyPr/>
                    <a:lstStyle/>
                    <a:p>
                      <a:r>
                        <a:rPr lang="en-US" sz="3200" dirty="0" smtClean="0"/>
                        <a:t>41</a:t>
                      </a:r>
                      <a:endParaRPr lang="ru-RU" sz="3200" dirty="0"/>
                    </a:p>
                  </a:txBody>
                  <a:tcPr/>
                </a:tc>
                <a:tc>
                  <a:txBody>
                    <a:bodyPr/>
                    <a:lstStyle/>
                    <a:p>
                      <a:r>
                        <a:rPr lang="en-US" sz="3200" dirty="0" smtClean="0"/>
                        <a:t>39</a:t>
                      </a:r>
                      <a:endParaRPr lang="ru-RU" sz="3200" dirty="0"/>
                    </a:p>
                  </a:txBody>
                  <a:tcPr/>
                </a:tc>
                <a:tc>
                  <a:txBody>
                    <a:bodyPr/>
                    <a:lstStyle/>
                    <a:p>
                      <a:r>
                        <a:rPr lang="en-US" sz="3200" dirty="0" smtClean="0"/>
                        <a:t>19</a:t>
                      </a:r>
                      <a:endParaRPr lang="ru-RU" sz="3200" dirty="0"/>
                    </a:p>
                  </a:txBody>
                  <a:tcPr/>
                </a:tc>
                <a:tc>
                  <a:txBody>
                    <a:bodyPr/>
                    <a:lstStyle/>
                    <a:p>
                      <a:r>
                        <a:rPr lang="en-US" sz="3200" dirty="0" smtClean="0"/>
                        <a:t>27</a:t>
                      </a:r>
                      <a:endParaRPr lang="ru-RU" sz="3200" dirty="0"/>
                    </a:p>
                  </a:txBody>
                  <a:tcPr/>
                </a:tc>
                <a:tc>
                  <a:txBody>
                    <a:bodyPr/>
                    <a:lstStyle/>
                    <a:p>
                      <a:r>
                        <a:rPr lang="en-US" sz="3200" dirty="0" smtClean="0"/>
                        <a:t>38</a:t>
                      </a:r>
                      <a:endParaRPr lang="ru-RU" sz="3200" dirty="0"/>
                    </a:p>
                  </a:txBody>
                  <a:tcPr/>
                </a:tc>
                <a:tc>
                  <a:txBody>
                    <a:bodyPr/>
                    <a:lstStyle/>
                    <a:p>
                      <a:r>
                        <a:rPr lang="en-US" sz="3200" dirty="0" smtClean="0"/>
                        <a:t>41</a:t>
                      </a:r>
                      <a:endParaRPr lang="ru-RU" sz="3200" dirty="0"/>
                    </a:p>
                  </a:txBody>
                  <a:tcPr/>
                </a:tc>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3861825453"/>
              </p:ext>
            </p:extLst>
          </p:nvPr>
        </p:nvGraphicFramePr>
        <p:xfrm>
          <a:off x="22840" y="4149080"/>
          <a:ext cx="4064000" cy="173736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sz="3200" dirty="0" err="1" smtClean="0"/>
                        <a:t>Nomer</a:t>
                      </a:r>
                      <a:r>
                        <a:rPr lang="en-US" sz="3200" dirty="0" smtClean="0"/>
                        <a:t> </a:t>
                      </a:r>
                      <a:endParaRPr lang="ru-RU" sz="3200" dirty="0"/>
                    </a:p>
                  </a:txBody>
                  <a:tcPr/>
                </a:tc>
                <a:tc>
                  <a:txBody>
                    <a:bodyPr/>
                    <a:lstStyle/>
                    <a:p>
                      <a:r>
                        <a:rPr lang="en-US" sz="3200" dirty="0" smtClean="0"/>
                        <a:t>10</a:t>
                      </a:r>
                      <a:endParaRPr lang="ru-RU" sz="3200" dirty="0"/>
                    </a:p>
                  </a:txBody>
                  <a:tcPr/>
                </a:tc>
              </a:tr>
              <a:tr h="370840">
                <a:tc>
                  <a:txBody>
                    <a:bodyPr/>
                    <a:lstStyle/>
                    <a:p>
                      <a:r>
                        <a:rPr lang="en-US" sz="3200" dirty="0" err="1" smtClean="0"/>
                        <a:t>Matn</a:t>
                      </a:r>
                      <a:r>
                        <a:rPr lang="en-US" sz="3200" dirty="0" smtClean="0"/>
                        <a:t> </a:t>
                      </a:r>
                      <a:endParaRPr lang="ru-RU" sz="3200" dirty="0"/>
                    </a:p>
                  </a:txBody>
                  <a:tcPr/>
                </a:tc>
                <a:tc>
                  <a:txBody>
                    <a:bodyPr/>
                    <a:lstStyle/>
                    <a:p>
                      <a:r>
                        <a:rPr lang="en-US" sz="3200" dirty="0" smtClean="0"/>
                        <a:t>37</a:t>
                      </a:r>
                      <a:endParaRPr lang="ru-RU" sz="3200" dirty="0"/>
                    </a:p>
                  </a:txBody>
                  <a:tcPr/>
                </a:tc>
              </a:tr>
              <a:tr h="370840">
                <a:tc>
                  <a:txBody>
                    <a:bodyPr/>
                    <a:lstStyle/>
                    <a:p>
                      <a:r>
                        <a:rPr lang="en-US" sz="3200" dirty="0" err="1" smtClean="0"/>
                        <a:t>Kalit</a:t>
                      </a:r>
                      <a:endParaRPr lang="en-US" sz="3200" dirty="0" smtClean="0"/>
                    </a:p>
                  </a:txBody>
                  <a:tcPr/>
                </a:tc>
                <a:tc>
                  <a:txBody>
                    <a:bodyPr/>
                    <a:lstStyle/>
                    <a:p>
                      <a:r>
                        <a:rPr lang="en-US" sz="3200" dirty="0" smtClean="0"/>
                        <a:t>39</a:t>
                      </a:r>
                      <a:endParaRPr lang="ru-RU" sz="3200" dirty="0"/>
                    </a:p>
                  </a:txBody>
                  <a:tcPr/>
                </a:tc>
              </a:tr>
            </a:tbl>
          </a:graphicData>
        </a:graphic>
      </p:graphicFrame>
    </p:spTree>
    <p:extLst>
      <p:ext uri="{BB962C8B-B14F-4D97-AF65-F5344CB8AC3E}">
        <p14:creationId xmlns:p14="http://schemas.microsoft.com/office/powerpoint/2010/main" val="4002506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solidFill>
                  <a:schemeClr val="bg1"/>
                </a:solidFill>
              </a:rPr>
              <a:t>Ana </a:t>
            </a:r>
            <a:r>
              <a:rPr lang="en-US" sz="3200" dirty="0" err="1" smtClean="0">
                <a:solidFill>
                  <a:schemeClr val="bg1"/>
                </a:solidFill>
              </a:rPr>
              <a:t>endi</a:t>
            </a:r>
            <a:r>
              <a:rPr lang="en-US" sz="3200" dirty="0" smtClean="0">
                <a:solidFill>
                  <a:schemeClr val="bg1"/>
                </a:solidFill>
              </a:rPr>
              <a:t> </a:t>
            </a:r>
            <a:r>
              <a:rPr lang="en-US" sz="3200" dirty="0" err="1" smtClean="0">
                <a:solidFill>
                  <a:schemeClr val="bg1"/>
                </a:solidFill>
              </a:rPr>
              <a:t>bizning</a:t>
            </a:r>
            <a:r>
              <a:rPr lang="en-US" sz="3200" dirty="0" smtClean="0">
                <a:solidFill>
                  <a:schemeClr val="bg1"/>
                </a:solidFill>
              </a:rPr>
              <a:t> </a:t>
            </a:r>
            <a:r>
              <a:rPr lang="en-US" sz="3200" dirty="0" err="1" smtClean="0">
                <a:solidFill>
                  <a:schemeClr val="bg1"/>
                </a:solidFill>
              </a:rPr>
              <a:t>matinimiz</a:t>
            </a:r>
            <a:r>
              <a:rPr lang="en-US" sz="3200" dirty="0" smtClean="0">
                <a:solidFill>
                  <a:schemeClr val="bg1"/>
                </a:solidFill>
              </a:rPr>
              <a:t> </a:t>
            </a:r>
            <a:r>
              <a:rPr lang="en-US" sz="3200" dirty="0" err="1" smtClean="0">
                <a:solidFill>
                  <a:schemeClr val="bg1"/>
                </a:solidFill>
              </a:rPr>
              <a:t>shifirlanib</a:t>
            </a:r>
            <a:r>
              <a:rPr lang="en-US" sz="3200" dirty="0" smtClean="0">
                <a:solidFill>
                  <a:schemeClr val="bg1"/>
                </a:solidFill>
              </a:rPr>
              <a:t> </a:t>
            </a:r>
            <a:r>
              <a:rPr lang="en-US" sz="3200" dirty="0" err="1" smtClean="0">
                <a:solidFill>
                  <a:schemeClr val="bg1"/>
                </a:solidFill>
              </a:rPr>
              <a:t>bo’ldi</a:t>
            </a:r>
            <a:r>
              <a:rPr lang="en-US" sz="3200" dirty="0" smtClean="0">
                <a:solidFill>
                  <a:schemeClr val="bg1"/>
                </a:solidFill>
              </a:rPr>
              <a:t> </a:t>
            </a:r>
            <a:endParaRPr lang="ru-RU" sz="3200" dirty="0">
              <a:solidFill>
                <a:schemeClr val="bg1"/>
              </a:solidFill>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3988245490"/>
              </p:ext>
            </p:extLst>
          </p:nvPr>
        </p:nvGraphicFramePr>
        <p:xfrm>
          <a:off x="0" y="1600200"/>
          <a:ext cx="9144000" cy="1737360"/>
        </p:xfrm>
        <a:graphic>
          <a:graphicData uri="http://schemas.openxmlformats.org/drawingml/2006/table">
            <a:tbl>
              <a:tblPr firstRow="1" bandRow="1">
                <a:tableStyleId>{5C22544A-7EE6-4342-B048-85BDC9FD1C3A}</a:tableStyleId>
              </a:tblPr>
              <a:tblGrid>
                <a:gridCol w="1475656"/>
                <a:gridCol w="864096"/>
                <a:gridCol w="792088"/>
                <a:gridCol w="864096"/>
                <a:gridCol w="864096"/>
                <a:gridCol w="1008112"/>
                <a:gridCol w="936104"/>
                <a:gridCol w="792088"/>
                <a:gridCol w="864096"/>
                <a:gridCol w="683568"/>
              </a:tblGrid>
              <a:tr h="370840">
                <a:tc>
                  <a:txBody>
                    <a:bodyPr/>
                    <a:lstStyle/>
                    <a:p>
                      <a:r>
                        <a:rPr lang="en-US" sz="3200" dirty="0" err="1" smtClean="0"/>
                        <a:t>Nomer</a:t>
                      </a:r>
                      <a:endParaRPr lang="ru-RU" sz="3200" dirty="0"/>
                    </a:p>
                  </a:txBody>
                  <a:tcPr/>
                </a:tc>
                <a:tc>
                  <a:txBody>
                    <a:bodyPr/>
                    <a:lstStyle/>
                    <a:p>
                      <a:r>
                        <a:rPr lang="en-US" sz="3200" dirty="0" smtClean="0"/>
                        <a:t>1</a:t>
                      </a:r>
                      <a:endParaRPr lang="ru-RU" sz="3200" dirty="0"/>
                    </a:p>
                  </a:txBody>
                  <a:tcPr/>
                </a:tc>
                <a:tc>
                  <a:txBody>
                    <a:bodyPr/>
                    <a:lstStyle/>
                    <a:p>
                      <a:r>
                        <a:rPr lang="en-US" sz="3200" dirty="0" smtClean="0"/>
                        <a:t>2</a:t>
                      </a:r>
                      <a:endParaRPr lang="ru-RU" sz="3200" dirty="0"/>
                    </a:p>
                  </a:txBody>
                  <a:tcPr/>
                </a:tc>
                <a:tc>
                  <a:txBody>
                    <a:bodyPr/>
                    <a:lstStyle/>
                    <a:p>
                      <a:r>
                        <a:rPr lang="en-US" sz="3200" dirty="0" smtClean="0"/>
                        <a:t>3</a:t>
                      </a:r>
                      <a:endParaRPr lang="ru-RU" sz="3200" dirty="0"/>
                    </a:p>
                  </a:txBody>
                  <a:tcPr/>
                </a:tc>
                <a:tc>
                  <a:txBody>
                    <a:bodyPr/>
                    <a:lstStyle/>
                    <a:p>
                      <a:r>
                        <a:rPr lang="en-US" sz="3200" dirty="0" smtClean="0"/>
                        <a:t>4</a:t>
                      </a:r>
                      <a:endParaRPr lang="ru-RU" sz="3200" dirty="0"/>
                    </a:p>
                  </a:txBody>
                  <a:tcPr/>
                </a:tc>
                <a:tc>
                  <a:txBody>
                    <a:bodyPr/>
                    <a:lstStyle/>
                    <a:p>
                      <a:r>
                        <a:rPr lang="en-US" sz="3200" dirty="0" smtClean="0"/>
                        <a:t>5</a:t>
                      </a:r>
                      <a:endParaRPr lang="ru-RU" sz="3200" dirty="0"/>
                    </a:p>
                  </a:txBody>
                  <a:tcPr/>
                </a:tc>
                <a:tc>
                  <a:txBody>
                    <a:bodyPr/>
                    <a:lstStyle/>
                    <a:p>
                      <a:r>
                        <a:rPr lang="en-US" sz="3200" dirty="0" smtClean="0"/>
                        <a:t>6</a:t>
                      </a:r>
                      <a:endParaRPr lang="ru-RU" sz="3200" dirty="0"/>
                    </a:p>
                  </a:txBody>
                  <a:tcPr/>
                </a:tc>
                <a:tc>
                  <a:txBody>
                    <a:bodyPr/>
                    <a:lstStyle/>
                    <a:p>
                      <a:r>
                        <a:rPr lang="en-US" sz="3200" dirty="0" smtClean="0"/>
                        <a:t>7</a:t>
                      </a:r>
                      <a:endParaRPr lang="ru-RU" sz="3200" dirty="0"/>
                    </a:p>
                  </a:txBody>
                  <a:tcPr/>
                </a:tc>
                <a:tc>
                  <a:txBody>
                    <a:bodyPr/>
                    <a:lstStyle/>
                    <a:p>
                      <a:r>
                        <a:rPr lang="en-US" sz="3200" dirty="0" smtClean="0"/>
                        <a:t>8</a:t>
                      </a:r>
                      <a:endParaRPr lang="ru-RU" sz="3200" dirty="0"/>
                    </a:p>
                  </a:txBody>
                  <a:tcPr/>
                </a:tc>
                <a:tc>
                  <a:txBody>
                    <a:bodyPr/>
                    <a:lstStyle/>
                    <a:p>
                      <a:r>
                        <a:rPr lang="en-US" sz="3200" dirty="0" smtClean="0"/>
                        <a:t>9</a:t>
                      </a:r>
                      <a:endParaRPr lang="ru-RU" sz="3200" dirty="0"/>
                    </a:p>
                  </a:txBody>
                  <a:tcPr/>
                </a:tc>
              </a:tr>
              <a:tr h="370840">
                <a:tc>
                  <a:txBody>
                    <a:bodyPr/>
                    <a:lstStyle/>
                    <a:p>
                      <a:r>
                        <a:rPr lang="en-US" sz="3200" dirty="0" err="1" smtClean="0"/>
                        <a:t>Shifir</a:t>
                      </a:r>
                      <a:endParaRPr lang="ru-RU" sz="3200" dirty="0"/>
                    </a:p>
                  </a:txBody>
                  <a:tcPr/>
                </a:tc>
                <a:tc>
                  <a:txBody>
                    <a:bodyPr/>
                    <a:lstStyle/>
                    <a:p>
                      <a:r>
                        <a:rPr lang="en-US" sz="3200" dirty="0" smtClean="0"/>
                        <a:t>28</a:t>
                      </a:r>
                      <a:endParaRPr lang="ru-RU" sz="3200" dirty="0"/>
                    </a:p>
                  </a:txBody>
                  <a:tcPr/>
                </a:tc>
                <a:tc>
                  <a:txBody>
                    <a:bodyPr/>
                    <a:lstStyle/>
                    <a:p>
                      <a:r>
                        <a:rPr lang="en-US" sz="3200" dirty="0" smtClean="0"/>
                        <a:t>15</a:t>
                      </a:r>
                      <a:endParaRPr lang="ru-RU" sz="3200" dirty="0"/>
                    </a:p>
                  </a:txBody>
                  <a:tcPr/>
                </a:tc>
                <a:tc>
                  <a:txBody>
                    <a:bodyPr/>
                    <a:lstStyle/>
                    <a:p>
                      <a:r>
                        <a:rPr lang="en-US" sz="3200" dirty="0" smtClean="0"/>
                        <a:t>18</a:t>
                      </a:r>
                      <a:endParaRPr lang="ru-RU" sz="3200" dirty="0"/>
                    </a:p>
                  </a:txBody>
                  <a:tcPr/>
                </a:tc>
                <a:tc>
                  <a:txBody>
                    <a:bodyPr/>
                    <a:lstStyle/>
                    <a:p>
                      <a:r>
                        <a:rPr lang="en-US" sz="3200" dirty="0" smtClean="0"/>
                        <a:t>30</a:t>
                      </a:r>
                      <a:endParaRPr lang="ru-RU" sz="3200" dirty="0"/>
                    </a:p>
                  </a:txBody>
                  <a:tcPr/>
                </a:tc>
                <a:tc>
                  <a:txBody>
                    <a:bodyPr/>
                    <a:lstStyle/>
                    <a:p>
                      <a:r>
                        <a:rPr lang="en-US" sz="3200" dirty="0" smtClean="0"/>
                        <a:t>31</a:t>
                      </a:r>
                      <a:endParaRPr lang="ru-RU" sz="3200" dirty="0"/>
                    </a:p>
                  </a:txBody>
                  <a:tcPr/>
                </a:tc>
                <a:tc>
                  <a:txBody>
                    <a:bodyPr/>
                    <a:lstStyle/>
                    <a:p>
                      <a:r>
                        <a:rPr lang="en-US" sz="3200" dirty="0" smtClean="0"/>
                        <a:t>6</a:t>
                      </a:r>
                      <a:endParaRPr lang="ru-RU" sz="3200" dirty="0"/>
                    </a:p>
                  </a:txBody>
                  <a:tcPr/>
                </a:tc>
                <a:tc>
                  <a:txBody>
                    <a:bodyPr/>
                    <a:lstStyle/>
                    <a:p>
                      <a:r>
                        <a:rPr lang="en-US" sz="3200" dirty="0" smtClean="0"/>
                        <a:t>2</a:t>
                      </a:r>
                      <a:endParaRPr lang="ru-RU" sz="3200" dirty="0"/>
                    </a:p>
                  </a:txBody>
                  <a:tcPr/>
                </a:tc>
                <a:tc>
                  <a:txBody>
                    <a:bodyPr/>
                    <a:lstStyle/>
                    <a:p>
                      <a:r>
                        <a:rPr lang="en-US" sz="3200" dirty="0" smtClean="0"/>
                        <a:t>32</a:t>
                      </a:r>
                      <a:endParaRPr lang="ru-RU" sz="3200" dirty="0"/>
                    </a:p>
                  </a:txBody>
                  <a:tcPr/>
                </a:tc>
                <a:tc>
                  <a:txBody>
                    <a:bodyPr/>
                    <a:lstStyle/>
                    <a:p>
                      <a:r>
                        <a:rPr lang="en-US" sz="3200" dirty="0" smtClean="0"/>
                        <a:t>24</a:t>
                      </a:r>
                      <a:endParaRPr lang="ru-RU" sz="3200" dirty="0"/>
                    </a:p>
                  </a:txBody>
                  <a:tcPr/>
                </a:tc>
              </a:tr>
              <a:tr h="370840">
                <a:tc>
                  <a:txBody>
                    <a:bodyPr/>
                    <a:lstStyle/>
                    <a:p>
                      <a:r>
                        <a:rPr lang="en-US" sz="3200" dirty="0" err="1" smtClean="0"/>
                        <a:t>Kalit</a:t>
                      </a:r>
                      <a:endParaRPr lang="ru-RU" sz="3200" dirty="0"/>
                    </a:p>
                  </a:txBody>
                  <a:tcPr/>
                </a:tc>
                <a:tc>
                  <a:txBody>
                    <a:bodyPr/>
                    <a:lstStyle/>
                    <a:p>
                      <a:r>
                        <a:rPr lang="en-US" sz="3200" dirty="0" smtClean="0"/>
                        <a:t>b</a:t>
                      </a:r>
                      <a:endParaRPr lang="ru-RU" sz="3200" dirty="0"/>
                    </a:p>
                  </a:txBody>
                  <a:tcPr/>
                </a:tc>
                <a:tc>
                  <a:txBody>
                    <a:bodyPr/>
                    <a:lstStyle/>
                    <a:p>
                      <a:r>
                        <a:rPr lang="en-US" sz="3200" dirty="0" smtClean="0"/>
                        <a:t>O</a:t>
                      </a:r>
                      <a:endParaRPr lang="ru-RU" sz="3200" dirty="0"/>
                    </a:p>
                  </a:txBody>
                  <a:tcPr/>
                </a:tc>
                <a:tc>
                  <a:txBody>
                    <a:bodyPr/>
                    <a:lstStyle/>
                    <a:p>
                      <a:r>
                        <a:rPr lang="en-US" sz="3200" dirty="0" smtClean="0"/>
                        <a:t>R</a:t>
                      </a:r>
                      <a:endParaRPr lang="ru-RU" sz="3200" dirty="0"/>
                    </a:p>
                  </a:txBody>
                  <a:tcPr/>
                </a:tc>
                <a:tc>
                  <a:txBody>
                    <a:bodyPr/>
                    <a:lstStyle/>
                    <a:p>
                      <a:r>
                        <a:rPr lang="en-US" sz="3200" dirty="0" smtClean="0"/>
                        <a:t>d</a:t>
                      </a:r>
                      <a:endParaRPr lang="ru-RU" sz="3200" dirty="0"/>
                    </a:p>
                  </a:txBody>
                  <a:tcPr/>
                </a:tc>
                <a:tc>
                  <a:txBody>
                    <a:bodyPr/>
                    <a:lstStyle/>
                    <a:p>
                      <a:r>
                        <a:rPr lang="en-US" sz="3200" dirty="0" smtClean="0"/>
                        <a:t>e</a:t>
                      </a:r>
                      <a:endParaRPr lang="ru-RU" sz="3200" dirty="0"/>
                    </a:p>
                  </a:txBody>
                  <a:tcPr/>
                </a:tc>
                <a:tc>
                  <a:txBody>
                    <a:bodyPr/>
                    <a:lstStyle/>
                    <a:p>
                      <a:r>
                        <a:rPr lang="en-US" sz="3200" dirty="0" smtClean="0"/>
                        <a:t>F</a:t>
                      </a:r>
                      <a:endParaRPr lang="ru-RU" sz="3200" dirty="0"/>
                    </a:p>
                  </a:txBody>
                  <a:tcPr/>
                </a:tc>
                <a:tc>
                  <a:txBody>
                    <a:bodyPr/>
                    <a:lstStyle/>
                    <a:p>
                      <a:r>
                        <a:rPr lang="en-US" sz="3200" dirty="0" smtClean="0"/>
                        <a:t>B</a:t>
                      </a:r>
                      <a:endParaRPr lang="ru-RU" sz="3200" dirty="0"/>
                    </a:p>
                  </a:txBody>
                  <a:tcPr/>
                </a:tc>
                <a:tc>
                  <a:txBody>
                    <a:bodyPr/>
                    <a:lstStyle/>
                    <a:p>
                      <a:r>
                        <a:rPr lang="en-US" sz="3200" dirty="0" smtClean="0"/>
                        <a:t>f</a:t>
                      </a:r>
                      <a:endParaRPr lang="ru-RU" sz="3200" dirty="0"/>
                    </a:p>
                  </a:txBody>
                  <a:tcPr/>
                </a:tc>
                <a:tc>
                  <a:txBody>
                    <a:bodyPr/>
                    <a:lstStyle/>
                    <a:p>
                      <a:r>
                        <a:rPr lang="en-US" sz="3200" dirty="0" smtClean="0"/>
                        <a:t>x</a:t>
                      </a:r>
                      <a:endParaRPr lang="ru-RU" sz="3200" dirty="0"/>
                    </a:p>
                  </a:txBody>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849939650"/>
              </p:ext>
            </p:extLst>
          </p:nvPr>
        </p:nvGraphicFramePr>
        <p:xfrm>
          <a:off x="107504" y="3645024"/>
          <a:ext cx="4064000" cy="173736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sz="3200" dirty="0" err="1" smtClean="0"/>
                        <a:t>Nomer</a:t>
                      </a:r>
                      <a:endParaRPr lang="ru-RU" sz="3200" dirty="0"/>
                    </a:p>
                  </a:txBody>
                  <a:tcPr/>
                </a:tc>
                <a:tc>
                  <a:txBody>
                    <a:bodyPr/>
                    <a:lstStyle/>
                    <a:p>
                      <a:r>
                        <a:rPr lang="en-US" sz="3200" dirty="0" smtClean="0"/>
                        <a:t>10</a:t>
                      </a:r>
                      <a:endParaRPr lang="ru-RU" sz="3200" dirty="0"/>
                    </a:p>
                  </a:txBody>
                  <a:tcPr/>
                </a:tc>
              </a:tr>
              <a:tr h="370840">
                <a:tc>
                  <a:txBody>
                    <a:bodyPr/>
                    <a:lstStyle/>
                    <a:p>
                      <a:r>
                        <a:rPr lang="en-US" sz="3200" dirty="0" err="1" smtClean="0"/>
                        <a:t>Shifir</a:t>
                      </a:r>
                      <a:r>
                        <a:rPr lang="en-US" sz="3200" dirty="0" smtClean="0"/>
                        <a:t> </a:t>
                      </a:r>
                      <a:endParaRPr lang="ru-RU" sz="3200" dirty="0"/>
                    </a:p>
                  </a:txBody>
                  <a:tcPr/>
                </a:tc>
                <a:tc>
                  <a:txBody>
                    <a:bodyPr/>
                    <a:lstStyle/>
                    <a:p>
                      <a:r>
                        <a:rPr lang="en-US" sz="3200" dirty="0" smtClean="0"/>
                        <a:t>24</a:t>
                      </a:r>
                      <a:endParaRPr lang="ru-RU" sz="3200" dirty="0"/>
                    </a:p>
                  </a:txBody>
                  <a:tcPr/>
                </a:tc>
              </a:tr>
              <a:tr h="370840">
                <a:tc>
                  <a:txBody>
                    <a:bodyPr/>
                    <a:lstStyle/>
                    <a:p>
                      <a:r>
                        <a:rPr lang="en-US" sz="3200" dirty="0" err="1" smtClean="0"/>
                        <a:t>Kalit</a:t>
                      </a:r>
                      <a:r>
                        <a:rPr lang="en-US" sz="3200" dirty="0" smtClean="0"/>
                        <a:t> </a:t>
                      </a:r>
                      <a:endParaRPr lang="ru-RU" sz="3200" dirty="0"/>
                    </a:p>
                  </a:txBody>
                  <a:tcPr/>
                </a:tc>
                <a:tc>
                  <a:txBody>
                    <a:bodyPr/>
                    <a:lstStyle/>
                    <a:p>
                      <a:r>
                        <a:rPr lang="en-US" sz="3200" dirty="0" smtClean="0"/>
                        <a:t>x</a:t>
                      </a:r>
                      <a:endParaRPr lang="ru-RU" sz="3200" dirty="0"/>
                    </a:p>
                  </a:txBody>
                  <a:tcPr/>
                </a:tc>
              </a:tr>
            </a:tbl>
          </a:graphicData>
        </a:graphic>
      </p:graphicFrame>
    </p:spTree>
    <p:extLst>
      <p:ext uri="{BB962C8B-B14F-4D97-AF65-F5344CB8AC3E}">
        <p14:creationId xmlns:p14="http://schemas.microsoft.com/office/powerpoint/2010/main" val="3709362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306066882"/>
              </p:ext>
            </p:extLst>
          </p:nvPr>
        </p:nvGraphicFramePr>
        <p:xfrm>
          <a:off x="0" y="28912"/>
          <a:ext cx="8820472" cy="7225288"/>
        </p:xfrm>
        <a:graphic>
          <a:graphicData uri="http://schemas.openxmlformats.org/drawingml/2006/table">
            <a:tbl>
              <a:tblPr firstRow="1" bandRow="1">
                <a:tableStyleId>{5C22544A-7EE6-4342-B048-85BDC9FD1C3A}</a:tableStyleId>
              </a:tblPr>
              <a:tblGrid>
                <a:gridCol w="589922"/>
                <a:gridCol w="1041904"/>
                <a:gridCol w="694603"/>
                <a:gridCol w="1041904"/>
                <a:gridCol w="625142"/>
                <a:gridCol w="1180824"/>
                <a:gridCol w="625142"/>
                <a:gridCol w="1111364"/>
                <a:gridCol w="625142"/>
                <a:gridCol w="1284525"/>
              </a:tblGrid>
              <a:tr h="623455">
                <a:tc>
                  <a:txBody>
                    <a:bodyPr/>
                    <a:lstStyle/>
                    <a:p>
                      <a:r>
                        <a:rPr lang="en-US" sz="2800" dirty="0" smtClean="0"/>
                        <a:t>N</a:t>
                      </a:r>
                      <a:r>
                        <a:rPr lang="en-US" sz="2800" baseline="0" dirty="0" smtClean="0"/>
                        <a:t> </a:t>
                      </a:r>
                      <a:endParaRPr lang="ru-RU" sz="2800" dirty="0"/>
                    </a:p>
                  </a:txBody>
                  <a:tcPr/>
                </a:tc>
                <a:tc>
                  <a:txBody>
                    <a:bodyPr/>
                    <a:lstStyle/>
                    <a:p>
                      <a:r>
                        <a:rPr lang="en-US" sz="2800" dirty="0" err="1" smtClean="0"/>
                        <a:t>Matn</a:t>
                      </a:r>
                      <a:r>
                        <a:rPr lang="en-US" sz="2800" dirty="0" smtClean="0"/>
                        <a:t> </a:t>
                      </a:r>
                      <a:endParaRPr lang="ru-RU" sz="2800" dirty="0"/>
                    </a:p>
                  </a:txBody>
                  <a:tcPr/>
                </a:tc>
                <a:tc>
                  <a:txBody>
                    <a:bodyPr/>
                    <a:lstStyle/>
                    <a:p>
                      <a:r>
                        <a:rPr lang="en-US" sz="2800" dirty="0" smtClean="0"/>
                        <a:t>+ </a:t>
                      </a:r>
                      <a:endParaRPr lang="ru-RU" sz="2800" dirty="0"/>
                    </a:p>
                  </a:txBody>
                  <a:tcPr/>
                </a:tc>
                <a:tc>
                  <a:txBody>
                    <a:bodyPr/>
                    <a:lstStyle/>
                    <a:p>
                      <a:r>
                        <a:rPr lang="en-US" sz="2800" dirty="0" err="1" smtClean="0"/>
                        <a:t>Kalit</a:t>
                      </a:r>
                      <a:endParaRPr lang="ru-RU" sz="2800" dirty="0"/>
                    </a:p>
                  </a:txBody>
                  <a:tcPr/>
                </a:tc>
                <a:tc>
                  <a:txBody>
                    <a:bodyPr/>
                    <a:lstStyle/>
                    <a:p>
                      <a:r>
                        <a:rPr lang="en-US" sz="2800" dirty="0" smtClean="0"/>
                        <a:t>=&gt;</a:t>
                      </a:r>
                      <a:endParaRPr lang="ru-RU" sz="2800" dirty="0"/>
                    </a:p>
                  </a:txBody>
                  <a:tcPr/>
                </a:tc>
                <a:tc>
                  <a:txBody>
                    <a:bodyPr/>
                    <a:lstStyle/>
                    <a:p>
                      <a:r>
                        <a:rPr lang="en-US" sz="2800" dirty="0" err="1" smtClean="0"/>
                        <a:t>Matn</a:t>
                      </a:r>
                      <a:r>
                        <a:rPr lang="en-US" sz="2800" baseline="0" dirty="0" smtClean="0"/>
                        <a:t> </a:t>
                      </a:r>
                      <a:endParaRPr lang="ru-RU" sz="2800" dirty="0"/>
                    </a:p>
                  </a:txBody>
                  <a:tcPr/>
                </a:tc>
                <a:tc>
                  <a:txBody>
                    <a:bodyPr/>
                    <a:lstStyle/>
                    <a:p>
                      <a:r>
                        <a:rPr lang="en-US" sz="2800" dirty="0" smtClean="0"/>
                        <a:t>+</a:t>
                      </a:r>
                      <a:endParaRPr lang="ru-RU" sz="2800" dirty="0"/>
                    </a:p>
                  </a:txBody>
                  <a:tcPr/>
                </a:tc>
                <a:tc>
                  <a:txBody>
                    <a:bodyPr/>
                    <a:lstStyle/>
                    <a:p>
                      <a:r>
                        <a:rPr lang="en-US" sz="2800" dirty="0" err="1" smtClean="0"/>
                        <a:t>Kalit</a:t>
                      </a:r>
                      <a:r>
                        <a:rPr lang="en-US" sz="2800" dirty="0" smtClean="0"/>
                        <a:t> </a:t>
                      </a:r>
                      <a:endParaRPr lang="ru-RU" sz="2800" dirty="0"/>
                    </a:p>
                  </a:txBody>
                  <a:tcPr/>
                </a:tc>
                <a:tc>
                  <a:txBody>
                    <a:bodyPr/>
                    <a:lstStyle/>
                    <a:p>
                      <a:r>
                        <a:rPr lang="en-US" sz="2800" dirty="0" smtClean="0"/>
                        <a:t>=&gt;</a:t>
                      </a:r>
                      <a:endParaRPr lang="ru-RU" sz="2800" dirty="0"/>
                    </a:p>
                  </a:txBody>
                  <a:tcPr/>
                </a:tc>
                <a:tc>
                  <a:txBody>
                    <a:bodyPr/>
                    <a:lstStyle/>
                    <a:p>
                      <a:r>
                        <a:rPr lang="en-US" sz="2800" dirty="0" err="1" smtClean="0"/>
                        <a:t>Natija</a:t>
                      </a:r>
                      <a:r>
                        <a:rPr lang="en-US" sz="2800" dirty="0" smtClean="0"/>
                        <a:t> </a:t>
                      </a:r>
                      <a:endParaRPr lang="ru-RU" sz="2800" dirty="0"/>
                    </a:p>
                  </a:txBody>
                  <a:tcPr/>
                </a:tc>
              </a:tr>
              <a:tr h="623455">
                <a:tc>
                  <a:txBody>
                    <a:bodyPr/>
                    <a:lstStyle/>
                    <a:p>
                      <a:r>
                        <a:rPr lang="en-US" sz="2800" dirty="0" smtClean="0"/>
                        <a:t>1</a:t>
                      </a:r>
                      <a:endParaRPr lang="ru-RU" sz="2800" dirty="0"/>
                    </a:p>
                  </a:txBody>
                  <a:tcPr/>
                </a:tc>
                <a:tc>
                  <a:txBody>
                    <a:bodyPr/>
                    <a:lstStyle/>
                    <a:p>
                      <a:r>
                        <a:rPr lang="en-US" sz="2800" dirty="0" smtClean="0"/>
                        <a:t>I</a:t>
                      </a:r>
                      <a:endParaRPr lang="ru-RU" sz="2800" dirty="0"/>
                    </a:p>
                  </a:txBody>
                  <a:tcPr/>
                </a:tc>
                <a:tc>
                  <a:txBody>
                    <a:bodyPr/>
                    <a:lstStyle/>
                    <a:p>
                      <a:r>
                        <a:rPr lang="en-US" sz="2800" dirty="0" smtClean="0"/>
                        <a:t>+</a:t>
                      </a:r>
                      <a:endParaRPr lang="ru-RU" sz="2800" dirty="0"/>
                    </a:p>
                  </a:txBody>
                  <a:tcPr/>
                </a:tc>
                <a:tc>
                  <a:txBody>
                    <a:bodyPr/>
                    <a:lstStyle/>
                    <a:p>
                      <a:r>
                        <a:rPr lang="en-US" sz="2800" dirty="0" smtClean="0"/>
                        <a:t>S</a:t>
                      </a:r>
                      <a:endParaRPr lang="ru-RU" sz="2800" dirty="0"/>
                    </a:p>
                  </a:txBody>
                  <a:tcPr/>
                </a:tc>
                <a:tc>
                  <a:txBody>
                    <a:bodyPr/>
                    <a:lstStyle/>
                    <a:p>
                      <a:r>
                        <a:rPr lang="en-US" sz="2800" dirty="0" smtClean="0"/>
                        <a:t>=&gt;</a:t>
                      </a:r>
                      <a:endParaRPr lang="ru-RU" sz="2800" dirty="0"/>
                    </a:p>
                  </a:txBody>
                  <a:tcPr/>
                </a:tc>
                <a:tc>
                  <a:txBody>
                    <a:bodyPr/>
                    <a:lstStyle/>
                    <a:p>
                      <a:r>
                        <a:rPr lang="en-US" sz="2800" dirty="0" smtClean="0"/>
                        <a:t>9</a:t>
                      </a:r>
                      <a:endParaRPr lang="ru-RU" sz="2800" dirty="0"/>
                    </a:p>
                  </a:txBody>
                  <a:tcPr/>
                </a:tc>
                <a:tc>
                  <a:txBody>
                    <a:bodyPr/>
                    <a:lstStyle/>
                    <a:p>
                      <a:r>
                        <a:rPr lang="en-US" sz="2800" dirty="0" smtClean="0"/>
                        <a:t>+</a:t>
                      </a:r>
                      <a:endParaRPr lang="ru-RU" sz="2800" dirty="0"/>
                    </a:p>
                  </a:txBody>
                  <a:tcPr/>
                </a:tc>
                <a:tc>
                  <a:txBody>
                    <a:bodyPr/>
                    <a:lstStyle/>
                    <a:p>
                      <a:r>
                        <a:rPr lang="en-US" sz="2800" dirty="0" smtClean="0"/>
                        <a:t>19</a:t>
                      </a:r>
                      <a:endParaRPr lang="ru-RU" sz="2800" dirty="0"/>
                    </a:p>
                  </a:txBody>
                  <a:tcPr/>
                </a:tc>
                <a:tc>
                  <a:txBody>
                    <a:bodyPr/>
                    <a:lstStyle/>
                    <a:p>
                      <a:r>
                        <a:rPr lang="en-US" sz="2800" dirty="0" smtClean="0"/>
                        <a:t>=&gt;</a:t>
                      </a:r>
                      <a:endParaRPr lang="ru-RU" sz="2800" dirty="0"/>
                    </a:p>
                  </a:txBody>
                  <a:tcPr/>
                </a:tc>
                <a:tc>
                  <a:txBody>
                    <a:bodyPr/>
                    <a:lstStyle/>
                    <a:p>
                      <a:r>
                        <a:rPr lang="en-US" sz="2800" dirty="0" smtClean="0"/>
                        <a:t>b</a:t>
                      </a:r>
                      <a:endParaRPr lang="ru-RU" sz="2800" dirty="0"/>
                    </a:p>
                  </a:txBody>
                  <a:tcPr/>
                </a:tc>
              </a:tr>
              <a:tr h="623455">
                <a:tc>
                  <a:txBody>
                    <a:bodyPr/>
                    <a:lstStyle/>
                    <a:p>
                      <a:r>
                        <a:rPr lang="en-US" sz="2800" dirty="0" smtClean="0"/>
                        <a:t>2</a:t>
                      </a:r>
                      <a:endParaRPr lang="ru-RU" sz="2800" dirty="0"/>
                    </a:p>
                  </a:txBody>
                  <a:tcPr/>
                </a:tc>
                <a:tc>
                  <a:txBody>
                    <a:bodyPr/>
                    <a:lstStyle/>
                    <a:p>
                      <a:r>
                        <a:rPr lang="en-US" sz="2800" dirty="0" smtClean="0"/>
                        <a:t>n</a:t>
                      </a:r>
                      <a:endParaRPr lang="ru-RU" sz="2800" dirty="0"/>
                    </a:p>
                  </a:txBody>
                  <a:tcPr/>
                </a:tc>
                <a:tc>
                  <a:txBody>
                    <a:bodyPr/>
                    <a:lstStyle/>
                    <a:p>
                      <a:r>
                        <a:rPr lang="en-US" sz="2800" dirty="0" smtClean="0"/>
                        <a:t>+</a:t>
                      </a:r>
                      <a:endParaRPr lang="ru-RU" sz="2800" dirty="0"/>
                    </a:p>
                  </a:txBody>
                  <a:tcPr/>
                </a:tc>
                <a:tc>
                  <a:txBody>
                    <a:bodyPr/>
                    <a:lstStyle/>
                    <a:p>
                      <a:r>
                        <a:rPr lang="en-US" sz="2800" dirty="0" smtClean="0"/>
                        <a:t>a</a:t>
                      </a:r>
                      <a:endParaRPr lang="ru-RU" sz="2800" dirty="0"/>
                    </a:p>
                  </a:txBody>
                  <a:tcPr/>
                </a:tc>
                <a:tc>
                  <a:txBody>
                    <a:bodyPr/>
                    <a:lstStyle/>
                    <a:p>
                      <a:r>
                        <a:rPr lang="en-US" sz="2800" dirty="0" smtClean="0"/>
                        <a:t>=&gt;</a:t>
                      </a:r>
                      <a:endParaRPr lang="ru-RU" sz="2800" dirty="0"/>
                    </a:p>
                  </a:txBody>
                  <a:tcPr/>
                </a:tc>
                <a:tc>
                  <a:txBody>
                    <a:bodyPr/>
                    <a:lstStyle/>
                    <a:p>
                      <a:r>
                        <a:rPr lang="en-US" sz="2800" dirty="0" smtClean="0"/>
                        <a:t>40</a:t>
                      </a:r>
                      <a:endParaRPr lang="ru-RU" sz="2800" dirty="0"/>
                    </a:p>
                  </a:txBody>
                  <a:tcPr/>
                </a:tc>
                <a:tc>
                  <a:txBody>
                    <a:bodyPr/>
                    <a:lstStyle/>
                    <a:p>
                      <a:r>
                        <a:rPr lang="en-US" sz="2800" dirty="0" smtClean="0"/>
                        <a:t>+</a:t>
                      </a:r>
                      <a:endParaRPr lang="ru-RU" sz="2800" dirty="0"/>
                    </a:p>
                  </a:txBody>
                  <a:tcPr/>
                </a:tc>
                <a:tc>
                  <a:txBody>
                    <a:bodyPr/>
                    <a:lstStyle/>
                    <a:p>
                      <a:r>
                        <a:rPr lang="en-US" sz="2800" dirty="0" smtClean="0"/>
                        <a:t>27</a:t>
                      </a:r>
                      <a:endParaRPr lang="ru-RU" sz="2800" dirty="0"/>
                    </a:p>
                  </a:txBody>
                  <a:tcPr/>
                </a:tc>
                <a:tc>
                  <a:txBody>
                    <a:bodyPr/>
                    <a:lstStyle/>
                    <a:p>
                      <a:r>
                        <a:rPr lang="en-US" sz="2800" dirty="0" smtClean="0"/>
                        <a:t>=&gt;</a:t>
                      </a:r>
                      <a:endParaRPr lang="ru-RU" sz="2800" dirty="0"/>
                    </a:p>
                  </a:txBody>
                  <a:tcPr/>
                </a:tc>
                <a:tc>
                  <a:txBody>
                    <a:bodyPr/>
                    <a:lstStyle/>
                    <a:p>
                      <a:r>
                        <a:rPr lang="en-US" sz="2800" dirty="0" smtClean="0"/>
                        <a:t>O</a:t>
                      </a:r>
                      <a:endParaRPr lang="ru-RU" sz="2800" dirty="0"/>
                    </a:p>
                  </a:txBody>
                  <a:tcPr/>
                </a:tc>
              </a:tr>
              <a:tr h="623455">
                <a:tc>
                  <a:txBody>
                    <a:bodyPr/>
                    <a:lstStyle/>
                    <a:p>
                      <a:r>
                        <a:rPr lang="en-US" sz="2800" dirty="0" smtClean="0"/>
                        <a:t>3</a:t>
                      </a:r>
                      <a:endParaRPr lang="ru-RU" sz="2800" dirty="0"/>
                    </a:p>
                  </a:txBody>
                  <a:tcPr/>
                </a:tc>
                <a:tc>
                  <a:txBody>
                    <a:bodyPr/>
                    <a:lstStyle/>
                    <a:p>
                      <a:r>
                        <a:rPr lang="en-US" sz="2800" dirty="0" smtClean="0"/>
                        <a:t>f</a:t>
                      </a:r>
                      <a:endParaRPr lang="ru-RU" sz="2800" dirty="0"/>
                    </a:p>
                  </a:txBody>
                  <a:tcPr/>
                </a:tc>
                <a:tc>
                  <a:txBody>
                    <a:bodyPr/>
                    <a:lstStyle/>
                    <a:p>
                      <a:r>
                        <a:rPr lang="en-US" sz="2800" dirty="0" smtClean="0"/>
                        <a:t>+</a:t>
                      </a:r>
                      <a:endParaRPr lang="ru-RU" sz="2800" dirty="0"/>
                    </a:p>
                  </a:txBody>
                  <a:tcPr/>
                </a:tc>
                <a:tc>
                  <a:txBody>
                    <a:bodyPr/>
                    <a:lstStyle/>
                    <a:p>
                      <a:r>
                        <a:rPr lang="en-US" sz="2800" dirty="0" smtClean="0"/>
                        <a:t>l</a:t>
                      </a:r>
                      <a:endParaRPr lang="ru-RU" sz="2800" dirty="0"/>
                    </a:p>
                  </a:txBody>
                  <a:tcPr/>
                </a:tc>
                <a:tc>
                  <a:txBody>
                    <a:bodyPr/>
                    <a:lstStyle/>
                    <a:p>
                      <a:r>
                        <a:rPr lang="en-US" sz="2800" dirty="0" smtClean="0"/>
                        <a:t>=&gt;</a:t>
                      </a:r>
                      <a:endParaRPr lang="ru-RU" sz="2800" dirty="0"/>
                    </a:p>
                  </a:txBody>
                  <a:tcPr/>
                </a:tc>
                <a:tc>
                  <a:txBody>
                    <a:bodyPr/>
                    <a:lstStyle/>
                    <a:p>
                      <a:r>
                        <a:rPr lang="en-US" sz="2800" dirty="0" smtClean="0"/>
                        <a:t>32</a:t>
                      </a:r>
                      <a:endParaRPr lang="ru-RU" sz="2800" dirty="0"/>
                    </a:p>
                  </a:txBody>
                  <a:tcPr/>
                </a:tc>
                <a:tc>
                  <a:txBody>
                    <a:bodyPr/>
                    <a:lstStyle/>
                    <a:p>
                      <a:r>
                        <a:rPr lang="en-US" sz="2800" dirty="0" smtClean="0"/>
                        <a:t>+</a:t>
                      </a:r>
                      <a:endParaRPr lang="ru-RU" sz="2800" dirty="0"/>
                    </a:p>
                  </a:txBody>
                  <a:tcPr/>
                </a:tc>
                <a:tc>
                  <a:txBody>
                    <a:bodyPr/>
                    <a:lstStyle/>
                    <a:p>
                      <a:r>
                        <a:rPr lang="en-US" sz="2800" dirty="0" smtClean="0"/>
                        <a:t>38</a:t>
                      </a:r>
                      <a:endParaRPr lang="ru-RU" sz="2800" dirty="0"/>
                    </a:p>
                  </a:txBody>
                  <a:tcPr/>
                </a:tc>
                <a:tc>
                  <a:txBody>
                    <a:bodyPr/>
                    <a:lstStyle/>
                    <a:p>
                      <a:r>
                        <a:rPr lang="en-US" sz="2800" dirty="0" smtClean="0"/>
                        <a:t>=&gt;</a:t>
                      </a:r>
                      <a:endParaRPr lang="ru-RU" sz="2800" dirty="0"/>
                    </a:p>
                  </a:txBody>
                  <a:tcPr/>
                </a:tc>
                <a:tc>
                  <a:txBody>
                    <a:bodyPr/>
                    <a:lstStyle/>
                    <a:p>
                      <a:r>
                        <a:rPr lang="en-US" sz="2800" dirty="0" smtClean="0"/>
                        <a:t>R</a:t>
                      </a:r>
                      <a:endParaRPr lang="ru-RU" sz="2800" dirty="0"/>
                    </a:p>
                  </a:txBody>
                  <a:tcPr/>
                </a:tc>
              </a:tr>
              <a:tr h="623455">
                <a:tc>
                  <a:txBody>
                    <a:bodyPr/>
                    <a:lstStyle/>
                    <a:p>
                      <a:r>
                        <a:rPr lang="en-US" sz="2800" dirty="0" smtClean="0"/>
                        <a:t>4</a:t>
                      </a:r>
                      <a:endParaRPr lang="ru-RU" sz="2800" dirty="0"/>
                    </a:p>
                  </a:txBody>
                  <a:tcPr/>
                </a:tc>
                <a:tc>
                  <a:txBody>
                    <a:bodyPr/>
                    <a:lstStyle/>
                    <a:p>
                      <a:r>
                        <a:rPr lang="en-US" sz="2800" dirty="0" smtClean="0"/>
                        <a:t>o</a:t>
                      </a:r>
                      <a:endParaRPr lang="ru-RU" sz="2800" dirty="0"/>
                    </a:p>
                  </a:txBody>
                  <a:tcPr/>
                </a:tc>
                <a:tc>
                  <a:txBody>
                    <a:bodyPr/>
                    <a:lstStyle/>
                    <a:p>
                      <a:r>
                        <a:rPr lang="en-US" sz="2800" dirty="0" smtClean="0"/>
                        <a:t>+</a:t>
                      </a:r>
                      <a:endParaRPr lang="ru-RU" sz="2800" dirty="0"/>
                    </a:p>
                  </a:txBody>
                  <a:tcPr/>
                </a:tc>
                <a:tc>
                  <a:txBody>
                    <a:bodyPr/>
                    <a:lstStyle/>
                    <a:p>
                      <a:r>
                        <a:rPr lang="en-US" sz="2800" dirty="0" smtClean="0"/>
                        <a:t>o</a:t>
                      </a:r>
                      <a:endParaRPr lang="ru-RU" sz="2800" dirty="0"/>
                    </a:p>
                  </a:txBody>
                  <a:tcPr/>
                </a:tc>
                <a:tc>
                  <a:txBody>
                    <a:bodyPr/>
                    <a:lstStyle/>
                    <a:p>
                      <a:r>
                        <a:rPr lang="en-US" sz="2800" dirty="0" smtClean="0"/>
                        <a:t>=&gt;</a:t>
                      </a:r>
                      <a:endParaRPr lang="ru-RU" sz="2800" dirty="0"/>
                    </a:p>
                  </a:txBody>
                  <a:tcPr/>
                </a:tc>
                <a:tc>
                  <a:txBody>
                    <a:bodyPr/>
                    <a:lstStyle/>
                    <a:p>
                      <a:r>
                        <a:rPr lang="en-US" sz="2800" dirty="0" smtClean="0"/>
                        <a:t>41</a:t>
                      </a:r>
                      <a:endParaRPr lang="ru-RU" sz="2800" dirty="0"/>
                    </a:p>
                  </a:txBody>
                  <a:tcPr/>
                </a:tc>
                <a:tc>
                  <a:txBody>
                    <a:bodyPr/>
                    <a:lstStyle/>
                    <a:p>
                      <a:r>
                        <a:rPr lang="en-US" sz="2800" dirty="0" smtClean="0"/>
                        <a:t>+</a:t>
                      </a:r>
                      <a:endParaRPr lang="ru-RU" sz="2800" dirty="0"/>
                    </a:p>
                  </a:txBody>
                  <a:tcPr/>
                </a:tc>
                <a:tc>
                  <a:txBody>
                    <a:bodyPr/>
                    <a:lstStyle/>
                    <a:p>
                      <a:r>
                        <a:rPr lang="en-US" sz="2800" dirty="0" smtClean="0"/>
                        <a:t>41</a:t>
                      </a:r>
                      <a:endParaRPr lang="ru-RU" sz="2800" dirty="0"/>
                    </a:p>
                  </a:txBody>
                  <a:tcPr/>
                </a:tc>
                <a:tc>
                  <a:txBody>
                    <a:bodyPr/>
                    <a:lstStyle/>
                    <a:p>
                      <a:r>
                        <a:rPr lang="en-US" sz="2800" dirty="0" smtClean="0"/>
                        <a:t>=&gt;</a:t>
                      </a:r>
                      <a:endParaRPr lang="ru-RU" sz="2800" dirty="0"/>
                    </a:p>
                  </a:txBody>
                  <a:tcPr/>
                </a:tc>
                <a:tc>
                  <a:txBody>
                    <a:bodyPr/>
                    <a:lstStyle/>
                    <a:p>
                      <a:r>
                        <a:rPr lang="en-US" sz="2800" dirty="0" smtClean="0"/>
                        <a:t>d</a:t>
                      </a:r>
                      <a:endParaRPr lang="ru-RU" sz="2800" dirty="0"/>
                    </a:p>
                  </a:txBody>
                  <a:tcPr/>
                </a:tc>
              </a:tr>
              <a:tr h="623455">
                <a:tc>
                  <a:txBody>
                    <a:bodyPr/>
                    <a:lstStyle/>
                    <a:p>
                      <a:r>
                        <a:rPr lang="en-US" sz="2800" dirty="0" smtClean="0"/>
                        <a:t>5</a:t>
                      </a:r>
                      <a:endParaRPr lang="ru-RU" sz="2800" dirty="0"/>
                    </a:p>
                  </a:txBody>
                  <a:tcPr/>
                </a:tc>
                <a:tc>
                  <a:txBody>
                    <a:bodyPr/>
                    <a:lstStyle/>
                    <a:p>
                      <a:r>
                        <a:rPr lang="en-US" sz="2800" dirty="0" smtClean="0"/>
                        <a:t>r</a:t>
                      </a:r>
                      <a:endParaRPr lang="ru-RU" sz="2800" dirty="0"/>
                    </a:p>
                  </a:txBody>
                  <a:tcPr/>
                </a:tc>
                <a:tc>
                  <a:txBody>
                    <a:bodyPr/>
                    <a:lstStyle/>
                    <a:p>
                      <a:r>
                        <a:rPr lang="en-US" sz="2800" dirty="0" smtClean="0"/>
                        <a:t>+</a:t>
                      </a:r>
                      <a:endParaRPr lang="ru-RU" sz="2800" dirty="0"/>
                    </a:p>
                  </a:txBody>
                  <a:tcPr/>
                </a:tc>
                <a:tc>
                  <a:txBody>
                    <a:bodyPr/>
                    <a:lstStyle/>
                    <a:p>
                      <a:r>
                        <a:rPr lang="en-US" sz="2800" dirty="0" smtClean="0"/>
                        <a:t>m</a:t>
                      </a:r>
                      <a:endParaRPr lang="ru-RU" sz="2800" dirty="0"/>
                    </a:p>
                  </a:txBody>
                  <a:tcPr/>
                </a:tc>
                <a:tc>
                  <a:txBody>
                    <a:bodyPr/>
                    <a:lstStyle/>
                    <a:p>
                      <a:r>
                        <a:rPr lang="en-US" sz="2800" dirty="0" smtClean="0"/>
                        <a:t>=&gt;</a:t>
                      </a:r>
                      <a:endParaRPr lang="ru-RU" sz="2800" dirty="0"/>
                    </a:p>
                  </a:txBody>
                  <a:tcPr/>
                </a:tc>
                <a:tc>
                  <a:txBody>
                    <a:bodyPr/>
                    <a:lstStyle/>
                    <a:p>
                      <a:r>
                        <a:rPr lang="en-US" sz="2800" dirty="0" smtClean="0"/>
                        <a:t>44</a:t>
                      </a:r>
                      <a:endParaRPr lang="ru-RU" sz="2800" dirty="0"/>
                    </a:p>
                  </a:txBody>
                  <a:tcPr/>
                </a:tc>
                <a:tc>
                  <a:txBody>
                    <a:bodyPr/>
                    <a:lstStyle/>
                    <a:p>
                      <a:r>
                        <a:rPr lang="en-US" sz="2800" dirty="0" smtClean="0"/>
                        <a:t>+</a:t>
                      </a:r>
                      <a:endParaRPr lang="ru-RU" sz="2800" dirty="0"/>
                    </a:p>
                  </a:txBody>
                  <a:tcPr/>
                </a:tc>
                <a:tc>
                  <a:txBody>
                    <a:bodyPr/>
                    <a:lstStyle/>
                    <a:p>
                      <a:r>
                        <a:rPr lang="en-US" sz="2800" dirty="0" smtClean="0"/>
                        <a:t>39</a:t>
                      </a:r>
                      <a:endParaRPr lang="ru-RU" sz="2800" dirty="0"/>
                    </a:p>
                  </a:txBody>
                  <a:tcPr/>
                </a:tc>
                <a:tc>
                  <a:txBody>
                    <a:bodyPr/>
                    <a:lstStyle/>
                    <a:p>
                      <a:r>
                        <a:rPr lang="en-US" sz="2800" dirty="0" smtClean="0"/>
                        <a:t>=&gt;</a:t>
                      </a:r>
                      <a:endParaRPr lang="ru-RU" sz="2800" dirty="0"/>
                    </a:p>
                  </a:txBody>
                  <a:tcPr/>
                </a:tc>
                <a:tc>
                  <a:txBody>
                    <a:bodyPr/>
                    <a:lstStyle/>
                    <a:p>
                      <a:r>
                        <a:rPr lang="en-US" sz="2800" dirty="0" smtClean="0"/>
                        <a:t>e</a:t>
                      </a:r>
                      <a:endParaRPr lang="ru-RU" sz="2800" dirty="0"/>
                    </a:p>
                  </a:txBody>
                  <a:tcPr/>
                </a:tc>
              </a:tr>
              <a:tr h="623455">
                <a:tc>
                  <a:txBody>
                    <a:bodyPr/>
                    <a:lstStyle/>
                    <a:p>
                      <a:r>
                        <a:rPr lang="en-US" sz="2800" dirty="0" smtClean="0"/>
                        <a:t>6</a:t>
                      </a:r>
                      <a:endParaRPr lang="ru-RU" sz="2800" dirty="0"/>
                    </a:p>
                  </a:txBody>
                  <a:tcPr/>
                </a:tc>
                <a:tc>
                  <a:txBody>
                    <a:bodyPr/>
                    <a:lstStyle/>
                    <a:p>
                      <a:r>
                        <a:rPr lang="en-US" sz="2800" dirty="0" smtClean="0"/>
                        <a:t>m</a:t>
                      </a:r>
                      <a:endParaRPr lang="ru-RU" sz="2800" dirty="0"/>
                    </a:p>
                  </a:txBody>
                  <a:tcPr/>
                </a:tc>
                <a:tc>
                  <a:txBody>
                    <a:bodyPr/>
                    <a:lstStyle/>
                    <a:p>
                      <a:r>
                        <a:rPr lang="en-US" sz="2800" dirty="0" smtClean="0"/>
                        <a:t>+</a:t>
                      </a:r>
                      <a:endParaRPr lang="ru-RU" sz="2800" dirty="0"/>
                    </a:p>
                  </a:txBody>
                  <a:tcPr/>
                </a:tc>
                <a:tc>
                  <a:txBody>
                    <a:bodyPr/>
                    <a:lstStyle/>
                    <a:p>
                      <a:r>
                        <a:rPr lang="en-US" sz="2800" dirty="0" smtClean="0"/>
                        <a:t>S</a:t>
                      </a:r>
                      <a:endParaRPr lang="ru-RU" sz="2800" dirty="0"/>
                    </a:p>
                  </a:txBody>
                  <a:tcPr/>
                </a:tc>
                <a:tc>
                  <a:txBody>
                    <a:bodyPr/>
                    <a:lstStyle/>
                    <a:p>
                      <a:r>
                        <a:rPr lang="en-US" sz="2800" dirty="0" smtClean="0"/>
                        <a:t>=&gt;</a:t>
                      </a:r>
                      <a:endParaRPr lang="ru-RU" sz="2800" dirty="0"/>
                    </a:p>
                  </a:txBody>
                  <a:tcPr/>
                </a:tc>
                <a:tc>
                  <a:txBody>
                    <a:bodyPr/>
                    <a:lstStyle/>
                    <a:p>
                      <a:r>
                        <a:rPr lang="en-US" sz="2800" dirty="0" smtClean="0"/>
                        <a:t>39</a:t>
                      </a:r>
                      <a:endParaRPr lang="ru-RU" sz="2800" dirty="0"/>
                    </a:p>
                  </a:txBody>
                  <a:tcPr/>
                </a:tc>
                <a:tc>
                  <a:txBody>
                    <a:bodyPr/>
                    <a:lstStyle/>
                    <a:p>
                      <a:r>
                        <a:rPr lang="en-US" sz="2800" dirty="0" smtClean="0"/>
                        <a:t>+</a:t>
                      </a:r>
                      <a:endParaRPr lang="ru-RU" sz="2800" dirty="0"/>
                    </a:p>
                  </a:txBody>
                  <a:tcPr/>
                </a:tc>
                <a:tc>
                  <a:txBody>
                    <a:bodyPr/>
                    <a:lstStyle/>
                    <a:p>
                      <a:r>
                        <a:rPr lang="en-US" sz="2800" dirty="0" smtClean="0"/>
                        <a:t>19</a:t>
                      </a:r>
                      <a:endParaRPr lang="ru-RU" sz="2800" dirty="0"/>
                    </a:p>
                  </a:txBody>
                  <a:tcPr/>
                </a:tc>
                <a:tc>
                  <a:txBody>
                    <a:bodyPr/>
                    <a:lstStyle/>
                    <a:p>
                      <a:r>
                        <a:rPr lang="en-US" sz="2800" dirty="0" smtClean="0"/>
                        <a:t>=&gt;</a:t>
                      </a:r>
                      <a:endParaRPr lang="ru-RU" sz="2800" dirty="0"/>
                    </a:p>
                  </a:txBody>
                  <a:tcPr/>
                </a:tc>
                <a:tc>
                  <a:txBody>
                    <a:bodyPr/>
                    <a:lstStyle/>
                    <a:p>
                      <a:r>
                        <a:rPr lang="en-US" sz="2800" dirty="0" smtClean="0"/>
                        <a:t>F</a:t>
                      </a:r>
                      <a:endParaRPr lang="ru-RU" sz="2800" dirty="0"/>
                    </a:p>
                  </a:txBody>
                  <a:tcPr/>
                </a:tc>
              </a:tr>
              <a:tr h="623455">
                <a:tc>
                  <a:txBody>
                    <a:bodyPr/>
                    <a:lstStyle/>
                    <a:p>
                      <a:r>
                        <a:rPr lang="en-US" sz="2800" dirty="0" smtClean="0"/>
                        <a:t>7</a:t>
                      </a:r>
                      <a:endParaRPr lang="ru-RU" sz="2800" dirty="0"/>
                    </a:p>
                  </a:txBody>
                  <a:tcPr/>
                </a:tc>
                <a:tc>
                  <a:txBody>
                    <a:bodyPr/>
                    <a:lstStyle/>
                    <a:p>
                      <a:r>
                        <a:rPr lang="en-US" sz="2800" dirty="0" smtClean="0"/>
                        <a:t>a</a:t>
                      </a:r>
                      <a:endParaRPr lang="ru-RU" sz="2800" dirty="0"/>
                    </a:p>
                  </a:txBody>
                  <a:tcPr/>
                </a:tc>
                <a:tc>
                  <a:txBody>
                    <a:bodyPr/>
                    <a:lstStyle/>
                    <a:p>
                      <a:r>
                        <a:rPr lang="en-US" sz="2800" dirty="0" smtClean="0"/>
                        <a:t>+</a:t>
                      </a:r>
                      <a:endParaRPr lang="ru-RU" sz="2800" dirty="0"/>
                    </a:p>
                  </a:txBody>
                  <a:tcPr/>
                </a:tc>
                <a:tc>
                  <a:txBody>
                    <a:bodyPr/>
                    <a:lstStyle/>
                    <a:p>
                      <a:r>
                        <a:rPr lang="en-US" sz="2800" dirty="0" smtClean="0"/>
                        <a:t>a</a:t>
                      </a:r>
                      <a:endParaRPr lang="ru-RU" sz="2800" dirty="0"/>
                    </a:p>
                  </a:txBody>
                  <a:tcPr/>
                </a:tc>
                <a:tc>
                  <a:txBody>
                    <a:bodyPr/>
                    <a:lstStyle/>
                    <a:p>
                      <a:r>
                        <a:rPr lang="en-US" sz="2800" dirty="0" smtClean="0"/>
                        <a:t>=&gt;</a:t>
                      </a:r>
                      <a:endParaRPr lang="ru-RU" sz="2800" dirty="0"/>
                    </a:p>
                  </a:txBody>
                  <a:tcPr/>
                </a:tc>
                <a:tc>
                  <a:txBody>
                    <a:bodyPr/>
                    <a:lstStyle/>
                    <a:p>
                      <a:r>
                        <a:rPr lang="en-US" sz="2800" dirty="0" smtClean="0"/>
                        <a:t>27</a:t>
                      </a:r>
                      <a:endParaRPr lang="ru-RU" sz="2800" dirty="0"/>
                    </a:p>
                  </a:txBody>
                  <a:tcPr/>
                </a:tc>
                <a:tc>
                  <a:txBody>
                    <a:bodyPr/>
                    <a:lstStyle/>
                    <a:p>
                      <a:r>
                        <a:rPr lang="en-US" sz="2800" dirty="0" smtClean="0"/>
                        <a:t>+</a:t>
                      </a:r>
                      <a:endParaRPr lang="ru-RU" sz="2800" dirty="0"/>
                    </a:p>
                  </a:txBody>
                  <a:tcPr/>
                </a:tc>
                <a:tc>
                  <a:txBody>
                    <a:bodyPr/>
                    <a:lstStyle/>
                    <a:p>
                      <a:r>
                        <a:rPr lang="en-US" sz="2800" dirty="0" smtClean="0"/>
                        <a:t>27</a:t>
                      </a:r>
                      <a:endParaRPr lang="ru-RU" sz="2800" dirty="0"/>
                    </a:p>
                  </a:txBody>
                  <a:tcPr/>
                </a:tc>
                <a:tc>
                  <a:txBody>
                    <a:bodyPr/>
                    <a:lstStyle/>
                    <a:p>
                      <a:r>
                        <a:rPr lang="en-US" sz="2800" dirty="0" smtClean="0"/>
                        <a:t>=&gt;</a:t>
                      </a:r>
                      <a:endParaRPr lang="ru-RU" sz="2800" dirty="0"/>
                    </a:p>
                  </a:txBody>
                  <a:tcPr/>
                </a:tc>
                <a:tc>
                  <a:txBody>
                    <a:bodyPr/>
                    <a:lstStyle/>
                    <a:p>
                      <a:r>
                        <a:rPr lang="en-US" sz="2800" dirty="0" smtClean="0"/>
                        <a:t>B</a:t>
                      </a:r>
                      <a:endParaRPr lang="ru-RU" sz="2800" dirty="0"/>
                    </a:p>
                  </a:txBody>
                  <a:tcPr/>
                </a:tc>
              </a:tr>
              <a:tr h="623455">
                <a:tc>
                  <a:txBody>
                    <a:bodyPr/>
                    <a:lstStyle/>
                    <a:p>
                      <a:r>
                        <a:rPr lang="en-US" sz="2800" dirty="0" smtClean="0"/>
                        <a:t>8</a:t>
                      </a:r>
                      <a:endParaRPr lang="ru-RU" sz="2800" dirty="0"/>
                    </a:p>
                  </a:txBody>
                  <a:tcPr/>
                </a:tc>
                <a:tc>
                  <a:txBody>
                    <a:bodyPr/>
                    <a:lstStyle/>
                    <a:p>
                      <a:r>
                        <a:rPr lang="en-US" sz="2800" dirty="0" smtClean="0"/>
                        <a:t>t</a:t>
                      </a:r>
                      <a:endParaRPr lang="ru-RU" sz="2800" dirty="0"/>
                    </a:p>
                  </a:txBody>
                  <a:tcPr/>
                </a:tc>
                <a:tc>
                  <a:txBody>
                    <a:bodyPr/>
                    <a:lstStyle/>
                    <a:p>
                      <a:r>
                        <a:rPr lang="en-US" sz="2800" dirty="0" smtClean="0"/>
                        <a:t>+</a:t>
                      </a:r>
                      <a:endParaRPr lang="ru-RU" sz="2800" dirty="0"/>
                    </a:p>
                  </a:txBody>
                  <a:tcPr/>
                </a:tc>
                <a:tc>
                  <a:txBody>
                    <a:bodyPr/>
                    <a:lstStyle/>
                    <a:p>
                      <a:r>
                        <a:rPr lang="en-US" sz="2800" dirty="0" smtClean="0"/>
                        <a:t>l</a:t>
                      </a:r>
                      <a:endParaRPr lang="ru-RU" sz="2800" dirty="0"/>
                    </a:p>
                  </a:txBody>
                  <a:tcPr/>
                </a:tc>
                <a:tc>
                  <a:txBody>
                    <a:bodyPr/>
                    <a:lstStyle/>
                    <a:p>
                      <a:r>
                        <a:rPr lang="en-US" sz="2800" dirty="0" smtClean="0"/>
                        <a:t>=&gt;</a:t>
                      </a:r>
                      <a:endParaRPr lang="ru-RU" sz="2800" dirty="0"/>
                    </a:p>
                  </a:txBody>
                  <a:tcPr/>
                </a:tc>
                <a:tc>
                  <a:txBody>
                    <a:bodyPr/>
                    <a:lstStyle/>
                    <a:p>
                      <a:r>
                        <a:rPr lang="en-US" sz="2800" dirty="0" smtClean="0"/>
                        <a:t>46</a:t>
                      </a:r>
                      <a:endParaRPr lang="ru-RU" sz="2800" dirty="0"/>
                    </a:p>
                  </a:txBody>
                  <a:tcPr/>
                </a:tc>
                <a:tc>
                  <a:txBody>
                    <a:bodyPr/>
                    <a:lstStyle/>
                    <a:p>
                      <a:r>
                        <a:rPr lang="en-US" sz="2800" dirty="0" smtClean="0"/>
                        <a:t>+</a:t>
                      </a:r>
                      <a:endParaRPr lang="ru-RU" sz="2800" dirty="0"/>
                    </a:p>
                  </a:txBody>
                  <a:tcPr/>
                </a:tc>
                <a:tc>
                  <a:txBody>
                    <a:bodyPr/>
                    <a:lstStyle/>
                    <a:p>
                      <a:r>
                        <a:rPr lang="en-US" sz="2800" dirty="0" smtClean="0"/>
                        <a:t>38</a:t>
                      </a:r>
                      <a:endParaRPr lang="ru-RU" sz="2800" dirty="0"/>
                    </a:p>
                  </a:txBody>
                  <a:tcPr/>
                </a:tc>
                <a:tc>
                  <a:txBody>
                    <a:bodyPr/>
                    <a:lstStyle/>
                    <a:p>
                      <a:r>
                        <a:rPr lang="en-US" sz="2800" dirty="0" smtClean="0"/>
                        <a:t>=&gt;</a:t>
                      </a:r>
                      <a:endParaRPr lang="ru-RU" sz="2800" dirty="0"/>
                    </a:p>
                  </a:txBody>
                  <a:tcPr/>
                </a:tc>
                <a:tc>
                  <a:txBody>
                    <a:bodyPr/>
                    <a:lstStyle/>
                    <a:p>
                      <a:r>
                        <a:rPr lang="en-US" sz="2800" dirty="0" smtClean="0"/>
                        <a:t>f</a:t>
                      </a:r>
                      <a:endParaRPr lang="ru-RU" sz="2800" dirty="0"/>
                    </a:p>
                  </a:txBody>
                  <a:tcPr/>
                </a:tc>
              </a:tr>
              <a:tr h="669313">
                <a:tc>
                  <a:txBody>
                    <a:bodyPr/>
                    <a:lstStyle/>
                    <a:p>
                      <a:r>
                        <a:rPr lang="en-US" sz="2800" dirty="0" smtClean="0"/>
                        <a:t>9</a:t>
                      </a:r>
                      <a:endParaRPr lang="ru-RU" sz="2800" dirty="0"/>
                    </a:p>
                  </a:txBody>
                  <a:tcPr/>
                </a:tc>
                <a:tc>
                  <a:txBody>
                    <a:bodyPr/>
                    <a:lstStyle/>
                    <a:p>
                      <a:r>
                        <a:rPr lang="en-US" sz="2800" dirty="0" err="1" smtClean="0"/>
                        <a:t>i</a:t>
                      </a:r>
                      <a:endParaRPr lang="ru-RU" sz="2800" dirty="0"/>
                    </a:p>
                  </a:txBody>
                  <a:tcPr/>
                </a:tc>
                <a:tc>
                  <a:txBody>
                    <a:bodyPr/>
                    <a:lstStyle/>
                    <a:p>
                      <a:r>
                        <a:rPr lang="en-US" sz="2800" dirty="0" smtClean="0"/>
                        <a:t>+</a:t>
                      </a:r>
                      <a:endParaRPr lang="ru-RU" sz="2800" dirty="0"/>
                    </a:p>
                  </a:txBody>
                  <a:tcPr/>
                </a:tc>
                <a:tc>
                  <a:txBody>
                    <a:bodyPr/>
                    <a:lstStyle/>
                    <a:p>
                      <a:r>
                        <a:rPr lang="en-US" sz="2800" dirty="0" smtClean="0"/>
                        <a:t>o</a:t>
                      </a:r>
                      <a:endParaRPr lang="ru-RU" sz="2800" dirty="0"/>
                    </a:p>
                  </a:txBody>
                  <a:tcPr/>
                </a:tc>
                <a:tc>
                  <a:txBody>
                    <a:bodyPr/>
                    <a:lstStyle/>
                    <a:p>
                      <a:r>
                        <a:rPr lang="en-US" sz="2800" dirty="0" smtClean="0"/>
                        <a:t>=&gt;</a:t>
                      </a:r>
                      <a:endParaRPr lang="ru-RU" sz="2800" dirty="0"/>
                    </a:p>
                  </a:txBody>
                  <a:tcPr/>
                </a:tc>
                <a:tc>
                  <a:txBody>
                    <a:bodyPr/>
                    <a:lstStyle/>
                    <a:p>
                      <a:r>
                        <a:rPr lang="en-US" sz="2800" dirty="0" smtClean="0"/>
                        <a:t>35</a:t>
                      </a:r>
                      <a:endParaRPr lang="ru-RU" sz="2800" dirty="0"/>
                    </a:p>
                  </a:txBody>
                  <a:tcPr/>
                </a:tc>
                <a:tc>
                  <a:txBody>
                    <a:bodyPr/>
                    <a:lstStyle/>
                    <a:p>
                      <a:r>
                        <a:rPr lang="en-US" sz="2800" dirty="0" smtClean="0"/>
                        <a:t>+</a:t>
                      </a:r>
                      <a:endParaRPr lang="ru-RU" sz="2800" dirty="0"/>
                    </a:p>
                  </a:txBody>
                  <a:tcPr/>
                </a:tc>
                <a:tc>
                  <a:txBody>
                    <a:bodyPr/>
                    <a:lstStyle/>
                    <a:p>
                      <a:r>
                        <a:rPr lang="en-US" sz="2800" dirty="0" smtClean="0"/>
                        <a:t>41</a:t>
                      </a:r>
                      <a:endParaRPr lang="ru-RU" sz="2800" dirty="0"/>
                    </a:p>
                  </a:txBody>
                  <a:tcPr/>
                </a:tc>
                <a:tc>
                  <a:txBody>
                    <a:bodyPr/>
                    <a:lstStyle/>
                    <a:p>
                      <a:r>
                        <a:rPr lang="en-US" sz="2800" dirty="0" smtClean="0"/>
                        <a:t>=&gt;</a:t>
                      </a:r>
                      <a:endParaRPr lang="ru-RU" sz="2800" dirty="0"/>
                    </a:p>
                  </a:txBody>
                  <a:tcPr/>
                </a:tc>
                <a:tc>
                  <a:txBody>
                    <a:bodyPr/>
                    <a:lstStyle/>
                    <a:p>
                      <a:r>
                        <a:rPr lang="en-US" sz="2800" dirty="0" smtClean="0"/>
                        <a:t>x</a:t>
                      </a:r>
                      <a:endParaRPr lang="ru-RU" sz="2800" dirty="0"/>
                    </a:p>
                  </a:txBody>
                  <a:tcPr/>
                </a:tc>
              </a:tr>
              <a:tr h="623455">
                <a:tc>
                  <a:txBody>
                    <a:bodyPr/>
                    <a:lstStyle/>
                    <a:p>
                      <a:r>
                        <a:rPr lang="en-US" sz="2800" dirty="0" smtClean="0"/>
                        <a:t>10</a:t>
                      </a:r>
                      <a:endParaRPr lang="ru-RU" sz="2800" dirty="0"/>
                    </a:p>
                  </a:txBody>
                  <a:tcPr/>
                </a:tc>
                <a:tc>
                  <a:txBody>
                    <a:bodyPr/>
                    <a:lstStyle/>
                    <a:p>
                      <a:r>
                        <a:rPr lang="en-US" sz="2800" dirty="0" smtClean="0"/>
                        <a:t>k</a:t>
                      </a:r>
                      <a:endParaRPr lang="ru-RU" sz="2800" dirty="0"/>
                    </a:p>
                  </a:txBody>
                  <a:tcPr/>
                </a:tc>
                <a:tc>
                  <a:txBody>
                    <a:bodyPr/>
                    <a:lstStyle/>
                    <a:p>
                      <a:r>
                        <a:rPr lang="en-US" sz="2800" dirty="0" smtClean="0"/>
                        <a:t>+</a:t>
                      </a:r>
                      <a:endParaRPr lang="ru-RU" sz="2800" dirty="0"/>
                    </a:p>
                  </a:txBody>
                  <a:tcPr/>
                </a:tc>
                <a:tc>
                  <a:txBody>
                    <a:bodyPr/>
                    <a:lstStyle/>
                    <a:p>
                      <a:r>
                        <a:rPr lang="en-US" sz="2800" dirty="0" smtClean="0"/>
                        <a:t>m</a:t>
                      </a:r>
                      <a:endParaRPr lang="ru-RU" sz="2800" dirty="0"/>
                    </a:p>
                  </a:txBody>
                  <a:tcPr/>
                </a:tc>
                <a:tc>
                  <a:txBody>
                    <a:bodyPr/>
                    <a:lstStyle/>
                    <a:p>
                      <a:r>
                        <a:rPr lang="en-US" sz="2800" dirty="0" smtClean="0"/>
                        <a:t>=&gt;</a:t>
                      </a:r>
                      <a:endParaRPr lang="ru-RU" sz="2800" dirty="0"/>
                    </a:p>
                  </a:txBody>
                  <a:tcPr/>
                </a:tc>
                <a:tc>
                  <a:txBody>
                    <a:bodyPr/>
                    <a:lstStyle/>
                    <a:p>
                      <a:r>
                        <a:rPr lang="en-US" sz="2800" dirty="0" smtClean="0"/>
                        <a:t>37</a:t>
                      </a:r>
                      <a:endParaRPr lang="ru-RU" sz="2800" dirty="0"/>
                    </a:p>
                  </a:txBody>
                  <a:tcPr/>
                </a:tc>
                <a:tc>
                  <a:txBody>
                    <a:bodyPr/>
                    <a:lstStyle/>
                    <a:p>
                      <a:r>
                        <a:rPr lang="en-US" sz="2800" dirty="0" smtClean="0"/>
                        <a:t>+</a:t>
                      </a:r>
                      <a:endParaRPr lang="ru-RU" sz="2800" dirty="0"/>
                    </a:p>
                  </a:txBody>
                  <a:tcPr/>
                </a:tc>
                <a:tc>
                  <a:txBody>
                    <a:bodyPr/>
                    <a:lstStyle/>
                    <a:p>
                      <a:r>
                        <a:rPr lang="en-US" sz="2800" dirty="0" smtClean="0"/>
                        <a:t>39</a:t>
                      </a:r>
                      <a:endParaRPr lang="ru-RU" sz="2800" dirty="0"/>
                    </a:p>
                  </a:txBody>
                  <a:tcPr/>
                </a:tc>
                <a:tc>
                  <a:txBody>
                    <a:bodyPr/>
                    <a:lstStyle/>
                    <a:p>
                      <a:r>
                        <a:rPr lang="en-US" sz="2800" dirty="0" smtClean="0"/>
                        <a:t>=&gt;</a:t>
                      </a:r>
                      <a:endParaRPr lang="ru-RU" sz="2800" dirty="0"/>
                    </a:p>
                  </a:txBody>
                  <a:tcPr/>
                </a:tc>
                <a:tc>
                  <a:txBody>
                    <a:bodyPr/>
                    <a:lstStyle/>
                    <a:p>
                      <a:r>
                        <a:rPr lang="en-US" sz="2800" dirty="0" smtClean="0"/>
                        <a:t>x</a:t>
                      </a:r>
                      <a:endParaRPr lang="ru-RU" sz="2800" dirty="0"/>
                    </a:p>
                  </a:txBody>
                  <a:tcPr/>
                </a:tc>
              </a:tr>
            </a:tbl>
          </a:graphicData>
        </a:graphic>
      </p:graphicFrame>
    </p:spTree>
    <p:extLst>
      <p:ext uri="{BB962C8B-B14F-4D97-AF65-F5344CB8AC3E}">
        <p14:creationId xmlns:p14="http://schemas.microsoft.com/office/powerpoint/2010/main" val="869180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642194"/>
          </a:xfrm>
        </p:spPr>
        <p:txBody>
          <a:bodyPr>
            <a:normAutofit fontScale="90000"/>
          </a:bodyPr>
          <a:lstStyle/>
          <a:p>
            <a:pPr algn="l"/>
            <a:r>
              <a:rPr lang="en-US" dirty="0" err="1" smtClean="0"/>
              <a:t>Bizning</a:t>
            </a:r>
            <a:r>
              <a:rPr lang="en-US" dirty="0" smtClean="0"/>
              <a:t> </a:t>
            </a:r>
            <a:r>
              <a:rPr lang="en-US" dirty="0" err="1" smtClean="0"/>
              <a:t>shifir</a:t>
            </a:r>
            <a:r>
              <a:rPr lang="en-US" dirty="0" smtClean="0"/>
              <a:t> </a:t>
            </a:r>
            <a:r>
              <a:rPr lang="en-US" dirty="0" err="1" smtClean="0"/>
              <a:t>matnimiz</a:t>
            </a:r>
            <a:r>
              <a:rPr lang="en-US" dirty="0" smtClean="0"/>
              <a:t> </a:t>
            </a:r>
            <a:r>
              <a:rPr lang="en-US" dirty="0" err="1" smtClean="0"/>
              <a:t>hosil</a:t>
            </a:r>
            <a:r>
              <a:rPr lang="en-US" dirty="0" smtClean="0"/>
              <a:t> </a:t>
            </a:r>
            <a:r>
              <a:rPr lang="en-US" dirty="0" err="1" smtClean="0"/>
              <a:t>bo’ldi</a:t>
            </a:r>
            <a:r>
              <a:rPr lang="en-US" dirty="0" smtClean="0"/>
              <a:t> C={</a:t>
            </a:r>
            <a:r>
              <a:rPr lang="en-US" dirty="0" err="1" smtClean="0"/>
              <a:t>bORdeFBfxx</a:t>
            </a:r>
            <a:r>
              <a:rPr lang="en-US" dirty="0" smtClean="0"/>
              <a:t>}          </a:t>
            </a:r>
            <a:r>
              <a:rPr lang="en-US" dirty="0" err="1" smtClean="0"/>
              <a:t>kalit</a:t>
            </a:r>
            <a:r>
              <a:rPr lang="en-US" dirty="0" smtClean="0"/>
              <a:t>={</a:t>
            </a:r>
            <a:r>
              <a:rPr lang="en-US" dirty="0" err="1" smtClean="0"/>
              <a:t>Salom</a:t>
            </a:r>
            <a:r>
              <a:rPr lang="en-US" dirty="0" smtClean="0"/>
              <a:t>}</a:t>
            </a:r>
            <a:endParaRPr lang="ru-RU" dirty="0"/>
          </a:p>
        </p:txBody>
      </p:sp>
      <p:sp>
        <p:nvSpPr>
          <p:cNvPr id="3" name="Объект 2"/>
          <p:cNvSpPr>
            <a:spLocks noGrp="1"/>
          </p:cNvSpPr>
          <p:nvPr>
            <p:ph idx="1"/>
          </p:nvPr>
        </p:nvSpPr>
        <p:spPr>
          <a:xfrm>
            <a:off x="467544" y="2104216"/>
            <a:ext cx="8229600" cy="4709160"/>
          </a:xfrm>
        </p:spPr>
        <p:txBody>
          <a:bodyPr/>
          <a:lstStyle/>
          <a:p>
            <a:pPr marL="137160" indent="0">
              <a:buNone/>
            </a:pPr>
            <a:r>
              <a:rPr lang="en-US" sz="3200" dirty="0" smtClean="0"/>
              <a:t>   Ana </a:t>
            </a:r>
            <a:r>
              <a:rPr lang="en-US" sz="3200" dirty="0" err="1" smtClean="0"/>
              <a:t>endi</a:t>
            </a:r>
            <a:r>
              <a:rPr lang="en-US" sz="3200" dirty="0" smtClean="0"/>
              <a:t> biz </a:t>
            </a:r>
            <a:r>
              <a:rPr lang="en-US" sz="3200" dirty="0" err="1" smtClean="0"/>
              <a:t>shifirlangan</a:t>
            </a:r>
            <a:r>
              <a:rPr lang="en-US" sz="3200" dirty="0" smtClean="0"/>
              <a:t> </a:t>
            </a:r>
            <a:r>
              <a:rPr lang="en-US" sz="3200" dirty="0" err="1" smtClean="0"/>
              <a:t>ma’lumotimizi</a:t>
            </a:r>
            <a:r>
              <a:rPr lang="en-US" sz="3200" dirty="0" smtClean="0"/>
              <a:t> </a:t>
            </a:r>
            <a:r>
              <a:rPr lang="en-US" sz="3200" dirty="0" err="1" smtClean="0"/>
              <a:t>deshifirlashimiz</a:t>
            </a:r>
            <a:r>
              <a:rPr lang="en-US" sz="3200" dirty="0" smtClean="0"/>
              <a:t> </a:t>
            </a:r>
            <a:r>
              <a:rPr lang="en-US" sz="3200" dirty="0" err="1" smtClean="0"/>
              <a:t>kerak</a:t>
            </a:r>
            <a:r>
              <a:rPr lang="en-US" sz="3200" dirty="0" smtClean="0"/>
              <a:t> </a:t>
            </a:r>
            <a:r>
              <a:rPr lang="en-US" sz="3200" dirty="0" err="1" smtClean="0"/>
              <a:t>bo’ladi</a:t>
            </a:r>
            <a:r>
              <a:rPr lang="en-US" sz="3200" dirty="0" smtClean="0"/>
              <a:t>. </a:t>
            </a:r>
            <a:r>
              <a:rPr lang="en-US" sz="3200" dirty="0" err="1" smtClean="0"/>
              <a:t>Uning</a:t>
            </a:r>
            <a:r>
              <a:rPr lang="en-US" sz="3200" dirty="0" smtClean="0"/>
              <a:t> </a:t>
            </a:r>
            <a:r>
              <a:rPr lang="en-US" sz="3200" dirty="0" err="1" smtClean="0"/>
              <a:t>uchun</a:t>
            </a:r>
            <a:r>
              <a:rPr lang="en-US" sz="3200" dirty="0" smtClean="0"/>
              <a:t> biz </a:t>
            </a:r>
            <a:r>
              <a:rPr lang="en-US" sz="3200" dirty="0" err="1" smtClean="0"/>
              <a:t>quyidagi</a:t>
            </a:r>
            <a:r>
              <a:rPr lang="en-US" sz="3200" dirty="0" smtClean="0"/>
              <a:t> </a:t>
            </a:r>
            <a:r>
              <a:rPr lang="en-US" sz="3200" dirty="0" err="1" smtClean="0"/>
              <a:t>ishni</a:t>
            </a:r>
            <a:r>
              <a:rPr lang="en-US" sz="3200" dirty="0" smtClean="0"/>
              <a:t> </a:t>
            </a:r>
            <a:r>
              <a:rPr lang="en-US" sz="3200" dirty="0" err="1" smtClean="0"/>
              <a:t>amalga</a:t>
            </a:r>
            <a:r>
              <a:rPr lang="en-US" sz="3200" dirty="0" smtClean="0"/>
              <a:t> </a:t>
            </a:r>
            <a:r>
              <a:rPr lang="en-US" sz="3200" dirty="0" err="1" smtClean="0"/>
              <a:t>oshiramiz</a:t>
            </a:r>
            <a:endParaRPr lang="en-US" sz="3200" dirty="0" smtClean="0"/>
          </a:p>
          <a:p>
            <a:pPr marL="137160" indent="0">
              <a:buNone/>
            </a:pP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103941891"/>
              </p:ext>
            </p:extLst>
          </p:nvPr>
        </p:nvGraphicFramePr>
        <p:xfrm>
          <a:off x="467544" y="3717032"/>
          <a:ext cx="8496944" cy="1554480"/>
        </p:xfrm>
        <a:graphic>
          <a:graphicData uri="http://schemas.openxmlformats.org/drawingml/2006/table">
            <a:tbl>
              <a:tblPr firstRow="1" bandRow="1">
                <a:tableStyleId>{5C22544A-7EE6-4342-B048-85BDC9FD1C3A}</a:tableStyleId>
              </a:tblPr>
              <a:tblGrid>
                <a:gridCol w="1323295"/>
                <a:gridCol w="557177"/>
                <a:gridCol w="696471"/>
                <a:gridCol w="766118"/>
                <a:gridCol w="766118"/>
                <a:gridCol w="766118"/>
                <a:gridCol w="835765"/>
                <a:gridCol w="766118"/>
                <a:gridCol w="766118"/>
                <a:gridCol w="696471"/>
                <a:gridCol w="557175"/>
              </a:tblGrid>
              <a:tr h="370840">
                <a:tc>
                  <a:txBody>
                    <a:bodyPr/>
                    <a:lstStyle/>
                    <a:p>
                      <a:r>
                        <a:rPr lang="en-US" sz="2800" dirty="0" err="1" smtClean="0"/>
                        <a:t>Nomer</a:t>
                      </a:r>
                      <a:endParaRPr lang="ru-RU" sz="2800" dirty="0"/>
                    </a:p>
                  </a:txBody>
                  <a:tcPr/>
                </a:tc>
                <a:tc>
                  <a:txBody>
                    <a:bodyPr/>
                    <a:lstStyle/>
                    <a:p>
                      <a:r>
                        <a:rPr lang="en-US" sz="2800" dirty="0" smtClean="0"/>
                        <a:t>1</a:t>
                      </a:r>
                      <a:endParaRPr lang="ru-RU" sz="2800" dirty="0"/>
                    </a:p>
                  </a:txBody>
                  <a:tcPr/>
                </a:tc>
                <a:tc>
                  <a:txBody>
                    <a:bodyPr/>
                    <a:lstStyle/>
                    <a:p>
                      <a:r>
                        <a:rPr lang="en-US" sz="2800" dirty="0" smtClean="0"/>
                        <a:t>2</a:t>
                      </a:r>
                      <a:endParaRPr lang="ru-RU" sz="2800" dirty="0"/>
                    </a:p>
                  </a:txBody>
                  <a:tcPr/>
                </a:tc>
                <a:tc>
                  <a:txBody>
                    <a:bodyPr/>
                    <a:lstStyle/>
                    <a:p>
                      <a:r>
                        <a:rPr lang="en-US" sz="2800" dirty="0" smtClean="0"/>
                        <a:t>3</a:t>
                      </a:r>
                      <a:endParaRPr lang="ru-RU" sz="2800" dirty="0"/>
                    </a:p>
                  </a:txBody>
                  <a:tcPr/>
                </a:tc>
                <a:tc>
                  <a:txBody>
                    <a:bodyPr/>
                    <a:lstStyle/>
                    <a:p>
                      <a:r>
                        <a:rPr lang="en-US" sz="2800" dirty="0" smtClean="0"/>
                        <a:t>4</a:t>
                      </a:r>
                      <a:endParaRPr lang="ru-RU" sz="2800" dirty="0"/>
                    </a:p>
                  </a:txBody>
                  <a:tcPr/>
                </a:tc>
                <a:tc>
                  <a:txBody>
                    <a:bodyPr/>
                    <a:lstStyle/>
                    <a:p>
                      <a:r>
                        <a:rPr lang="en-US" sz="2800" dirty="0" smtClean="0"/>
                        <a:t>5</a:t>
                      </a:r>
                      <a:endParaRPr lang="ru-RU" sz="2800" dirty="0"/>
                    </a:p>
                  </a:txBody>
                  <a:tcPr/>
                </a:tc>
                <a:tc>
                  <a:txBody>
                    <a:bodyPr/>
                    <a:lstStyle/>
                    <a:p>
                      <a:r>
                        <a:rPr lang="en-US" sz="2800" dirty="0" smtClean="0"/>
                        <a:t>6</a:t>
                      </a:r>
                      <a:endParaRPr lang="ru-RU" sz="2800" dirty="0"/>
                    </a:p>
                  </a:txBody>
                  <a:tcPr/>
                </a:tc>
                <a:tc>
                  <a:txBody>
                    <a:bodyPr/>
                    <a:lstStyle/>
                    <a:p>
                      <a:r>
                        <a:rPr lang="en-US" sz="2800" dirty="0" smtClean="0"/>
                        <a:t>7</a:t>
                      </a:r>
                      <a:endParaRPr lang="ru-RU" sz="2800" dirty="0"/>
                    </a:p>
                  </a:txBody>
                  <a:tcPr/>
                </a:tc>
                <a:tc>
                  <a:txBody>
                    <a:bodyPr/>
                    <a:lstStyle/>
                    <a:p>
                      <a:r>
                        <a:rPr lang="en-US" sz="2800" dirty="0" smtClean="0"/>
                        <a:t>8</a:t>
                      </a:r>
                      <a:endParaRPr lang="ru-RU" sz="2800" dirty="0"/>
                    </a:p>
                  </a:txBody>
                  <a:tcPr/>
                </a:tc>
                <a:tc>
                  <a:txBody>
                    <a:bodyPr/>
                    <a:lstStyle/>
                    <a:p>
                      <a:r>
                        <a:rPr lang="en-US" sz="2800" dirty="0" smtClean="0"/>
                        <a:t>9</a:t>
                      </a:r>
                      <a:endParaRPr lang="ru-RU" sz="2800" dirty="0"/>
                    </a:p>
                  </a:txBody>
                  <a:tcPr/>
                </a:tc>
                <a:tc>
                  <a:txBody>
                    <a:bodyPr/>
                    <a:lstStyle/>
                    <a:p>
                      <a:r>
                        <a:rPr lang="en-US" sz="2800" dirty="0" smtClean="0"/>
                        <a:t>10</a:t>
                      </a:r>
                      <a:endParaRPr lang="ru-RU" sz="2800" dirty="0"/>
                    </a:p>
                  </a:txBody>
                  <a:tcPr/>
                </a:tc>
              </a:tr>
              <a:tr h="370840">
                <a:tc>
                  <a:txBody>
                    <a:bodyPr/>
                    <a:lstStyle/>
                    <a:p>
                      <a:r>
                        <a:rPr lang="en-US" sz="2800" dirty="0" err="1" smtClean="0"/>
                        <a:t>Shifir</a:t>
                      </a:r>
                      <a:r>
                        <a:rPr lang="en-US" sz="2800" dirty="0" smtClean="0"/>
                        <a:t> </a:t>
                      </a:r>
                      <a:endParaRPr lang="ru-RU" sz="2800" dirty="0"/>
                    </a:p>
                  </a:txBody>
                  <a:tcPr/>
                </a:tc>
                <a:tc>
                  <a:txBody>
                    <a:bodyPr/>
                    <a:lstStyle/>
                    <a:p>
                      <a:r>
                        <a:rPr lang="en-US" sz="2800" dirty="0" smtClean="0"/>
                        <a:t>28</a:t>
                      </a:r>
                      <a:endParaRPr lang="ru-RU" sz="2800" dirty="0"/>
                    </a:p>
                  </a:txBody>
                  <a:tcPr/>
                </a:tc>
                <a:tc>
                  <a:txBody>
                    <a:bodyPr/>
                    <a:lstStyle/>
                    <a:p>
                      <a:r>
                        <a:rPr lang="en-US" sz="2800" dirty="0" smtClean="0"/>
                        <a:t>15</a:t>
                      </a:r>
                      <a:endParaRPr lang="ru-RU" sz="2800" dirty="0"/>
                    </a:p>
                  </a:txBody>
                  <a:tcPr/>
                </a:tc>
                <a:tc>
                  <a:txBody>
                    <a:bodyPr/>
                    <a:lstStyle/>
                    <a:p>
                      <a:r>
                        <a:rPr lang="en-US" sz="2800" dirty="0" smtClean="0"/>
                        <a:t>18</a:t>
                      </a:r>
                      <a:endParaRPr lang="ru-RU" sz="2800" dirty="0"/>
                    </a:p>
                  </a:txBody>
                  <a:tcPr/>
                </a:tc>
                <a:tc>
                  <a:txBody>
                    <a:bodyPr/>
                    <a:lstStyle/>
                    <a:p>
                      <a:r>
                        <a:rPr lang="en-US" sz="2800" dirty="0" smtClean="0"/>
                        <a:t>30</a:t>
                      </a:r>
                      <a:endParaRPr lang="ru-RU" sz="2800" dirty="0"/>
                    </a:p>
                  </a:txBody>
                  <a:tcPr/>
                </a:tc>
                <a:tc>
                  <a:txBody>
                    <a:bodyPr/>
                    <a:lstStyle/>
                    <a:p>
                      <a:r>
                        <a:rPr lang="en-US" sz="2800" dirty="0" smtClean="0"/>
                        <a:t>31</a:t>
                      </a:r>
                      <a:endParaRPr lang="ru-RU" sz="2800" dirty="0"/>
                    </a:p>
                  </a:txBody>
                  <a:tcPr/>
                </a:tc>
                <a:tc>
                  <a:txBody>
                    <a:bodyPr/>
                    <a:lstStyle/>
                    <a:p>
                      <a:r>
                        <a:rPr lang="en-US" sz="2800" dirty="0" smtClean="0"/>
                        <a:t>6</a:t>
                      </a:r>
                      <a:endParaRPr lang="ru-RU" sz="2800" dirty="0"/>
                    </a:p>
                  </a:txBody>
                  <a:tcPr/>
                </a:tc>
                <a:tc>
                  <a:txBody>
                    <a:bodyPr/>
                    <a:lstStyle/>
                    <a:p>
                      <a:r>
                        <a:rPr lang="en-US" sz="2800" dirty="0" smtClean="0"/>
                        <a:t>2</a:t>
                      </a:r>
                      <a:endParaRPr lang="ru-RU" sz="2800" dirty="0"/>
                    </a:p>
                  </a:txBody>
                  <a:tcPr/>
                </a:tc>
                <a:tc>
                  <a:txBody>
                    <a:bodyPr/>
                    <a:lstStyle/>
                    <a:p>
                      <a:r>
                        <a:rPr lang="en-US" sz="2800" dirty="0" smtClean="0"/>
                        <a:t>32</a:t>
                      </a:r>
                      <a:endParaRPr lang="ru-RU" sz="2800" dirty="0"/>
                    </a:p>
                  </a:txBody>
                  <a:tcPr/>
                </a:tc>
                <a:tc>
                  <a:txBody>
                    <a:bodyPr/>
                    <a:lstStyle/>
                    <a:p>
                      <a:r>
                        <a:rPr lang="en-US" sz="2800" dirty="0" smtClean="0"/>
                        <a:t>24</a:t>
                      </a:r>
                      <a:endParaRPr lang="ru-RU" sz="2800" dirty="0"/>
                    </a:p>
                  </a:txBody>
                  <a:tcPr/>
                </a:tc>
                <a:tc>
                  <a:txBody>
                    <a:bodyPr/>
                    <a:lstStyle/>
                    <a:p>
                      <a:r>
                        <a:rPr lang="en-US" sz="2800" dirty="0" smtClean="0"/>
                        <a:t>24</a:t>
                      </a:r>
                      <a:endParaRPr lang="ru-RU" sz="2800" dirty="0"/>
                    </a:p>
                  </a:txBody>
                  <a:tcPr/>
                </a:tc>
              </a:tr>
              <a:tr h="370840">
                <a:tc>
                  <a:txBody>
                    <a:bodyPr/>
                    <a:lstStyle/>
                    <a:p>
                      <a:r>
                        <a:rPr lang="en-US" sz="2800" dirty="0" err="1" smtClean="0"/>
                        <a:t>Kalit</a:t>
                      </a:r>
                      <a:r>
                        <a:rPr lang="en-US" sz="2800" baseline="0" dirty="0" smtClean="0"/>
                        <a:t> </a:t>
                      </a:r>
                      <a:endParaRPr lang="ru-RU" sz="2800" dirty="0"/>
                    </a:p>
                  </a:txBody>
                  <a:tcPr/>
                </a:tc>
                <a:tc>
                  <a:txBody>
                    <a:bodyPr/>
                    <a:lstStyle/>
                    <a:p>
                      <a:r>
                        <a:rPr lang="en-US" sz="2800" dirty="0" smtClean="0"/>
                        <a:t>19</a:t>
                      </a:r>
                      <a:endParaRPr lang="ru-RU" sz="2800" dirty="0"/>
                    </a:p>
                  </a:txBody>
                  <a:tcPr/>
                </a:tc>
                <a:tc>
                  <a:txBody>
                    <a:bodyPr/>
                    <a:lstStyle/>
                    <a:p>
                      <a:r>
                        <a:rPr lang="en-US" sz="2800" dirty="0" smtClean="0"/>
                        <a:t>27</a:t>
                      </a:r>
                      <a:endParaRPr lang="ru-RU" sz="2800" dirty="0"/>
                    </a:p>
                  </a:txBody>
                  <a:tcPr/>
                </a:tc>
                <a:tc>
                  <a:txBody>
                    <a:bodyPr/>
                    <a:lstStyle/>
                    <a:p>
                      <a:r>
                        <a:rPr lang="en-US" sz="2800" dirty="0" smtClean="0"/>
                        <a:t>38</a:t>
                      </a:r>
                      <a:endParaRPr lang="ru-RU" sz="2800" dirty="0"/>
                    </a:p>
                  </a:txBody>
                  <a:tcPr/>
                </a:tc>
                <a:tc>
                  <a:txBody>
                    <a:bodyPr/>
                    <a:lstStyle/>
                    <a:p>
                      <a:r>
                        <a:rPr lang="en-US" sz="2800" dirty="0" smtClean="0"/>
                        <a:t>41</a:t>
                      </a:r>
                      <a:endParaRPr lang="ru-RU" sz="2800" dirty="0"/>
                    </a:p>
                  </a:txBody>
                  <a:tcPr/>
                </a:tc>
                <a:tc>
                  <a:txBody>
                    <a:bodyPr/>
                    <a:lstStyle/>
                    <a:p>
                      <a:r>
                        <a:rPr lang="en-US" sz="2800" dirty="0" smtClean="0"/>
                        <a:t>39</a:t>
                      </a:r>
                      <a:endParaRPr lang="ru-RU" sz="2800" dirty="0"/>
                    </a:p>
                  </a:txBody>
                  <a:tcPr/>
                </a:tc>
                <a:tc>
                  <a:txBody>
                    <a:bodyPr/>
                    <a:lstStyle/>
                    <a:p>
                      <a:r>
                        <a:rPr lang="en-US" sz="2800" dirty="0" smtClean="0"/>
                        <a:t>19</a:t>
                      </a:r>
                      <a:endParaRPr lang="ru-RU" sz="2800" dirty="0"/>
                    </a:p>
                  </a:txBody>
                  <a:tcPr/>
                </a:tc>
                <a:tc>
                  <a:txBody>
                    <a:bodyPr/>
                    <a:lstStyle/>
                    <a:p>
                      <a:r>
                        <a:rPr lang="en-US" sz="2800" dirty="0" smtClean="0"/>
                        <a:t>27</a:t>
                      </a:r>
                      <a:endParaRPr lang="ru-RU" sz="2800" dirty="0"/>
                    </a:p>
                  </a:txBody>
                  <a:tcPr/>
                </a:tc>
                <a:tc>
                  <a:txBody>
                    <a:bodyPr/>
                    <a:lstStyle/>
                    <a:p>
                      <a:r>
                        <a:rPr lang="en-US" sz="2800" dirty="0" smtClean="0"/>
                        <a:t>38</a:t>
                      </a:r>
                      <a:endParaRPr lang="ru-RU" sz="2800" dirty="0"/>
                    </a:p>
                  </a:txBody>
                  <a:tcPr/>
                </a:tc>
                <a:tc>
                  <a:txBody>
                    <a:bodyPr/>
                    <a:lstStyle/>
                    <a:p>
                      <a:r>
                        <a:rPr lang="en-US" sz="2800" dirty="0" smtClean="0"/>
                        <a:t>41</a:t>
                      </a:r>
                      <a:endParaRPr lang="ru-RU" sz="2800" dirty="0"/>
                    </a:p>
                  </a:txBody>
                  <a:tcPr/>
                </a:tc>
                <a:tc>
                  <a:txBody>
                    <a:bodyPr/>
                    <a:lstStyle/>
                    <a:p>
                      <a:r>
                        <a:rPr lang="en-US" sz="2800" dirty="0" smtClean="0"/>
                        <a:t>39</a:t>
                      </a:r>
                      <a:endParaRPr lang="ru-RU" sz="2800" dirty="0"/>
                    </a:p>
                  </a:txBody>
                  <a:tcPr/>
                </a:tc>
              </a:tr>
            </a:tbl>
          </a:graphicData>
        </a:graphic>
      </p:graphicFrame>
    </p:spTree>
    <p:extLst>
      <p:ext uri="{BB962C8B-B14F-4D97-AF65-F5344CB8AC3E}">
        <p14:creationId xmlns:p14="http://schemas.microsoft.com/office/powerpoint/2010/main" val="3633056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234</TotalTime>
  <Words>666</Words>
  <Application>Microsoft Office PowerPoint</Application>
  <PresentationFormat>Экран (4:3)</PresentationFormat>
  <Paragraphs>413</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Апекс</vt:lpstr>
      <vt:lpstr>Vijiner shifirlash algoritimi</vt:lpstr>
      <vt:lpstr>Bu yerda M[i]-matnning i-chi elementi K[i] esa kalitning i-chi elementi.m alfabitdagi elementlar soni. C[i] esa hosil bo’lgan shifir matnning i-chi elementi</vt:lpstr>
      <vt:lpstr>Tabiiyki hamma insonda bir xil savol tug’ilishi aniq ya’ni kalit bilan matnning uzunligi teng bo’lmay qolsa ya’ni kalit matndan kichkina bo’ladigon bo’lsa qanday qilib deshifirlaymiz agar shunday holatga duch keladigon bo’lsak biz kalitni yetmay qolgan joyidan ya’na qaytadan yozib chiqamiz.Algoritimimiz yaxshiroq tushunishingiz uchun quyida bitta misol ko’ramiz. Avval alfabit  tanlab olishimiz kerak bo’ladi.</vt:lpstr>
      <vt:lpstr>Misol sifatida Informatik so’zini shifirlab ko’ramiz</vt:lpstr>
      <vt:lpstr>Matn bilan kalitimizi moslab olamiz</vt:lpstr>
      <vt:lpstr>Matn va kalit elementlarimizni alfabitdagi raqamlari orqali ifodalab olamiz </vt:lpstr>
      <vt:lpstr>Ana endi bizning matinimiz shifirlanib bo’ldi </vt:lpstr>
      <vt:lpstr>Презентация PowerPoint</vt:lpstr>
      <vt:lpstr>Bizning shifir matnimiz hosil bo’ldi C={bORdeFBfxx}          kalit={Salom}</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Vijiner shifirlash algoritimi</dc:title>
  <dc:creator>Doniyorbek</dc:creator>
  <cp:lastModifiedBy>Doniyorbek</cp:lastModifiedBy>
  <cp:revision>29</cp:revision>
  <dcterms:created xsi:type="dcterms:W3CDTF">2019-02-28T15:09:23Z</dcterms:created>
  <dcterms:modified xsi:type="dcterms:W3CDTF">2019-03-01T17:37:44Z</dcterms:modified>
</cp:coreProperties>
</file>