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8B276-3109-4469-97BD-472E7E94A6D5}" v="2944" dt="2021-06-10T14:52:44.128"/>
    <p1510:client id="{3E6D2302-F55D-4F21-B381-DDA0AAB9A906}" v="1565" dt="2021-06-10T16:18:59.500"/>
    <p1510:client id="{40C5ED8E-0E81-42C4-AC3D-BEE0827930C6}" v="674" dt="2021-06-10T16:23:10.549"/>
    <p1510:client id="{637406E1-2E68-4998-B6B2-BFD6B1CEFB96}" v="126" dt="2021-06-10T14:54:21.214"/>
    <p1510:client id="{9F918CA6-F3BC-4B6B-9A64-4C7977A2E72E}" v="44" dt="2021-06-10T15:18:05.554"/>
    <p1510:client id="{A858B674-750F-4411-AFDB-1E31926DFC53}" v="38" dt="2021-06-10T13:29:04.361"/>
    <p1510:client id="{B93F4948-4915-4EC8-A4FA-7CE034CF74C6}" v="906" dt="2021-06-10T13:56:18.123"/>
    <p1510:client id="{DDF692C3-7D61-40E2-A36B-FB8D500AFAEE}" v="721" dt="2021-06-10T16:4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0T14:53:26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25643 19244 16383 0 0,'-5'0'0'0'0,"-5"0"0"0"0,-5 0 0 0 0,-6 0 0 0 0,-2 0 0 0 0,-2 0 0 0 0,-1 0 0 0 0,-1 0 0 0 0,1 0 0 0 0,-1 0 0 0 0,1 0 0 0 0,0 0 0 0 0,0 0 0 0 0,1 0 0 0 0,-1 0 0 0 0,1 0 0 0 0,-1 0 0 0 0,1 0 0 0 0,4-4 0 0 0,1-2 0 0 0,0 1 0 0 0,-1 0 0 0 0,-1 2 0 0 0,2-3 0 0 0,2-1 0 0 0,-2 1 0 0 0,-1 2 0 0 0,-1 1 0 0 0,-2 1 0 0 0,-1-3 0 0 0,0-1 0 0 0,-1 1 0 0 0,0 0 0 0 0,1 3 0 0 0,-1 0 0 0 0,0-3 0 0 0,1-1 0 0 0,-1 0 0 0 0,0 2 0 0 0,1 1 0 0 0,4-3 0 0 0,1-1 0 0 0,0 2 0 0 0,3-4 0 0 0,1 0 0 0 0,-2 2 0 0 0,2-3 0 0 0,0 1 0 0 0,-2 2 0 0 0,2-3 0 0 0,0 1 0 0 0,-3 2 0 0 0,-1 2 0 0 0,2-2 0 0 0,0-1 0 0 0,-2 2 0 0 0,-1 2 0 0 0,3-4 0 0 0,0 1 0 0 0,3-3 0 0 0,0-1 0 0 0,-2 3 0 0 0,-3 2 0 0 0,3-2 0 0 0,-1 0 0 0 0,-1 1 0 0 0,2-2 0 0 0,0 1 0 0 0,3-4 0 0 0,0 2 0 0 0,-3-3 0 0 0,-3 1 0 0 0,3-2 0 0 0,-1 2 0 0 0,4-2 0 0 0,-2 2 0 0 0,-1 3 0 0 0,2-2 0 0 0,3-3 0 0 0,0 1 0 0 0,1-2 0 0 0,-1 2 0 0 0,1-1 0 0 0,-1 1 0 0 0,0-1 0 0 0,-1 2 0 0 0,1-2 0 0 0,-2 2 0 0 0,2-1 0 0 0,-1-3 0 0 0,-4 1 0 0 0,2-1 0 0 0,-1 2 0 0 0,2-1 0 0 0,0 2 0 0 0,1 0 0 0 0,-1-4 0 0 0,-2 2 0 0 0,1-1 0 0 0,-1 3 0 0 0,2-2 0 0 0,0-2 0 0 0,-3 2 0 0 0,1-1 0 0 0,0 2 0 0 0,2-1 0 0 0,0 3 0 0 0,1-2 0 0 0,-1 2 0 0 0,2-1 0 0 0,-1-4 0 0 0,-3-2 0 0 0,-3 2 0 0 0,1-1 0 0 0,5-1 0 0 0,-1 2 0 0 0,3 0 0 0 0,-2 2 0 0 0,2 1 0 0 0,-2 1 0 0 0,2-1 0 0 0,-2-2 0 0 0,1-3 0 0 0,-2 2 0 0 0,2-1 0 0 0,-1 3 0 0 0,1 0 0 0 0,3-2 0 0 0,-2 1 0 0 0,1 0 0 0 0,3-2 0 0 0,-2 2 0 0 0,-4 4 0 0 0,0-1 0 0 0,3-2 0 0 0,2-3 0 0 0,-1 2 0 0 0,1-1 0 0 0,-3-2 0 0 0,1-2 0 0 0,1-2 0 0 0,-1 3 0 0 0,1 1 0 0 0,-3 3 0 0 0,1 1 0 0 0,2-2 0 0 0,-1 1 0 0 0,1 1 0 0 0,1-3 0 0 0,-1 2 0 0 0,0 0 0 0 0,2-3 0 0 0,-3-1 0 0 0,-3-3 0 0 0,0 0 0 0 0,3-7 0 0 0,-2 3 0 0 0,1 2 0 0 0,3 0 0 0 0,-2 0 0 0 0,1 1 0 0 0,2-1 0 0 0,2 0 0 0 0,-2 4 0 0 0,0 1 0 0 0,1 1 0 0 0,1-3 0 0 0,-2 4 0 0 0,0 1 0 0 0,1-2 0 0 0,1-2 0 0 0,2-1 0 0 0,2-2 0 0 0,-4 3 0 0 0,-1 2 0 0 0,0-1 0 0 0,2-2 0 0 0,2 0 0 0 0,0-2 0 0 0,1-1 0 0 0,-4 0 0 0 0,0-1 0 0 0,-1 1 0 0 0,2-1 0 0 0,1 0 0 0 0,1 0 0 0 0,2 1 0 0 0,-1-1 0 0 0,1 1 0 0 0,0-1 0 0 0,1 1 0 0 0,-1-1 0 0 0,0 1 0 0 0,0-1 0 0 0,0 1 0 0 0,0-1 0 0 0,0 1 0 0 0,0-1 0 0 0,0 1 0 0 0,0-1 0 0 0,0 1 0 0 0,0-1 0 0 0,0 1 0 0 0,0-1 0 0 0,0 1 0 0 0,0-1 0 0 0,0 1 0 0 0,0-1 0 0 0,0 1 0 0 0,0-1 0 0 0,0 1 0 0 0,0-1 0 0 0,0 1 0 0 0,5 3 0 0 0,0 3 0 0 0,1-1 0 0 0,-2-1 0 0 0,0-2 0 0 0,-3 0 0 0 0,1-2 0 0 0,-2 0 0 0 0,4 4 0 0 0,2 1 0 0 0,-1 0 0 0 0,4-1 0 0 0,-1-2 0 0 0,0-1 0 0 0,-3 0 0 0 0,3 3 0 0 0,0 1 0 0 0,-2 0 0 0 0,-1-1 0 0 0,2 3 0 0 0,0 0 0 0 0,-1-1 0 0 0,-1-2 0 0 0,2 3 0 0 0,1 0 0 0 0,2 3 0 0 0,0 0 0 0 0,-1-2 0 0 0,1 2 0 0 0,0-1 0 0 0,-2-2 0 0 0,1-2 0 0 0,0-3 0 0 0,3 0 0 0 0,3 2 0 0 0,-1 1 0 0 0,-2 0 0 0 0,0 3 0 0 0,-1 0 0 0 0,2 3 0 0 0,-2-1 0 0 0,2 3 0 0 0,-1-2 0 0 0,1-2 0 0 0,3-3 0 0 0,-1-2 0 0 0,1 2 0 0 0,-2 0 0 0 0,1 3 0 0 0,-2 0 0 0 0,1 3 0 0 0,-2-1 0 0 0,1 2 0 0 0,-1-1 0 0 0,1 2 0 0 0,-1-3 0 0 0,2 3 0 0 0,-2-3 0 0 0,1 2 0 0 0,-1-1 0 0 0,2 1 0 0 0,2 3 0 0 0,-1-2 0 0 0,1-3 0 0 0,2 1 0 0 0,3-2 0 0 0,1-2 0 0 0,2 1 0 0 0,-3-1 0 0 0,-1 3 0 0 0,0 3 0 0 0,-3 0 0 0 0,0 1 0 0 0,2 3 0 0 0,-3-2 0 0 0,0 0 0 0 0,2 3 0 0 0,-2-4 0 0 0,0 2 0 0 0,3 1 0 0 0,-3-3 0 0 0,0 2 0 0 0,3 0 0 0 0,1 3 0 0 0,-2-2 0 0 0,0-1 0 0 0,6 2 0 0 0,3-3 0 0 0,1-4 0 0 0,0 1 0 0 0,0 1 0 0 0,0 3 0 0 0,-2-1 0 0 0,1 1 0 0 0,-2 1 0 0 0,1 2 0 0 0,-1 3 0 0 0,-3-4 0 0 0,-3 0 0 0 0,1 0 0 0 0,1 2 0 0 0,1 1 0 0 0,-3-3 0 0 0,0 0 0 0 0,1 0 0 0 0,1-2 0 0 0,1-1 0 0 0,2 2 0 0 0,1 1 0 0 0,0 3 0 0 0,1 1 0 0 0,0 1 0 0 0,-5-3 0 0 0,-1-2 0 0 0,0 1 0 0 0,1 1 0 0 0,2 1 0 0 0,0 2 0 0 0,2 0 0 0 0,0-4 0 0 0,0-1 0 0 0,1 1 0 0 0,0 1 0 0 0,0 1 0 0 0,-1 1 0 0 0,1 1 0 0 0,-1-3 0 0 0,1-2 0 0 0,0 1 0 0 0,-1 0 0 0 0,1 2 0 0 0,-5-3 0 0 0,-2 0 0 0 0,1 0 0 0 0,1 1 0 0 0,2 2 0 0 0,0 2 0 0 0,2 0 0 0 0,0 1 0 0 0,0 0 0 0 0,1 0 0 0 0,0 0 0 0 0,0 1 0 0 0,4-1 0 0 0,1 0 0 0 0,0 0 0 0 0,-1 0 0 0 0,-1 0 0 0 0,-2 0 0 0 0,0 0 0 0 0,3 0 0 0 0,1 0 0 0 0,0 0 0 0 0,-1 0 0 0 0,3 0 0 0 0,0 0 0 0 0,-2 0 0 0 0,0 0 0 0 0,-3 0 0 0 0,0 0 0 0 0,-2 0 0 0 0,0 0 0 0 0,-1 0 0 0 0,0 0 0 0 0,0 0 0 0 0,-4 4 0 0 0,-1 2 0 0 0,0 0 0 0 0,1-2 0 0 0,1-1 0 0 0,1-1 0 0 0,2 4 0 0 0,0 0 0 0 0,0-1 0 0 0,1 0 0 0 0,0-3 0 0 0,-5 4 0 0 0,-1 1 0 0 0,0-1 0 0 0,2-2 0 0 0,0-1 0 0 0,-3 3 0 0 0,0 1 0 0 0,0-2 0 0 0,-2 4 0 0 0,0 0 0 0 0,1-2 0 0 0,2-2 0 0 0,-2 3 0 0 0,0-1 0 0 0,1 0 0 0 0,2 2 0 0 0,2-1 0 0 0,1-1 0 0 0,-4 3 0 0 0,0-1 0 0 0,0 2 0 0 0,2 0 0 0 0,0-2 0 0 0,2-3 0 0 0,-4 2 0 0 0,0 0 0 0 0,0-2 0 0 0,1-1 0 0 0,-2 2 0 0 0,-1 0 0 0 0,1-1 0 0 0,1-1 0 0 0,-1 2 0 0 0,-1 0 0 0 0,-4 4 0 0 0,2-1 0 0 0,1-1 0 0 0,2-3 0 0 0,-2 2 0 0 0,1 0 0 0 0,1-2 0 0 0,-2 3 0 0 0,0 0 0 0 0,1-2 0 0 0,3-2 0 0 0,-3 2 0 0 0,0 1 0 0 0,-3 2 0 0 0,0 0 0 0 0,2-1 0 0 0,-2 1 0 0 0,1 0 0 0 0,2-3 0 0 0,-2 3 0 0 0,0-1 0 0 0,3-2 0 0 0,-3 2 0 0 0,0 0 0 0 0,3 3 0 0 0,1 3 0 0 0,3-1 0 0 0,1 2 0 0 0,0-2 0 0 0,-2 1 0 0 0,-2-2 0 0 0,0-3 0 0 0,-3 1 0 0 0,0-2 0 0 0,-3 3 0 0 0,0-2 0 0 0,-1 3 0 0 0,0-2 0 0 0,3-2 0 0 0,-2 2 0 0 0,2-1 0 0 0,-2 1 0 0 0,0 0 0 0 0,3 2 0 0 0,-1 3 0 0 0,0-1 0 0 0,2-3 0 0 0,-2 0 0 0 0,1-1 0 0 0,-3 2 0 0 0,-4 2 0 0 0,1 0 0 0 0,-1 0 0 0 0,2-1 0 0 0,2-4 0 0 0,1 2 0 0 0,0 2 0 0 0,-1 3 0 0 0,0-1 0 0 0,-1 2 0 0 0,1 1 0 0 0,3-3 0 0 0,2 6 0 0 0,-2 2 0 0 0,1-2 0 0 0,-3-1 0 0 0,1-4 0 0 0,-3 0 0 0 0,1 1 0 0 0,2 2 0 0 0,-1 1 0 0 0,0-2 0 0 0,-1 0 0 0 0,-4 1 0 0 0,1-3 0 0 0,4 0 0 0 0,-2 1 0 0 0,1-2 0 0 0,-1 1 0 0 0,2 1 0 0 0,-3 2 0 0 0,-2 2 0 0 0,0-2 0 0 0,0-1 0 0 0,-3 1 0 0 0,2-3 0 0 0,0 0 0 0 0,-2 1 0 0 0,2-2 0 0 0,0 1 0 0 0,2-4 0 0 0,0 2 0 0 0,-2 2 0 0 0,-3 2 0 0 0,2 3 0 0 0,0 1 0 0 0,-2 2 0 0 0,-2 0 0 0 0,4-3 0 0 0,-1 3 0 0 0,3-4 0 0 0,0 1 0 0 0,-1-1 0 0 0,-3 2 0 0 0,2-4 0 0 0,0-1 0 0 0,-2 1 0 0 0,-1 2 0 0 0,-2 2 0 0 0,3-4 0 0 0,0 0 0 0 0,-1 1 0 0 0,0 1 0 0 0,-3 2 0 0 0,4 0 0 0 0,1 2 0 0 0,3 0 0 0 0,0 1 0 0 0,-2 0 0 0 0,-1 0 0 0 0,-3-1 0 0 0,-2 1 0 0 0,3-5 0 0 0,1-1 0 0 0,-1 0 0 0 0,-1 1 0 0 0,-1 2 0 0 0,-2 0 0 0 0,0 2 0 0 0,4 0 0 0 0,0 0 0 0 0,1 1 0 0 0,-2 0 0 0 0,-1-1 0 0 0,-1 1 0 0 0,-1 0 0 0 0,-1-1 0 0 0,0 1 0 0 0,0-1 0 0 0,-1 1 0 0 0,1-1 0 0 0,4-4 0 0 0,2-1 0 0 0,-1 0 0 0 0,0 1 0 0 0,-2 2 0 0 0,-1 0 0 0 0,-1 2 0 0 0,-1 0 0 0 0,0 0 0 0 0,0 1 0 0 0,0 0 0 0 0,0-1 0 0 0,0 1 0 0 0,-1 0 0 0 0,1-1 0 0 0,0 1 0 0 0,0-1 0 0 0,0 1 0 0 0,0-1 0 0 0,-4-4 0 0 0,-2-1 0 0 0,1 0 0 0 0,0 1 0 0 0,-2 2 0 0 0,-1 0 0 0 0,-3-3 0 0 0,1 0 0 0 0,-3 0 0 0 0,1 1 0 0 0,-2-3 0 0 0,1 0 0 0 0,4 1 0 0 0,-2-2 0 0 0,1-1 0 0 0,3 3 0 0 0,2 1 0 0 0,-2 2 0 0 0,-5-2 0 0 0,0-1 0 0 0,3 0 0 0 0,1 3 0 0 0,-1-4 0 0 0,1 0 0 0 0,-3-3 0 0 0,1 0 0 0 0,1 2 0 0 0,4 3 0 0 0,-3-3 0 0 0,-5 1 0 0 0,1 1 0 0 0,3 2 0 0 0,-3-3 0 0 0,2 0 0 0 0,-3 2 0 0 0,2 1 0 0 0,-2-3 0 0 0,1 0 0 0 0,-2 1 0 0 0,-2-2 0 0 0,1 0 0 0 0,-1-3 0 0 0,2 0 0 0 0,-1-1 0 0 0,2 0 0 0 0,-1 3 0 0 0,-2-1 0 0 0,1 1 0 0 0,-1-2 0 0 0,2 0 0 0 0,0-1 0 0 0,1 1 0 0 0,4 2 0 0 0,-2-1 0 0 0,-3-4 0 0 0,2 2 0 0 0,-3-3 0 0 0,2 3 0 0 0,-2-2 0 0 0,3 2 0 0 0,-2 2 0 0 0,-3 0 0 0 0,2 1 0 0 0,-1-2 0 0 0,3 1 0 0 0,-2-2 0 0 0,2 1 0 0 0,-1-2 0 0 0,2 1 0 0 0,-1-1 0 0 0,-3-3 0 0 0,1 2 0 0 0,-1-2 0 0 0,2 2 0 0 0,-1 0 0 0 0,-2-2 0 0 0,2 1 0 0 0,-1-1 0 0 0,2 3 0 0 0,0-1 0 0 0,-3-3 0 0 0,-3-2 0 0 0,3 2 0 0 0,-1 0 0 0 0,-1-2 0 0 0,2 3 0 0 0,0-1 0 0 0,-2-1 0 0 0,-1-2 0 0 0,-3 3 0 0 0,0-1 0 0 0,2 4 0 0 0,1-1 0 0 0,0-1 0 0 0,-1-3 0 0 0,2 2 0 0 0,1 0 0 0 0,-1-2 0 0 0,-2-2 0 0 0,-1-1 0 0 0,-2 3 0 0 0,-1 1 0 0 0,0-2 0 0 0,-1-1 0 0 0,1-1 0 0 0,3 3 0 0 0,2 1 0 0 0,0-2 0 0 0,-1 0 0 0 0,-2-3 0 0 0,-5 0 0 0 0,-2-1 0 0 0,4 4 0 0 0,2 0 0 0 0,0 0 0 0 0,1 0 0 0 0,4 2 0 0 0,1 0 0 0 0,-2 0 0 0 0,0-2 0 0 0,-2-2 0 0 0,-2-2 0 0 0,0 0 0 0 0,-1-1 0 0 0,-1 0 0 0 0,0 0 0 0 0,0 0 0 0 0,1-1 0 0 0,-1 1 0 0 0,0 0 0 0 0,1 0 0 0 0,-1 0 0 0 0,-4 0 0 0 0,-1 0 0 0 0,0 0 0 0 0,1 0 0 0 0,1 0 0 0 0,-37 0 0 0 0,-13 0 0 0 0,4 0 0 0 0,10 0 0 0 0,11 0 0 0 0,11 0 0 0 0,8 0 0 0 0,6 0 0 0 0,8 4 0 0 0,3 2 0 0 0,1 0 0 0 0,-2-2 0 0 0,-2-1 0 0 0,-1-1 0 0 0,-2-1 0 0 0,-1-1 0 0 0,0 1 0 0 0,-1-2 0 0 0,1 1 0 0 0,-1 0 0 0 0,0 0 0 0 0,0 0 0 0 0,1-1 0 0 0,-1 1 0 0 0,0 0 0 0 0,1 0 0 0 0,-1 0 0 0 0,5 5 0 0 0,2 0 0 0 0,-1 1 0 0 0,3 3 0 0 0,0 0 0 0 0,4-2-16383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2F9414-915E-418D-970C-39C55354C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47" y="-746278"/>
            <a:ext cx="10513106" cy="2636774"/>
          </a:xfrm>
        </p:spPr>
        <p:txBody>
          <a:bodyPr>
            <a:normAutofit/>
          </a:bodyPr>
          <a:lstStyle/>
          <a:p>
            <a:pPr algn="l"/>
            <a:r>
              <a:rPr lang="ko-KR" altLang="en-US" sz="8000">
                <a:ea typeface="맑은 고딕"/>
                <a:cs typeface="Calibri Light"/>
              </a:rPr>
              <a:t>기말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50993D-FDF0-4C1D-AFF0-EB943580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sz="3200">
                <a:ea typeface="맑은 고딕"/>
                <a:cs typeface="Calibri"/>
              </a:rPr>
              <a:t>학번 :32170533</a:t>
            </a:r>
            <a:endParaRPr lang="ko-KR" sz="3200"/>
          </a:p>
          <a:p>
            <a:pPr algn="l"/>
            <a:r>
              <a:rPr lang="ko-KR" altLang="en-US" sz="3200">
                <a:ea typeface="맑은 고딕"/>
                <a:cs typeface="Calibri"/>
              </a:rPr>
              <a:t>이름 : 김민준</a:t>
            </a:r>
            <a:endParaRPr lang="ko-KR" sz="32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1F28285-CEA4-4264-BA7F-CF3A6832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376" y="5871835"/>
            <a:ext cx="1451518" cy="782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9189E-7C14-423E-ABF1-33F41889BE49}"/>
              </a:ext>
            </a:extLst>
          </p:cNvPr>
          <p:cNvSpPr txBox="1"/>
          <p:nvPr/>
        </p:nvSpPr>
        <p:spPr>
          <a:xfrm>
            <a:off x="1351156" y="21689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</a:t>
            </a:r>
            <a:r>
              <a:rPr lang="ko-KR" altLang="en-US" err="1">
                <a:ea typeface="맑은 고딕"/>
              </a:rPr>
              <a:t>django를</a:t>
            </a:r>
            <a:r>
              <a:rPr lang="ko-KR" altLang="en-US">
                <a:ea typeface="맑은 고딕"/>
              </a:rPr>
              <a:t> 이용한 웹 개발</a:t>
            </a:r>
          </a:p>
          <a:p>
            <a:r>
              <a:rPr lang="ko-KR" altLang="en-US">
                <a:ea typeface="맑은 고딕"/>
                <a:cs typeface="Calibri"/>
              </a:rPr>
              <a:t>-</a:t>
            </a:r>
            <a:r>
              <a:rPr lang="ko-KR" altLang="en-US" err="1">
                <a:ea typeface="맑은 고딕"/>
                <a:cs typeface="Calibri"/>
              </a:rPr>
              <a:t>aws를</a:t>
            </a:r>
            <a:r>
              <a:rPr lang="ko-KR" altLang="en-US">
                <a:ea typeface="맑은 고딕"/>
                <a:cs typeface="Calibri"/>
              </a:rPr>
              <a:t> 이용한 배포</a:t>
            </a:r>
          </a:p>
        </p:txBody>
      </p:sp>
    </p:spTree>
    <p:extLst>
      <p:ext uri="{BB962C8B-B14F-4D97-AF65-F5344CB8AC3E}">
        <p14:creationId xmlns:p14="http://schemas.microsoft.com/office/powerpoint/2010/main" val="190722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5E1E8154-72E2-428F-899C-1092282B3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690" y="1163239"/>
            <a:ext cx="4764293" cy="111490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F68CA-E276-4FDE-BA88-3E84D8D2E800}"/>
              </a:ext>
            </a:extLst>
          </p:cNvPr>
          <p:cNvSpPr txBox="1"/>
          <p:nvPr/>
        </p:nvSpPr>
        <p:spPr>
          <a:xfrm>
            <a:off x="1529509" y="2401676"/>
            <a:ext cx="3890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무료로</a:t>
            </a:r>
            <a:r>
              <a:rPr lang="en-US">
                <a:cs typeface="Calibri"/>
              </a:rPr>
              <a:t> </a:t>
            </a:r>
            <a:r>
              <a:rPr lang="ko-KR" altLang="en-US">
                <a:ea typeface="맑은 고딕"/>
                <a:cs typeface="Calibri"/>
              </a:rPr>
              <a:t>이용할</a:t>
            </a:r>
            <a:r>
              <a:rPr lang="en-US">
                <a:cs typeface="Calibri"/>
              </a:rPr>
              <a:t> </a:t>
            </a:r>
            <a:r>
              <a:rPr lang="ko-KR" altLang="en-US">
                <a:ea typeface="맑은 고딕"/>
                <a:cs typeface="Calibri"/>
              </a:rPr>
              <a:t>수</a:t>
            </a:r>
            <a:r>
              <a:rPr lang="en-US">
                <a:cs typeface="Calibri"/>
              </a:rPr>
              <a:t> </a:t>
            </a:r>
            <a:r>
              <a:rPr lang="ko-KR" altLang="en-US">
                <a:ea typeface="맑은 고딕"/>
                <a:cs typeface="Calibri"/>
              </a:rPr>
              <a:t>있는</a:t>
            </a:r>
            <a:r>
              <a:rPr lang="en-US" altLang="ko-KR">
                <a:ea typeface="맑은 고딕"/>
                <a:cs typeface="Calibri"/>
              </a:rPr>
              <a:t> t2 micro </a:t>
            </a:r>
            <a:r>
              <a:rPr lang="en-US" altLang="ko-KR" err="1">
                <a:ea typeface="맑은 고딕"/>
                <a:cs typeface="Calibri"/>
              </a:rPr>
              <a:t>선택</a:t>
            </a:r>
            <a:endParaRPr lang="en-US" err="1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2893066-9673-4BE3-9640-D31425A3F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41" y="931782"/>
            <a:ext cx="2743200" cy="17077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3A738A-EEB1-4049-9855-3659A71011C0}"/>
              </a:ext>
            </a:extLst>
          </p:cNvPr>
          <p:cNvCxnSpPr/>
          <p:nvPr/>
        </p:nvCxnSpPr>
        <p:spPr>
          <a:xfrm flipV="1">
            <a:off x="6042752" y="1893981"/>
            <a:ext cx="1878374" cy="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66007C-0DD3-4032-A730-32874B0210B6}"/>
              </a:ext>
            </a:extLst>
          </p:cNvPr>
          <p:cNvSpPr txBox="1"/>
          <p:nvPr/>
        </p:nvSpPr>
        <p:spPr>
          <a:xfrm>
            <a:off x="7979540" y="2709805"/>
            <a:ext cx="31287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인스턴스 시작을 누르면  웹 배포를 위한 서버대여 완료</a:t>
            </a:r>
            <a:endParaRPr lang="en-US" altLang="ko-KR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1D39E510-27BB-4D4A-813E-33F280E25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3" y="3194638"/>
            <a:ext cx="6039079" cy="2047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8F73A6-B73D-4BF2-99C6-5541406DDB9D}"/>
              </a:ext>
            </a:extLst>
          </p:cNvPr>
          <p:cNvSpPr txBox="1"/>
          <p:nvPr/>
        </p:nvSpPr>
        <p:spPr>
          <a:xfrm>
            <a:off x="1402126" y="5395739"/>
            <a:ext cx="4221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Ip주소를</a:t>
            </a:r>
            <a:r>
              <a:rPr lang="ko-KR" altLang="en-US">
                <a:ea typeface="맑은 고딕"/>
                <a:cs typeface="Calibri"/>
              </a:rPr>
              <a:t> 할당 받은 것을 알 수 있습니다.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4E91D7-04B2-4DAA-9B07-B564BDDFDB90}"/>
              </a:ext>
            </a:extLst>
          </p:cNvPr>
          <p:cNvSpPr txBox="1"/>
          <p:nvPr/>
        </p:nvSpPr>
        <p:spPr>
          <a:xfrm>
            <a:off x="1398109" y="57589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또한, 연결을 클릭합니다.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4DDD2A-0D18-4E27-A0BC-D28125AB4A84}"/>
              </a:ext>
            </a:extLst>
          </p:cNvPr>
          <p:cNvCxnSpPr>
            <a:cxnSpLocks/>
          </p:cNvCxnSpPr>
          <p:nvPr/>
        </p:nvCxnSpPr>
        <p:spPr>
          <a:xfrm flipV="1">
            <a:off x="6097836" y="4556390"/>
            <a:ext cx="1878374" cy="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2">
            <a:extLst>
              <a:ext uri="{FF2B5EF4-FFF2-40B4-BE49-F238E27FC236}">
                <a16:creationId xmlns:a16="http://schemas.microsoft.com/office/drawing/2014/main" id="{CCAF0796-1E51-4176-AD9C-C7061E1B3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557" y="3716053"/>
            <a:ext cx="4175392" cy="13905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4CA9BE-4BA7-4916-95F6-0750B00B0543}"/>
              </a:ext>
            </a:extLst>
          </p:cNvPr>
          <p:cNvSpPr txBox="1"/>
          <p:nvPr/>
        </p:nvSpPr>
        <p:spPr>
          <a:xfrm>
            <a:off x="8819003" y="53027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보안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그룹 클릭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C1336-58A6-44CE-9484-2BEC16DFF3FB}"/>
              </a:ext>
            </a:extLst>
          </p:cNvPr>
          <p:cNvSpPr txBox="1"/>
          <p:nvPr/>
        </p:nvSpPr>
        <p:spPr>
          <a:xfrm>
            <a:off x="1400978" y="6110688"/>
            <a:ext cx="49649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제가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주소는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퍼블릭</a:t>
            </a:r>
            <a:r>
              <a:rPr lang="en-US" altLang="ko-KR">
                <a:ea typeface="맑은 고딕"/>
              </a:rPr>
              <a:t> ipv4 </a:t>
            </a:r>
            <a:r>
              <a:rPr lang="en-US" altLang="ko-KR" err="1">
                <a:ea typeface="맑은 고딕"/>
              </a:rPr>
              <a:t>주소인</a:t>
            </a:r>
            <a:endParaRPr lang="en-US" altLang="ko-KR" err="1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3.36.106.89입니다.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10A4DD49-6875-4D2D-A810-5975D8BF2C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6" r="7380" b="-2"/>
          <a:stretch/>
        </p:blipFill>
        <p:spPr>
          <a:xfrm>
            <a:off x="10374812" y="5673697"/>
            <a:ext cx="1778521" cy="1081290"/>
          </a:xfrm>
          <a:custGeom>
            <a:avLst/>
            <a:gdLst/>
            <a:ahLst/>
            <a:cxnLst/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062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944A47-C152-4509-839C-E6294760698D}"/>
              </a:ext>
            </a:extLst>
          </p:cNvPr>
          <p:cNvCxnSpPr/>
          <p:nvPr/>
        </p:nvCxnSpPr>
        <p:spPr>
          <a:xfrm flipV="1">
            <a:off x="6103000" y="1311580"/>
            <a:ext cx="1318352" cy="4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>
            <a:extLst>
              <a:ext uri="{FF2B5EF4-FFF2-40B4-BE49-F238E27FC236}">
                <a16:creationId xmlns:a16="http://schemas.microsoft.com/office/drawing/2014/main" id="{7C979D6B-FFDF-4264-8608-BE2B0E9B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5" y="81925"/>
            <a:ext cx="5203633" cy="22874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AA8794-0E35-4204-B2EB-0E76F3072459}"/>
              </a:ext>
            </a:extLst>
          </p:cNvPr>
          <p:cNvSpPr txBox="1"/>
          <p:nvPr/>
        </p:nvSpPr>
        <p:spPr>
          <a:xfrm>
            <a:off x="2237572" y="24946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인바운드</a:t>
            </a:r>
            <a:r>
              <a:rPr lang="ko-KR" altLang="en-US">
                <a:ea typeface="맑은 고딕"/>
                <a:cs typeface="Calibri"/>
              </a:rPr>
              <a:t> 규칙 변경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620E261D-067F-4E88-90E0-3118FB14B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341" y="420975"/>
            <a:ext cx="4524260" cy="16827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FDBACF-E008-4311-B496-E7432099434F}"/>
              </a:ext>
            </a:extLst>
          </p:cNvPr>
          <p:cNvSpPr txBox="1"/>
          <p:nvPr/>
        </p:nvSpPr>
        <p:spPr>
          <a:xfrm>
            <a:off x="8017410" y="2169289"/>
            <a:ext cx="40927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그림과 같이 </a:t>
            </a:r>
            <a:endParaRPr lang="en-US" altLang="ko-KR"/>
          </a:p>
          <a:p>
            <a:r>
              <a:rPr lang="ko-KR" altLang="en-US" err="1">
                <a:ea typeface="맑은 고딕"/>
                <a:cs typeface="Calibri"/>
              </a:rPr>
              <a:t>SSH의</a:t>
            </a:r>
            <a:r>
              <a:rPr lang="ko-KR" altLang="en-US">
                <a:ea typeface="맑은 고딕"/>
                <a:cs typeface="Calibri"/>
              </a:rPr>
              <a:t> 경우 포트 번호 :22</a:t>
            </a:r>
          </a:p>
          <a:p>
            <a:r>
              <a:rPr lang="ko-KR" altLang="en-US" err="1">
                <a:ea typeface="맑은 고딕"/>
                <a:cs typeface="Calibri"/>
              </a:rPr>
              <a:t>TCP의</a:t>
            </a:r>
            <a:r>
              <a:rPr lang="ko-KR" altLang="en-US">
                <a:ea typeface="맑은 고딕"/>
                <a:cs typeface="Calibri"/>
              </a:rPr>
              <a:t> 경우 포트 번호:8000</a:t>
            </a:r>
          </a:p>
          <a:p>
            <a:r>
              <a:rPr lang="ko-KR" altLang="en-US" err="1">
                <a:ea typeface="맑은 고딕"/>
                <a:cs typeface="Calibri"/>
              </a:rPr>
              <a:t>으로</a:t>
            </a:r>
            <a:r>
              <a:rPr lang="ko-KR" altLang="en-US">
                <a:ea typeface="맑은 고딕"/>
                <a:cs typeface="Calibri"/>
              </a:rPr>
              <a:t> 설정합니다.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E89945DD-1471-49ED-B44D-5D5AC7BEA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316" y="3769949"/>
            <a:ext cx="2743200" cy="1962150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3CD2F001-FE43-44B0-B554-ED19295080CA}"/>
              </a:ext>
            </a:extLst>
          </p:cNvPr>
          <p:cNvSpPr txBox="1"/>
          <p:nvPr/>
        </p:nvSpPr>
        <p:spPr>
          <a:xfrm>
            <a:off x="5690671" y="3725995"/>
            <a:ext cx="412030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Calibri"/>
              </a:rPr>
              <a:t>SSH </a:t>
            </a:r>
            <a:r>
              <a:rPr lang="ko-KR" altLang="en-US" sz="1400">
                <a:ea typeface="맑은 고딕"/>
                <a:cs typeface="Calibri"/>
              </a:rPr>
              <a:t>클라이언트</a:t>
            </a:r>
            <a:r>
              <a:rPr lang="en-US" sz="1400">
                <a:cs typeface="Calibri"/>
              </a:rPr>
              <a:t>(</a:t>
            </a:r>
            <a:r>
              <a:rPr lang="ko-KR" altLang="en-US" sz="1400">
                <a:ea typeface="맑은 고딕"/>
                <a:cs typeface="Calibri"/>
              </a:rPr>
              <a:t>저의</a:t>
            </a:r>
            <a:r>
              <a:rPr lang="en-US" altLang="ko-KR" sz="1400">
                <a:ea typeface="맑은 고딕"/>
                <a:cs typeface="Calibri"/>
              </a:rPr>
              <a:t> </a:t>
            </a:r>
            <a:r>
              <a:rPr lang="en-US" altLang="ko-KR" sz="1400" err="1">
                <a:ea typeface="맑은 고딕"/>
                <a:cs typeface="Calibri"/>
              </a:rPr>
              <a:t>경우</a:t>
            </a:r>
            <a:r>
              <a:rPr lang="en-US" altLang="ko-KR" sz="1400">
                <a:ea typeface="맑은 고딕"/>
                <a:cs typeface="Calibri"/>
              </a:rPr>
              <a:t> </a:t>
            </a:r>
            <a:r>
              <a:rPr lang="en-US" altLang="ko-KR" sz="1400" err="1">
                <a:ea typeface="맑은 고딕"/>
                <a:cs typeface="Calibri"/>
              </a:rPr>
              <a:t>wsl을</a:t>
            </a:r>
            <a:r>
              <a:rPr lang="en-US" altLang="ko-KR" sz="1400">
                <a:ea typeface="맑은 고딕"/>
                <a:cs typeface="Calibri"/>
              </a:rPr>
              <a:t> </a:t>
            </a:r>
            <a:r>
              <a:rPr lang="en-US" altLang="ko-KR" sz="1400" err="1">
                <a:ea typeface="맑은 고딕"/>
                <a:cs typeface="Calibri"/>
              </a:rPr>
              <a:t>사용했습니다</a:t>
            </a:r>
            <a:r>
              <a:rPr lang="en-US" altLang="ko-KR" sz="1400">
                <a:ea typeface="맑은 고딕"/>
                <a:cs typeface="Calibri"/>
              </a:rPr>
              <a:t>.)를 </a:t>
            </a:r>
            <a:r>
              <a:rPr lang="en-US" altLang="ko-KR" sz="1400" err="1">
                <a:ea typeface="맑은 고딕"/>
                <a:cs typeface="Calibri"/>
              </a:rPr>
              <a:t>열고</a:t>
            </a:r>
            <a:r>
              <a:rPr lang="en-US" altLang="ko-KR" sz="1400">
                <a:ea typeface="맑은 고딕"/>
                <a:cs typeface="Calibri"/>
              </a:rPr>
              <a:t> </a:t>
            </a:r>
            <a:r>
              <a:rPr lang="en-US" altLang="ko-KR" sz="1400" err="1">
                <a:ea typeface="맑은 고딕"/>
                <a:cs typeface="Calibri"/>
              </a:rPr>
              <a:t>밑의</a:t>
            </a:r>
            <a:r>
              <a:rPr lang="en-US" altLang="ko-KR" sz="1400">
                <a:ea typeface="맑은 고딕"/>
                <a:cs typeface="Calibri"/>
              </a:rPr>
              <a:t> </a:t>
            </a:r>
            <a:r>
              <a:rPr lang="en-US" altLang="ko-KR" sz="1400" err="1">
                <a:ea typeface="맑은 고딕"/>
                <a:cs typeface="Calibri"/>
              </a:rPr>
              <a:t>명령어를</a:t>
            </a:r>
            <a:r>
              <a:rPr lang="en-US" altLang="ko-KR" sz="1400">
                <a:ea typeface="맑은 고딕"/>
                <a:cs typeface="Calibri"/>
              </a:rPr>
              <a:t> </a:t>
            </a:r>
            <a:r>
              <a:rPr lang="en-US" altLang="ko-KR" sz="1400" err="1">
                <a:ea typeface="맑은 고딕"/>
                <a:cs typeface="Calibri"/>
              </a:rPr>
              <a:t>차례로</a:t>
            </a:r>
            <a:r>
              <a:rPr lang="en-US" altLang="ko-KR" sz="1400">
                <a:ea typeface="맑은 고딕"/>
                <a:cs typeface="Calibri"/>
              </a:rPr>
              <a:t> </a:t>
            </a:r>
            <a:r>
              <a:rPr lang="en-US" altLang="ko-KR" sz="1400" err="1">
                <a:ea typeface="맑은 고딕"/>
                <a:cs typeface="Calibri"/>
              </a:rPr>
              <a:t>입력합니다</a:t>
            </a:r>
            <a:r>
              <a:rPr lang="en-US" altLang="ko-KR" sz="1400">
                <a:ea typeface="맑은 고딕"/>
                <a:cs typeface="Calibri"/>
              </a:rPr>
              <a:t>.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A7E88465-9A92-4847-98EF-7FDAF4CCA8B9}"/>
              </a:ext>
            </a:extLst>
          </p:cNvPr>
          <p:cNvSpPr txBox="1"/>
          <p:nvPr/>
        </p:nvSpPr>
        <p:spPr>
          <a:xfrm>
            <a:off x="5732558" y="4318726"/>
            <a:ext cx="2743199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err="1"/>
              <a:t>Chmod</a:t>
            </a:r>
            <a:r>
              <a:rPr lang="en-US" sz="1000"/>
              <a:t> 400 </a:t>
            </a:r>
            <a:r>
              <a:rPr lang="en-US" sz="1000" err="1"/>
              <a:t>spring.pem</a:t>
            </a:r>
            <a:endParaRPr lang="en-US" sz="1000" err="1">
              <a:cs typeface="Calibri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5A6CE06D-6899-4A92-A43D-72AFC712CD86}"/>
              </a:ext>
            </a:extLst>
          </p:cNvPr>
          <p:cNvSpPr txBox="1"/>
          <p:nvPr/>
        </p:nvSpPr>
        <p:spPr>
          <a:xfrm>
            <a:off x="5760099" y="4566605"/>
            <a:ext cx="4735415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err="1">
                <a:ea typeface="+mn-lt"/>
                <a:cs typeface="+mn-lt"/>
              </a:rPr>
              <a:t>ssh</a:t>
            </a:r>
            <a:r>
              <a:rPr lang="en-US" sz="1000">
                <a:ea typeface="+mn-lt"/>
                <a:cs typeface="+mn-lt"/>
              </a:rPr>
              <a:t> -</a:t>
            </a:r>
            <a:r>
              <a:rPr lang="en-US" sz="1000" err="1">
                <a:ea typeface="+mn-lt"/>
                <a:cs typeface="+mn-lt"/>
              </a:rPr>
              <a:t>i</a:t>
            </a:r>
            <a:r>
              <a:rPr lang="en-US" sz="1000">
                <a:ea typeface="+mn-lt"/>
                <a:cs typeface="+mn-lt"/>
              </a:rPr>
              <a:t> "</a:t>
            </a:r>
            <a:r>
              <a:rPr lang="en-US" sz="1000" err="1">
                <a:ea typeface="+mn-lt"/>
                <a:cs typeface="+mn-lt"/>
              </a:rPr>
              <a:t>spring.pem</a:t>
            </a:r>
            <a:r>
              <a:rPr lang="en-US" sz="1000">
                <a:ea typeface="+mn-lt"/>
                <a:cs typeface="+mn-lt"/>
              </a:rPr>
              <a:t>" ubuntu@ec2-3-36-106-89.ap-northeast-2.compute.amazonaws.com</a:t>
            </a:r>
            <a:endParaRPr lang="en-US" sz="100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75EAE53-29EA-4340-9A7D-D0918383A6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66" r="7380" b="-2"/>
          <a:stretch/>
        </p:blipFill>
        <p:spPr>
          <a:xfrm>
            <a:off x="10328908" y="5563528"/>
            <a:ext cx="1778521" cy="1081290"/>
          </a:xfrm>
          <a:custGeom>
            <a:avLst/>
            <a:gdLst/>
            <a:ahLst/>
            <a:cxnLst/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058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0D35FA97-631A-4F98-942E-7F7B90854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712658"/>
            <a:ext cx="3838575" cy="1905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7141063-4C12-4631-BA73-15E70521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43" y="2105872"/>
            <a:ext cx="7260115" cy="3132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A12736-2445-4C49-BE7F-6E0AE0FDB116}"/>
              </a:ext>
            </a:extLst>
          </p:cNvPr>
          <p:cNvSpPr txBox="1"/>
          <p:nvPr/>
        </p:nvSpPr>
        <p:spPr>
          <a:xfrm>
            <a:off x="1153098" y="5596568"/>
            <a:ext cx="52036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위 2개의 명령어를 입력하니 </a:t>
            </a:r>
          </a:p>
          <a:p>
            <a:r>
              <a:rPr lang="ko-KR" altLang="en-US" err="1">
                <a:ea typeface="맑은 고딕"/>
                <a:cs typeface="Calibri"/>
              </a:rPr>
              <a:t>Ubuntu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server가</a:t>
            </a:r>
            <a:r>
              <a:rPr lang="ko-KR" altLang="en-US">
                <a:ea typeface="맑은 고딕"/>
                <a:cs typeface="Calibri"/>
              </a:rPr>
              <a:t> 대여된 것을 확인할 수 있습니다.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EB13913-1A53-43F0-8458-FBF62274A8E2}"/>
              </a:ext>
            </a:extLst>
          </p:cNvPr>
          <p:cNvSpPr/>
          <p:nvPr/>
        </p:nvSpPr>
        <p:spPr>
          <a:xfrm>
            <a:off x="943434" y="1645758"/>
            <a:ext cx="1983035" cy="3121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F9F3CC7-DB22-4B82-9E12-0A82E3D4F0BD}"/>
              </a:ext>
            </a:extLst>
          </p:cNvPr>
          <p:cNvSpPr/>
          <p:nvPr/>
        </p:nvSpPr>
        <p:spPr>
          <a:xfrm>
            <a:off x="943433" y="5024264"/>
            <a:ext cx="1450554" cy="3121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1093C6-D282-426F-897C-28792E08F8CC}"/>
              </a:ext>
            </a:extLst>
          </p:cNvPr>
          <p:cNvCxnSpPr/>
          <p:nvPr/>
        </p:nvCxnSpPr>
        <p:spPr>
          <a:xfrm>
            <a:off x="1031225" y="2100778"/>
            <a:ext cx="88134" cy="292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3342218-6B38-4D04-B8E4-C02653B18E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6" r="7380" b="-2"/>
          <a:stretch/>
        </p:blipFill>
        <p:spPr>
          <a:xfrm>
            <a:off x="10411534" y="5701239"/>
            <a:ext cx="1778521" cy="1081290"/>
          </a:xfrm>
          <a:custGeom>
            <a:avLst/>
            <a:gdLst/>
            <a:ahLst/>
            <a:cxnLst/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B293DC-D731-4E09-9EAD-E1DBED26A879}"/>
              </a:ext>
            </a:extLst>
          </p:cNvPr>
          <p:cNvSpPr txBox="1"/>
          <p:nvPr/>
        </p:nvSpPr>
        <p:spPr>
          <a:xfrm>
            <a:off x="850135" y="767508"/>
            <a:ext cx="36337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Ubuntu server </a:t>
            </a:r>
            <a:r>
              <a:rPr lang="ko-KR" altLang="en-US" sz="2800" dirty="0">
                <a:ea typeface="맑은 고딕"/>
                <a:cs typeface="Calibri"/>
              </a:rPr>
              <a:t>접속</a:t>
            </a:r>
            <a:endParaRPr lang="en-US" sz="28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11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BF0C67-DF85-430A-B677-74D959439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BAC80-2398-422A-9AA2-2489F01E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4A3EF12-7620-4D66-ACFC-B9F71BAD8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6401" y="0"/>
            <a:ext cx="10095599" cy="6858000"/>
          </a:xfrm>
          <a:custGeom>
            <a:avLst/>
            <a:gdLst>
              <a:gd name="connsiteX0" fmla="*/ 0 w 10095599"/>
              <a:gd name="connsiteY0" fmla="*/ 0 h 6858000"/>
              <a:gd name="connsiteX1" fmla="*/ 7448352 w 10095599"/>
              <a:gd name="connsiteY1" fmla="*/ 0 h 6858000"/>
              <a:gd name="connsiteX2" fmla="*/ 9446485 w 10095599"/>
              <a:gd name="connsiteY2" fmla="*/ 0 h 6858000"/>
              <a:gd name="connsiteX3" fmla="*/ 10095599 w 10095599"/>
              <a:gd name="connsiteY3" fmla="*/ 0 h 6858000"/>
              <a:gd name="connsiteX4" fmla="*/ 10095599 w 10095599"/>
              <a:gd name="connsiteY4" fmla="*/ 6858000 h 6858000"/>
              <a:gd name="connsiteX5" fmla="*/ 9446485 w 10095599"/>
              <a:gd name="connsiteY5" fmla="*/ 6858000 h 6858000"/>
              <a:gd name="connsiteX6" fmla="*/ 7448352 w 10095599"/>
              <a:gd name="connsiteY6" fmla="*/ 6858000 h 6858000"/>
              <a:gd name="connsiteX7" fmla="*/ 0 w 10095599"/>
              <a:gd name="connsiteY7" fmla="*/ 6858000 h 6858000"/>
              <a:gd name="connsiteX8" fmla="*/ 1587 w 10095599"/>
              <a:gd name="connsiteY8" fmla="*/ 6789738 h 6858000"/>
              <a:gd name="connsiteX9" fmla="*/ 9525 w 10095599"/>
              <a:gd name="connsiteY9" fmla="*/ 6729413 h 6858000"/>
              <a:gd name="connsiteX10" fmla="*/ 20637 w 10095599"/>
              <a:gd name="connsiteY10" fmla="*/ 6677025 h 6858000"/>
              <a:gd name="connsiteX11" fmla="*/ 34925 w 10095599"/>
              <a:gd name="connsiteY11" fmla="*/ 6630988 h 6858000"/>
              <a:gd name="connsiteX12" fmla="*/ 50800 w 10095599"/>
              <a:gd name="connsiteY12" fmla="*/ 6589713 h 6858000"/>
              <a:gd name="connsiteX13" fmla="*/ 69850 w 10095599"/>
              <a:gd name="connsiteY13" fmla="*/ 6553200 h 6858000"/>
              <a:gd name="connsiteX14" fmla="*/ 88900 w 10095599"/>
              <a:gd name="connsiteY14" fmla="*/ 6515100 h 6858000"/>
              <a:gd name="connsiteX15" fmla="*/ 107950 w 10095599"/>
              <a:gd name="connsiteY15" fmla="*/ 6477000 h 6858000"/>
              <a:gd name="connsiteX16" fmla="*/ 123825 w 10095599"/>
              <a:gd name="connsiteY16" fmla="*/ 6440488 h 6858000"/>
              <a:gd name="connsiteX17" fmla="*/ 139700 w 10095599"/>
              <a:gd name="connsiteY17" fmla="*/ 6399213 h 6858000"/>
              <a:gd name="connsiteX18" fmla="*/ 155575 w 10095599"/>
              <a:gd name="connsiteY18" fmla="*/ 6353175 h 6858000"/>
              <a:gd name="connsiteX19" fmla="*/ 166687 w 10095599"/>
              <a:gd name="connsiteY19" fmla="*/ 6300788 h 6858000"/>
              <a:gd name="connsiteX20" fmla="*/ 173037 w 10095599"/>
              <a:gd name="connsiteY20" fmla="*/ 6240463 h 6858000"/>
              <a:gd name="connsiteX21" fmla="*/ 176212 w 10095599"/>
              <a:gd name="connsiteY21" fmla="*/ 6172200 h 6858000"/>
              <a:gd name="connsiteX22" fmla="*/ 173037 w 10095599"/>
              <a:gd name="connsiteY22" fmla="*/ 6103938 h 6858000"/>
              <a:gd name="connsiteX23" fmla="*/ 166687 w 10095599"/>
              <a:gd name="connsiteY23" fmla="*/ 6043613 h 6858000"/>
              <a:gd name="connsiteX24" fmla="*/ 155575 w 10095599"/>
              <a:gd name="connsiteY24" fmla="*/ 5991225 h 6858000"/>
              <a:gd name="connsiteX25" fmla="*/ 139700 w 10095599"/>
              <a:gd name="connsiteY25" fmla="*/ 5945188 h 6858000"/>
              <a:gd name="connsiteX26" fmla="*/ 123825 w 10095599"/>
              <a:gd name="connsiteY26" fmla="*/ 5903913 h 6858000"/>
              <a:gd name="connsiteX27" fmla="*/ 107950 w 10095599"/>
              <a:gd name="connsiteY27" fmla="*/ 5867400 h 6858000"/>
              <a:gd name="connsiteX28" fmla="*/ 88900 w 10095599"/>
              <a:gd name="connsiteY28" fmla="*/ 5829300 h 6858000"/>
              <a:gd name="connsiteX29" fmla="*/ 69850 w 10095599"/>
              <a:gd name="connsiteY29" fmla="*/ 5791200 h 6858000"/>
              <a:gd name="connsiteX30" fmla="*/ 50800 w 10095599"/>
              <a:gd name="connsiteY30" fmla="*/ 5754688 h 6858000"/>
              <a:gd name="connsiteX31" fmla="*/ 34925 w 10095599"/>
              <a:gd name="connsiteY31" fmla="*/ 5713413 h 6858000"/>
              <a:gd name="connsiteX32" fmla="*/ 20637 w 10095599"/>
              <a:gd name="connsiteY32" fmla="*/ 5667375 h 6858000"/>
              <a:gd name="connsiteX33" fmla="*/ 9525 w 10095599"/>
              <a:gd name="connsiteY33" fmla="*/ 5614988 h 6858000"/>
              <a:gd name="connsiteX34" fmla="*/ 1587 w 10095599"/>
              <a:gd name="connsiteY34" fmla="*/ 5554663 h 6858000"/>
              <a:gd name="connsiteX35" fmla="*/ 0 w 10095599"/>
              <a:gd name="connsiteY35" fmla="*/ 5486400 h 6858000"/>
              <a:gd name="connsiteX36" fmla="*/ 1587 w 10095599"/>
              <a:gd name="connsiteY36" fmla="*/ 5418138 h 6858000"/>
              <a:gd name="connsiteX37" fmla="*/ 9525 w 10095599"/>
              <a:gd name="connsiteY37" fmla="*/ 5357813 h 6858000"/>
              <a:gd name="connsiteX38" fmla="*/ 20637 w 10095599"/>
              <a:gd name="connsiteY38" fmla="*/ 5305425 h 6858000"/>
              <a:gd name="connsiteX39" fmla="*/ 34925 w 10095599"/>
              <a:gd name="connsiteY39" fmla="*/ 5259388 h 6858000"/>
              <a:gd name="connsiteX40" fmla="*/ 50800 w 10095599"/>
              <a:gd name="connsiteY40" fmla="*/ 5218113 h 6858000"/>
              <a:gd name="connsiteX41" fmla="*/ 69850 w 10095599"/>
              <a:gd name="connsiteY41" fmla="*/ 5181600 h 6858000"/>
              <a:gd name="connsiteX42" fmla="*/ 88900 w 10095599"/>
              <a:gd name="connsiteY42" fmla="*/ 5143500 h 6858000"/>
              <a:gd name="connsiteX43" fmla="*/ 107950 w 10095599"/>
              <a:gd name="connsiteY43" fmla="*/ 5105400 h 6858000"/>
              <a:gd name="connsiteX44" fmla="*/ 123825 w 10095599"/>
              <a:gd name="connsiteY44" fmla="*/ 5068888 h 6858000"/>
              <a:gd name="connsiteX45" fmla="*/ 139700 w 10095599"/>
              <a:gd name="connsiteY45" fmla="*/ 5027613 h 6858000"/>
              <a:gd name="connsiteX46" fmla="*/ 155575 w 10095599"/>
              <a:gd name="connsiteY46" fmla="*/ 4981575 h 6858000"/>
              <a:gd name="connsiteX47" fmla="*/ 166687 w 10095599"/>
              <a:gd name="connsiteY47" fmla="*/ 4929188 h 6858000"/>
              <a:gd name="connsiteX48" fmla="*/ 173037 w 10095599"/>
              <a:gd name="connsiteY48" fmla="*/ 4868863 h 6858000"/>
              <a:gd name="connsiteX49" fmla="*/ 176212 w 10095599"/>
              <a:gd name="connsiteY49" fmla="*/ 4800600 h 6858000"/>
              <a:gd name="connsiteX50" fmla="*/ 173037 w 10095599"/>
              <a:gd name="connsiteY50" fmla="*/ 4732338 h 6858000"/>
              <a:gd name="connsiteX51" fmla="*/ 166687 w 10095599"/>
              <a:gd name="connsiteY51" fmla="*/ 4672013 h 6858000"/>
              <a:gd name="connsiteX52" fmla="*/ 155575 w 10095599"/>
              <a:gd name="connsiteY52" fmla="*/ 4619625 h 6858000"/>
              <a:gd name="connsiteX53" fmla="*/ 139700 w 10095599"/>
              <a:gd name="connsiteY53" fmla="*/ 4573588 h 6858000"/>
              <a:gd name="connsiteX54" fmla="*/ 123825 w 10095599"/>
              <a:gd name="connsiteY54" fmla="*/ 4532313 h 6858000"/>
              <a:gd name="connsiteX55" fmla="*/ 107950 w 10095599"/>
              <a:gd name="connsiteY55" fmla="*/ 4495800 h 6858000"/>
              <a:gd name="connsiteX56" fmla="*/ 69850 w 10095599"/>
              <a:gd name="connsiteY56" fmla="*/ 4419600 h 6858000"/>
              <a:gd name="connsiteX57" fmla="*/ 50800 w 10095599"/>
              <a:gd name="connsiteY57" fmla="*/ 4383088 h 6858000"/>
              <a:gd name="connsiteX58" fmla="*/ 34925 w 10095599"/>
              <a:gd name="connsiteY58" fmla="*/ 4341813 h 6858000"/>
              <a:gd name="connsiteX59" fmla="*/ 20637 w 10095599"/>
              <a:gd name="connsiteY59" fmla="*/ 4295775 h 6858000"/>
              <a:gd name="connsiteX60" fmla="*/ 9525 w 10095599"/>
              <a:gd name="connsiteY60" fmla="*/ 4243388 h 6858000"/>
              <a:gd name="connsiteX61" fmla="*/ 1587 w 10095599"/>
              <a:gd name="connsiteY61" fmla="*/ 4183063 h 6858000"/>
              <a:gd name="connsiteX62" fmla="*/ 0 w 10095599"/>
              <a:gd name="connsiteY62" fmla="*/ 4114800 h 6858000"/>
              <a:gd name="connsiteX63" fmla="*/ 1587 w 10095599"/>
              <a:gd name="connsiteY63" fmla="*/ 4046538 h 6858000"/>
              <a:gd name="connsiteX64" fmla="*/ 9525 w 10095599"/>
              <a:gd name="connsiteY64" fmla="*/ 3986213 h 6858000"/>
              <a:gd name="connsiteX65" fmla="*/ 20637 w 10095599"/>
              <a:gd name="connsiteY65" fmla="*/ 3933825 h 6858000"/>
              <a:gd name="connsiteX66" fmla="*/ 34925 w 10095599"/>
              <a:gd name="connsiteY66" fmla="*/ 3887788 h 6858000"/>
              <a:gd name="connsiteX67" fmla="*/ 50800 w 10095599"/>
              <a:gd name="connsiteY67" fmla="*/ 3846513 h 6858000"/>
              <a:gd name="connsiteX68" fmla="*/ 69850 w 10095599"/>
              <a:gd name="connsiteY68" fmla="*/ 3810000 h 6858000"/>
              <a:gd name="connsiteX69" fmla="*/ 88900 w 10095599"/>
              <a:gd name="connsiteY69" fmla="*/ 3771900 h 6858000"/>
              <a:gd name="connsiteX70" fmla="*/ 107950 w 10095599"/>
              <a:gd name="connsiteY70" fmla="*/ 3733800 h 6858000"/>
              <a:gd name="connsiteX71" fmla="*/ 123825 w 10095599"/>
              <a:gd name="connsiteY71" fmla="*/ 3697288 h 6858000"/>
              <a:gd name="connsiteX72" fmla="*/ 139700 w 10095599"/>
              <a:gd name="connsiteY72" fmla="*/ 3656013 h 6858000"/>
              <a:gd name="connsiteX73" fmla="*/ 155575 w 10095599"/>
              <a:gd name="connsiteY73" fmla="*/ 3609975 h 6858000"/>
              <a:gd name="connsiteX74" fmla="*/ 166687 w 10095599"/>
              <a:gd name="connsiteY74" fmla="*/ 3557588 h 6858000"/>
              <a:gd name="connsiteX75" fmla="*/ 173037 w 10095599"/>
              <a:gd name="connsiteY75" fmla="*/ 3497263 h 6858000"/>
              <a:gd name="connsiteX76" fmla="*/ 176212 w 10095599"/>
              <a:gd name="connsiteY76" fmla="*/ 3427413 h 6858000"/>
              <a:gd name="connsiteX77" fmla="*/ 173037 w 10095599"/>
              <a:gd name="connsiteY77" fmla="*/ 3360738 h 6858000"/>
              <a:gd name="connsiteX78" fmla="*/ 166687 w 10095599"/>
              <a:gd name="connsiteY78" fmla="*/ 3300413 h 6858000"/>
              <a:gd name="connsiteX79" fmla="*/ 155575 w 10095599"/>
              <a:gd name="connsiteY79" fmla="*/ 3248025 h 6858000"/>
              <a:gd name="connsiteX80" fmla="*/ 139700 w 10095599"/>
              <a:gd name="connsiteY80" fmla="*/ 3201988 h 6858000"/>
              <a:gd name="connsiteX81" fmla="*/ 123825 w 10095599"/>
              <a:gd name="connsiteY81" fmla="*/ 3160713 h 6858000"/>
              <a:gd name="connsiteX82" fmla="*/ 107950 w 10095599"/>
              <a:gd name="connsiteY82" fmla="*/ 3124200 h 6858000"/>
              <a:gd name="connsiteX83" fmla="*/ 88900 w 10095599"/>
              <a:gd name="connsiteY83" fmla="*/ 3086100 h 6858000"/>
              <a:gd name="connsiteX84" fmla="*/ 69850 w 10095599"/>
              <a:gd name="connsiteY84" fmla="*/ 3048000 h 6858000"/>
              <a:gd name="connsiteX85" fmla="*/ 50800 w 10095599"/>
              <a:gd name="connsiteY85" fmla="*/ 3011488 h 6858000"/>
              <a:gd name="connsiteX86" fmla="*/ 34925 w 10095599"/>
              <a:gd name="connsiteY86" fmla="*/ 2970213 h 6858000"/>
              <a:gd name="connsiteX87" fmla="*/ 20637 w 10095599"/>
              <a:gd name="connsiteY87" fmla="*/ 2924175 h 6858000"/>
              <a:gd name="connsiteX88" fmla="*/ 9525 w 10095599"/>
              <a:gd name="connsiteY88" fmla="*/ 2871788 h 6858000"/>
              <a:gd name="connsiteX89" fmla="*/ 1587 w 10095599"/>
              <a:gd name="connsiteY89" fmla="*/ 2811463 h 6858000"/>
              <a:gd name="connsiteX90" fmla="*/ 0 w 10095599"/>
              <a:gd name="connsiteY90" fmla="*/ 2743200 h 6858000"/>
              <a:gd name="connsiteX91" fmla="*/ 1587 w 10095599"/>
              <a:gd name="connsiteY91" fmla="*/ 2674938 h 6858000"/>
              <a:gd name="connsiteX92" fmla="*/ 9525 w 10095599"/>
              <a:gd name="connsiteY92" fmla="*/ 2614613 h 6858000"/>
              <a:gd name="connsiteX93" fmla="*/ 20637 w 10095599"/>
              <a:gd name="connsiteY93" fmla="*/ 2562225 h 6858000"/>
              <a:gd name="connsiteX94" fmla="*/ 34925 w 10095599"/>
              <a:gd name="connsiteY94" fmla="*/ 2516188 h 6858000"/>
              <a:gd name="connsiteX95" fmla="*/ 50800 w 10095599"/>
              <a:gd name="connsiteY95" fmla="*/ 2474913 h 6858000"/>
              <a:gd name="connsiteX96" fmla="*/ 69850 w 10095599"/>
              <a:gd name="connsiteY96" fmla="*/ 2438400 h 6858000"/>
              <a:gd name="connsiteX97" fmla="*/ 88900 w 10095599"/>
              <a:gd name="connsiteY97" fmla="*/ 2400300 h 6858000"/>
              <a:gd name="connsiteX98" fmla="*/ 107950 w 10095599"/>
              <a:gd name="connsiteY98" fmla="*/ 2362200 h 6858000"/>
              <a:gd name="connsiteX99" fmla="*/ 123825 w 10095599"/>
              <a:gd name="connsiteY99" fmla="*/ 2325688 h 6858000"/>
              <a:gd name="connsiteX100" fmla="*/ 139700 w 10095599"/>
              <a:gd name="connsiteY100" fmla="*/ 2284413 h 6858000"/>
              <a:gd name="connsiteX101" fmla="*/ 155575 w 10095599"/>
              <a:gd name="connsiteY101" fmla="*/ 2238375 h 6858000"/>
              <a:gd name="connsiteX102" fmla="*/ 166687 w 10095599"/>
              <a:gd name="connsiteY102" fmla="*/ 2185988 h 6858000"/>
              <a:gd name="connsiteX103" fmla="*/ 173037 w 10095599"/>
              <a:gd name="connsiteY103" fmla="*/ 2125663 h 6858000"/>
              <a:gd name="connsiteX104" fmla="*/ 176212 w 10095599"/>
              <a:gd name="connsiteY104" fmla="*/ 2057400 h 6858000"/>
              <a:gd name="connsiteX105" fmla="*/ 173037 w 10095599"/>
              <a:gd name="connsiteY105" fmla="*/ 1989138 h 6858000"/>
              <a:gd name="connsiteX106" fmla="*/ 166687 w 10095599"/>
              <a:gd name="connsiteY106" fmla="*/ 1928813 h 6858000"/>
              <a:gd name="connsiteX107" fmla="*/ 155575 w 10095599"/>
              <a:gd name="connsiteY107" fmla="*/ 1876425 h 6858000"/>
              <a:gd name="connsiteX108" fmla="*/ 139700 w 10095599"/>
              <a:gd name="connsiteY108" fmla="*/ 1830388 h 6858000"/>
              <a:gd name="connsiteX109" fmla="*/ 123825 w 10095599"/>
              <a:gd name="connsiteY109" fmla="*/ 1789113 h 6858000"/>
              <a:gd name="connsiteX110" fmla="*/ 107950 w 10095599"/>
              <a:gd name="connsiteY110" fmla="*/ 1752600 h 6858000"/>
              <a:gd name="connsiteX111" fmla="*/ 88900 w 10095599"/>
              <a:gd name="connsiteY111" fmla="*/ 1714500 h 6858000"/>
              <a:gd name="connsiteX112" fmla="*/ 69850 w 10095599"/>
              <a:gd name="connsiteY112" fmla="*/ 1676400 h 6858000"/>
              <a:gd name="connsiteX113" fmla="*/ 50800 w 10095599"/>
              <a:gd name="connsiteY113" fmla="*/ 1639888 h 6858000"/>
              <a:gd name="connsiteX114" fmla="*/ 34925 w 10095599"/>
              <a:gd name="connsiteY114" fmla="*/ 1598613 h 6858000"/>
              <a:gd name="connsiteX115" fmla="*/ 20637 w 10095599"/>
              <a:gd name="connsiteY115" fmla="*/ 1552575 h 6858000"/>
              <a:gd name="connsiteX116" fmla="*/ 9525 w 10095599"/>
              <a:gd name="connsiteY116" fmla="*/ 1500188 h 6858000"/>
              <a:gd name="connsiteX117" fmla="*/ 1587 w 10095599"/>
              <a:gd name="connsiteY117" fmla="*/ 1439863 h 6858000"/>
              <a:gd name="connsiteX118" fmla="*/ 0 w 10095599"/>
              <a:gd name="connsiteY118" fmla="*/ 1371600 h 6858000"/>
              <a:gd name="connsiteX119" fmla="*/ 1587 w 10095599"/>
              <a:gd name="connsiteY119" fmla="*/ 1303338 h 6858000"/>
              <a:gd name="connsiteX120" fmla="*/ 9525 w 10095599"/>
              <a:gd name="connsiteY120" fmla="*/ 1243013 h 6858000"/>
              <a:gd name="connsiteX121" fmla="*/ 20637 w 10095599"/>
              <a:gd name="connsiteY121" fmla="*/ 1190625 h 6858000"/>
              <a:gd name="connsiteX122" fmla="*/ 34925 w 10095599"/>
              <a:gd name="connsiteY122" fmla="*/ 1144588 h 6858000"/>
              <a:gd name="connsiteX123" fmla="*/ 50800 w 10095599"/>
              <a:gd name="connsiteY123" fmla="*/ 1103313 h 6858000"/>
              <a:gd name="connsiteX124" fmla="*/ 69850 w 10095599"/>
              <a:gd name="connsiteY124" fmla="*/ 1066800 h 6858000"/>
              <a:gd name="connsiteX125" fmla="*/ 88900 w 10095599"/>
              <a:gd name="connsiteY125" fmla="*/ 1028700 h 6858000"/>
              <a:gd name="connsiteX126" fmla="*/ 107950 w 10095599"/>
              <a:gd name="connsiteY126" fmla="*/ 990600 h 6858000"/>
              <a:gd name="connsiteX127" fmla="*/ 123825 w 10095599"/>
              <a:gd name="connsiteY127" fmla="*/ 954088 h 6858000"/>
              <a:gd name="connsiteX128" fmla="*/ 139700 w 10095599"/>
              <a:gd name="connsiteY128" fmla="*/ 912813 h 6858000"/>
              <a:gd name="connsiteX129" fmla="*/ 155575 w 10095599"/>
              <a:gd name="connsiteY129" fmla="*/ 866775 h 6858000"/>
              <a:gd name="connsiteX130" fmla="*/ 166687 w 10095599"/>
              <a:gd name="connsiteY130" fmla="*/ 814388 h 6858000"/>
              <a:gd name="connsiteX131" fmla="*/ 173037 w 10095599"/>
              <a:gd name="connsiteY131" fmla="*/ 754063 h 6858000"/>
              <a:gd name="connsiteX132" fmla="*/ 176212 w 10095599"/>
              <a:gd name="connsiteY132" fmla="*/ 685800 h 6858000"/>
              <a:gd name="connsiteX133" fmla="*/ 173037 w 10095599"/>
              <a:gd name="connsiteY133" fmla="*/ 617538 h 6858000"/>
              <a:gd name="connsiteX134" fmla="*/ 166687 w 10095599"/>
              <a:gd name="connsiteY134" fmla="*/ 557213 h 6858000"/>
              <a:gd name="connsiteX135" fmla="*/ 155575 w 10095599"/>
              <a:gd name="connsiteY135" fmla="*/ 504825 h 6858000"/>
              <a:gd name="connsiteX136" fmla="*/ 139700 w 10095599"/>
              <a:gd name="connsiteY136" fmla="*/ 458788 h 6858000"/>
              <a:gd name="connsiteX137" fmla="*/ 123825 w 10095599"/>
              <a:gd name="connsiteY137" fmla="*/ 417513 h 6858000"/>
              <a:gd name="connsiteX138" fmla="*/ 107950 w 10095599"/>
              <a:gd name="connsiteY138" fmla="*/ 381000 h 6858000"/>
              <a:gd name="connsiteX139" fmla="*/ 88900 w 10095599"/>
              <a:gd name="connsiteY139" fmla="*/ 342900 h 6858000"/>
              <a:gd name="connsiteX140" fmla="*/ 69850 w 10095599"/>
              <a:gd name="connsiteY140" fmla="*/ 304800 h 6858000"/>
              <a:gd name="connsiteX141" fmla="*/ 50800 w 10095599"/>
              <a:gd name="connsiteY141" fmla="*/ 268288 h 6858000"/>
              <a:gd name="connsiteX142" fmla="*/ 34925 w 10095599"/>
              <a:gd name="connsiteY142" fmla="*/ 227013 h 6858000"/>
              <a:gd name="connsiteX143" fmla="*/ 20637 w 10095599"/>
              <a:gd name="connsiteY143" fmla="*/ 180975 h 6858000"/>
              <a:gd name="connsiteX144" fmla="*/ 9525 w 10095599"/>
              <a:gd name="connsiteY144" fmla="*/ 128588 h 6858000"/>
              <a:gd name="connsiteX145" fmla="*/ 1587 w 10095599"/>
              <a:gd name="connsiteY145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095599" h="6858000">
                <a:moveTo>
                  <a:pt x="0" y="0"/>
                </a:moveTo>
                <a:lnTo>
                  <a:pt x="7448352" y="0"/>
                </a:lnTo>
                <a:lnTo>
                  <a:pt x="9446485" y="0"/>
                </a:lnTo>
                <a:lnTo>
                  <a:pt x="10095599" y="0"/>
                </a:lnTo>
                <a:lnTo>
                  <a:pt x="10095599" y="6858000"/>
                </a:lnTo>
                <a:lnTo>
                  <a:pt x="9446485" y="6858000"/>
                </a:lnTo>
                <a:lnTo>
                  <a:pt x="7448352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E8BD2C-F187-4B72-8476-EAEF3144F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425" y="733565"/>
            <a:ext cx="6467475" cy="1200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E4CD73-54CE-4A72-AE87-BC1926448E8E}"/>
              </a:ext>
            </a:extLst>
          </p:cNvPr>
          <p:cNvSpPr txBox="1"/>
          <p:nvPr/>
        </p:nvSpPr>
        <p:spPr>
          <a:xfrm>
            <a:off x="2477731" y="2069919"/>
            <a:ext cx="5938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Git</a:t>
            </a:r>
            <a:r>
              <a:rPr lang="ko-KR" altLang="en-US">
                <a:ea typeface="맑은 고딕"/>
                <a:cs typeface="Calibri"/>
              </a:rPr>
              <a:t>을</a:t>
            </a:r>
            <a:r>
              <a:rPr lang="en-US">
                <a:cs typeface="Calibri"/>
              </a:rPr>
              <a:t> </a:t>
            </a:r>
            <a:r>
              <a:rPr lang="ko-KR" altLang="en-US">
                <a:ea typeface="맑은 고딕"/>
                <a:cs typeface="Calibri"/>
              </a:rPr>
              <a:t>이용하여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django</a:t>
            </a:r>
            <a:r>
              <a:rPr lang="en-US">
                <a:cs typeface="Calibri"/>
              </a:rPr>
              <a:t> project </a:t>
            </a:r>
            <a:r>
              <a:rPr lang="ko-KR" altLang="en-US">
                <a:ea typeface="맑은 고딕"/>
                <a:cs typeface="Calibri"/>
              </a:rPr>
              <a:t>대여한</a:t>
            </a:r>
            <a:r>
              <a:rPr lang="en-US">
                <a:cs typeface="Calibri"/>
              </a:rPr>
              <a:t> </a:t>
            </a:r>
            <a:r>
              <a:rPr lang="ko-KR" altLang="en-US">
                <a:ea typeface="맑은 고딕"/>
                <a:cs typeface="Calibri"/>
              </a:rPr>
              <a:t>서버로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clone한다</a:t>
            </a:r>
            <a:r>
              <a:rPr lang="en-US" altLang="ko-KR">
                <a:ea typeface="맑은 고딕"/>
                <a:cs typeface="Calibri"/>
              </a:rPr>
              <a:t>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9E832C1-13A1-4963-85C1-64B513C8A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19" y="2508964"/>
            <a:ext cx="6443031" cy="2446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23E1A5-F73A-4BFF-99C7-0FC50743AE3A}"/>
              </a:ext>
            </a:extLst>
          </p:cNvPr>
          <p:cNvSpPr txBox="1"/>
          <p:nvPr/>
        </p:nvSpPr>
        <p:spPr>
          <a:xfrm>
            <a:off x="2651226" y="4961221"/>
            <a:ext cx="87699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우선</a:t>
            </a:r>
            <a:r>
              <a:rPr lang="en-US">
                <a:cs typeface="Calibri"/>
              </a:rPr>
              <a:t> manage.py</a:t>
            </a:r>
            <a:r>
              <a:rPr lang="ko-KR" altLang="en-US">
                <a:ea typeface="맑은 고딕"/>
                <a:cs typeface="Calibri"/>
              </a:rPr>
              <a:t>가 있는 </a:t>
            </a:r>
            <a:r>
              <a:rPr lang="ko-KR" altLang="en-US" err="1">
                <a:ea typeface="맑은 고딕"/>
                <a:cs typeface="Calibri"/>
              </a:rPr>
              <a:t>directory로</a:t>
            </a:r>
            <a:r>
              <a:rPr lang="ko-KR" altLang="en-US">
                <a:ea typeface="맑은 고딕"/>
                <a:cs typeface="Calibri"/>
              </a:rPr>
              <a:t> 이동합니다.</a:t>
            </a:r>
          </a:p>
          <a:p>
            <a:r>
              <a:rPr lang="ko-KR" altLang="en-US">
                <a:ea typeface="맑은 고딕"/>
                <a:cs typeface="Calibri"/>
              </a:rPr>
              <a:t>Python3 manage.py </a:t>
            </a:r>
            <a:r>
              <a:rPr lang="ko-KR" altLang="en-US" err="1">
                <a:ea typeface="맑은 고딕"/>
                <a:cs typeface="Calibri"/>
              </a:rPr>
              <a:t>runserver</a:t>
            </a:r>
            <a:r>
              <a:rPr lang="ko-KR" altLang="en-US">
                <a:ea typeface="맑은 고딕"/>
                <a:cs typeface="Calibri"/>
              </a:rPr>
              <a:t> 0:8000으로 이 서버의 </a:t>
            </a:r>
            <a:r>
              <a:rPr lang="ko-KR" altLang="en-US" err="1">
                <a:ea typeface="맑은 고딕"/>
                <a:cs typeface="Calibri"/>
              </a:rPr>
              <a:t>public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ip로</a:t>
            </a:r>
            <a:r>
              <a:rPr lang="ko-KR" altLang="en-US">
                <a:ea typeface="맑은 고딕"/>
                <a:cs typeface="Calibri"/>
              </a:rPr>
              <a:t> 서버를 실행시킵니다.</a:t>
            </a:r>
          </a:p>
          <a:p>
            <a:r>
              <a:rPr lang="ko-KR" altLang="en-US">
                <a:ea typeface="맑은 고딕"/>
                <a:cs typeface="Calibri"/>
              </a:rPr>
              <a:t>그러면 서버가 시작되고 </a:t>
            </a:r>
            <a:r>
              <a:rPr lang="ko-KR" altLang="en-US" err="1">
                <a:ea typeface="맑은 고딕"/>
                <a:cs typeface="Calibri"/>
              </a:rPr>
              <a:t>public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ip주소가</a:t>
            </a:r>
            <a:r>
              <a:rPr lang="ko-KR" altLang="en-US">
                <a:ea typeface="맑은 고딕"/>
                <a:cs typeface="Calibri"/>
              </a:rPr>
              <a:t> 실행됩니다.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72BE192D-E8EE-4424-B274-7AAA3E4B6F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6" r="7380" b="-2"/>
          <a:stretch/>
        </p:blipFill>
        <p:spPr>
          <a:xfrm>
            <a:off x="10374812" y="5774685"/>
            <a:ext cx="1778521" cy="1081290"/>
          </a:xfrm>
          <a:custGeom>
            <a:avLst/>
            <a:gdLst/>
            <a:ahLst/>
            <a:cxnLst/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93F38C-1262-4E42-A485-41D1223DDAFE}"/>
              </a:ext>
            </a:extLst>
          </p:cNvPr>
          <p:cNvSpPr txBox="1"/>
          <p:nvPr/>
        </p:nvSpPr>
        <p:spPr>
          <a:xfrm>
            <a:off x="106497" y="565532"/>
            <a:ext cx="21372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Git clone </a:t>
            </a:r>
            <a:r>
              <a:rPr lang="ko-KR" altLang="en-US" sz="1600" dirty="0">
                <a:ea typeface="맑은 고딕"/>
              </a:rPr>
              <a:t>및</a:t>
            </a:r>
            <a:r>
              <a:rPr lang="en-US" sz="1600" dirty="0"/>
              <a:t> </a:t>
            </a:r>
            <a:r>
              <a:rPr lang="ko-KR" altLang="en-US" sz="1600" dirty="0">
                <a:ea typeface="맑은 고딕"/>
              </a:rPr>
              <a:t>서버</a:t>
            </a:r>
            <a:r>
              <a:rPr lang="en-US" sz="1600" dirty="0"/>
              <a:t> </a:t>
            </a:r>
            <a:r>
              <a:rPr lang="ko-KR" altLang="en-US" sz="1600" dirty="0">
                <a:ea typeface="맑은 고딕"/>
              </a:rPr>
              <a:t>실행</a:t>
            </a:r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23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BF0C67-DF85-430A-B677-74D959439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BAC80-2398-422A-9AA2-2489F01E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4A3EF12-7620-4D66-ACFC-B9F71BAD8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6401" y="0"/>
            <a:ext cx="10095599" cy="6858000"/>
          </a:xfrm>
          <a:custGeom>
            <a:avLst/>
            <a:gdLst>
              <a:gd name="connsiteX0" fmla="*/ 0 w 10095599"/>
              <a:gd name="connsiteY0" fmla="*/ 0 h 6858000"/>
              <a:gd name="connsiteX1" fmla="*/ 7448352 w 10095599"/>
              <a:gd name="connsiteY1" fmla="*/ 0 h 6858000"/>
              <a:gd name="connsiteX2" fmla="*/ 9446485 w 10095599"/>
              <a:gd name="connsiteY2" fmla="*/ 0 h 6858000"/>
              <a:gd name="connsiteX3" fmla="*/ 10095599 w 10095599"/>
              <a:gd name="connsiteY3" fmla="*/ 0 h 6858000"/>
              <a:gd name="connsiteX4" fmla="*/ 10095599 w 10095599"/>
              <a:gd name="connsiteY4" fmla="*/ 6858000 h 6858000"/>
              <a:gd name="connsiteX5" fmla="*/ 9446485 w 10095599"/>
              <a:gd name="connsiteY5" fmla="*/ 6858000 h 6858000"/>
              <a:gd name="connsiteX6" fmla="*/ 7448352 w 10095599"/>
              <a:gd name="connsiteY6" fmla="*/ 6858000 h 6858000"/>
              <a:gd name="connsiteX7" fmla="*/ 0 w 10095599"/>
              <a:gd name="connsiteY7" fmla="*/ 6858000 h 6858000"/>
              <a:gd name="connsiteX8" fmla="*/ 1587 w 10095599"/>
              <a:gd name="connsiteY8" fmla="*/ 6789738 h 6858000"/>
              <a:gd name="connsiteX9" fmla="*/ 9525 w 10095599"/>
              <a:gd name="connsiteY9" fmla="*/ 6729413 h 6858000"/>
              <a:gd name="connsiteX10" fmla="*/ 20637 w 10095599"/>
              <a:gd name="connsiteY10" fmla="*/ 6677025 h 6858000"/>
              <a:gd name="connsiteX11" fmla="*/ 34925 w 10095599"/>
              <a:gd name="connsiteY11" fmla="*/ 6630988 h 6858000"/>
              <a:gd name="connsiteX12" fmla="*/ 50800 w 10095599"/>
              <a:gd name="connsiteY12" fmla="*/ 6589713 h 6858000"/>
              <a:gd name="connsiteX13" fmla="*/ 69850 w 10095599"/>
              <a:gd name="connsiteY13" fmla="*/ 6553200 h 6858000"/>
              <a:gd name="connsiteX14" fmla="*/ 88900 w 10095599"/>
              <a:gd name="connsiteY14" fmla="*/ 6515100 h 6858000"/>
              <a:gd name="connsiteX15" fmla="*/ 107950 w 10095599"/>
              <a:gd name="connsiteY15" fmla="*/ 6477000 h 6858000"/>
              <a:gd name="connsiteX16" fmla="*/ 123825 w 10095599"/>
              <a:gd name="connsiteY16" fmla="*/ 6440488 h 6858000"/>
              <a:gd name="connsiteX17" fmla="*/ 139700 w 10095599"/>
              <a:gd name="connsiteY17" fmla="*/ 6399213 h 6858000"/>
              <a:gd name="connsiteX18" fmla="*/ 155575 w 10095599"/>
              <a:gd name="connsiteY18" fmla="*/ 6353175 h 6858000"/>
              <a:gd name="connsiteX19" fmla="*/ 166687 w 10095599"/>
              <a:gd name="connsiteY19" fmla="*/ 6300788 h 6858000"/>
              <a:gd name="connsiteX20" fmla="*/ 173037 w 10095599"/>
              <a:gd name="connsiteY20" fmla="*/ 6240463 h 6858000"/>
              <a:gd name="connsiteX21" fmla="*/ 176212 w 10095599"/>
              <a:gd name="connsiteY21" fmla="*/ 6172200 h 6858000"/>
              <a:gd name="connsiteX22" fmla="*/ 173037 w 10095599"/>
              <a:gd name="connsiteY22" fmla="*/ 6103938 h 6858000"/>
              <a:gd name="connsiteX23" fmla="*/ 166687 w 10095599"/>
              <a:gd name="connsiteY23" fmla="*/ 6043613 h 6858000"/>
              <a:gd name="connsiteX24" fmla="*/ 155575 w 10095599"/>
              <a:gd name="connsiteY24" fmla="*/ 5991225 h 6858000"/>
              <a:gd name="connsiteX25" fmla="*/ 139700 w 10095599"/>
              <a:gd name="connsiteY25" fmla="*/ 5945188 h 6858000"/>
              <a:gd name="connsiteX26" fmla="*/ 123825 w 10095599"/>
              <a:gd name="connsiteY26" fmla="*/ 5903913 h 6858000"/>
              <a:gd name="connsiteX27" fmla="*/ 107950 w 10095599"/>
              <a:gd name="connsiteY27" fmla="*/ 5867400 h 6858000"/>
              <a:gd name="connsiteX28" fmla="*/ 88900 w 10095599"/>
              <a:gd name="connsiteY28" fmla="*/ 5829300 h 6858000"/>
              <a:gd name="connsiteX29" fmla="*/ 69850 w 10095599"/>
              <a:gd name="connsiteY29" fmla="*/ 5791200 h 6858000"/>
              <a:gd name="connsiteX30" fmla="*/ 50800 w 10095599"/>
              <a:gd name="connsiteY30" fmla="*/ 5754688 h 6858000"/>
              <a:gd name="connsiteX31" fmla="*/ 34925 w 10095599"/>
              <a:gd name="connsiteY31" fmla="*/ 5713413 h 6858000"/>
              <a:gd name="connsiteX32" fmla="*/ 20637 w 10095599"/>
              <a:gd name="connsiteY32" fmla="*/ 5667375 h 6858000"/>
              <a:gd name="connsiteX33" fmla="*/ 9525 w 10095599"/>
              <a:gd name="connsiteY33" fmla="*/ 5614988 h 6858000"/>
              <a:gd name="connsiteX34" fmla="*/ 1587 w 10095599"/>
              <a:gd name="connsiteY34" fmla="*/ 5554663 h 6858000"/>
              <a:gd name="connsiteX35" fmla="*/ 0 w 10095599"/>
              <a:gd name="connsiteY35" fmla="*/ 5486400 h 6858000"/>
              <a:gd name="connsiteX36" fmla="*/ 1587 w 10095599"/>
              <a:gd name="connsiteY36" fmla="*/ 5418138 h 6858000"/>
              <a:gd name="connsiteX37" fmla="*/ 9525 w 10095599"/>
              <a:gd name="connsiteY37" fmla="*/ 5357813 h 6858000"/>
              <a:gd name="connsiteX38" fmla="*/ 20637 w 10095599"/>
              <a:gd name="connsiteY38" fmla="*/ 5305425 h 6858000"/>
              <a:gd name="connsiteX39" fmla="*/ 34925 w 10095599"/>
              <a:gd name="connsiteY39" fmla="*/ 5259388 h 6858000"/>
              <a:gd name="connsiteX40" fmla="*/ 50800 w 10095599"/>
              <a:gd name="connsiteY40" fmla="*/ 5218113 h 6858000"/>
              <a:gd name="connsiteX41" fmla="*/ 69850 w 10095599"/>
              <a:gd name="connsiteY41" fmla="*/ 5181600 h 6858000"/>
              <a:gd name="connsiteX42" fmla="*/ 88900 w 10095599"/>
              <a:gd name="connsiteY42" fmla="*/ 5143500 h 6858000"/>
              <a:gd name="connsiteX43" fmla="*/ 107950 w 10095599"/>
              <a:gd name="connsiteY43" fmla="*/ 5105400 h 6858000"/>
              <a:gd name="connsiteX44" fmla="*/ 123825 w 10095599"/>
              <a:gd name="connsiteY44" fmla="*/ 5068888 h 6858000"/>
              <a:gd name="connsiteX45" fmla="*/ 139700 w 10095599"/>
              <a:gd name="connsiteY45" fmla="*/ 5027613 h 6858000"/>
              <a:gd name="connsiteX46" fmla="*/ 155575 w 10095599"/>
              <a:gd name="connsiteY46" fmla="*/ 4981575 h 6858000"/>
              <a:gd name="connsiteX47" fmla="*/ 166687 w 10095599"/>
              <a:gd name="connsiteY47" fmla="*/ 4929188 h 6858000"/>
              <a:gd name="connsiteX48" fmla="*/ 173037 w 10095599"/>
              <a:gd name="connsiteY48" fmla="*/ 4868863 h 6858000"/>
              <a:gd name="connsiteX49" fmla="*/ 176212 w 10095599"/>
              <a:gd name="connsiteY49" fmla="*/ 4800600 h 6858000"/>
              <a:gd name="connsiteX50" fmla="*/ 173037 w 10095599"/>
              <a:gd name="connsiteY50" fmla="*/ 4732338 h 6858000"/>
              <a:gd name="connsiteX51" fmla="*/ 166687 w 10095599"/>
              <a:gd name="connsiteY51" fmla="*/ 4672013 h 6858000"/>
              <a:gd name="connsiteX52" fmla="*/ 155575 w 10095599"/>
              <a:gd name="connsiteY52" fmla="*/ 4619625 h 6858000"/>
              <a:gd name="connsiteX53" fmla="*/ 139700 w 10095599"/>
              <a:gd name="connsiteY53" fmla="*/ 4573588 h 6858000"/>
              <a:gd name="connsiteX54" fmla="*/ 123825 w 10095599"/>
              <a:gd name="connsiteY54" fmla="*/ 4532313 h 6858000"/>
              <a:gd name="connsiteX55" fmla="*/ 107950 w 10095599"/>
              <a:gd name="connsiteY55" fmla="*/ 4495800 h 6858000"/>
              <a:gd name="connsiteX56" fmla="*/ 69850 w 10095599"/>
              <a:gd name="connsiteY56" fmla="*/ 4419600 h 6858000"/>
              <a:gd name="connsiteX57" fmla="*/ 50800 w 10095599"/>
              <a:gd name="connsiteY57" fmla="*/ 4383088 h 6858000"/>
              <a:gd name="connsiteX58" fmla="*/ 34925 w 10095599"/>
              <a:gd name="connsiteY58" fmla="*/ 4341813 h 6858000"/>
              <a:gd name="connsiteX59" fmla="*/ 20637 w 10095599"/>
              <a:gd name="connsiteY59" fmla="*/ 4295775 h 6858000"/>
              <a:gd name="connsiteX60" fmla="*/ 9525 w 10095599"/>
              <a:gd name="connsiteY60" fmla="*/ 4243388 h 6858000"/>
              <a:gd name="connsiteX61" fmla="*/ 1587 w 10095599"/>
              <a:gd name="connsiteY61" fmla="*/ 4183063 h 6858000"/>
              <a:gd name="connsiteX62" fmla="*/ 0 w 10095599"/>
              <a:gd name="connsiteY62" fmla="*/ 4114800 h 6858000"/>
              <a:gd name="connsiteX63" fmla="*/ 1587 w 10095599"/>
              <a:gd name="connsiteY63" fmla="*/ 4046538 h 6858000"/>
              <a:gd name="connsiteX64" fmla="*/ 9525 w 10095599"/>
              <a:gd name="connsiteY64" fmla="*/ 3986213 h 6858000"/>
              <a:gd name="connsiteX65" fmla="*/ 20637 w 10095599"/>
              <a:gd name="connsiteY65" fmla="*/ 3933825 h 6858000"/>
              <a:gd name="connsiteX66" fmla="*/ 34925 w 10095599"/>
              <a:gd name="connsiteY66" fmla="*/ 3887788 h 6858000"/>
              <a:gd name="connsiteX67" fmla="*/ 50800 w 10095599"/>
              <a:gd name="connsiteY67" fmla="*/ 3846513 h 6858000"/>
              <a:gd name="connsiteX68" fmla="*/ 69850 w 10095599"/>
              <a:gd name="connsiteY68" fmla="*/ 3810000 h 6858000"/>
              <a:gd name="connsiteX69" fmla="*/ 88900 w 10095599"/>
              <a:gd name="connsiteY69" fmla="*/ 3771900 h 6858000"/>
              <a:gd name="connsiteX70" fmla="*/ 107950 w 10095599"/>
              <a:gd name="connsiteY70" fmla="*/ 3733800 h 6858000"/>
              <a:gd name="connsiteX71" fmla="*/ 123825 w 10095599"/>
              <a:gd name="connsiteY71" fmla="*/ 3697288 h 6858000"/>
              <a:gd name="connsiteX72" fmla="*/ 139700 w 10095599"/>
              <a:gd name="connsiteY72" fmla="*/ 3656013 h 6858000"/>
              <a:gd name="connsiteX73" fmla="*/ 155575 w 10095599"/>
              <a:gd name="connsiteY73" fmla="*/ 3609975 h 6858000"/>
              <a:gd name="connsiteX74" fmla="*/ 166687 w 10095599"/>
              <a:gd name="connsiteY74" fmla="*/ 3557588 h 6858000"/>
              <a:gd name="connsiteX75" fmla="*/ 173037 w 10095599"/>
              <a:gd name="connsiteY75" fmla="*/ 3497263 h 6858000"/>
              <a:gd name="connsiteX76" fmla="*/ 176212 w 10095599"/>
              <a:gd name="connsiteY76" fmla="*/ 3427413 h 6858000"/>
              <a:gd name="connsiteX77" fmla="*/ 173037 w 10095599"/>
              <a:gd name="connsiteY77" fmla="*/ 3360738 h 6858000"/>
              <a:gd name="connsiteX78" fmla="*/ 166687 w 10095599"/>
              <a:gd name="connsiteY78" fmla="*/ 3300413 h 6858000"/>
              <a:gd name="connsiteX79" fmla="*/ 155575 w 10095599"/>
              <a:gd name="connsiteY79" fmla="*/ 3248025 h 6858000"/>
              <a:gd name="connsiteX80" fmla="*/ 139700 w 10095599"/>
              <a:gd name="connsiteY80" fmla="*/ 3201988 h 6858000"/>
              <a:gd name="connsiteX81" fmla="*/ 123825 w 10095599"/>
              <a:gd name="connsiteY81" fmla="*/ 3160713 h 6858000"/>
              <a:gd name="connsiteX82" fmla="*/ 107950 w 10095599"/>
              <a:gd name="connsiteY82" fmla="*/ 3124200 h 6858000"/>
              <a:gd name="connsiteX83" fmla="*/ 88900 w 10095599"/>
              <a:gd name="connsiteY83" fmla="*/ 3086100 h 6858000"/>
              <a:gd name="connsiteX84" fmla="*/ 69850 w 10095599"/>
              <a:gd name="connsiteY84" fmla="*/ 3048000 h 6858000"/>
              <a:gd name="connsiteX85" fmla="*/ 50800 w 10095599"/>
              <a:gd name="connsiteY85" fmla="*/ 3011488 h 6858000"/>
              <a:gd name="connsiteX86" fmla="*/ 34925 w 10095599"/>
              <a:gd name="connsiteY86" fmla="*/ 2970213 h 6858000"/>
              <a:gd name="connsiteX87" fmla="*/ 20637 w 10095599"/>
              <a:gd name="connsiteY87" fmla="*/ 2924175 h 6858000"/>
              <a:gd name="connsiteX88" fmla="*/ 9525 w 10095599"/>
              <a:gd name="connsiteY88" fmla="*/ 2871788 h 6858000"/>
              <a:gd name="connsiteX89" fmla="*/ 1587 w 10095599"/>
              <a:gd name="connsiteY89" fmla="*/ 2811463 h 6858000"/>
              <a:gd name="connsiteX90" fmla="*/ 0 w 10095599"/>
              <a:gd name="connsiteY90" fmla="*/ 2743200 h 6858000"/>
              <a:gd name="connsiteX91" fmla="*/ 1587 w 10095599"/>
              <a:gd name="connsiteY91" fmla="*/ 2674938 h 6858000"/>
              <a:gd name="connsiteX92" fmla="*/ 9525 w 10095599"/>
              <a:gd name="connsiteY92" fmla="*/ 2614613 h 6858000"/>
              <a:gd name="connsiteX93" fmla="*/ 20637 w 10095599"/>
              <a:gd name="connsiteY93" fmla="*/ 2562225 h 6858000"/>
              <a:gd name="connsiteX94" fmla="*/ 34925 w 10095599"/>
              <a:gd name="connsiteY94" fmla="*/ 2516188 h 6858000"/>
              <a:gd name="connsiteX95" fmla="*/ 50800 w 10095599"/>
              <a:gd name="connsiteY95" fmla="*/ 2474913 h 6858000"/>
              <a:gd name="connsiteX96" fmla="*/ 69850 w 10095599"/>
              <a:gd name="connsiteY96" fmla="*/ 2438400 h 6858000"/>
              <a:gd name="connsiteX97" fmla="*/ 88900 w 10095599"/>
              <a:gd name="connsiteY97" fmla="*/ 2400300 h 6858000"/>
              <a:gd name="connsiteX98" fmla="*/ 107950 w 10095599"/>
              <a:gd name="connsiteY98" fmla="*/ 2362200 h 6858000"/>
              <a:gd name="connsiteX99" fmla="*/ 123825 w 10095599"/>
              <a:gd name="connsiteY99" fmla="*/ 2325688 h 6858000"/>
              <a:gd name="connsiteX100" fmla="*/ 139700 w 10095599"/>
              <a:gd name="connsiteY100" fmla="*/ 2284413 h 6858000"/>
              <a:gd name="connsiteX101" fmla="*/ 155575 w 10095599"/>
              <a:gd name="connsiteY101" fmla="*/ 2238375 h 6858000"/>
              <a:gd name="connsiteX102" fmla="*/ 166687 w 10095599"/>
              <a:gd name="connsiteY102" fmla="*/ 2185988 h 6858000"/>
              <a:gd name="connsiteX103" fmla="*/ 173037 w 10095599"/>
              <a:gd name="connsiteY103" fmla="*/ 2125663 h 6858000"/>
              <a:gd name="connsiteX104" fmla="*/ 176212 w 10095599"/>
              <a:gd name="connsiteY104" fmla="*/ 2057400 h 6858000"/>
              <a:gd name="connsiteX105" fmla="*/ 173037 w 10095599"/>
              <a:gd name="connsiteY105" fmla="*/ 1989138 h 6858000"/>
              <a:gd name="connsiteX106" fmla="*/ 166687 w 10095599"/>
              <a:gd name="connsiteY106" fmla="*/ 1928813 h 6858000"/>
              <a:gd name="connsiteX107" fmla="*/ 155575 w 10095599"/>
              <a:gd name="connsiteY107" fmla="*/ 1876425 h 6858000"/>
              <a:gd name="connsiteX108" fmla="*/ 139700 w 10095599"/>
              <a:gd name="connsiteY108" fmla="*/ 1830388 h 6858000"/>
              <a:gd name="connsiteX109" fmla="*/ 123825 w 10095599"/>
              <a:gd name="connsiteY109" fmla="*/ 1789113 h 6858000"/>
              <a:gd name="connsiteX110" fmla="*/ 107950 w 10095599"/>
              <a:gd name="connsiteY110" fmla="*/ 1752600 h 6858000"/>
              <a:gd name="connsiteX111" fmla="*/ 88900 w 10095599"/>
              <a:gd name="connsiteY111" fmla="*/ 1714500 h 6858000"/>
              <a:gd name="connsiteX112" fmla="*/ 69850 w 10095599"/>
              <a:gd name="connsiteY112" fmla="*/ 1676400 h 6858000"/>
              <a:gd name="connsiteX113" fmla="*/ 50800 w 10095599"/>
              <a:gd name="connsiteY113" fmla="*/ 1639888 h 6858000"/>
              <a:gd name="connsiteX114" fmla="*/ 34925 w 10095599"/>
              <a:gd name="connsiteY114" fmla="*/ 1598613 h 6858000"/>
              <a:gd name="connsiteX115" fmla="*/ 20637 w 10095599"/>
              <a:gd name="connsiteY115" fmla="*/ 1552575 h 6858000"/>
              <a:gd name="connsiteX116" fmla="*/ 9525 w 10095599"/>
              <a:gd name="connsiteY116" fmla="*/ 1500188 h 6858000"/>
              <a:gd name="connsiteX117" fmla="*/ 1587 w 10095599"/>
              <a:gd name="connsiteY117" fmla="*/ 1439863 h 6858000"/>
              <a:gd name="connsiteX118" fmla="*/ 0 w 10095599"/>
              <a:gd name="connsiteY118" fmla="*/ 1371600 h 6858000"/>
              <a:gd name="connsiteX119" fmla="*/ 1587 w 10095599"/>
              <a:gd name="connsiteY119" fmla="*/ 1303338 h 6858000"/>
              <a:gd name="connsiteX120" fmla="*/ 9525 w 10095599"/>
              <a:gd name="connsiteY120" fmla="*/ 1243013 h 6858000"/>
              <a:gd name="connsiteX121" fmla="*/ 20637 w 10095599"/>
              <a:gd name="connsiteY121" fmla="*/ 1190625 h 6858000"/>
              <a:gd name="connsiteX122" fmla="*/ 34925 w 10095599"/>
              <a:gd name="connsiteY122" fmla="*/ 1144588 h 6858000"/>
              <a:gd name="connsiteX123" fmla="*/ 50800 w 10095599"/>
              <a:gd name="connsiteY123" fmla="*/ 1103313 h 6858000"/>
              <a:gd name="connsiteX124" fmla="*/ 69850 w 10095599"/>
              <a:gd name="connsiteY124" fmla="*/ 1066800 h 6858000"/>
              <a:gd name="connsiteX125" fmla="*/ 88900 w 10095599"/>
              <a:gd name="connsiteY125" fmla="*/ 1028700 h 6858000"/>
              <a:gd name="connsiteX126" fmla="*/ 107950 w 10095599"/>
              <a:gd name="connsiteY126" fmla="*/ 990600 h 6858000"/>
              <a:gd name="connsiteX127" fmla="*/ 123825 w 10095599"/>
              <a:gd name="connsiteY127" fmla="*/ 954088 h 6858000"/>
              <a:gd name="connsiteX128" fmla="*/ 139700 w 10095599"/>
              <a:gd name="connsiteY128" fmla="*/ 912813 h 6858000"/>
              <a:gd name="connsiteX129" fmla="*/ 155575 w 10095599"/>
              <a:gd name="connsiteY129" fmla="*/ 866775 h 6858000"/>
              <a:gd name="connsiteX130" fmla="*/ 166687 w 10095599"/>
              <a:gd name="connsiteY130" fmla="*/ 814388 h 6858000"/>
              <a:gd name="connsiteX131" fmla="*/ 173037 w 10095599"/>
              <a:gd name="connsiteY131" fmla="*/ 754063 h 6858000"/>
              <a:gd name="connsiteX132" fmla="*/ 176212 w 10095599"/>
              <a:gd name="connsiteY132" fmla="*/ 685800 h 6858000"/>
              <a:gd name="connsiteX133" fmla="*/ 173037 w 10095599"/>
              <a:gd name="connsiteY133" fmla="*/ 617538 h 6858000"/>
              <a:gd name="connsiteX134" fmla="*/ 166687 w 10095599"/>
              <a:gd name="connsiteY134" fmla="*/ 557213 h 6858000"/>
              <a:gd name="connsiteX135" fmla="*/ 155575 w 10095599"/>
              <a:gd name="connsiteY135" fmla="*/ 504825 h 6858000"/>
              <a:gd name="connsiteX136" fmla="*/ 139700 w 10095599"/>
              <a:gd name="connsiteY136" fmla="*/ 458788 h 6858000"/>
              <a:gd name="connsiteX137" fmla="*/ 123825 w 10095599"/>
              <a:gd name="connsiteY137" fmla="*/ 417513 h 6858000"/>
              <a:gd name="connsiteX138" fmla="*/ 107950 w 10095599"/>
              <a:gd name="connsiteY138" fmla="*/ 381000 h 6858000"/>
              <a:gd name="connsiteX139" fmla="*/ 88900 w 10095599"/>
              <a:gd name="connsiteY139" fmla="*/ 342900 h 6858000"/>
              <a:gd name="connsiteX140" fmla="*/ 69850 w 10095599"/>
              <a:gd name="connsiteY140" fmla="*/ 304800 h 6858000"/>
              <a:gd name="connsiteX141" fmla="*/ 50800 w 10095599"/>
              <a:gd name="connsiteY141" fmla="*/ 268288 h 6858000"/>
              <a:gd name="connsiteX142" fmla="*/ 34925 w 10095599"/>
              <a:gd name="connsiteY142" fmla="*/ 227013 h 6858000"/>
              <a:gd name="connsiteX143" fmla="*/ 20637 w 10095599"/>
              <a:gd name="connsiteY143" fmla="*/ 180975 h 6858000"/>
              <a:gd name="connsiteX144" fmla="*/ 9525 w 10095599"/>
              <a:gd name="connsiteY144" fmla="*/ 128588 h 6858000"/>
              <a:gd name="connsiteX145" fmla="*/ 1587 w 10095599"/>
              <a:gd name="connsiteY145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095599" h="6858000">
                <a:moveTo>
                  <a:pt x="0" y="0"/>
                </a:moveTo>
                <a:lnTo>
                  <a:pt x="7448352" y="0"/>
                </a:lnTo>
                <a:lnTo>
                  <a:pt x="9446485" y="0"/>
                </a:lnTo>
                <a:lnTo>
                  <a:pt x="10095599" y="0"/>
                </a:lnTo>
                <a:lnTo>
                  <a:pt x="10095599" y="6858000"/>
                </a:lnTo>
                <a:lnTo>
                  <a:pt x="9446485" y="6858000"/>
                </a:lnTo>
                <a:lnTo>
                  <a:pt x="7448352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73A20F-2AD7-4646-B2FF-C4B08C200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306" y="1383056"/>
            <a:ext cx="5151170" cy="40932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5DDA8F-4904-4A0C-8D92-DDA1D43692B2}"/>
              </a:ext>
            </a:extLst>
          </p:cNvPr>
          <p:cNvSpPr txBox="1"/>
          <p:nvPr/>
        </p:nvSpPr>
        <p:spPr>
          <a:xfrm>
            <a:off x="2411066" y="5656034"/>
            <a:ext cx="60115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브라우저에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url</a:t>
            </a:r>
            <a:r>
              <a:rPr lang="en-US" altLang="ko-KR" dirty="0">
                <a:ea typeface="맑은 고딕"/>
                <a:cs typeface="Calibri"/>
              </a:rPr>
              <a:t>(3.36.106.89:8000/introduce)를 </a:t>
            </a:r>
            <a:r>
              <a:rPr lang="en-US" altLang="ko-KR" dirty="0" err="1">
                <a:ea typeface="맑은 고딕"/>
                <a:cs typeface="Calibri"/>
              </a:rPr>
              <a:t>입력하면</a:t>
            </a:r>
            <a:r>
              <a:rPr lang="en-US" altLang="ko-KR" dirty="0">
                <a:ea typeface="맑은 고딕"/>
                <a:cs typeface="Calibri"/>
              </a:rPr>
              <a:t> </a:t>
            </a:r>
          </a:p>
          <a:p>
            <a:r>
              <a:rPr lang="en-US" altLang="ko-KR" dirty="0" err="1">
                <a:ea typeface="맑은 고딕"/>
                <a:cs typeface="Calibri"/>
              </a:rPr>
              <a:t>위와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같이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접속되는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것을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확인할</a:t>
            </a:r>
            <a:r>
              <a:rPr lang="en-US" altLang="ko-KR" dirty="0">
                <a:ea typeface="맑은 고딕"/>
                <a:cs typeface="Calibri"/>
              </a:rPr>
              <a:t> 수 </a:t>
            </a:r>
            <a:r>
              <a:rPr lang="en-US" altLang="ko-KR" dirty="0" err="1">
                <a:ea typeface="맑은 고딕"/>
                <a:cs typeface="Calibri"/>
              </a:rPr>
              <a:t>있습니다</a:t>
            </a:r>
            <a:r>
              <a:rPr lang="en-US" altLang="ko-KR" dirty="0">
                <a:ea typeface="맑은 고딕"/>
                <a:cs typeface="Calibri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4FB39-268A-4D9F-BB58-85FA73874E76}"/>
              </a:ext>
            </a:extLst>
          </p:cNvPr>
          <p:cNvSpPr txBox="1"/>
          <p:nvPr/>
        </p:nvSpPr>
        <p:spPr>
          <a:xfrm>
            <a:off x="175978" y="778776"/>
            <a:ext cx="4847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Browser capture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9CECB8F-9F20-4793-B2C6-10FFDDB3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6" r="7380" b="-2"/>
          <a:stretch/>
        </p:blipFill>
        <p:spPr>
          <a:xfrm>
            <a:off x="2286594" y="64275"/>
            <a:ext cx="1778521" cy="1081290"/>
          </a:xfrm>
          <a:custGeom>
            <a:avLst/>
            <a:gdLst/>
            <a:ahLst/>
            <a:cxnLst/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584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6C02D-2E29-4F89-B69F-22093CEE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감사합니다</a:t>
            </a: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7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CE5964-C755-4A53-9158-BFEE681DB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7639EA-C9D1-44CA-BBC0-30625E7CD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6" cy="6858000"/>
            <a:chOff x="1" y="0"/>
            <a:chExt cx="1219199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CB3E84-719D-44B6-A2F1-15E226F2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DE45E2-0D26-42CE-B95F-81CE7BD3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D731A0-7257-4E13-9B02-DF87F38B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997" y="4209309"/>
            <a:ext cx="6455833" cy="2229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kern="1200">
                <a:latin typeface="+mj-lt"/>
                <a:ea typeface="+mj-ea"/>
                <a:cs typeface="+mj-cs"/>
              </a:rPr>
              <a:t>-amazon</a:t>
            </a:r>
            <a:r>
              <a:rPr lang="ko-KR" altLang="en-US" sz="2100" kern="1200">
                <a:latin typeface="+mj-lt"/>
                <a:ea typeface="+mj-ea"/>
                <a:cs typeface="+mj-cs"/>
              </a:rPr>
              <a:t>에서 개발한 클라우드 컴퓨팅 플랫폼</a:t>
            </a:r>
            <a:br>
              <a:rPr lang="ko-KR" altLang="en-US" sz="2100" kern="1200">
                <a:latin typeface="+mj-lt"/>
                <a:ea typeface="+mj-ea"/>
                <a:cs typeface="+mj-cs"/>
              </a:rPr>
            </a:br>
            <a:r>
              <a:rPr lang="en-US" altLang="ko-KR" sz="2100" kern="1200">
                <a:latin typeface="+mj-lt"/>
                <a:ea typeface="+mj-ea"/>
                <a:cs typeface="+mj-cs"/>
              </a:rPr>
              <a:t>- Amazone Web services</a:t>
            </a:r>
            <a:r>
              <a:rPr lang="ko-KR" altLang="en-US" sz="2100" kern="1200">
                <a:latin typeface="+mj-lt"/>
                <a:ea typeface="+mj-ea"/>
                <a:cs typeface="+mj-cs"/>
              </a:rPr>
              <a:t>는</a:t>
            </a:r>
            <a:r>
              <a:rPr lang="en-US" altLang="ko-KR" sz="2100" kern="1200">
                <a:latin typeface="+mj-lt"/>
                <a:ea typeface="+mj-ea"/>
                <a:cs typeface="+mj-cs"/>
              </a:rPr>
              <a:t> </a:t>
            </a:r>
            <a:r>
              <a:rPr lang="ko-KR" altLang="en-US" sz="2100" kern="1200">
                <a:latin typeface="+mj-lt"/>
                <a:ea typeface="+mj-ea"/>
                <a:cs typeface="+mj-cs"/>
              </a:rPr>
              <a:t>아마존에서 제공하는 클라우드 서비스</a:t>
            </a:r>
            <a:r>
              <a:rPr lang="en-US" altLang="ko-KR" sz="2100" kern="1200">
                <a:latin typeface="+mj-lt"/>
                <a:ea typeface="+mj-ea"/>
                <a:cs typeface="+mj-cs"/>
              </a:rPr>
              <a:t>, </a:t>
            </a:r>
            <a:r>
              <a:rPr lang="ko-KR" altLang="en-US" sz="2100" kern="1200">
                <a:latin typeface="+mj-lt"/>
                <a:ea typeface="+mj-ea"/>
                <a:cs typeface="+mj-cs"/>
              </a:rPr>
              <a:t>네트워킹을 기반으로 가상 컴퓨터와 스토리지</a:t>
            </a:r>
            <a:r>
              <a:rPr lang="en-US" altLang="ko-KR" sz="2100" kern="1200">
                <a:latin typeface="+mj-lt"/>
                <a:ea typeface="+mj-ea"/>
                <a:cs typeface="+mj-cs"/>
              </a:rPr>
              <a:t>, </a:t>
            </a:r>
            <a:r>
              <a:rPr lang="ko-KR" altLang="en-US" sz="2100" kern="1200">
                <a:latin typeface="+mj-lt"/>
                <a:ea typeface="+mj-ea"/>
                <a:cs typeface="+mj-cs"/>
              </a:rPr>
              <a:t>네트워크 인프라 등 다양한 서비스를 제공하고 있음</a:t>
            </a:r>
            <a:r>
              <a:rPr lang="en-US" altLang="ko-KR" sz="2100" kern="120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0144B8D-ABC9-4F44-8451-5B06A9C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6" y="1286055"/>
            <a:ext cx="4482957" cy="5571944"/>
          </a:xfrm>
          <a:custGeom>
            <a:avLst/>
            <a:gdLst>
              <a:gd name="connsiteX0" fmla="*/ 3095991 w 4482957"/>
              <a:gd name="connsiteY0" fmla="*/ 0 h 5571944"/>
              <a:gd name="connsiteX1" fmla="*/ 3156069 w 4482957"/>
              <a:gd name="connsiteY1" fmla="*/ 5631 h 5571944"/>
              <a:gd name="connsiteX2" fmla="*/ 3214272 w 4482957"/>
              <a:gd name="connsiteY2" fmla="*/ 20652 h 5571944"/>
              <a:gd name="connsiteX3" fmla="*/ 3270598 w 4482957"/>
              <a:gd name="connsiteY3" fmla="*/ 43182 h 5571944"/>
              <a:gd name="connsiteX4" fmla="*/ 3328798 w 4482957"/>
              <a:gd name="connsiteY4" fmla="*/ 71344 h 5571944"/>
              <a:gd name="connsiteX5" fmla="*/ 3383247 w 4482957"/>
              <a:gd name="connsiteY5" fmla="*/ 103262 h 5571944"/>
              <a:gd name="connsiteX6" fmla="*/ 3439573 w 4482957"/>
              <a:gd name="connsiteY6" fmla="*/ 137057 h 5571944"/>
              <a:gd name="connsiteX7" fmla="*/ 3495897 w 4482957"/>
              <a:gd name="connsiteY7" fmla="*/ 167096 h 5571944"/>
              <a:gd name="connsiteX8" fmla="*/ 3552221 w 4482957"/>
              <a:gd name="connsiteY8" fmla="*/ 197137 h 5571944"/>
              <a:gd name="connsiteX9" fmla="*/ 3606669 w 4482957"/>
              <a:gd name="connsiteY9" fmla="*/ 219666 h 5571944"/>
              <a:gd name="connsiteX10" fmla="*/ 3666749 w 4482957"/>
              <a:gd name="connsiteY10" fmla="*/ 234686 h 5571944"/>
              <a:gd name="connsiteX11" fmla="*/ 3724950 w 4482957"/>
              <a:gd name="connsiteY11" fmla="*/ 242197 h 5571944"/>
              <a:gd name="connsiteX12" fmla="*/ 3786907 w 4482957"/>
              <a:gd name="connsiteY12" fmla="*/ 242197 h 5571944"/>
              <a:gd name="connsiteX13" fmla="*/ 3850743 w 4482957"/>
              <a:gd name="connsiteY13" fmla="*/ 238443 h 5571944"/>
              <a:gd name="connsiteX14" fmla="*/ 3914577 w 4482957"/>
              <a:gd name="connsiteY14" fmla="*/ 230932 h 5571944"/>
              <a:gd name="connsiteX15" fmla="*/ 3978413 w 4482957"/>
              <a:gd name="connsiteY15" fmla="*/ 221545 h 5571944"/>
              <a:gd name="connsiteX16" fmla="*/ 4042247 w 4482957"/>
              <a:gd name="connsiteY16" fmla="*/ 214035 h 5571944"/>
              <a:gd name="connsiteX17" fmla="*/ 4106083 w 4482957"/>
              <a:gd name="connsiteY17" fmla="*/ 208401 h 5571944"/>
              <a:gd name="connsiteX18" fmla="*/ 4166161 w 4482957"/>
              <a:gd name="connsiteY18" fmla="*/ 210279 h 5571944"/>
              <a:gd name="connsiteX19" fmla="*/ 4224364 w 4482957"/>
              <a:gd name="connsiteY19" fmla="*/ 217789 h 5571944"/>
              <a:gd name="connsiteX20" fmla="*/ 4280690 w 4482957"/>
              <a:gd name="connsiteY20" fmla="*/ 234686 h 5571944"/>
              <a:gd name="connsiteX21" fmla="*/ 4327628 w 4482957"/>
              <a:gd name="connsiteY21" fmla="*/ 259094 h 5571944"/>
              <a:gd name="connsiteX22" fmla="*/ 4372686 w 4482957"/>
              <a:gd name="connsiteY22" fmla="*/ 291012 h 5571944"/>
              <a:gd name="connsiteX23" fmla="*/ 4412114 w 4482957"/>
              <a:gd name="connsiteY23" fmla="*/ 328561 h 5571944"/>
              <a:gd name="connsiteX24" fmla="*/ 4451542 w 4482957"/>
              <a:gd name="connsiteY24" fmla="*/ 371743 h 5571944"/>
              <a:gd name="connsiteX25" fmla="*/ 4482957 w 4482957"/>
              <a:gd name="connsiteY25" fmla="*/ 411426 h 5571944"/>
              <a:gd name="connsiteX26" fmla="*/ 4482957 w 4482957"/>
              <a:gd name="connsiteY26" fmla="*/ 5571944 h 5571944"/>
              <a:gd name="connsiteX27" fmla="*/ 1544560 w 4482957"/>
              <a:gd name="connsiteY27" fmla="*/ 5571944 h 5571944"/>
              <a:gd name="connsiteX28" fmla="*/ 1517016 w 4482957"/>
              <a:gd name="connsiteY28" fmla="*/ 5547992 h 5571944"/>
              <a:gd name="connsiteX29" fmla="*/ 1475711 w 4482957"/>
              <a:gd name="connsiteY29" fmla="*/ 5514197 h 5571944"/>
              <a:gd name="connsiteX30" fmla="*/ 1428774 w 4482957"/>
              <a:gd name="connsiteY30" fmla="*/ 5487914 h 5571944"/>
              <a:gd name="connsiteX31" fmla="*/ 1378082 w 4482957"/>
              <a:gd name="connsiteY31" fmla="*/ 5465383 h 5571944"/>
              <a:gd name="connsiteX32" fmla="*/ 1323635 w 4482957"/>
              <a:gd name="connsiteY32" fmla="*/ 5446609 h 5571944"/>
              <a:gd name="connsiteX33" fmla="*/ 1267309 w 4482957"/>
              <a:gd name="connsiteY33" fmla="*/ 5429711 h 5571944"/>
              <a:gd name="connsiteX34" fmla="*/ 1210986 w 4482957"/>
              <a:gd name="connsiteY34" fmla="*/ 5414691 h 5571944"/>
              <a:gd name="connsiteX35" fmla="*/ 1152783 w 4482957"/>
              <a:gd name="connsiteY35" fmla="*/ 5399670 h 5571944"/>
              <a:gd name="connsiteX36" fmla="*/ 1098336 w 4482957"/>
              <a:gd name="connsiteY36" fmla="*/ 5382773 h 5571944"/>
              <a:gd name="connsiteX37" fmla="*/ 1043887 w 4482957"/>
              <a:gd name="connsiteY37" fmla="*/ 5363998 h 5571944"/>
              <a:gd name="connsiteX38" fmla="*/ 993197 w 4482957"/>
              <a:gd name="connsiteY38" fmla="*/ 5341467 h 5571944"/>
              <a:gd name="connsiteX39" fmla="*/ 948135 w 4482957"/>
              <a:gd name="connsiteY39" fmla="*/ 5313305 h 5571944"/>
              <a:gd name="connsiteX40" fmla="*/ 906830 w 4482957"/>
              <a:gd name="connsiteY40" fmla="*/ 5279510 h 5571944"/>
              <a:gd name="connsiteX41" fmla="*/ 873037 w 4482957"/>
              <a:gd name="connsiteY41" fmla="*/ 5238207 h 5571944"/>
              <a:gd name="connsiteX42" fmla="*/ 844875 w 4482957"/>
              <a:gd name="connsiteY42" fmla="*/ 5193146 h 5571944"/>
              <a:gd name="connsiteX43" fmla="*/ 822344 w 4482957"/>
              <a:gd name="connsiteY43" fmla="*/ 5142453 h 5571944"/>
              <a:gd name="connsiteX44" fmla="*/ 803570 w 4482957"/>
              <a:gd name="connsiteY44" fmla="*/ 5088007 h 5571944"/>
              <a:gd name="connsiteX45" fmla="*/ 786672 w 4482957"/>
              <a:gd name="connsiteY45" fmla="*/ 5033560 h 5571944"/>
              <a:gd name="connsiteX46" fmla="*/ 771652 w 4482957"/>
              <a:gd name="connsiteY46" fmla="*/ 4975357 h 5571944"/>
              <a:gd name="connsiteX47" fmla="*/ 756631 w 4482957"/>
              <a:gd name="connsiteY47" fmla="*/ 4919033 h 5571944"/>
              <a:gd name="connsiteX48" fmla="*/ 739734 w 4482957"/>
              <a:gd name="connsiteY48" fmla="*/ 4862708 h 5571944"/>
              <a:gd name="connsiteX49" fmla="*/ 720959 w 4482957"/>
              <a:gd name="connsiteY49" fmla="*/ 4808259 h 5571944"/>
              <a:gd name="connsiteX50" fmla="*/ 698428 w 4482957"/>
              <a:gd name="connsiteY50" fmla="*/ 4757566 h 5571944"/>
              <a:gd name="connsiteX51" fmla="*/ 672143 w 4482957"/>
              <a:gd name="connsiteY51" fmla="*/ 4710630 h 5571944"/>
              <a:gd name="connsiteX52" fmla="*/ 638351 w 4482957"/>
              <a:gd name="connsiteY52" fmla="*/ 4669325 h 5571944"/>
              <a:gd name="connsiteX53" fmla="*/ 600799 w 4482957"/>
              <a:gd name="connsiteY53" fmla="*/ 4626142 h 5571944"/>
              <a:gd name="connsiteX54" fmla="*/ 557617 w 4482957"/>
              <a:gd name="connsiteY54" fmla="*/ 4588593 h 5571944"/>
              <a:gd name="connsiteX55" fmla="*/ 510678 w 4482957"/>
              <a:gd name="connsiteY55" fmla="*/ 4552921 h 5571944"/>
              <a:gd name="connsiteX56" fmla="*/ 463742 w 4482957"/>
              <a:gd name="connsiteY56" fmla="*/ 4517249 h 5571944"/>
              <a:gd name="connsiteX57" fmla="*/ 416805 w 4482957"/>
              <a:gd name="connsiteY57" fmla="*/ 4481577 h 5571944"/>
              <a:gd name="connsiteX58" fmla="*/ 371744 w 4482957"/>
              <a:gd name="connsiteY58" fmla="*/ 4445903 h 5571944"/>
              <a:gd name="connsiteX59" fmla="*/ 328562 w 4482957"/>
              <a:gd name="connsiteY59" fmla="*/ 4406477 h 5571944"/>
              <a:gd name="connsiteX60" fmla="*/ 291012 w 4482957"/>
              <a:gd name="connsiteY60" fmla="*/ 4367050 h 5571944"/>
              <a:gd name="connsiteX61" fmla="*/ 259096 w 4482957"/>
              <a:gd name="connsiteY61" fmla="*/ 4321989 h 5571944"/>
              <a:gd name="connsiteX62" fmla="*/ 234689 w 4482957"/>
              <a:gd name="connsiteY62" fmla="*/ 4275053 h 5571944"/>
              <a:gd name="connsiteX63" fmla="*/ 217791 w 4482957"/>
              <a:gd name="connsiteY63" fmla="*/ 4218729 h 5571944"/>
              <a:gd name="connsiteX64" fmla="*/ 210281 w 4482957"/>
              <a:gd name="connsiteY64" fmla="*/ 4160526 h 5571944"/>
              <a:gd name="connsiteX65" fmla="*/ 208402 w 4482957"/>
              <a:gd name="connsiteY65" fmla="*/ 4100444 h 5571944"/>
              <a:gd name="connsiteX66" fmla="*/ 214035 w 4482957"/>
              <a:gd name="connsiteY66" fmla="*/ 4036610 h 5571944"/>
              <a:gd name="connsiteX67" fmla="*/ 221545 w 4482957"/>
              <a:gd name="connsiteY67" fmla="*/ 3972776 h 5571944"/>
              <a:gd name="connsiteX68" fmla="*/ 230932 w 4482957"/>
              <a:gd name="connsiteY68" fmla="*/ 3908940 h 5571944"/>
              <a:gd name="connsiteX69" fmla="*/ 238443 w 4482957"/>
              <a:gd name="connsiteY69" fmla="*/ 3845106 h 5571944"/>
              <a:gd name="connsiteX70" fmla="*/ 242199 w 4482957"/>
              <a:gd name="connsiteY70" fmla="*/ 3781272 h 5571944"/>
              <a:gd name="connsiteX71" fmla="*/ 242199 w 4482957"/>
              <a:gd name="connsiteY71" fmla="*/ 3719313 h 5571944"/>
              <a:gd name="connsiteX72" fmla="*/ 234689 w 4482957"/>
              <a:gd name="connsiteY72" fmla="*/ 3661113 h 5571944"/>
              <a:gd name="connsiteX73" fmla="*/ 219668 w 4482957"/>
              <a:gd name="connsiteY73" fmla="*/ 3602910 h 5571944"/>
              <a:gd name="connsiteX74" fmla="*/ 197138 w 4482957"/>
              <a:gd name="connsiteY74" fmla="*/ 3548461 h 5571944"/>
              <a:gd name="connsiteX75" fmla="*/ 168976 w 4482957"/>
              <a:gd name="connsiteY75" fmla="*/ 3492137 h 5571944"/>
              <a:gd name="connsiteX76" fmla="*/ 137057 w 4482957"/>
              <a:gd name="connsiteY76" fmla="*/ 3435814 h 5571944"/>
              <a:gd name="connsiteX77" fmla="*/ 103264 w 4482957"/>
              <a:gd name="connsiteY77" fmla="*/ 3379488 h 5571944"/>
              <a:gd name="connsiteX78" fmla="*/ 71346 w 4482957"/>
              <a:gd name="connsiteY78" fmla="*/ 3325039 h 5571944"/>
              <a:gd name="connsiteX79" fmla="*/ 43182 w 4482957"/>
              <a:gd name="connsiteY79" fmla="*/ 3266839 h 5571944"/>
              <a:gd name="connsiteX80" fmla="*/ 20654 w 4482957"/>
              <a:gd name="connsiteY80" fmla="*/ 3210513 h 5571944"/>
              <a:gd name="connsiteX81" fmla="*/ 5634 w 4482957"/>
              <a:gd name="connsiteY81" fmla="*/ 3152310 h 5571944"/>
              <a:gd name="connsiteX82" fmla="*/ 0 w 4482957"/>
              <a:gd name="connsiteY82" fmla="*/ 3092230 h 5571944"/>
              <a:gd name="connsiteX83" fmla="*/ 5634 w 4482957"/>
              <a:gd name="connsiteY83" fmla="*/ 3032152 h 5571944"/>
              <a:gd name="connsiteX84" fmla="*/ 20654 w 4482957"/>
              <a:gd name="connsiteY84" fmla="*/ 2973950 h 5571944"/>
              <a:gd name="connsiteX85" fmla="*/ 43182 w 4482957"/>
              <a:gd name="connsiteY85" fmla="*/ 2917624 h 5571944"/>
              <a:gd name="connsiteX86" fmla="*/ 71346 w 4482957"/>
              <a:gd name="connsiteY86" fmla="*/ 2859423 h 5571944"/>
              <a:gd name="connsiteX87" fmla="*/ 103264 w 4482957"/>
              <a:gd name="connsiteY87" fmla="*/ 2804974 h 5571944"/>
              <a:gd name="connsiteX88" fmla="*/ 137057 w 4482957"/>
              <a:gd name="connsiteY88" fmla="*/ 2748651 h 5571944"/>
              <a:gd name="connsiteX89" fmla="*/ 168976 w 4482957"/>
              <a:gd name="connsiteY89" fmla="*/ 2692325 h 5571944"/>
              <a:gd name="connsiteX90" fmla="*/ 197138 w 4482957"/>
              <a:gd name="connsiteY90" fmla="*/ 2636001 h 5571944"/>
              <a:gd name="connsiteX91" fmla="*/ 219668 w 4482957"/>
              <a:gd name="connsiteY91" fmla="*/ 2581552 h 5571944"/>
              <a:gd name="connsiteX92" fmla="*/ 234689 w 4482957"/>
              <a:gd name="connsiteY92" fmla="*/ 2523350 h 5571944"/>
              <a:gd name="connsiteX93" fmla="*/ 242199 w 4482957"/>
              <a:gd name="connsiteY93" fmla="*/ 2465149 h 5571944"/>
              <a:gd name="connsiteX94" fmla="*/ 242199 w 4482957"/>
              <a:gd name="connsiteY94" fmla="*/ 2403192 h 5571944"/>
              <a:gd name="connsiteX95" fmla="*/ 238443 w 4482957"/>
              <a:gd name="connsiteY95" fmla="*/ 2339356 h 5571944"/>
              <a:gd name="connsiteX96" fmla="*/ 230932 w 4482957"/>
              <a:gd name="connsiteY96" fmla="*/ 2275522 h 5571944"/>
              <a:gd name="connsiteX97" fmla="*/ 221545 w 4482957"/>
              <a:gd name="connsiteY97" fmla="*/ 2211686 h 5571944"/>
              <a:gd name="connsiteX98" fmla="*/ 214035 w 4482957"/>
              <a:gd name="connsiteY98" fmla="*/ 2147852 h 5571944"/>
              <a:gd name="connsiteX99" fmla="*/ 208402 w 4482957"/>
              <a:gd name="connsiteY99" fmla="*/ 2084018 h 5571944"/>
              <a:gd name="connsiteX100" fmla="*/ 210281 w 4482957"/>
              <a:gd name="connsiteY100" fmla="*/ 2023938 h 5571944"/>
              <a:gd name="connsiteX101" fmla="*/ 217791 w 4482957"/>
              <a:gd name="connsiteY101" fmla="*/ 1965736 h 5571944"/>
              <a:gd name="connsiteX102" fmla="*/ 234689 w 4482957"/>
              <a:gd name="connsiteY102" fmla="*/ 1909410 h 5571944"/>
              <a:gd name="connsiteX103" fmla="*/ 259096 w 4482957"/>
              <a:gd name="connsiteY103" fmla="*/ 1862474 h 5571944"/>
              <a:gd name="connsiteX104" fmla="*/ 291012 w 4482957"/>
              <a:gd name="connsiteY104" fmla="*/ 1817414 h 5571944"/>
              <a:gd name="connsiteX105" fmla="*/ 328562 w 4482957"/>
              <a:gd name="connsiteY105" fmla="*/ 1777986 h 5571944"/>
              <a:gd name="connsiteX106" fmla="*/ 371744 w 4482957"/>
              <a:gd name="connsiteY106" fmla="*/ 1738560 h 5571944"/>
              <a:gd name="connsiteX107" fmla="*/ 416805 w 4482957"/>
              <a:gd name="connsiteY107" fmla="*/ 1702885 h 5571944"/>
              <a:gd name="connsiteX108" fmla="*/ 463742 w 4482957"/>
              <a:gd name="connsiteY108" fmla="*/ 1667213 h 5571944"/>
              <a:gd name="connsiteX109" fmla="*/ 510678 w 4482957"/>
              <a:gd name="connsiteY109" fmla="*/ 1631541 h 5571944"/>
              <a:gd name="connsiteX110" fmla="*/ 557617 w 4482957"/>
              <a:gd name="connsiteY110" fmla="*/ 1595869 h 5571944"/>
              <a:gd name="connsiteX111" fmla="*/ 600799 w 4482957"/>
              <a:gd name="connsiteY111" fmla="*/ 1558320 h 5571944"/>
              <a:gd name="connsiteX112" fmla="*/ 638351 w 4482957"/>
              <a:gd name="connsiteY112" fmla="*/ 1515138 h 5571944"/>
              <a:gd name="connsiteX113" fmla="*/ 672143 w 4482957"/>
              <a:gd name="connsiteY113" fmla="*/ 1473832 h 5571944"/>
              <a:gd name="connsiteX114" fmla="*/ 698428 w 4482957"/>
              <a:gd name="connsiteY114" fmla="*/ 1426896 h 5571944"/>
              <a:gd name="connsiteX115" fmla="*/ 720959 w 4482957"/>
              <a:gd name="connsiteY115" fmla="*/ 1376203 h 5571944"/>
              <a:gd name="connsiteX116" fmla="*/ 739734 w 4482957"/>
              <a:gd name="connsiteY116" fmla="*/ 1321755 h 5571944"/>
              <a:gd name="connsiteX117" fmla="*/ 756631 w 4482957"/>
              <a:gd name="connsiteY117" fmla="*/ 1265429 h 5571944"/>
              <a:gd name="connsiteX118" fmla="*/ 771652 w 4482957"/>
              <a:gd name="connsiteY118" fmla="*/ 1209105 h 5571944"/>
              <a:gd name="connsiteX119" fmla="*/ 786672 w 4482957"/>
              <a:gd name="connsiteY119" fmla="*/ 1150903 h 5571944"/>
              <a:gd name="connsiteX120" fmla="*/ 803570 w 4482957"/>
              <a:gd name="connsiteY120" fmla="*/ 1096456 h 5571944"/>
              <a:gd name="connsiteX121" fmla="*/ 822344 w 4482957"/>
              <a:gd name="connsiteY121" fmla="*/ 1042007 h 5571944"/>
              <a:gd name="connsiteX122" fmla="*/ 844875 w 4482957"/>
              <a:gd name="connsiteY122" fmla="*/ 991317 h 5571944"/>
              <a:gd name="connsiteX123" fmla="*/ 873037 w 4482957"/>
              <a:gd name="connsiteY123" fmla="*/ 946257 h 5571944"/>
              <a:gd name="connsiteX124" fmla="*/ 906830 w 4482957"/>
              <a:gd name="connsiteY124" fmla="*/ 904952 h 5571944"/>
              <a:gd name="connsiteX125" fmla="*/ 948135 w 4482957"/>
              <a:gd name="connsiteY125" fmla="*/ 871157 h 5571944"/>
              <a:gd name="connsiteX126" fmla="*/ 993197 w 4482957"/>
              <a:gd name="connsiteY126" fmla="*/ 842995 h 5571944"/>
              <a:gd name="connsiteX127" fmla="*/ 1043887 w 4482957"/>
              <a:gd name="connsiteY127" fmla="*/ 820464 h 5571944"/>
              <a:gd name="connsiteX128" fmla="*/ 1098336 w 4482957"/>
              <a:gd name="connsiteY128" fmla="*/ 801690 h 5571944"/>
              <a:gd name="connsiteX129" fmla="*/ 1152783 w 4482957"/>
              <a:gd name="connsiteY129" fmla="*/ 784792 h 5571944"/>
              <a:gd name="connsiteX130" fmla="*/ 1210986 w 4482957"/>
              <a:gd name="connsiteY130" fmla="*/ 769772 h 5571944"/>
              <a:gd name="connsiteX131" fmla="*/ 1267309 w 4482957"/>
              <a:gd name="connsiteY131" fmla="*/ 754751 h 5571944"/>
              <a:gd name="connsiteX132" fmla="*/ 1323635 w 4482957"/>
              <a:gd name="connsiteY132" fmla="*/ 737854 h 5571944"/>
              <a:gd name="connsiteX133" fmla="*/ 1378082 w 4482957"/>
              <a:gd name="connsiteY133" fmla="*/ 719079 h 5571944"/>
              <a:gd name="connsiteX134" fmla="*/ 1428774 w 4482957"/>
              <a:gd name="connsiteY134" fmla="*/ 696549 h 5571944"/>
              <a:gd name="connsiteX135" fmla="*/ 1475711 w 4482957"/>
              <a:gd name="connsiteY135" fmla="*/ 670266 h 5571944"/>
              <a:gd name="connsiteX136" fmla="*/ 1517016 w 4482957"/>
              <a:gd name="connsiteY136" fmla="*/ 636471 h 5571944"/>
              <a:gd name="connsiteX137" fmla="*/ 1560199 w 4482957"/>
              <a:gd name="connsiteY137" fmla="*/ 598919 h 5571944"/>
              <a:gd name="connsiteX138" fmla="*/ 1597750 w 4482957"/>
              <a:gd name="connsiteY138" fmla="*/ 555737 h 5571944"/>
              <a:gd name="connsiteX139" fmla="*/ 1633422 w 4482957"/>
              <a:gd name="connsiteY139" fmla="*/ 510678 h 5571944"/>
              <a:gd name="connsiteX140" fmla="*/ 1669094 w 4482957"/>
              <a:gd name="connsiteY140" fmla="*/ 463741 h 5571944"/>
              <a:gd name="connsiteX141" fmla="*/ 1704766 w 4482957"/>
              <a:gd name="connsiteY141" fmla="*/ 416803 h 5571944"/>
              <a:gd name="connsiteX142" fmla="*/ 1740438 w 4482957"/>
              <a:gd name="connsiteY142" fmla="*/ 371743 h 5571944"/>
              <a:gd name="connsiteX143" fmla="*/ 1779867 w 4482957"/>
              <a:gd name="connsiteY143" fmla="*/ 328561 h 5571944"/>
              <a:gd name="connsiteX144" fmla="*/ 1819293 w 4482957"/>
              <a:gd name="connsiteY144" fmla="*/ 291012 h 5571944"/>
              <a:gd name="connsiteX145" fmla="*/ 1864354 w 4482957"/>
              <a:gd name="connsiteY145" fmla="*/ 259094 h 5571944"/>
              <a:gd name="connsiteX146" fmla="*/ 1911291 w 4482957"/>
              <a:gd name="connsiteY146" fmla="*/ 234686 h 5571944"/>
              <a:gd name="connsiteX147" fmla="*/ 1967617 w 4482957"/>
              <a:gd name="connsiteY147" fmla="*/ 217789 h 5571944"/>
              <a:gd name="connsiteX148" fmla="*/ 2025819 w 4482957"/>
              <a:gd name="connsiteY148" fmla="*/ 210279 h 5571944"/>
              <a:gd name="connsiteX149" fmla="*/ 2085897 w 4482957"/>
              <a:gd name="connsiteY149" fmla="*/ 208401 h 5571944"/>
              <a:gd name="connsiteX150" fmla="*/ 2149731 w 4482957"/>
              <a:gd name="connsiteY150" fmla="*/ 214035 h 5571944"/>
              <a:gd name="connsiteX151" fmla="*/ 2213567 w 4482957"/>
              <a:gd name="connsiteY151" fmla="*/ 221545 h 5571944"/>
              <a:gd name="connsiteX152" fmla="*/ 2277403 w 4482957"/>
              <a:gd name="connsiteY152" fmla="*/ 230932 h 5571944"/>
              <a:gd name="connsiteX153" fmla="*/ 2341237 w 4482957"/>
              <a:gd name="connsiteY153" fmla="*/ 238443 h 5571944"/>
              <a:gd name="connsiteX154" fmla="*/ 2405071 w 4482957"/>
              <a:gd name="connsiteY154" fmla="*/ 242197 h 5571944"/>
              <a:gd name="connsiteX155" fmla="*/ 2467030 w 4482957"/>
              <a:gd name="connsiteY155" fmla="*/ 242197 h 5571944"/>
              <a:gd name="connsiteX156" fmla="*/ 2525233 w 4482957"/>
              <a:gd name="connsiteY156" fmla="*/ 234686 h 5571944"/>
              <a:gd name="connsiteX157" fmla="*/ 2583436 w 4482957"/>
              <a:gd name="connsiteY157" fmla="*/ 219666 h 5571944"/>
              <a:gd name="connsiteX158" fmla="*/ 2639760 w 4482957"/>
              <a:gd name="connsiteY158" fmla="*/ 197137 h 5571944"/>
              <a:gd name="connsiteX159" fmla="*/ 2696083 w 4482957"/>
              <a:gd name="connsiteY159" fmla="*/ 167096 h 5571944"/>
              <a:gd name="connsiteX160" fmla="*/ 2752409 w 4482957"/>
              <a:gd name="connsiteY160" fmla="*/ 137057 h 5571944"/>
              <a:gd name="connsiteX161" fmla="*/ 2808733 w 4482957"/>
              <a:gd name="connsiteY161" fmla="*/ 103262 h 5571944"/>
              <a:gd name="connsiteX162" fmla="*/ 2863182 w 4482957"/>
              <a:gd name="connsiteY162" fmla="*/ 71344 h 5571944"/>
              <a:gd name="connsiteX163" fmla="*/ 2921385 w 4482957"/>
              <a:gd name="connsiteY163" fmla="*/ 43182 h 5571944"/>
              <a:gd name="connsiteX164" fmla="*/ 2977708 w 4482957"/>
              <a:gd name="connsiteY164" fmla="*/ 20652 h 5571944"/>
              <a:gd name="connsiteX165" fmla="*/ 3035911 w 4482957"/>
              <a:gd name="connsiteY165" fmla="*/ 5631 h 55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82957" h="5571944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87C0B20-6F40-44EF-A75E-C00A508F0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8" r="3892" b="-2"/>
          <a:stretch/>
        </p:blipFill>
        <p:spPr>
          <a:xfrm>
            <a:off x="7856477" y="1433267"/>
            <a:ext cx="4335537" cy="5424732"/>
          </a:xfrm>
          <a:custGeom>
            <a:avLst/>
            <a:gdLst/>
            <a:ahLst/>
            <a:cxnLst/>
            <a:rect l="l" t="t" r="r" b="b"/>
            <a:pathLst>
              <a:path w="4335537" h="5424732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581CF1-C445-4EA2-8A1B-47EFAA87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288" y="0"/>
            <a:ext cx="5344102" cy="3217319"/>
          </a:xfrm>
          <a:custGeom>
            <a:avLst/>
            <a:gdLst>
              <a:gd name="connsiteX0" fmla="*/ 209034 w 5344102"/>
              <a:gd name="connsiteY0" fmla="*/ 0 h 3217319"/>
              <a:gd name="connsiteX1" fmla="*/ 5135071 w 5344102"/>
              <a:gd name="connsiteY1" fmla="*/ 0 h 3217319"/>
              <a:gd name="connsiteX2" fmla="*/ 5135071 w 5344102"/>
              <a:gd name="connsiteY2" fmla="*/ 7298 h 3217319"/>
              <a:gd name="connsiteX3" fmla="*/ 5141552 w 5344102"/>
              <a:gd name="connsiteY3" fmla="*/ 57529 h 3217319"/>
              <a:gd name="connsiteX4" fmla="*/ 5154514 w 5344102"/>
              <a:gd name="connsiteY4" fmla="*/ 107762 h 3217319"/>
              <a:gd name="connsiteX5" fmla="*/ 5173960 w 5344102"/>
              <a:gd name="connsiteY5" fmla="*/ 154755 h 3217319"/>
              <a:gd name="connsiteX6" fmla="*/ 5199887 w 5344102"/>
              <a:gd name="connsiteY6" fmla="*/ 203366 h 3217319"/>
              <a:gd name="connsiteX7" fmla="*/ 5225812 w 5344102"/>
              <a:gd name="connsiteY7" fmla="*/ 251980 h 3217319"/>
              <a:gd name="connsiteX8" fmla="*/ 5254980 w 5344102"/>
              <a:gd name="connsiteY8" fmla="*/ 300590 h 3217319"/>
              <a:gd name="connsiteX9" fmla="*/ 5282526 w 5344102"/>
              <a:gd name="connsiteY9" fmla="*/ 347583 h 3217319"/>
              <a:gd name="connsiteX10" fmla="*/ 5306833 w 5344102"/>
              <a:gd name="connsiteY10" fmla="*/ 397815 h 3217319"/>
              <a:gd name="connsiteX11" fmla="*/ 5326276 w 5344102"/>
              <a:gd name="connsiteY11" fmla="*/ 446428 h 3217319"/>
              <a:gd name="connsiteX12" fmla="*/ 5339241 w 5344102"/>
              <a:gd name="connsiteY12" fmla="*/ 496660 h 3217319"/>
              <a:gd name="connsiteX13" fmla="*/ 5344102 w 5344102"/>
              <a:gd name="connsiteY13" fmla="*/ 548512 h 3217319"/>
              <a:gd name="connsiteX14" fmla="*/ 5339241 w 5344102"/>
              <a:gd name="connsiteY14" fmla="*/ 600365 h 3217319"/>
              <a:gd name="connsiteX15" fmla="*/ 5326276 w 5344102"/>
              <a:gd name="connsiteY15" fmla="*/ 650598 h 3217319"/>
              <a:gd name="connsiteX16" fmla="*/ 5306833 w 5344102"/>
              <a:gd name="connsiteY16" fmla="*/ 699211 h 3217319"/>
              <a:gd name="connsiteX17" fmla="*/ 5282526 w 5344102"/>
              <a:gd name="connsiteY17" fmla="*/ 749442 h 3217319"/>
              <a:gd name="connsiteX18" fmla="*/ 5254980 w 5344102"/>
              <a:gd name="connsiteY18" fmla="*/ 796435 h 3217319"/>
              <a:gd name="connsiteX19" fmla="*/ 5225812 w 5344102"/>
              <a:gd name="connsiteY19" fmla="*/ 845048 h 3217319"/>
              <a:gd name="connsiteX20" fmla="*/ 5199887 w 5344102"/>
              <a:gd name="connsiteY20" fmla="*/ 893659 h 3217319"/>
              <a:gd name="connsiteX21" fmla="*/ 5173960 w 5344102"/>
              <a:gd name="connsiteY21" fmla="*/ 942270 h 3217319"/>
              <a:gd name="connsiteX22" fmla="*/ 5154514 w 5344102"/>
              <a:gd name="connsiteY22" fmla="*/ 989263 h 3217319"/>
              <a:gd name="connsiteX23" fmla="*/ 5141552 w 5344102"/>
              <a:gd name="connsiteY23" fmla="*/ 1039497 h 3217319"/>
              <a:gd name="connsiteX24" fmla="*/ 5135071 w 5344102"/>
              <a:gd name="connsiteY24" fmla="*/ 1089727 h 3217319"/>
              <a:gd name="connsiteX25" fmla="*/ 5135071 w 5344102"/>
              <a:gd name="connsiteY25" fmla="*/ 1143202 h 3217319"/>
              <a:gd name="connsiteX26" fmla="*/ 5138311 w 5344102"/>
              <a:gd name="connsiteY26" fmla="*/ 1198295 h 3217319"/>
              <a:gd name="connsiteX27" fmla="*/ 5144792 w 5344102"/>
              <a:gd name="connsiteY27" fmla="*/ 1253388 h 3217319"/>
              <a:gd name="connsiteX28" fmla="*/ 5152894 w 5344102"/>
              <a:gd name="connsiteY28" fmla="*/ 1308483 h 3217319"/>
              <a:gd name="connsiteX29" fmla="*/ 5159375 w 5344102"/>
              <a:gd name="connsiteY29" fmla="*/ 1363576 h 3217319"/>
              <a:gd name="connsiteX30" fmla="*/ 5164237 w 5344102"/>
              <a:gd name="connsiteY30" fmla="*/ 1418669 h 3217319"/>
              <a:gd name="connsiteX31" fmla="*/ 5162616 w 5344102"/>
              <a:gd name="connsiteY31" fmla="*/ 1470524 h 3217319"/>
              <a:gd name="connsiteX32" fmla="*/ 5156135 w 5344102"/>
              <a:gd name="connsiteY32" fmla="*/ 1520757 h 3217319"/>
              <a:gd name="connsiteX33" fmla="*/ 5141552 w 5344102"/>
              <a:gd name="connsiteY33" fmla="*/ 1569369 h 3217319"/>
              <a:gd name="connsiteX34" fmla="*/ 5120486 w 5344102"/>
              <a:gd name="connsiteY34" fmla="*/ 1609878 h 3217319"/>
              <a:gd name="connsiteX35" fmla="*/ 5092939 w 5344102"/>
              <a:gd name="connsiteY35" fmla="*/ 1648768 h 3217319"/>
              <a:gd name="connsiteX36" fmla="*/ 5060529 w 5344102"/>
              <a:gd name="connsiteY36" fmla="*/ 1682797 h 3217319"/>
              <a:gd name="connsiteX37" fmla="*/ 5023262 w 5344102"/>
              <a:gd name="connsiteY37" fmla="*/ 1716824 h 3217319"/>
              <a:gd name="connsiteX38" fmla="*/ 4984371 w 5344102"/>
              <a:gd name="connsiteY38" fmla="*/ 1747613 h 3217319"/>
              <a:gd name="connsiteX39" fmla="*/ 4943861 w 5344102"/>
              <a:gd name="connsiteY39" fmla="*/ 1778400 h 3217319"/>
              <a:gd name="connsiteX40" fmla="*/ 4901732 w 5344102"/>
              <a:gd name="connsiteY40" fmla="*/ 1809188 h 3217319"/>
              <a:gd name="connsiteX41" fmla="*/ 4862842 w 5344102"/>
              <a:gd name="connsiteY41" fmla="*/ 1839975 h 3217319"/>
              <a:gd name="connsiteX42" fmla="*/ 4825572 w 5344102"/>
              <a:gd name="connsiteY42" fmla="*/ 1872383 h 3217319"/>
              <a:gd name="connsiteX43" fmla="*/ 4793164 w 5344102"/>
              <a:gd name="connsiteY43" fmla="*/ 1909652 h 3217319"/>
              <a:gd name="connsiteX44" fmla="*/ 4763996 w 5344102"/>
              <a:gd name="connsiteY44" fmla="*/ 1945301 h 3217319"/>
              <a:gd name="connsiteX45" fmla="*/ 4741309 w 5344102"/>
              <a:gd name="connsiteY45" fmla="*/ 1985810 h 3217319"/>
              <a:gd name="connsiteX46" fmla="*/ 4721865 w 5344102"/>
              <a:gd name="connsiteY46" fmla="*/ 2029562 h 3217319"/>
              <a:gd name="connsiteX47" fmla="*/ 4705661 w 5344102"/>
              <a:gd name="connsiteY47" fmla="*/ 2076555 h 3217319"/>
              <a:gd name="connsiteX48" fmla="*/ 4691078 w 5344102"/>
              <a:gd name="connsiteY48" fmla="*/ 2125168 h 3217319"/>
              <a:gd name="connsiteX49" fmla="*/ 4678114 w 5344102"/>
              <a:gd name="connsiteY49" fmla="*/ 2173779 h 3217319"/>
              <a:gd name="connsiteX50" fmla="*/ 4665151 w 5344102"/>
              <a:gd name="connsiteY50" fmla="*/ 2224012 h 3217319"/>
              <a:gd name="connsiteX51" fmla="*/ 4650566 w 5344102"/>
              <a:gd name="connsiteY51" fmla="*/ 2271004 h 3217319"/>
              <a:gd name="connsiteX52" fmla="*/ 4634363 w 5344102"/>
              <a:gd name="connsiteY52" fmla="*/ 2317994 h 3217319"/>
              <a:gd name="connsiteX53" fmla="*/ 4614920 w 5344102"/>
              <a:gd name="connsiteY53" fmla="*/ 2361746 h 3217319"/>
              <a:gd name="connsiteX54" fmla="*/ 4590613 w 5344102"/>
              <a:gd name="connsiteY54" fmla="*/ 2400637 h 3217319"/>
              <a:gd name="connsiteX55" fmla="*/ 4561447 w 5344102"/>
              <a:gd name="connsiteY55" fmla="*/ 2436284 h 3217319"/>
              <a:gd name="connsiteX56" fmla="*/ 4525797 w 5344102"/>
              <a:gd name="connsiteY56" fmla="*/ 2465451 h 3217319"/>
              <a:gd name="connsiteX57" fmla="*/ 4486906 w 5344102"/>
              <a:gd name="connsiteY57" fmla="*/ 2489757 h 3217319"/>
              <a:gd name="connsiteX58" fmla="*/ 4443155 w 5344102"/>
              <a:gd name="connsiteY58" fmla="*/ 2509203 h 3217319"/>
              <a:gd name="connsiteX59" fmla="*/ 4396163 w 5344102"/>
              <a:gd name="connsiteY59" fmla="*/ 2525407 h 3217319"/>
              <a:gd name="connsiteX60" fmla="*/ 4349173 w 5344102"/>
              <a:gd name="connsiteY60" fmla="*/ 2539990 h 3217319"/>
              <a:gd name="connsiteX61" fmla="*/ 4298939 w 5344102"/>
              <a:gd name="connsiteY61" fmla="*/ 2552954 h 3217319"/>
              <a:gd name="connsiteX62" fmla="*/ 4250326 w 5344102"/>
              <a:gd name="connsiteY62" fmla="*/ 2565918 h 3217319"/>
              <a:gd name="connsiteX63" fmla="*/ 4201715 w 5344102"/>
              <a:gd name="connsiteY63" fmla="*/ 2580502 h 3217319"/>
              <a:gd name="connsiteX64" fmla="*/ 4154724 w 5344102"/>
              <a:gd name="connsiteY64" fmla="*/ 2596705 h 3217319"/>
              <a:gd name="connsiteX65" fmla="*/ 4110972 w 5344102"/>
              <a:gd name="connsiteY65" fmla="*/ 2616151 h 3217319"/>
              <a:gd name="connsiteX66" fmla="*/ 4070464 w 5344102"/>
              <a:gd name="connsiteY66" fmla="*/ 2638835 h 3217319"/>
              <a:gd name="connsiteX67" fmla="*/ 4034814 w 5344102"/>
              <a:gd name="connsiteY67" fmla="*/ 2668002 h 3217319"/>
              <a:gd name="connsiteX68" fmla="*/ 3997545 w 5344102"/>
              <a:gd name="connsiteY68" fmla="*/ 2700411 h 3217319"/>
              <a:gd name="connsiteX69" fmla="*/ 3965136 w 5344102"/>
              <a:gd name="connsiteY69" fmla="*/ 2737680 h 3217319"/>
              <a:gd name="connsiteX70" fmla="*/ 3934348 w 5344102"/>
              <a:gd name="connsiteY70" fmla="*/ 2776570 h 3217319"/>
              <a:gd name="connsiteX71" fmla="*/ 3903560 w 5344102"/>
              <a:gd name="connsiteY71" fmla="*/ 2817079 h 3217319"/>
              <a:gd name="connsiteX72" fmla="*/ 3872773 w 5344102"/>
              <a:gd name="connsiteY72" fmla="*/ 2857590 h 3217319"/>
              <a:gd name="connsiteX73" fmla="*/ 3841985 w 5344102"/>
              <a:gd name="connsiteY73" fmla="*/ 2896480 h 3217319"/>
              <a:gd name="connsiteX74" fmla="*/ 3807956 w 5344102"/>
              <a:gd name="connsiteY74" fmla="*/ 2933749 h 3217319"/>
              <a:gd name="connsiteX75" fmla="*/ 3773927 w 5344102"/>
              <a:gd name="connsiteY75" fmla="*/ 2966156 h 3217319"/>
              <a:gd name="connsiteX76" fmla="*/ 3735039 w 5344102"/>
              <a:gd name="connsiteY76" fmla="*/ 2993703 h 3217319"/>
              <a:gd name="connsiteX77" fmla="*/ 3694528 w 5344102"/>
              <a:gd name="connsiteY77" fmla="*/ 3014769 h 3217319"/>
              <a:gd name="connsiteX78" fmla="*/ 3645915 w 5344102"/>
              <a:gd name="connsiteY78" fmla="*/ 3029353 h 3217319"/>
              <a:gd name="connsiteX79" fmla="*/ 3595682 w 5344102"/>
              <a:gd name="connsiteY79" fmla="*/ 3035835 h 3217319"/>
              <a:gd name="connsiteX80" fmla="*/ 3543830 w 5344102"/>
              <a:gd name="connsiteY80" fmla="*/ 3037455 h 3217319"/>
              <a:gd name="connsiteX81" fmla="*/ 3488736 w 5344102"/>
              <a:gd name="connsiteY81" fmla="*/ 3032593 h 3217319"/>
              <a:gd name="connsiteX82" fmla="*/ 3433642 w 5344102"/>
              <a:gd name="connsiteY82" fmla="*/ 3026113 h 3217319"/>
              <a:gd name="connsiteX83" fmla="*/ 3378548 w 5344102"/>
              <a:gd name="connsiteY83" fmla="*/ 3018009 h 3217319"/>
              <a:gd name="connsiteX84" fmla="*/ 3323455 w 5344102"/>
              <a:gd name="connsiteY84" fmla="*/ 3011529 h 3217319"/>
              <a:gd name="connsiteX85" fmla="*/ 3268360 w 5344102"/>
              <a:gd name="connsiteY85" fmla="*/ 3008288 h 3217319"/>
              <a:gd name="connsiteX86" fmla="*/ 3214887 w 5344102"/>
              <a:gd name="connsiteY86" fmla="*/ 3008288 h 3217319"/>
              <a:gd name="connsiteX87" fmla="*/ 3164655 w 5344102"/>
              <a:gd name="connsiteY87" fmla="*/ 3014769 h 3217319"/>
              <a:gd name="connsiteX88" fmla="*/ 3112802 w 5344102"/>
              <a:gd name="connsiteY88" fmla="*/ 3027733 h 3217319"/>
              <a:gd name="connsiteX89" fmla="*/ 3065810 w 5344102"/>
              <a:gd name="connsiteY89" fmla="*/ 3047177 h 3217319"/>
              <a:gd name="connsiteX90" fmla="*/ 3017198 w 5344102"/>
              <a:gd name="connsiteY90" fmla="*/ 3073104 h 3217319"/>
              <a:gd name="connsiteX91" fmla="*/ 2968587 w 5344102"/>
              <a:gd name="connsiteY91" fmla="*/ 3099031 h 3217319"/>
              <a:gd name="connsiteX92" fmla="*/ 2919974 w 5344102"/>
              <a:gd name="connsiteY92" fmla="*/ 3128197 h 3217319"/>
              <a:gd name="connsiteX93" fmla="*/ 2872980 w 5344102"/>
              <a:gd name="connsiteY93" fmla="*/ 3155745 h 3217319"/>
              <a:gd name="connsiteX94" fmla="*/ 2822750 w 5344102"/>
              <a:gd name="connsiteY94" fmla="*/ 3180050 h 3217319"/>
              <a:gd name="connsiteX95" fmla="*/ 2774137 w 5344102"/>
              <a:gd name="connsiteY95" fmla="*/ 3199496 h 3217319"/>
              <a:gd name="connsiteX96" fmla="*/ 2723903 w 5344102"/>
              <a:gd name="connsiteY96" fmla="*/ 3212459 h 3217319"/>
              <a:gd name="connsiteX97" fmla="*/ 2672052 w 5344102"/>
              <a:gd name="connsiteY97" fmla="*/ 3217319 h 3217319"/>
              <a:gd name="connsiteX98" fmla="*/ 2620199 w 5344102"/>
              <a:gd name="connsiteY98" fmla="*/ 3212459 h 3217319"/>
              <a:gd name="connsiteX99" fmla="*/ 2569966 w 5344102"/>
              <a:gd name="connsiteY99" fmla="*/ 3199496 h 3217319"/>
              <a:gd name="connsiteX100" fmla="*/ 2521355 w 5344102"/>
              <a:gd name="connsiteY100" fmla="*/ 3180050 h 3217319"/>
              <a:gd name="connsiteX101" fmla="*/ 2471122 w 5344102"/>
              <a:gd name="connsiteY101" fmla="*/ 3155745 h 3217319"/>
              <a:gd name="connsiteX102" fmla="*/ 2424129 w 5344102"/>
              <a:gd name="connsiteY102" fmla="*/ 3128197 h 3217319"/>
              <a:gd name="connsiteX103" fmla="*/ 2375517 w 5344102"/>
              <a:gd name="connsiteY103" fmla="*/ 3099031 h 3217319"/>
              <a:gd name="connsiteX104" fmla="*/ 2326904 w 5344102"/>
              <a:gd name="connsiteY104" fmla="*/ 3073104 h 3217319"/>
              <a:gd name="connsiteX105" fmla="*/ 2278293 w 5344102"/>
              <a:gd name="connsiteY105" fmla="*/ 3047177 h 3217319"/>
              <a:gd name="connsiteX106" fmla="*/ 2229682 w 5344102"/>
              <a:gd name="connsiteY106" fmla="*/ 3027733 h 3217319"/>
              <a:gd name="connsiteX107" fmla="*/ 2179449 w 5344102"/>
              <a:gd name="connsiteY107" fmla="*/ 3014769 h 3217319"/>
              <a:gd name="connsiteX108" fmla="*/ 2129216 w 5344102"/>
              <a:gd name="connsiteY108" fmla="*/ 3008288 h 3217319"/>
              <a:gd name="connsiteX109" fmla="*/ 2075741 w 5344102"/>
              <a:gd name="connsiteY109" fmla="*/ 3008288 h 3217319"/>
              <a:gd name="connsiteX110" fmla="*/ 2020648 w 5344102"/>
              <a:gd name="connsiteY110" fmla="*/ 3011529 h 3217319"/>
              <a:gd name="connsiteX111" fmla="*/ 1965555 w 5344102"/>
              <a:gd name="connsiteY111" fmla="*/ 3018009 h 3217319"/>
              <a:gd name="connsiteX112" fmla="*/ 1910460 w 5344102"/>
              <a:gd name="connsiteY112" fmla="*/ 3026113 h 3217319"/>
              <a:gd name="connsiteX113" fmla="*/ 1855365 w 5344102"/>
              <a:gd name="connsiteY113" fmla="*/ 3032593 h 3217319"/>
              <a:gd name="connsiteX114" fmla="*/ 1800272 w 5344102"/>
              <a:gd name="connsiteY114" fmla="*/ 3037455 h 3217319"/>
              <a:gd name="connsiteX115" fmla="*/ 1748420 w 5344102"/>
              <a:gd name="connsiteY115" fmla="*/ 3035835 h 3217319"/>
              <a:gd name="connsiteX116" fmla="*/ 1698188 w 5344102"/>
              <a:gd name="connsiteY116" fmla="*/ 3029353 h 3217319"/>
              <a:gd name="connsiteX117" fmla="*/ 1649575 w 5344102"/>
              <a:gd name="connsiteY117" fmla="*/ 3014769 h 3217319"/>
              <a:gd name="connsiteX118" fmla="*/ 1609065 w 5344102"/>
              <a:gd name="connsiteY118" fmla="*/ 2993703 h 3217319"/>
              <a:gd name="connsiteX119" fmla="*/ 1570174 w 5344102"/>
              <a:gd name="connsiteY119" fmla="*/ 2966156 h 3217319"/>
              <a:gd name="connsiteX120" fmla="*/ 1536147 w 5344102"/>
              <a:gd name="connsiteY120" fmla="*/ 2933749 h 3217319"/>
              <a:gd name="connsiteX121" fmla="*/ 1502117 w 5344102"/>
              <a:gd name="connsiteY121" fmla="*/ 2896480 h 3217319"/>
              <a:gd name="connsiteX122" fmla="*/ 1471330 w 5344102"/>
              <a:gd name="connsiteY122" fmla="*/ 2857590 h 3217319"/>
              <a:gd name="connsiteX123" fmla="*/ 1440542 w 5344102"/>
              <a:gd name="connsiteY123" fmla="*/ 2817079 h 3217319"/>
              <a:gd name="connsiteX124" fmla="*/ 1409755 w 5344102"/>
              <a:gd name="connsiteY124" fmla="*/ 2776570 h 3217319"/>
              <a:gd name="connsiteX125" fmla="*/ 1378968 w 5344102"/>
              <a:gd name="connsiteY125" fmla="*/ 2737680 h 3217319"/>
              <a:gd name="connsiteX126" fmla="*/ 1346559 w 5344102"/>
              <a:gd name="connsiteY126" fmla="*/ 2700411 h 3217319"/>
              <a:gd name="connsiteX127" fmla="*/ 1309289 w 5344102"/>
              <a:gd name="connsiteY127" fmla="*/ 2668002 h 3217319"/>
              <a:gd name="connsiteX128" fmla="*/ 1273640 w 5344102"/>
              <a:gd name="connsiteY128" fmla="*/ 2638835 h 3217319"/>
              <a:gd name="connsiteX129" fmla="*/ 1233130 w 5344102"/>
              <a:gd name="connsiteY129" fmla="*/ 2616151 h 3217319"/>
              <a:gd name="connsiteX130" fmla="*/ 1189379 w 5344102"/>
              <a:gd name="connsiteY130" fmla="*/ 2596705 h 3217319"/>
              <a:gd name="connsiteX131" fmla="*/ 1142388 w 5344102"/>
              <a:gd name="connsiteY131" fmla="*/ 2580502 h 3217319"/>
              <a:gd name="connsiteX132" fmla="*/ 1093775 w 5344102"/>
              <a:gd name="connsiteY132" fmla="*/ 2565918 h 3217319"/>
              <a:gd name="connsiteX133" fmla="*/ 1045164 w 5344102"/>
              <a:gd name="connsiteY133" fmla="*/ 2552954 h 3217319"/>
              <a:gd name="connsiteX134" fmla="*/ 994931 w 5344102"/>
              <a:gd name="connsiteY134" fmla="*/ 2539990 h 3217319"/>
              <a:gd name="connsiteX135" fmla="*/ 947939 w 5344102"/>
              <a:gd name="connsiteY135" fmla="*/ 2525407 h 3217319"/>
              <a:gd name="connsiteX136" fmla="*/ 900946 w 5344102"/>
              <a:gd name="connsiteY136" fmla="*/ 2509203 h 3217319"/>
              <a:gd name="connsiteX137" fmla="*/ 857197 w 5344102"/>
              <a:gd name="connsiteY137" fmla="*/ 2489757 h 3217319"/>
              <a:gd name="connsiteX138" fmla="*/ 818305 w 5344102"/>
              <a:gd name="connsiteY138" fmla="*/ 2465451 h 3217319"/>
              <a:gd name="connsiteX139" fmla="*/ 782657 w 5344102"/>
              <a:gd name="connsiteY139" fmla="*/ 2436284 h 3217319"/>
              <a:gd name="connsiteX140" fmla="*/ 753491 w 5344102"/>
              <a:gd name="connsiteY140" fmla="*/ 2400637 h 3217319"/>
              <a:gd name="connsiteX141" fmla="*/ 729185 w 5344102"/>
              <a:gd name="connsiteY141" fmla="*/ 2361746 h 3217319"/>
              <a:gd name="connsiteX142" fmla="*/ 709739 w 5344102"/>
              <a:gd name="connsiteY142" fmla="*/ 2317994 h 3217319"/>
              <a:gd name="connsiteX143" fmla="*/ 693536 w 5344102"/>
              <a:gd name="connsiteY143" fmla="*/ 2271004 h 3217319"/>
              <a:gd name="connsiteX144" fmla="*/ 678952 w 5344102"/>
              <a:gd name="connsiteY144" fmla="*/ 2224012 h 3217319"/>
              <a:gd name="connsiteX145" fmla="*/ 665989 w 5344102"/>
              <a:gd name="connsiteY145" fmla="*/ 2173779 h 3217319"/>
              <a:gd name="connsiteX146" fmla="*/ 653024 w 5344102"/>
              <a:gd name="connsiteY146" fmla="*/ 2125168 h 3217319"/>
              <a:gd name="connsiteX147" fmla="*/ 638441 w 5344102"/>
              <a:gd name="connsiteY147" fmla="*/ 2076555 h 3217319"/>
              <a:gd name="connsiteX148" fmla="*/ 622237 w 5344102"/>
              <a:gd name="connsiteY148" fmla="*/ 2029562 h 3217319"/>
              <a:gd name="connsiteX149" fmla="*/ 602791 w 5344102"/>
              <a:gd name="connsiteY149" fmla="*/ 1985810 h 3217319"/>
              <a:gd name="connsiteX150" fmla="*/ 580106 w 5344102"/>
              <a:gd name="connsiteY150" fmla="*/ 1945301 h 3217319"/>
              <a:gd name="connsiteX151" fmla="*/ 550941 w 5344102"/>
              <a:gd name="connsiteY151" fmla="*/ 1909652 h 3217319"/>
              <a:gd name="connsiteX152" fmla="*/ 518531 w 5344102"/>
              <a:gd name="connsiteY152" fmla="*/ 1872383 h 3217319"/>
              <a:gd name="connsiteX153" fmla="*/ 481262 w 5344102"/>
              <a:gd name="connsiteY153" fmla="*/ 1839975 h 3217319"/>
              <a:gd name="connsiteX154" fmla="*/ 440750 w 5344102"/>
              <a:gd name="connsiteY154" fmla="*/ 1809188 h 3217319"/>
              <a:gd name="connsiteX155" fmla="*/ 400241 w 5344102"/>
              <a:gd name="connsiteY155" fmla="*/ 1778400 h 3217319"/>
              <a:gd name="connsiteX156" fmla="*/ 359731 w 5344102"/>
              <a:gd name="connsiteY156" fmla="*/ 1747613 h 3217319"/>
              <a:gd name="connsiteX157" fmla="*/ 320841 w 5344102"/>
              <a:gd name="connsiteY157" fmla="*/ 1716824 h 3217319"/>
              <a:gd name="connsiteX158" fmla="*/ 283572 w 5344102"/>
              <a:gd name="connsiteY158" fmla="*/ 1682797 h 3217319"/>
              <a:gd name="connsiteX159" fmla="*/ 251164 w 5344102"/>
              <a:gd name="connsiteY159" fmla="*/ 1648768 h 3217319"/>
              <a:gd name="connsiteX160" fmla="*/ 223618 w 5344102"/>
              <a:gd name="connsiteY160" fmla="*/ 1609878 h 3217319"/>
              <a:gd name="connsiteX161" fmla="*/ 202553 w 5344102"/>
              <a:gd name="connsiteY161" fmla="*/ 1569369 h 3217319"/>
              <a:gd name="connsiteX162" fmla="*/ 187969 w 5344102"/>
              <a:gd name="connsiteY162" fmla="*/ 1520757 h 3217319"/>
              <a:gd name="connsiteX163" fmla="*/ 181487 w 5344102"/>
              <a:gd name="connsiteY163" fmla="*/ 1470524 h 3217319"/>
              <a:gd name="connsiteX164" fmla="*/ 179866 w 5344102"/>
              <a:gd name="connsiteY164" fmla="*/ 1418669 h 3217319"/>
              <a:gd name="connsiteX165" fmla="*/ 184727 w 5344102"/>
              <a:gd name="connsiteY165" fmla="*/ 1363576 h 3217319"/>
              <a:gd name="connsiteX166" fmla="*/ 191209 w 5344102"/>
              <a:gd name="connsiteY166" fmla="*/ 1308483 h 3217319"/>
              <a:gd name="connsiteX167" fmla="*/ 199310 w 5344102"/>
              <a:gd name="connsiteY167" fmla="*/ 1253388 h 3217319"/>
              <a:gd name="connsiteX168" fmla="*/ 205793 w 5344102"/>
              <a:gd name="connsiteY168" fmla="*/ 1198295 h 3217319"/>
              <a:gd name="connsiteX169" fmla="*/ 209034 w 5344102"/>
              <a:gd name="connsiteY169" fmla="*/ 1143202 h 3217319"/>
              <a:gd name="connsiteX170" fmla="*/ 209034 w 5344102"/>
              <a:gd name="connsiteY170" fmla="*/ 1089727 h 3217319"/>
              <a:gd name="connsiteX171" fmla="*/ 202553 w 5344102"/>
              <a:gd name="connsiteY171" fmla="*/ 1039497 h 3217319"/>
              <a:gd name="connsiteX172" fmla="*/ 189589 w 5344102"/>
              <a:gd name="connsiteY172" fmla="*/ 989263 h 3217319"/>
              <a:gd name="connsiteX173" fmla="*/ 170144 w 5344102"/>
              <a:gd name="connsiteY173" fmla="*/ 942270 h 3217319"/>
              <a:gd name="connsiteX174" fmla="*/ 145838 w 5344102"/>
              <a:gd name="connsiteY174" fmla="*/ 893659 h 3217319"/>
              <a:gd name="connsiteX175" fmla="*/ 118290 w 5344102"/>
              <a:gd name="connsiteY175" fmla="*/ 845048 h 3217319"/>
              <a:gd name="connsiteX176" fmla="*/ 89124 w 5344102"/>
              <a:gd name="connsiteY176" fmla="*/ 796435 h 3217319"/>
              <a:gd name="connsiteX177" fmla="*/ 61577 w 5344102"/>
              <a:gd name="connsiteY177" fmla="*/ 749442 h 3217319"/>
              <a:gd name="connsiteX178" fmla="*/ 37269 w 5344102"/>
              <a:gd name="connsiteY178" fmla="*/ 699211 h 3217319"/>
              <a:gd name="connsiteX179" fmla="*/ 17826 w 5344102"/>
              <a:gd name="connsiteY179" fmla="*/ 650598 h 3217319"/>
              <a:gd name="connsiteX180" fmla="*/ 4863 w 5344102"/>
              <a:gd name="connsiteY180" fmla="*/ 600365 h 3217319"/>
              <a:gd name="connsiteX181" fmla="*/ 0 w 5344102"/>
              <a:gd name="connsiteY181" fmla="*/ 548512 h 3217319"/>
              <a:gd name="connsiteX182" fmla="*/ 4863 w 5344102"/>
              <a:gd name="connsiteY182" fmla="*/ 496660 h 3217319"/>
              <a:gd name="connsiteX183" fmla="*/ 17826 w 5344102"/>
              <a:gd name="connsiteY183" fmla="*/ 446428 h 3217319"/>
              <a:gd name="connsiteX184" fmla="*/ 37269 w 5344102"/>
              <a:gd name="connsiteY184" fmla="*/ 397815 h 3217319"/>
              <a:gd name="connsiteX185" fmla="*/ 61577 w 5344102"/>
              <a:gd name="connsiteY185" fmla="*/ 347583 h 3217319"/>
              <a:gd name="connsiteX186" fmla="*/ 89124 w 5344102"/>
              <a:gd name="connsiteY186" fmla="*/ 300590 h 3217319"/>
              <a:gd name="connsiteX187" fmla="*/ 118290 w 5344102"/>
              <a:gd name="connsiteY187" fmla="*/ 251980 h 3217319"/>
              <a:gd name="connsiteX188" fmla="*/ 145838 w 5344102"/>
              <a:gd name="connsiteY188" fmla="*/ 203366 h 3217319"/>
              <a:gd name="connsiteX189" fmla="*/ 170144 w 5344102"/>
              <a:gd name="connsiteY189" fmla="*/ 154755 h 3217319"/>
              <a:gd name="connsiteX190" fmla="*/ 189589 w 5344102"/>
              <a:gd name="connsiteY190" fmla="*/ 107762 h 3217319"/>
              <a:gd name="connsiteX191" fmla="*/ 202553 w 5344102"/>
              <a:gd name="connsiteY191" fmla="*/ 57529 h 3217319"/>
              <a:gd name="connsiteX192" fmla="*/ 209034 w 5344102"/>
              <a:gd name="connsiteY192" fmla="*/ 7298 h 321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344102" h="3217319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A0A313A-9B8C-4F44-8EB7-298BF568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366" r="7380" b="-2"/>
          <a:stretch/>
        </p:blipFill>
        <p:spPr>
          <a:xfrm>
            <a:off x="3204668" y="10"/>
            <a:ext cx="5019316" cy="3055144"/>
          </a:xfrm>
          <a:custGeom>
            <a:avLst/>
            <a:gdLst/>
            <a:ahLst/>
            <a:cxnLst/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406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BF0C67-DF85-430A-B677-74D959439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BAC80-2398-422A-9AA2-2489F01E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4A3EF12-7620-4D66-ACFC-B9F71BAD8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6401" y="0"/>
            <a:ext cx="10095599" cy="6858000"/>
          </a:xfrm>
          <a:custGeom>
            <a:avLst/>
            <a:gdLst>
              <a:gd name="connsiteX0" fmla="*/ 0 w 10095599"/>
              <a:gd name="connsiteY0" fmla="*/ 0 h 6858000"/>
              <a:gd name="connsiteX1" fmla="*/ 7448352 w 10095599"/>
              <a:gd name="connsiteY1" fmla="*/ 0 h 6858000"/>
              <a:gd name="connsiteX2" fmla="*/ 9446485 w 10095599"/>
              <a:gd name="connsiteY2" fmla="*/ 0 h 6858000"/>
              <a:gd name="connsiteX3" fmla="*/ 10095599 w 10095599"/>
              <a:gd name="connsiteY3" fmla="*/ 0 h 6858000"/>
              <a:gd name="connsiteX4" fmla="*/ 10095599 w 10095599"/>
              <a:gd name="connsiteY4" fmla="*/ 6858000 h 6858000"/>
              <a:gd name="connsiteX5" fmla="*/ 9446485 w 10095599"/>
              <a:gd name="connsiteY5" fmla="*/ 6858000 h 6858000"/>
              <a:gd name="connsiteX6" fmla="*/ 7448352 w 10095599"/>
              <a:gd name="connsiteY6" fmla="*/ 6858000 h 6858000"/>
              <a:gd name="connsiteX7" fmla="*/ 0 w 10095599"/>
              <a:gd name="connsiteY7" fmla="*/ 6858000 h 6858000"/>
              <a:gd name="connsiteX8" fmla="*/ 1587 w 10095599"/>
              <a:gd name="connsiteY8" fmla="*/ 6789738 h 6858000"/>
              <a:gd name="connsiteX9" fmla="*/ 9525 w 10095599"/>
              <a:gd name="connsiteY9" fmla="*/ 6729413 h 6858000"/>
              <a:gd name="connsiteX10" fmla="*/ 20637 w 10095599"/>
              <a:gd name="connsiteY10" fmla="*/ 6677025 h 6858000"/>
              <a:gd name="connsiteX11" fmla="*/ 34925 w 10095599"/>
              <a:gd name="connsiteY11" fmla="*/ 6630988 h 6858000"/>
              <a:gd name="connsiteX12" fmla="*/ 50800 w 10095599"/>
              <a:gd name="connsiteY12" fmla="*/ 6589713 h 6858000"/>
              <a:gd name="connsiteX13" fmla="*/ 69850 w 10095599"/>
              <a:gd name="connsiteY13" fmla="*/ 6553200 h 6858000"/>
              <a:gd name="connsiteX14" fmla="*/ 88900 w 10095599"/>
              <a:gd name="connsiteY14" fmla="*/ 6515100 h 6858000"/>
              <a:gd name="connsiteX15" fmla="*/ 107950 w 10095599"/>
              <a:gd name="connsiteY15" fmla="*/ 6477000 h 6858000"/>
              <a:gd name="connsiteX16" fmla="*/ 123825 w 10095599"/>
              <a:gd name="connsiteY16" fmla="*/ 6440488 h 6858000"/>
              <a:gd name="connsiteX17" fmla="*/ 139700 w 10095599"/>
              <a:gd name="connsiteY17" fmla="*/ 6399213 h 6858000"/>
              <a:gd name="connsiteX18" fmla="*/ 155575 w 10095599"/>
              <a:gd name="connsiteY18" fmla="*/ 6353175 h 6858000"/>
              <a:gd name="connsiteX19" fmla="*/ 166687 w 10095599"/>
              <a:gd name="connsiteY19" fmla="*/ 6300788 h 6858000"/>
              <a:gd name="connsiteX20" fmla="*/ 173037 w 10095599"/>
              <a:gd name="connsiteY20" fmla="*/ 6240463 h 6858000"/>
              <a:gd name="connsiteX21" fmla="*/ 176212 w 10095599"/>
              <a:gd name="connsiteY21" fmla="*/ 6172200 h 6858000"/>
              <a:gd name="connsiteX22" fmla="*/ 173037 w 10095599"/>
              <a:gd name="connsiteY22" fmla="*/ 6103938 h 6858000"/>
              <a:gd name="connsiteX23" fmla="*/ 166687 w 10095599"/>
              <a:gd name="connsiteY23" fmla="*/ 6043613 h 6858000"/>
              <a:gd name="connsiteX24" fmla="*/ 155575 w 10095599"/>
              <a:gd name="connsiteY24" fmla="*/ 5991225 h 6858000"/>
              <a:gd name="connsiteX25" fmla="*/ 139700 w 10095599"/>
              <a:gd name="connsiteY25" fmla="*/ 5945188 h 6858000"/>
              <a:gd name="connsiteX26" fmla="*/ 123825 w 10095599"/>
              <a:gd name="connsiteY26" fmla="*/ 5903913 h 6858000"/>
              <a:gd name="connsiteX27" fmla="*/ 107950 w 10095599"/>
              <a:gd name="connsiteY27" fmla="*/ 5867400 h 6858000"/>
              <a:gd name="connsiteX28" fmla="*/ 88900 w 10095599"/>
              <a:gd name="connsiteY28" fmla="*/ 5829300 h 6858000"/>
              <a:gd name="connsiteX29" fmla="*/ 69850 w 10095599"/>
              <a:gd name="connsiteY29" fmla="*/ 5791200 h 6858000"/>
              <a:gd name="connsiteX30" fmla="*/ 50800 w 10095599"/>
              <a:gd name="connsiteY30" fmla="*/ 5754688 h 6858000"/>
              <a:gd name="connsiteX31" fmla="*/ 34925 w 10095599"/>
              <a:gd name="connsiteY31" fmla="*/ 5713413 h 6858000"/>
              <a:gd name="connsiteX32" fmla="*/ 20637 w 10095599"/>
              <a:gd name="connsiteY32" fmla="*/ 5667375 h 6858000"/>
              <a:gd name="connsiteX33" fmla="*/ 9525 w 10095599"/>
              <a:gd name="connsiteY33" fmla="*/ 5614988 h 6858000"/>
              <a:gd name="connsiteX34" fmla="*/ 1587 w 10095599"/>
              <a:gd name="connsiteY34" fmla="*/ 5554663 h 6858000"/>
              <a:gd name="connsiteX35" fmla="*/ 0 w 10095599"/>
              <a:gd name="connsiteY35" fmla="*/ 5486400 h 6858000"/>
              <a:gd name="connsiteX36" fmla="*/ 1587 w 10095599"/>
              <a:gd name="connsiteY36" fmla="*/ 5418138 h 6858000"/>
              <a:gd name="connsiteX37" fmla="*/ 9525 w 10095599"/>
              <a:gd name="connsiteY37" fmla="*/ 5357813 h 6858000"/>
              <a:gd name="connsiteX38" fmla="*/ 20637 w 10095599"/>
              <a:gd name="connsiteY38" fmla="*/ 5305425 h 6858000"/>
              <a:gd name="connsiteX39" fmla="*/ 34925 w 10095599"/>
              <a:gd name="connsiteY39" fmla="*/ 5259388 h 6858000"/>
              <a:gd name="connsiteX40" fmla="*/ 50800 w 10095599"/>
              <a:gd name="connsiteY40" fmla="*/ 5218113 h 6858000"/>
              <a:gd name="connsiteX41" fmla="*/ 69850 w 10095599"/>
              <a:gd name="connsiteY41" fmla="*/ 5181600 h 6858000"/>
              <a:gd name="connsiteX42" fmla="*/ 88900 w 10095599"/>
              <a:gd name="connsiteY42" fmla="*/ 5143500 h 6858000"/>
              <a:gd name="connsiteX43" fmla="*/ 107950 w 10095599"/>
              <a:gd name="connsiteY43" fmla="*/ 5105400 h 6858000"/>
              <a:gd name="connsiteX44" fmla="*/ 123825 w 10095599"/>
              <a:gd name="connsiteY44" fmla="*/ 5068888 h 6858000"/>
              <a:gd name="connsiteX45" fmla="*/ 139700 w 10095599"/>
              <a:gd name="connsiteY45" fmla="*/ 5027613 h 6858000"/>
              <a:gd name="connsiteX46" fmla="*/ 155575 w 10095599"/>
              <a:gd name="connsiteY46" fmla="*/ 4981575 h 6858000"/>
              <a:gd name="connsiteX47" fmla="*/ 166687 w 10095599"/>
              <a:gd name="connsiteY47" fmla="*/ 4929188 h 6858000"/>
              <a:gd name="connsiteX48" fmla="*/ 173037 w 10095599"/>
              <a:gd name="connsiteY48" fmla="*/ 4868863 h 6858000"/>
              <a:gd name="connsiteX49" fmla="*/ 176212 w 10095599"/>
              <a:gd name="connsiteY49" fmla="*/ 4800600 h 6858000"/>
              <a:gd name="connsiteX50" fmla="*/ 173037 w 10095599"/>
              <a:gd name="connsiteY50" fmla="*/ 4732338 h 6858000"/>
              <a:gd name="connsiteX51" fmla="*/ 166687 w 10095599"/>
              <a:gd name="connsiteY51" fmla="*/ 4672013 h 6858000"/>
              <a:gd name="connsiteX52" fmla="*/ 155575 w 10095599"/>
              <a:gd name="connsiteY52" fmla="*/ 4619625 h 6858000"/>
              <a:gd name="connsiteX53" fmla="*/ 139700 w 10095599"/>
              <a:gd name="connsiteY53" fmla="*/ 4573588 h 6858000"/>
              <a:gd name="connsiteX54" fmla="*/ 123825 w 10095599"/>
              <a:gd name="connsiteY54" fmla="*/ 4532313 h 6858000"/>
              <a:gd name="connsiteX55" fmla="*/ 107950 w 10095599"/>
              <a:gd name="connsiteY55" fmla="*/ 4495800 h 6858000"/>
              <a:gd name="connsiteX56" fmla="*/ 69850 w 10095599"/>
              <a:gd name="connsiteY56" fmla="*/ 4419600 h 6858000"/>
              <a:gd name="connsiteX57" fmla="*/ 50800 w 10095599"/>
              <a:gd name="connsiteY57" fmla="*/ 4383088 h 6858000"/>
              <a:gd name="connsiteX58" fmla="*/ 34925 w 10095599"/>
              <a:gd name="connsiteY58" fmla="*/ 4341813 h 6858000"/>
              <a:gd name="connsiteX59" fmla="*/ 20637 w 10095599"/>
              <a:gd name="connsiteY59" fmla="*/ 4295775 h 6858000"/>
              <a:gd name="connsiteX60" fmla="*/ 9525 w 10095599"/>
              <a:gd name="connsiteY60" fmla="*/ 4243388 h 6858000"/>
              <a:gd name="connsiteX61" fmla="*/ 1587 w 10095599"/>
              <a:gd name="connsiteY61" fmla="*/ 4183063 h 6858000"/>
              <a:gd name="connsiteX62" fmla="*/ 0 w 10095599"/>
              <a:gd name="connsiteY62" fmla="*/ 4114800 h 6858000"/>
              <a:gd name="connsiteX63" fmla="*/ 1587 w 10095599"/>
              <a:gd name="connsiteY63" fmla="*/ 4046538 h 6858000"/>
              <a:gd name="connsiteX64" fmla="*/ 9525 w 10095599"/>
              <a:gd name="connsiteY64" fmla="*/ 3986213 h 6858000"/>
              <a:gd name="connsiteX65" fmla="*/ 20637 w 10095599"/>
              <a:gd name="connsiteY65" fmla="*/ 3933825 h 6858000"/>
              <a:gd name="connsiteX66" fmla="*/ 34925 w 10095599"/>
              <a:gd name="connsiteY66" fmla="*/ 3887788 h 6858000"/>
              <a:gd name="connsiteX67" fmla="*/ 50800 w 10095599"/>
              <a:gd name="connsiteY67" fmla="*/ 3846513 h 6858000"/>
              <a:gd name="connsiteX68" fmla="*/ 69850 w 10095599"/>
              <a:gd name="connsiteY68" fmla="*/ 3810000 h 6858000"/>
              <a:gd name="connsiteX69" fmla="*/ 88900 w 10095599"/>
              <a:gd name="connsiteY69" fmla="*/ 3771900 h 6858000"/>
              <a:gd name="connsiteX70" fmla="*/ 107950 w 10095599"/>
              <a:gd name="connsiteY70" fmla="*/ 3733800 h 6858000"/>
              <a:gd name="connsiteX71" fmla="*/ 123825 w 10095599"/>
              <a:gd name="connsiteY71" fmla="*/ 3697288 h 6858000"/>
              <a:gd name="connsiteX72" fmla="*/ 139700 w 10095599"/>
              <a:gd name="connsiteY72" fmla="*/ 3656013 h 6858000"/>
              <a:gd name="connsiteX73" fmla="*/ 155575 w 10095599"/>
              <a:gd name="connsiteY73" fmla="*/ 3609975 h 6858000"/>
              <a:gd name="connsiteX74" fmla="*/ 166687 w 10095599"/>
              <a:gd name="connsiteY74" fmla="*/ 3557588 h 6858000"/>
              <a:gd name="connsiteX75" fmla="*/ 173037 w 10095599"/>
              <a:gd name="connsiteY75" fmla="*/ 3497263 h 6858000"/>
              <a:gd name="connsiteX76" fmla="*/ 176212 w 10095599"/>
              <a:gd name="connsiteY76" fmla="*/ 3427413 h 6858000"/>
              <a:gd name="connsiteX77" fmla="*/ 173037 w 10095599"/>
              <a:gd name="connsiteY77" fmla="*/ 3360738 h 6858000"/>
              <a:gd name="connsiteX78" fmla="*/ 166687 w 10095599"/>
              <a:gd name="connsiteY78" fmla="*/ 3300413 h 6858000"/>
              <a:gd name="connsiteX79" fmla="*/ 155575 w 10095599"/>
              <a:gd name="connsiteY79" fmla="*/ 3248025 h 6858000"/>
              <a:gd name="connsiteX80" fmla="*/ 139700 w 10095599"/>
              <a:gd name="connsiteY80" fmla="*/ 3201988 h 6858000"/>
              <a:gd name="connsiteX81" fmla="*/ 123825 w 10095599"/>
              <a:gd name="connsiteY81" fmla="*/ 3160713 h 6858000"/>
              <a:gd name="connsiteX82" fmla="*/ 107950 w 10095599"/>
              <a:gd name="connsiteY82" fmla="*/ 3124200 h 6858000"/>
              <a:gd name="connsiteX83" fmla="*/ 88900 w 10095599"/>
              <a:gd name="connsiteY83" fmla="*/ 3086100 h 6858000"/>
              <a:gd name="connsiteX84" fmla="*/ 69850 w 10095599"/>
              <a:gd name="connsiteY84" fmla="*/ 3048000 h 6858000"/>
              <a:gd name="connsiteX85" fmla="*/ 50800 w 10095599"/>
              <a:gd name="connsiteY85" fmla="*/ 3011488 h 6858000"/>
              <a:gd name="connsiteX86" fmla="*/ 34925 w 10095599"/>
              <a:gd name="connsiteY86" fmla="*/ 2970213 h 6858000"/>
              <a:gd name="connsiteX87" fmla="*/ 20637 w 10095599"/>
              <a:gd name="connsiteY87" fmla="*/ 2924175 h 6858000"/>
              <a:gd name="connsiteX88" fmla="*/ 9525 w 10095599"/>
              <a:gd name="connsiteY88" fmla="*/ 2871788 h 6858000"/>
              <a:gd name="connsiteX89" fmla="*/ 1587 w 10095599"/>
              <a:gd name="connsiteY89" fmla="*/ 2811463 h 6858000"/>
              <a:gd name="connsiteX90" fmla="*/ 0 w 10095599"/>
              <a:gd name="connsiteY90" fmla="*/ 2743200 h 6858000"/>
              <a:gd name="connsiteX91" fmla="*/ 1587 w 10095599"/>
              <a:gd name="connsiteY91" fmla="*/ 2674938 h 6858000"/>
              <a:gd name="connsiteX92" fmla="*/ 9525 w 10095599"/>
              <a:gd name="connsiteY92" fmla="*/ 2614613 h 6858000"/>
              <a:gd name="connsiteX93" fmla="*/ 20637 w 10095599"/>
              <a:gd name="connsiteY93" fmla="*/ 2562225 h 6858000"/>
              <a:gd name="connsiteX94" fmla="*/ 34925 w 10095599"/>
              <a:gd name="connsiteY94" fmla="*/ 2516188 h 6858000"/>
              <a:gd name="connsiteX95" fmla="*/ 50800 w 10095599"/>
              <a:gd name="connsiteY95" fmla="*/ 2474913 h 6858000"/>
              <a:gd name="connsiteX96" fmla="*/ 69850 w 10095599"/>
              <a:gd name="connsiteY96" fmla="*/ 2438400 h 6858000"/>
              <a:gd name="connsiteX97" fmla="*/ 88900 w 10095599"/>
              <a:gd name="connsiteY97" fmla="*/ 2400300 h 6858000"/>
              <a:gd name="connsiteX98" fmla="*/ 107950 w 10095599"/>
              <a:gd name="connsiteY98" fmla="*/ 2362200 h 6858000"/>
              <a:gd name="connsiteX99" fmla="*/ 123825 w 10095599"/>
              <a:gd name="connsiteY99" fmla="*/ 2325688 h 6858000"/>
              <a:gd name="connsiteX100" fmla="*/ 139700 w 10095599"/>
              <a:gd name="connsiteY100" fmla="*/ 2284413 h 6858000"/>
              <a:gd name="connsiteX101" fmla="*/ 155575 w 10095599"/>
              <a:gd name="connsiteY101" fmla="*/ 2238375 h 6858000"/>
              <a:gd name="connsiteX102" fmla="*/ 166687 w 10095599"/>
              <a:gd name="connsiteY102" fmla="*/ 2185988 h 6858000"/>
              <a:gd name="connsiteX103" fmla="*/ 173037 w 10095599"/>
              <a:gd name="connsiteY103" fmla="*/ 2125663 h 6858000"/>
              <a:gd name="connsiteX104" fmla="*/ 176212 w 10095599"/>
              <a:gd name="connsiteY104" fmla="*/ 2057400 h 6858000"/>
              <a:gd name="connsiteX105" fmla="*/ 173037 w 10095599"/>
              <a:gd name="connsiteY105" fmla="*/ 1989138 h 6858000"/>
              <a:gd name="connsiteX106" fmla="*/ 166687 w 10095599"/>
              <a:gd name="connsiteY106" fmla="*/ 1928813 h 6858000"/>
              <a:gd name="connsiteX107" fmla="*/ 155575 w 10095599"/>
              <a:gd name="connsiteY107" fmla="*/ 1876425 h 6858000"/>
              <a:gd name="connsiteX108" fmla="*/ 139700 w 10095599"/>
              <a:gd name="connsiteY108" fmla="*/ 1830388 h 6858000"/>
              <a:gd name="connsiteX109" fmla="*/ 123825 w 10095599"/>
              <a:gd name="connsiteY109" fmla="*/ 1789113 h 6858000"/>
              <a:gd name="connsiteX110" fmla="*/ 107950 w 10095599"/>
              <a:gd name="connsiteY110" fmla="*/ 1752600 h 6858000"/>
              <a:gd name="connsiteX111" fmla="*/ 88900 w 10095599"/>
              <a:gd name="connsiteY111" fmla="*/ 1714500 h 6858000"/>
              <a:gd name="connsiteX112" fmla="*/ 69850 w 10095599"/>
              <a:gd name="connsiteY112" fmla="*/ 1676400 h 6858000"/>
              <a:gd name="connsiteX113" fmla="*/ 50800 w 10095599"/>
              <a:gd name="connsiteY113" fmla="*/ 1639888 h 6858000"/>
              <a:gd name="connsiteX114" fmla="*/ 34925 w 10095599"/>
              <a:gd name="connsiteY114" fmla="*/ 1598613 h 6858000"/>
              <a:gd name="connsiteX115" fmla="*/ 20637 w 10095599"/>
              <a:gd name="connsiteY115" fmla="*/ 1552575 h 6858000"/>
              <a:gd name="connsiteX116" fmla="*/ 9525 w 10095599"/>
              <a:gd name="connsiteY116" fmla="*/ 1500188 h 6858000"/>
              <a:gd name="connsiteX117" fmla="*/ 1587 w 10095599"/>
              <a:gd name="connsiteY117" fmla="*/ 1439863 h 6858000"/>
              <a:gd name="connsiteX118" fmla="*/ 0 w 10095599"/>
              <a:gd name="connsiteY118" fmla="*/ 1371600 h 6858000"/>
              <a:gd name="connsiteX119" fmla="*/ 1587 w 10095599"/>
              <a:gd name="connsiteY119" fmla="*/ 1303338 h 6858000"/>
              <a:gd name="connsiteX120" fmla="*/ 9525 w 10095599"/>
              <a:gd name="connsiteY120" fmla="*/ 1243013 h 6858000"/>
              <a:gd name="connsiteX121" fmla="*/ 20637 w 10095599"/>
              <a:gd name="connsiteY121" fmla="*/ 1190625 h 6858000"/>
              <a:gd name="connsiteX122" fmla="*/ 34925 w 10095599"/>
              <a:gd name="connsiteY122" fmla="*/ 1144588 h 6858000"/>
              <a:gd name="connsiteX123" fmla="*/ 50800 w 10095599"/>
              <a:gd name="connsiteY123" fmla="*/ 1103313 h 6858000"/>
              <a:gd name="connsiteX124" fmla="*/ 69850 w 10095599"/>
              <a:gd name="connsiteY124" fmla="*/ 1066800 h 6858000"/>
              <a:gd name="connsiteX125" fmla="*/ 88900 w 10095599"/>
              <a:gd name="connsiteY125" fmla="*/ 1028700 h 6858000"/>
              <a:gd name="connsiteX126" fmla="*/ 107950 w 10095599"/>
              <a:gd name="connsiteY126" fmla="*/ 990600 h 6858000"/>
              <a:gd name="connsiteX127" fmla="*/ 123825 w 10095599"/>
              <a:gd name="connsiteY127" fmla="*/ 954088 h 6858000"/>
              <a:gd name="connsiteX128" fmla="*/ 139700 w 10095599"/>
              <a:gd name="connsiteY128" fmla="*/ 912813 h 6858000"/>
              <a:gd name="connsiteX129" fmla="*/ 155575 w 10095599"/>
              <a:gd name="connsiteY129" fmla="*/ 866775 h 6858000"/>
              <a:gd name="connsiteX130" fmla="*/ 166687 w 10095599"/>
              <a:gd name="connsiteY130" fmla="*/ 814388 h 6858000"/>
              <a:gd name="connsiteX131" fmla="*/ 173037 w 10095599"/>
              <a:gd name="connsiteY131" fmla="*/ 754063 h 6858000"/>
              <a:gd name="connsiteX132" fmla="*/ 176212 w 10095599"/>
              <a:gd name="connsiteY132" fmla="*/ 685800 h 6858000"/>
              <a:gd name="connsiteX133" fmla="*/ 173037 w 10095599"/>
              <a:gd name="connsiteY133" fmla="*/ 617538 h 6858000"/>
              <a:gd name="connsiteX134" fmla="*/ 166687 w 10095599"/>
              <a:gd name="connsiteY134" fmla="*/ 557213 h 6858000"/>
              <a:gd name="connsiteX135" fmla="*/ 155575 w 10095599"/>
              <a:gd name="connsiteY135" fmla="*/ 504825 h 6858000"/>
              <a:gd name="connsiteX136" fmla="*/ 139700 w 10095599"/>
              <a:gd name="connsiteY136" fmla="*/ 458788 h 6858000"/>
              <a:gd name="connsiteX137" fmla="*/ 123825 w 10095599"/>
              <a:gd name="connsiteY137" fmla="*/ 417513 h 6858000"/>
              <a:gd name="connsiteX138" fmla="*/ 107950 w 10095599"/>
              <a:gd name="connsiteY138" fmla="*/ 381000 h 6858000"/>
              <a:gd name="connsiteX139" fmla="*/ 88900 w 10095599"/>
              <a:gd name="connsiteY139" fmla="*/ 342900 h 6858000"/>
              <a:gd name="connsiteX140" fmla="*/ 69850 w 10095599"/>
              <a:gd name="connsiteY140" fmla="*/ 304800 h 6858000"/>
              <a:gd name="connsiteX141" fmla="*/ 50800 w 10095599"/>
              <a:gd name="connsiteY141" fmla="*/ 268288 h 6858000"/>
              <a:gd name="connsiteX142" fmla="*/ 34925 w 10095599"/>
              <a:gd name="connsiteY142" fmla="*/ 227013 h 6858000"/>
              <a:gd name="connsiteX143" fmla="*/ 20637 w 10095599"/>
              <a:gd name="connsiteY143" fmla="*/ 180975 h 6858000"/>
              <a:gd name="connsiteX144" fmla="*/ 9525 w 10095599"/>
              <a:gd name="connsiteY144" fmla="*/ 128588 h 6858000"/>
              <a:gd name="connsiteX145" fmla="*/ 1587 w 10095599"/>
              <a:gd name="connsiteY145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095599" h="6858000">
                <a:moveTo>
                  <a:pt x="0" y="0"/>
                </a:moveTo>
                <a:lnTo>
                  <a:pt x="7448352" y="0"/>
                </a:lnTo>
                <a:lnTo>
                  <a:pt x="9446485" y="0"/>
                </a:lnTo>
                <a:lnTo>
                  <a:pt x="10095599" y="0"/>
                </a:lnTo>
                <a:lnTo>
                  <a:pt x="10095599" y="6858000"/>
                </a:lnTo>
                <a:lnTo>
                  <a:pt x="9446485" y="6858000"/>
                </a:lnTo>
                <a:lnTo>
                  <a:pt x="7448352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F33E1B-2EEB-4A55-9274-6A51CFD7A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085" y="2921"/>
            <a:ext cx="3295650" cy="20859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88265-D9E1-4E60-9778-E5048ABA79E5}"/>
              </a:ext>
            </a:extLst>
          </p:cNvPr>
          <p:cNvSpPr txBox="1"/>
          <p:nvPr/>
        </p:nvSpPr>
        <p:spPr>
          <a:xfrm>
            <a:off x="5780183" y="427820"/>
            <a:ext cx="34868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5400">
                <a:ea typeface="맑은 고딕"/>
                <a:cs typeface="Calibri"/>
              </a:rPr>
              <a:t>EC2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0B9C6-FBEA-4D1C-B980-E893B090E649}"/>
              </a:ext>
            </a:extLst>
          </p:cNvPr>
          <p:cNvSpPr txBox="1"/>
          <p:nvPr/>
        </p:nvSpPr>
        <p:spPr>
          <a:xfrm>
            <a:off x="3264665" y="3136134"/>
            <a:ext cx="56810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 독립된 컴퓨터를 임대해주는 서비스</a:t>
            </a:r>
          </a:p>
          <a:p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4EBDF-1262-4BE3-87E5-51FB7413135D}"/>
              </a:ext>
            </a:extLst>
          </p:cNvPr>
          <p:cNvSpPr txBox="1"/>
          <p:nvPr/>
        </p:nvSpPr>
        <p:spPr>
          <a:xfrm>
            <a:off x="6997202" y="6992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Elastic Computer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5DA14-857D-434B-ACCF-72F52C3387D3}"/>
              </a:ext>
            </a:extLst>
          </p:cNvPr>
          <p:cNvSpPr txBox="1"/>
          <p:nvPr/>
        </p:nvSpPr>
        <p:spPr>
          <a:xfrm>
            <a:off x="5781330" y="1493932"/>
            <a:ext cx="631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이번 기말과제에 </a:t>
            </a:r>
            <a:r>
              <a:rPr lang="ko-KR" altLang="en-US" err="1">
                <a:ea typeface="맑은 고딕"/>
              </a:rPr>
              <a:t>django로</a:t>
            </a:r>
            <a:r>
              <a:rPr lang="ko-KR" altLang="en-US">
                <a:ea typeface="맑은 고딕"/>
              </a:rPr>
              <a:t> 구현한 웹을 배포하기위한 서비스</a:t>
            </a: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3CD15-BBDA-4349-8BAA-649F5B4ADC39}"/>
              </a:ext>
            </a:extLst>
          </p:cNvPr>
          <p:cNvSpPr txBox="1"/>
          <p:nvPr/>
        </p:nvSpPr>
        <p:spPr>
          <a:xfrm>
            <a:off x="4978591" y="4069699"/>
            <a:ext cx="67735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- 이 컴퓨터에 웹서버, 데이터베이스를 설치할 수 있으며 </a:t>
            </a:r>
            <a:endParaRPr lang="en-US" altLang="ko-KR"/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- 인터넷을 통해서 이 컴퓨터에서 접속 할 수 있는 </a:t>
            </a:r>
            <a:r>
              <a:rPr lang="ko-KR" altLang="en-US" err="1">
                <a:ea typeface="맑은 고딕"/>
                <a:cs typeface="Calibri"/>
              </a:rPr>
              <a:t>URL을</a:t>
            </a:r>
            <a:r>
              <a:rPr lang="ko-KR" altLang="en-US">
                <a:ea typeface="맑은 고딕"/>
                <a:cs typeface="Calibri"/>
              </a:rPr>
              <a:t> 제공한다. </a:t>
            </a:r>
          </a:p>
          <a:p>
            <a:endParaRPr lang="ko-KR" altLang="en-US"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16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90286-292C-4697-BF79-461DC8B9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96" y="359436"/>
            <a:ext cx="10055721" cy="664551"/>
          </a:xfrm>
        </p:spPr>
        <p:txBody>
          <a:bodyPr anchor="t">
            <a:normAutofit fontScale="90000"/>
          </a:bodyPr>
          <a:lstStyle/>
          <a:p>
            <a:r>
              <a:rPr lang="ko-KR" altLang="en-US" err="1">
                <a:ea typeface="맑은 고딕"/>
                <a:cs typeface="Calibri Light"/>
              </a:rPr>
              <a:t>Django</a:t>
            </a:r>
            <a:r>
              <a:rPr lang="ko-KR" altLang="en-US">
                <a:ea typeface="맑은 고딕"/>
                <a:cs typeface="Calibri Light"/>
              </a:rPr>
              <a:t> </a:t>
            </a:r>
            <a:r>
              <a:rPr lang="ko-KR" altLang="en-US" err="1">
                <a:ea typeface="맑은 고딕"/>
                <a:cs typeface="Calibri Light"/>
              </a:rPr>
              <a:t>web</a:t>
            </a:r>
            <a:r>
              <a:rPr lang="ko-KR" altLang="en-US">
                <a:ea typeface="맑은 고딕"/>
                <a:cs typeface="Calibri Light"/>
              </a:rPr>
              <a:t> </a:t>
            </a:r>
            <a:r>
              <a:rPr lang="ko-KR" altLang="en-US" err="1">
                <a:ea typeface="맑은 고딕"/>
                <a:cs typeface="Calibri Light"/>
              </a:rPr>
              <a:t>framework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7">
            <a:extLst>
              <a:ext uri="{FF2B5EF4-FFF2-40B4-BE49-F238E27FC236}">
                <a16:creationId xmlns:a16="http://schemas.microsoft.com/office/drawing/2014/main" id="{24356F04-C931-48C3-86C9-ED2DF8601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635" y="1842855"/>
            <a:ext cx="10089112" cy="20207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E9C3A-BCC5-4C2A-83C5-6620E6795374}"/>
              </a:ext>
            </a:extLst>
          </p:cNvPr>
          <p:cNvSpPr txBox="1"/>
          <p:nvPr/>
        </p:nvSpPr>
        <p:spPr>
          <a:xfrm>
            <a:off x="1639677" y="1254085"/>
            <a:ext cx="8159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저번</a:t>
            </a:r>
            <a:r>
              <a:rPr lang="en-US">
                <a:cs typeface="Calibri"/>
              </a:rPr>
              <a:t> </a:t>
            </a:r>
            <a:r>
              <a:rPr lang="ko-KR" altLang="en-US">
                <a:ea typeface="맑은 고딕"/>
                <a:cs typeface="Calibri"/>
              </a:rPr>
              <a:t>과제에서 </a:t>
            </a:r>
            <a:r>
              <a:rPr lang="ko-KR" altLang="en-US" err="1">
                <a:ea typeface="맑은 고딕"/>
                <a:cs typeface="Calibri"/>
              </a:rPr>
              <a:t>modeling을</a:t>
            </a:r>
            <a:r>
              <a:rPr lang="ko-KR" altLang="en-US">
                <a:ea typeface="맑은 고딕"/>
                <a:cs typeface="Calibri"/>
              </a:rPr>
              <a:t> 사용하지 않은 기본적인 구조는 아래와 같았습니다.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F7C68-E6A4-41C2-8467-647C2996E508}"/>
              </a:ext>
            </a:extLst>
          </p:cNvPr>
          <p:cNvSpPr txBox="1"/>
          <p:nvPr/>
        </p:nvSpPr>
        <p:spPr>
          <a:xfrm>
            <a:off x="1635661" y="4858094"/>
            <a:ext cx="331240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- 이번에는 </a:t>
            </a:r>
            <a:r>
              <a:rPr lang="ko-KR" altLang="en-US" err="1">
                <a:ea typeface="맑은 고딕"/>
                <a:cs typeface="Calibri"/>
              </a:rPr>
              <a:t>database을</a:t>
            </a:r>
            <a:r>
              <a:rPr lang="ko-KR" altLang="en-US">
                <a:ea typeface="맑은 고딕"/>
                <a:cs typeface="Calibri"/>
              </a:rPr>
              <a:t> 사용하여 </a:t>
            </a:r>
            <a:r>
              <a:rPr lang="ko-KR" altLang="en-US" err="1">
                <a:ea typeface="맑은 고딕"/>
                <a:cs typeface="Calibri"/>
              </a:rPr>
              <a:t>web을</a:t>
            </a:r>
            <a:r>
              <a:rPr lang="ko-KR" altLang="en-US">
                <a:ea typeface="맑은 고딕"/>
                <a:cs typeface="Calibri"/>
              </a:rPr>
              <a:t> 구현했습니다.</a:t>
            </a:r>
            <a:endParaRPr lang="en-US"/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- 해당 과정이 추가 되었습니다.</a:t>
            </a:r>
          </a:p>
          <a:p>
            <a:endParaRPr lang="ko-KR" altLang="en-US">
              <a:ea typeface="맑은 고딕"/>
              <a:cs typeface="Calibri"/>
            </a:endParaRP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921A2FAB-30B7-467F-A6FE-348019EC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255" y="4331520"/>
            <a:ext cx="4340645" cy="2060043"/>
          </a:xfrm>
          <a:prstGeom prst="rect">
            <a:avLst/>
          </a:prstGeom>
        </p:spPr>
      </p:pic>
      <p:sp>
        <p:nvSpPr>
          <p:cNvPr id="14" name="Right Bracket 13">
            <a:extLst>
              <a:ext uri="{FF2B5EF4-FFF2-40B4-BE49-F238E27FC236}">
                <a16:creationId xmlns:a16="http://schemas.microsoft.com/office/drawing/2014/main" id="{679034A2-A925-4609-93B3-D7756633EFA7}"/>
              </a:ext>
            </a:extLst>
          </p:cNvPr>
          <p:cNvSpPr/>
          <p:nvPr/>
        </p:nvSpPr>
        <p:spPr>
          <a:xfrm>
            <a:off x="6345173" y="3257550"/>
            <a:ext cx="73445" cy="91807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447A5F-9C1D-47FC-AC3E-36B91550E9C6}"/>
                  </a:ext>
                </a:extLst>
              </p14:cNvPr>
              <p14:cNvContentPartPr/>
              <p14:nvPr/>
            </p14:nvContentPartPr>
            <p14:xfrm>
              <a:off x="7830761" y="4745961"/>
              <a:ext cx="2028825" cy="1704974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447A5F-9C1D-47FC-AC3E-36B91550E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2772" y="4727957"/>
                <a:ext cx="2064444" cy="1740622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E45E8-F980-4260-AF5A-77D0B19A363D}"/>
              </a:ext>
            </a:extLst>
          </p:cNvPr>
          <p:cNvCxnSpPr/>
          <p:nvPr/>
        </p:nvCxnSpPr>
        <p:spPr>
          <a:xfrm flipH="1">
            <a:off x="5007969" y="5603797"/>
            <a:ext cx="3042492" cy="24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0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F31416-D191-4B53-82FC-2CCA7C91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8" y="878531"/>
            <a:ext cx="4377368" cy="2043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F41A52-789F-4B3D-9FC0-CA17F9498695}"/>
              </a:ext>
            </a:extLst>
          </p:cNvPr>
          <p:cNvSpPr txBox="1"/>
          <p:nvPr/>
        </p:nvSpPr>
        <p:spPr>
          <a:xfrm>
            <a:off x="427822" y="381917"/>
            <a:ext cx="2366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App name  : introduce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2261C-8BC7-4346-8538-5F7DC198954E}"/>
              </a:ext>
            </a:extLst>
          </p:cNvPr>
          <p:cNvSpPr txBox="1"/>
          <p:nvPr/>
        </p:nvSpPr>
        <p:spPr>
          <a:xfrm>
            <a:off x="1387781" y="297604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/introduce/models.py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20323-6DD6-4A10-928E-58F991DC0B2C}"/>
              </a:ext>
            </a:extLst>
          </p:cNvPr>
          <p:cNvSpPr txBox="1"/>
          <p:nvPr/>
        </p:nvSpPr>
        <p:spPr>
          <a:xfrm>
            <a:off x="4808175" y="1475571"/>
            <a:ext cx="53520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-----&gt; models.py</a:t>
            </a:r>
            <a:r>
              <a:rPr lang="ko-KR" altLang="en-US">
                <a:ea typeface="맑은 고딕"/>
                <a:cs typeface="Calibri"/>
              </a:rPr>
              <a:t>에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for_goal_workload라는</a:t>
            </a:r>
            <a:r>
              <a:rPr lang="en-US" altLang="ko-KR">
                <a:ea typeface="맑은 고딕"/>
                <a:cs typeface="Calibri"/>
              </a:rPr>
              <a:t> model </a:t>
            </a:r>
          </a:p>
          <a:p>
            <a:r>
              <a:rPr lang="en-US" altLang="ko-KR">
                <a:ea typeface="맑은 고딕"/>
                <a:cs typeface="Calibri"/>
              </a:rPr>
              <a:t>         를 </a:t>
            </a:r>
            <a:r>
              <a:rPr lang="en-US" altLang="ko-KR" err="1">
                <a:ea typeface="맑은 고딕"/>
                <a:cs typeface="Calibri"/>
              </a:rPr>
              <a:t>생성합니다</a:t>
            </a:r>
            <a:r>
              <a:rPr lang="en-US" altLang="ko-KR">
                <a:ea typeface="맑은 고딕"/>
                <a:cs typeface="Calibri"/>
              </a:rPr>
              <a:t>. </a:t>
            </a:r>
            <a:r>
              <a:rPr lang="en-US" altLang="ko-KR" err="1">
                <a:ea typeface="맑은 고딕"/>
                <a:cs typeface="Calibri"/>
              </a:rPr>
              <a:t>for_goal_workload에는</a:t>
            </a:r>
            <a:r>
              <a:rPr lang="en-US" altLang="ko-KR">
                <a:ea typeface="맑은 고딕"/>
                <a:cs typeface="Calibri"/>
              </a:rPr>
              <a:t> </a:t>
            </a:r>
          </a:p>
          <a:p>
            <a:r>
              <a:rPr lang="en-US" altLang="ko-KR">
                <a:ea typeface="맑은 고딕"/>
                <a:cs typeface="Calibri"/>
              </a:rPr>
              <a:t>         </a:t>
            </a:r>
            <a:r>
              <a:rPr lang="en-US" altLang="ko-KR" err="1">
                <a:ea typeface="맑은 고딕"/>
                <a:cs typeface="Calibri"/>
              </a:rPr>
              <a:t>for_goal_study라는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variable이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존재합니다</a:t>
            </a:r>
            <a:endParaRPr lang="en-US" altLang="ko-KR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         이 </a:t>
            </a:r>
            <a:r>
              <a:rPr lang="en-US" altLang="ko-KR" err="1">
                <a:ea typeface="맑은 고딕"/>
                <a:cs typeface="Calibri"/>
              </a:rPr>
              <a:t>변수는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char형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데이터입니다</a:t>
            </a:r>
            <a:r>
              <a:rPr lang="en-US" altLang="ko-KR">
                <a:ea typeface="맑은 고딕"/>
                <a:cs typeface="Calibri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F978A-E1D0-46FE-95D1-2513A9113764}"/>
              </a:ext>
            </a:extLst>
          </p:cNvPr>
          <p:cNvSpPr txBox="1"/>
          <p:nvPr/>
        </p:nvSpPr>
        <p:spPr>
          <a:xfrm>
            <a:off x="572367" y="5447434"/>
            <a:ext cx="94886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Ps. </a:t>
            </a:r>
            <a:r>
              <a:rPr lang="ko-KR" altLang="en-US">
                <a:ea typeface="맑은 고딕"/>
                <a:cs typeface="Calibri"/>
              </a:rPr>
              <a:t>위의 모델에 변수를 저장하기 위해서는</a:t>
            </a:r>
          </a:p>
          <a:p>
            <a:r>
              <a:rPr lang="ko-KR" altLang="en-US">
                <a:ea typeface="맑은 고딕"/>
                <a:cs typeface="Calibri"/>
              </a:rPr>
              <a:t>=&gt; </a:t>
            </a:r>
            <a:r>
              <a:rPr lang="ko-KR" altLang="en-US" err="1">
                <a:ea typeface="맑은 고딕"/>
                <a:cs typeface="Calibri"/>
              </a:rPr>
              <a:t>if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code</a:t>
            </a:r>
            <a:r>
              <a:rPr lang="ko-KR" altLang="en-US">
                <a:ea typeface="맑은 고딕"/>
                <a:cs typeface="Calibri"/>
              </a:rPr>
              <a:t> : </a:t>
            </a:r>
            <a:r>
              <a:rPr lang="ko-KR" altLang="en-US" err="1">
                <a:ea typeface="맑은 고딕"/>
                <a:cs typeface="Calibri"/>
              </a:rPr>
              <a:t>for_goal_workload</a:t>
            </a:r>
            <a:r>
              <a:rPr lang="ko-KR" altLang="en-US">
                <a:ea typeface="맑은 고딕"/>
                <a:cs typeface="Calibri"/>
              </a:rPr>
              <a:t>(</a:t>
            </a:r>
            <a:r>
              <a:rPr lang="ko-KR" altLang="en-US" err="1">
                <a:ea typeface="맑은 고딕"/>
                <a:cs typeface="Calibri"/>
              </a:rPr>
              <a:t>for_goal_study</a:t>
            </a:r>
            <a:r>
              <a:rPr lang="ko-KR" altLang="en-US">
                <a:ea typeface="맑은 고딕"/>
                <a:cs typeface="Calibri"/>
              </a:rPr>
              <a:t> = "</a:t>
            </a:r>
            <a:r>
              <a:rPr lang="ko-KR" altLang="en-US" err="1">
                <a:ea typeface="맑은 고딕"/>
                <a:cs typeface="Calibri"/>
              </a:rPr>
              <a:t>input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data</a:t>
            </a:r>
            <a:r>
              <a:rPr lang="ko-KR" altLang="en-US">
                <a:ea typeface="맑은 고딕"/>
                <a:cs typeface="Calibri"/>
              </a:rPr>
              <a:t>")</a:t>
            </a:r>
          </a:p>
          <a:p>
            <a:r>
              <a:rPr lang="ko-KR" altLang="en-US">
                <a:ea typeface="맑은 고딕"/>
                <a:cs typeface="Calibri"/>
              </a:rPr>
              <a:t>     </a:t>
            </a:r>
            <a:r>
              <a:rPr lang="ko-KR" altLang="en-US" err="1">
                <a:ea typeface="맑은 고딕"/>
                <a:cs typeface="Calibri"/>
              </a:rPr>
              <a:t>If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admin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site</a:t>
            </a:r>
            <a:r>
              <a:rPr lang="ko-KR" altLang="en-US">
                <a:ea typeface="맑은 고딕"/>
                <a:cs typeface="Calibri"/>
              </a:rPr>
              <a:t> : </a:t>
            </a:r>
            <a:r>
              <a:rPr lang="ko-KR" altLang="en-US" err="1">
                <a:ea typeface="맑은 고딕"/>
                <a:cs typeface="Calibri"/>
              </a:rPr>
              <a:t>어드민</a:t>
            </a:r>
            <a:r>
              <a:rPr lang="ko-KR" altLang="en-US">
                <a:ea typeface="맑은 고딕"/>
                <a:cs typeface="Calibri"/>
              </a:rPr>
              <a:t> 사이트에 저장할 수 있는 공간이 있습니다.</a:t>
            </a:r>
          </a:p>
          <a:p>
            <a:r>
              <a:rPr lang="ko-KR" altLang="en-US">
                <a:ea typeface="맑은 고딕"/>
                <a:cs typeface="Calibri"/>
              </a:rPr>
              <a:t>                               단, </a:t>
            </a:r>
            <a:r>
              <a:rPr lang="ko-KR" altLang="en-US" err="1">
                <a:ea typeface="맑은 고딕"/>
                <a:cs typeface="Calibri"/>
              </a:rPr>
              <a:t>admin.py에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admin.site.register</a:t>
            </a:r>
            <a:r>
              <a:rPr lang="ko-KR" altLang="en-US">
                <a:ea typeface="맑은 고딕"/>
                <a:cs typeface="Calibri"/>
              </a:rPr>
              <a:t>(</a:t>
            </a:r>
            <a:r>
              <a:rPr lang="ko-KR" altLang="en-US" err="1">
                <a:ea typeface="맑은 고딕"/>
                <a:cs typeface="Calibri"/>
              </a:rPr>
              <a:t>for_goal_workload</a:t>
            </a:r>
            <a:r>
              <a:rPr lang="ko-KR" altLang="en-US">
                <a:ea typeface="맑은 고딕"/>
                <a:cs typeface="Calibri"/>
              </a:rPr>
              <a:t>)</a:t>
            </a:r>
            <a:r>
              <a:rPr lang="ko-KR" altLang="en-US" err="1">
                <a:ea typeface="맑은 고딕"/>
                <a:cs typeface="Calibri"/>
              </a:rPr>
              <a:t>를</a:t>
            </a:r>
            <a:r>
              <a:rPr lang="ko-KR" altLang="en-US">
                <a:ea typeface="맑은 고딕"/>
                <a:cs typeface="Calibri"/>
              </a:rPr>
              <a:t> 적어야 합니다</a:t>
            </a:r>
          </a:p>
        </p:txBody>
      </p:sp>
    </p:spTree>
    <p:extLst>
      <p:ext uri="{BB962C8B-B14F-4D97-AF65-F5344CB8AC3E}">
        <p14:creationId xmlns:p14="http://schemas.microsoft.com/office/powerpoint/2010/main" val="53375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5591-4C77-4FA5-882A-DFF02E01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227" y="662400"/>
            <a:ext cx="3023287" cy="692094"/>
          </a:xfrm>
        </p:spPr>
        <p:txBody>
          <a:bodyPr anchor="t">
            <a:normAutofit fontScale="90000"/>
          </a:bodyPr>
          <a:lstStyle/>
          <a:p>
            <a:r>
              <a:rPr lang="en-US">
                <a:cs typeface="Calibri Light"/>
              </a:rPr>
              <a:t>Usage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C88902FC-48F4-4882-9E81-89FA3FC66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813" y="1688903"/>
            <a:ext cx="2914650" cy="150495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4D8947B-3D66-49B2-9A9F-73DAD52E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15640"/>
            <a:ext cx="2743200" cy="149876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5519A0A-069C-49B7-B9A2-8DBC83054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930" y="1689952"/>
            <a:ext cx="2743200" cy="1678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9B0CB-B9ED-4E30-84FB-2D0151BA6B88}"/>
              </a:ext>
            </a:extLst>
          </p:cNvPr>
          <p:cNvCxnSpPr/>
          <p:nvPr/>
        </p:nvCxnSpPr>
        <p:spPr>
          <a:xfrm flipV="1">
            <a:off x="4041355" y="2536632"/>
            <a:ext cx="574712" cy="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6C7CBA-AE0F-427D-B8E9-985284F6D467}"/>
              </a:ext>
            </a:extLst>
          </p:cNvPr>
          <p:cNvCxnSpPr>
            <a:cxnSpLocks/>
          </p:cNvCxnSpPr>
          <p:nvPr/>
        </p:nvCxnSpPr>
        <p:spPr>
          <a:xfrm flipV="1">
            <a:off x="7456584" y="2454006"/>
            <a:ext cx="1419337" cy="1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2A648B2-5AD2-4EC5-AA50-F51886B5804E}"/>
              </a:ext>
            </a:extLst>
          </p:cNvPr>
          <p:cNvSpPr/>
          <p:nvPr/>
        </p:nvSpPr>
        <p:spPr>
          <a:xfrm>
            <a:off x="8884759" y="2306771"/>
            <a:ext cx="1698434" cy="2387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F12F9-13F6-4E0F-8C4F-9B413EFF4504}"/>
              </a:ext>
            </a:extLst>
          </p:cNvPr>
          <p:cNvSpPr txBox="1"/>
          <p:nvPr/>
        </p:nvSpPr>
        <p:spPr>
          <a:xfrm>
            <a:off x="1255235" y="3532053"/>
            <a:ext cx="6286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- 모델을 이용하여 단어를 추가하는 기능을 만들어 봤습니다.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C69F76F6-A996-4E3A-84B9-02AEDD8E9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002" y="4122716"/>
            <a:ext cx="5093465" cy="24133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2B7298-2B17-408B-ADFD-C84E0E6BFD1B}"/>
              </a:ext>
            </a:extLst>
          </p:cNvPr>
          <p:cNvSpPr txBox="1"/>
          <p:nvPr/>
        </p:nvSpPr>
        <p:spPr>
          <a:xfrm>
            <a:off x="6217988" y="3996253"/>
            <a:ext cx="56259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--&gt; post</a:t>
            </a:r>
            <a:r>
              <a:rPr lang="ko-KR" altLang="en-US">
                <a:ea typeface="맑은 고딕"/>
              </a:rPr>
              <a:t>방식으로</a:t>
            </a:r>
            <a:r>
              <a:rPr lang="en-US"/>
              <a:t> server</a:t>
            </a:r>
            <a:r>
              <a:rPr lang="ko-KR" altLang="en-US">
                <a:ea typeface="맑은 고딕"/>
              </a:rPr>
              <a:t>에게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데이터베이스의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수정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요청</a:t>
            </a:r>
            <a:endParaRPr lang="en-US" altLang="ko-KR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      Host/introduce/</a:t>
            </a:r>
            <a:r>
              <a:rPr lang="en-US" altLang="ko-KR" err="1">
                <a:ea typeface="맑은 고딕"/>
                <a:cs typeface="Calibri"/>
              </a:rPr>
              <a:t>add로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request를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보낸다</a:t>
            </a:r>
            <a:r>
              <a:rPr lang="en-US" altLang="ko-KR">
                <a:ea typeface="맑은 고딕"/>
                <a:cs typeface="Calibri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DBFFA-ECAF-460E-9AC2-8675B9669AAF}"/>
              </a:ext>
            </a:extLst>
          </p:cNvPr>
          <p:cNvSpPr txBox="1"/>
          <p:nvPr/>
        </p:nvSpPr>
        <p:spPr>
          <a:xfrm>
            <a:off x="6213972" y="4570622"/>
            <a:ext cx="43681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--&gt; </a:t>
            </a:r>
            <a:r>
              <a:rPr lang="ko-KR" altLang="en-US">
                <a:ea typeface="맑은 고딕"/>
                <a:cs typeface="Calibri"/>
              </a:rPr>
              <a:t>추가할</a:t>
            </a:r>
            <a:r>
              <a:rPr lang="en-US">
                <a:cs typeface="Calibri"/>
              </a:rPr>
              <a:t> </a:t>
            </a:r>
            <a:r>
              <a:rPr lang="ko-KR" altLang="en-US">
                <a:ea typeface="맑은 고딕"/>
                <a:cs typeface="Calibri"/>
              </a:rPr>
              <a:t>데이터 </a:t>
            </a:r>
            <a:r>
              <a:rPr lang="ko-KR" altLang="en-US" err="1">
                <a:ea typeface="맑은 고딕"/>
                <a:cs typeface="Calibri"/>
              </a:rPr>
              <a:t>입력후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submit</a:t>
            </a:r>
            <a:r>
              <a:rPr lang="ko-KR" altLang="en-US">
                <a:ea typeface="맑은 고딕"/>
                <a:cs typeface="Calibri"/>
              </a:rPr>
              <a:t> 버튼 클릭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C784D0-BC98-4569-AB5E-C4ED54F89415}"/>
              </a:ext>
            </a:extLst>
          </p:cNvPr>
          <p:cNvSpPr txBox="1"/>
          <p:nvPr/>
        </p:nvSpPr>
        <p:spPr>
          <a:xfrm>
            <a:off x="6209956" y="5328605"/>
            <a:ext cx="38907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--&gt; </a:t>
            </a:r>
            <a:r>
              <a:rPr lang="en-US" err="1"/>
              <a:t>django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템플릿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언어를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이용하여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현재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데이터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베이스에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있는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데이터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출력</a:t>
            </a:r>
            <a:endParaRPr lang="en-US" altLang="ko-KR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46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37E6C-724D-4646-8553-F4B36629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77" y="386978"/>
            <a:ext cx="3454782" cy="673732"/>
          </a:xfrm>
        </p:spPr>
        <p:txBody>
          <a:bodyPr anchor="t">
            <a:normAutofit fontScale="90000"/>
          </a:bodyPr>
          <a:lstStyle/>
          <a:p>
            <a:r>
              <a:rPr lang="en-US">
                <a:cs typeface="Calibri Light"/>
              </a:rPr>
              <a:t>Usage model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054A9643-DA35-496D-BB0A-A26D57D1A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643" y="3157245"/>
            <a:ext cx="3448050" cy="10287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EEB2DC-C859-40D2-9996-EECB578A4153}"/>
              </a:ext>
            </a:extLst>
          </p:cNvPr>
          <p:cNvSpPr txBox="1"/>
          <p:nvPr/>
        </p:nvSpPr>
        <p:spPr>
          <a:xfrm>
            <a:off x="4972280" y="2319050"/>
            <a:ext cx="61217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--&gt; </a:t>
            </a:r>
            <a:r>
              <a:rPr lang="ko-KR" altLang="en-US">
                <a:ea typeface="맑은 고딕"/>
                <a:cs typeface="Calibri"/>
              </a:rPr>
              <a:t>만약</a:t>
            </a:r>
            <a:r>
              <a:rPr lang="en-US">
                <a:cs typeface="Calibri"/>
              </a:rPr>
              <a:t> OK</a:t>
            </a:r>
            <a:r>
              <a:rPr lang="ko-KR" altLang="en-US">
                <a:ea typeface="맑은 고딕"/>
                <a:cs typeface="Calibri"/>
              </a:rPr>
              <a:t>버튼을</a:t>
            </a:r>
            <a:r>
              <a:rPr lang="en-US">
                <a:cs typeface="Calibri"/>
              </a:rPr>
              <a:t> </a:t>
            </a:r>
            <a:r>
              <a:rPr lang="ko-KR" altLang="en-US">
                <a:ea typeface="맑은 고딕"/>
                <a:cs typeface="Calibri"/>
              </a:rPr>
              <a:t>누르면</a:t>
            </a:r>
            <a:r>
              <a:rPr lang="en-US">
                <a:cs typeface="Calibri"/>
              </a:rPr>
              <a:t> </a:t>
            </a:r>
            <a:r>
              <a:rPr lang="ko-KR" altLang="en-US">
                <a:ea typeface="맑은 고딕"/>
                <a:cs typeface="Calibri"/>
              </a:rPr>
              <a:t>앞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슬라이드에서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post방식으로</a:t>
            </a:r>
            <a:r>
              <a:rPr lang="en-US" altLang="ko-KR">
                <a:ea typeface="맑은 고딕"/>
                <a:cs typeface="Calibri"/>
              </a:rPr>
              <a:t> /introduce/</a:t>
            </a:r>
            <a:r>
              <a:rPr lang="en-US" altLang="ko-KR" err="1">
                <a:ea typeface="맑은 고딕"/>
                <a:cs typeface="Calibri"/>
              </a:rPr>
              <a:t>add로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request를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보내는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것을</a:t>
            </a:r>
            <a:r>
              <a:rPr lang="en-US" altLang="ko-KR">
                <a:ea typeface="맑은 고딕"/>
                <a:cs typeface="Calibri"/>
              </a:rPr>
              <a:t> 알 수 </a:t>
            </a:r>
            <a:r>
              <a:rPr lang="en-US" altLang="ko-KR" err="1">
                <a:ea typeface="맑은 고딕"/>
                <a:cs typeface="Calibri"/>
              </a:rPr>
              <a:t>있다</a:t>
            </a:r>
            <a:r>
              <a:rPr lang="en-US" altLang="ko-KR">
                <a:ea typeface="맑은 고딕"/>
                <a:cs typeface="Calibri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8B383-8C0E-4E7B-8B53-C3977C73AC79}"/>
              </a:ext>
            </a:extLst>
          </p:cNvPr>
          <p:cNvSpPr txBox="1"/>
          <p:nvPr/>
        </p:nvSpPr>
        <p:spPr>
          <a:xfrm>
            <a:off x="4968263" y="3104575"/>
            <a:ext cx="67735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--&gt; </a:t>
            </a:r>
            <a:r>
              <a:rPr lang="ko-KR" altLang="en-US">
                <a:ea typeface="맑은 고딕"/>
                <a:cs typeface="Calibri"/>
              </a:rPr>
              <a:t>즉</a:t>
            </a:r>
            <a:r>
              <a:rPr lang="en-US">
                <a:cs typeface="Calibri"/>
              </a:rPr>
              <a:t>,  </a:t>
            </a:r>
            <a:r>
              <a:rPr lang="en-US">
                <a:ea typeface="맑은 고딕"/>
                <a:cs typeface="Calibri"/>
              </a:rPr>
              <a:t>user</a:t>
            </a:r>
            <a:r>
              <a:rPr lang="ko-KR" altLang="en-US">
                <a:ea typeface="맑은 고딕"/>
                <a:cs typeface="Calibri"/>
              </a:rPr>
              <a:t>가</a:t>
            </a:r>
            <a:r>
              <a:rPr lang="en-US" altLang="ko-KR">
                <a:ea typeface="맑은 고딕"/>
                <a:cs typeface="Calibri"/>
              </a:rPr>
              <a:t> post로 데이터를 요청하면 </a:t>
            </a:r>
            <a:r>
              <a:rPr lang="ko-KR" altLang="en-US">
                <a:ea typeface="맑은 고딕"/>
                <a:cs typeface="Calibri"/>
              </a:rPr>
              <a:t>먼저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url</a:t>
            </a:r>
            <a:r>
              <a:rPr lang="ko-KR" altLang="en-US">
                <a:ea typeface="맑은 고딕"/>
                <a:cs typeface="Calibri"/>
              </a:rPr>
              <a:t>을</a:t>
            </a:r>
            <a:r>
              <a:rPr lang="en-US">
                <a:cs typeface="Calibri"/>
              </a:rPr>
              <a:t> </a:t>
            </a:r>
            <a:r>
              <a:rPr lang="ko-KR" altLang="en-US">
                <a:ea typeface="맑은 고딕"/>
                <a:cs typeface="Calibri"/>
              </a:rPr>
              <a:t>받아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parsing하여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sub로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이동시킨다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sub에서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다시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parsing하여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sub의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views.py의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add함수를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실행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시킨다</a:t>
            </a:r>
            <a:r>
              <a:rPr lang="en-US" altLang="ko-KR">
                <a:ea typeface="맑은 고딕"/>
                <a:cs typeface="Calibri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70F64-7EF3-4EFF-81D5-176A03BA2E7E}"/>
              </a:ext>
            </a:extLst>
          </p:cNvPr>
          <p:cNvSpPr txBox="1"/>
          <p:nvPr/>
        </p:nvSpPr>
        <p:spPr>
          <a:xfrm>
            <a:off x="3044328" y="43296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AAACDE8C-DFDB-4717-B777-D374C541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61" y="1646236"/>
            <a:ext cx="3486838" cy="848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731866-740D-4016-A434-26C3C9841138}"/>
              </a:ext>
            </a:extLst>
          </p:cNvPr>
          <p:cNvSpPr txBox="1"/>
          <p:nvPr/>
        </p:nvSpPr>
        <p:spPr>
          <a:xfrm>
            <a:off x="1549018" y="24579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/project/urls.py =&gt; main</a:t>
            </a:r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F8990-E5CB-4ECA-AF6C-AC51471A6BAA}"/>
              </a:ext>
            </a:extLst>
          </p:cNvPr>
          <p:cNvSpPr txBox="1"/>
          <p:nvPr/>
        </p:nvSpPr>
        <p:spPr>
          <a:xfrm>
            <a:off x="1071620" y="4147161"/>
            <a:ext cx="33124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/project/introduce/urls.py =&gt; sub</a:t>
            </a:r>
            <a:endParaRPr lang="en-US">
              <a:cs typeface="Calibri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D91D56DA-EE92-4D12-96FC-9A010C8EB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62" y="4907733"/>
            <a:ext cx="3459296" cy="7790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834780-C4AE-495D-8636-4352AE92EBAB}"/>
              </a:ext>
            </a:extLst>
          </p:cNvPr>
          <p:cNvCxnSpPr/>
          <p:nvPr/>
        </p:nvCxnSpPr>
        <p:spPr>
          <a:xfrm flipV="1">
            <a:off x="-1031" y="4704086"/>
            <a:ext cx="12191997" cy="91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3DDB6B-422A-44E8-A0B2-A4B96060A230}"/>
              </a:ext>
            </a:extLst>
          </p:cNvPr>
          <p:cNvSpPr txBox="1"/>
          <p:nvPr/>
        </p:nvSpPr>
        <p:spPr>
          <a:xfrm>
            <a:off x="1274744" y="5718212"/>
            <a:ext cx="2908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/project/introduce/views.py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E8A5A-8272-4239-BF1E-34AC1DCD282A}"/>
              </a:ext>
            </a:extLst>
          </p:cNvPr>
          <p:cNvSpPr txBox="1"/>
          <p:nvPr/>
        </p:nvSpPr>
        <p:spPr>
          <a:xfrm>
            <a:off x="5137533" y="5293604"/>
            <a:ext cx="69204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--&gt; request </a:t>
            </a:r>
            <a:r>
              <a:rPr lang="en-US" err="1">
                <a:cs typeface="Calibri"/>
              </a:rPr>
              <a:t>메소드가</a:t>
            </a:r>
            <a:r>
              <a:rPr lang="en-US">
                <a:cs typeface="Calibri"/>
              </a:rPr>
              <a:t> POST</a:t>
            </a:r>
            <a:r>
              <a:rPr lang="ko-KR" altLang="en-US">
                <a:ea typeface="맑은 고딕"/>
                <a:cs typeface="Calibri"/>
              </a:rPr>
              <a:t>라면 </a:t>
            </a:r>
            <a:r>
              <a:rPr lang="ko-KR" altLang="en-US" err="1">
                <a:ea typeface="맑은 고딕"/>
                <a:cs typeface="Calibri"/>
              </a:rPr>
              <a:t>post로</a:t>
            </a:r>
            <a:r>
              <a:rPr lang="ko-KR" altLang="en-US">
                <a:ea typeface="맑은 고딕"/>
                <a:cs typeface="Calibri"/>
              </a:rPr>
              <a:t> 보냈던 데이터를 저장합니다.</a:t>
            </a:r>
          </a:p>
          <a:p>
            <a:r>
              <a:rPr lang="ko-KR" altLang="en-US">
                <a:ea typeface="맑은 고딕"/>
                <a:cs typeface="Calibri"/>
              </a:rPr>
              <a:t>또한 </a:t>
            </a:r>
            <a:r>
              <a:rPr lang="ko-KR" altLang="en-US" err="1">
                <a:ea typeface="맑은 고딕"/>
                <a:cs typeface="Calibri"/>
              </a:rPr>
              <a:t>url</a:t>
            </a:r>
            <a:r>
              <a:rPr lang="ko-KR" altLang="en-US">
                <a:ea typeface="맑은 고딕"/>
                <a:cs typeface="Calibri"/>
              </a:rPr>
              <a:t> 뒤에 붙인 </a:t>
            </a:r>
            <a:r>
              <a:rPr lang="ko-KR" altLang="en-US" err="1">
                <a:ea typeface="맑은 고딕"/>
                <a:cs typeface="Calibri"/>
              </a:rPr>
              <a:t>next값을</a:t>
            </a:r>
            <a:r>
              <a:rPr lang="ko-KR" altLang="en-US">
                <a:ea typeface="맑은 고딕"/>
                <a:cs typeface="Calibri"/>
              </a:rPr>
              <a:t> 다시 돌아갈 원래 사이트로 </a:t>
            </a:r>
            <a:r>
              <a:rPr lang="ko-KR" altLang="en-US" err="1">
                <a:ea typeface="맑은 고딕"/>
                <a:cs typeface="Calibri"/>
              </a:rPr>
              <a:t>리다이렉트</a:t>
            </a:r>
            <a:r>
              <a:rPr lang="ko-KR" altLang="en-US">
                <a:ea typeface="맑은 고딕"/>
                <a:cs typeface="Calibri"/>
              </a:rPr>
              <a:t> 시킵니다. 이 함수가 </a:t>
            </a:r>
            <a:r>
              <a:rPr lang="ko-KR" altLang="en-US" err="1">
                <a:ea typeface="맑은 고딕"/>
                <a:cs typeface="Calibri"/>
              </a:rPr>
              <a:t>return되면</a:t>
            </a:r>
            <a:r>
              <a:rPr lang="ko-KR" altLang="en-US">
                <a:ea typeface="맑은 고딕"/>
                <a:cs typeface="Calibri"/>
              </a:rPr>
              <a:t> 원래 </a:t>
            </a:r>
            <a:r>
              <a:rPr lang="ko-KR" altLang="en-US" err="1">
                <a:ea typeface="맑은 고딕"/>
                <a:cs typeface="Calibri"/>
              </a:rPr>
              <a:t>index.html로</a:t>
            </a:r>
            <a:r>
              <a:rPr lang="ko-KR" altLang="en-US">
                <a:ea typeface="맑은 고딕"/>
                <a:cs typeface="Calibri"/>
              </a:rPr>
              <a:t> 돌아갑니다.</a:t>
            </a:r>
          </a:p>
        </p:txBody>
      </p:sp>
    </p:spTree>
    <p:extLst>
      <p:ext uri="{BB962C8B-B14F-4D97-AF65-F5344CB8AC3E}">
        <p14:creationId xmlns:p14="http://schemas.microsoft.com/office/powerpoint/2010/main" val="211190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90286-292C-4697-BF79-461DC8B9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96" y="359436"/>
            <a:ext cx="2132758" cy="664551"/>
          </a:xfrm>
        </p:spPr>
        <p:txBody>
          <a:bodyPr anchor="t">
            <a:normAutofit fontScale="90000"/>
          </a:bodyPr>
          <a:lstStyle/>
          <a:p>
            <a:r>
              <a:rPr lang="ko-KR" altLang="en-US" dirty="0" err="1">
                <a:ea typeface="맑은 고딕"/>
                <a:cs typeface="Calibri Light"/>
              </a:rPr>
              <a:t>Summary</a:t>
            </a:r>
            <a:br>
              <a:rPr lang="ko-KR" altLang="en-US" dirty="0">
                <a:ea typeface="맑은 고딕"/>
                <a:cs typeface="Calibri Light"/>
              </a:rPr>
            </a:br>
            <a:endParaRPr lang="ko-KR" altLang="en-US" dirty="0">
              <a:ea typeface="맑은 고딕"/>
              <a:cs typeface="Calibri Light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7" name="Picture 18">
            <a:extLst>
              <a:ext uri="{FF2B5EF4-FFF2-40B4-BE49-F238E27FC236}">
                <a16:creationId xmlns:a16="http://schemas.microsoft.com/office/drawing/2014/main" id="{23651CBA-DB65-46D4-B731-C93C58EC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21" y="1643120"/>
            <a:ext cx="1809750" cy="17907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A57B7675-1E93-4BBF-A945-EFCDC7911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392" y="1640308"/>
            <a:ext cx="1704975" cy="220027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AA1CC3-95D2-4497-9795-22C68CD64E87}"/>
              </a:ext>
            </a:extLst>
          </p:cNvPr>
          <p:cNvCxnSpPr/>
          <p:nvPr/>
        </p:nvCxnSpPr>
        <p:spPr>
          <a:xfrm flipV="1">
            <a:off x="3188695" y="2583683"/>
            <a:ext cx="2181339" cy="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1">
            <a:extLst>
              <a:ext uri="{FF2B5EF4-FFF2-40B4-BE49-F238E27FC236}">
                <a16:creationId xmlns:a16="http://schemas.microsoft.com/office/drawing/2014/main" id="{09810800-F833-424C-AEBB-325507C62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17" y="1499414"/>
            <a:ext cx="1613971" cy="8662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8EBA66-3E64-4797-BD83-32A1AE6E6CAB}"/>
              </a:ext>
            </a:extLst>
          </p:cNvPr>
          <p:cNvSpPr txBox="1"/>
          <p:nvPr/>
        </p:nvSpPr>
        <p:spPr>
          <a:xfrm>
            <a:off x="3255484" y="2686279"/>
            <a:ext cx="23576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OK click(POST request)</a:t>
            </a:r>
            <a:endParaRPr lang="en-US" dirty="0">
              <a:cs typeface="Calibri"/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6D627BE7-3341-4B1B-B61E-D05429061673}"/>
              </a:ext>
            </a:extLst>
          </p:cNvPr>
          <p:cNvSpPr/>
          <p:nvPr/>
        </p:nvSpPr>
        <p:spPr>
          <a:xfrm>
            <a:off x="4597361" y="1443782"/>
            <a:ext cx="339688" cy="2662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73F59-DD88-4D17-B8D0-AF349C94EEB7}"/>
              </a:ext>
            </a:extLst>
          </p:cNvPr>
          <p:cNvSpPr txBox="1"/>
          <p:nvPr/>
        </p:nvSpPr>
        <p:spPr>
          <a:xfrm>
            <a:off x="4183884" y="1080800"/>
            <a:ext cx="11273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Click "OK"</a:t>
            </a: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1DC94FEB-51F4-4979-BD43-2A1C83B31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882" y="3053605"/>
            <a:ext cx="2743200" cy="337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6A6B2D-A3FD-40E6-9215-57201A203EA8}"/>
              </a:ext>
            </a:extLst>
          </p:cNvPr>
          <p:cNvSpPr txBox="1"/>
          <p:nvPr/>
        </p:nvSpPr>
        <p:spPr>
          <a:xfrm>
            <a:off x="2924978" y="3429917"/>
            <a:ext cx="28350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host/project/introduce/add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C04A3B1A-3A63-44DF-8428-2966CAF08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002" y="269128"/>
            <a:ext cx="3486838" cy="84803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8638D2-5D1D-43B8-AA9B-5993D3CF9912}"/>
              </a:ext>
            </a:extLst>
          </p:cNvPr>
          <p:cNvCxnSpPr>
            <a:cxnSpLocks/>
          </p:cNvCxnSpPr>
          <p:nvPr/>
        </p:nvCxnSpPr>
        <p:spPr>
          <a:xfrm flipV="1">
            <a:off x="7035417" y="958695"/>
            <a:ext cx="914400" cy="113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1E346930-DE24-47EB-A3A9-6B335A69B283}"/>
              </a:ext>
            </a:extLst>
          </p:cNvPr>
          <p:cNvSpPr/>
          <p:nvPr/>
        </p:nvSpPr>
        <p:spPr>
          <a:xfrm>
            <a:off x="8315553" y="433902"/>
            <a:ext cx="1202675" cy="2937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B2809-7F74-47B3-B661-29E5B31204F4}"/>
              </a:ext>
            </a:extLst>
          </p:cNvPr>
          <p:cNvSpPr txBox="1"/>
          <p:nvPr/>
        </p:nvSpPr>
        <p:spPr>
          <a:xfrm>
            <a:off x="8424232" y="1125556"/>
            <a:ext cx="1228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Parsing </a:t>
            </a:r>
            <a:r>
              <a:rPr lang="en-US" dirty="0" err="1"/>
              <a:t>url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B18487D9-77ED-405E-8127-B6ED311D3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024161" y="1936209"/>
            <a:ext cx="3448050" cy="1028700"/>
          </a:xfr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6E0E2F-67CC-4007-92AB-CF3E43CB2033}"/>
              </a:ext>
            </a:extLst>
          </p:cNvPr>
          <p:cNvCxnSpPr>
            <a:cxnSpLocks/>
          </p:cNvCxnSpPr>
          <p:nvPr/>
        </p:nvCxnSpPr>
        <p:spPr>
          <a:xfrm flipH="1">
            <a:off x="9951214" y="1118441"/>
            <a:ext cx="12853" cy="77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8ED223-B8F9-4B29-A0D0-2E7DA08B45A7}"/>
              </a:ext>
            </a:extLst>
          </p:cNvPr>
          <p:cNvSpPr txBox="1"/>
          <p:nvPr/>
        </p:nvSpPr>
        <p:spPr>
          <a:xfrm>
            <a:off x="7956015" y="2961700"/>
            <a:ext cx="3808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Parsing </a:t>
            </a:r>
            <a:r>
              <a:rPr lang="en-US" dirty="0" err="1"/>
              <a:t>url</a:t>
            </a:r>
            <a:r>
              <a:rPr lang="en-US" dirty="0"/>
              <a:t> &amp; call add function in views</a:t>
            </a:r>
            <a:endParaRPr lang="en-US" dirty="0">
              <a:cs typeface="Calibri"/>
            </a:endParaRPr>
          </a:p>
        </p:txBody>
      </p:sp>
      <p:pic>
        <p:nvPicPr>
          <p:cNvPr id="39" name="Picture 15">
            <a:extLst>
              <a:ext uri="{FF2B5EF4-FFF2-40B4-BE49-F238E27FC236}">
                <a16:creationId xmlns:a16="http://schemas.microsoft.com/office/drawing/2014/main" id="{F6A1B69F-F1CA-41A4-8D45-C8F43E6B8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7003" y="3971299"/>
            <a:ext cx="3459296" cy="779087"/>
          </a:xfrm>
          <a:prstGeom prst="rect">
            <a:avLst/>
          </a:prstGeom>
        </p:spPr>
      </p:pic>
      <p:pic>
        <p:nvPicPr>
          <p:cNvPr id="41" name="Picture 41">
            <a:extLst>
              <a:ext uri="{FF2B5EF4-FFF2-40B4-BE49-F238E27FC236}">
                <a16:creationId xmlns:a16="http://schemas.microsoft.com/office/drawing/2014/main" id="{EBF7456D-610C-45D9-86CF-7243589AD8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3972" y="5741968"/>
            <a:ext cx="1171575" cy="104775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A63F49-9E04-44D9-A00B-847774A28179}"/>
              </a:ext>
            </a:extLst>
          </p:cNvPr>
          <p:cNvCxnSpPr>
            <a:cxnSpLocks/>
          </p:cNvCxnSpPr>
          <p:nvPr/>
        </p:nvCxnSpPr>
        <p:spPr>
          <a:xfrm>
            <a:off x="8844018" y="4735644"/>
            <a:ext cx="437003" cy="106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4DB1A2-5C09-4D11-80E9-92CF647A504F}"/>
              </a:ext>
            </a:extLst>
          </p:cNvPr>
          <p:cNvSpPr txBox="1"/>
          <p:nvPr/>
        </p:nvSpPr>
        <p:spPr>
          <a:xfrm>
            <a:off x="7386810" y="522015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Save input data</a:t>
            </a:r>
            <a:endParaRPr lang="en-US" dirty="0">
              <a:cs typeface="Calibri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C41AA7-6230-4402-9DCB-FCC409E8DF32}"/>
              </a:ext>
            </a:extLst>
          </p:cNvPr>
          <p:cNvCxnSpPr>
            <a:cxnSpLocks/>
          </p:cNvCxnSpPr>
          <p:nvPr/>
        </p:nvCxnSpPr>
        <p:spPr>
          <a:xfrm>
            <a:off x="9220427" y="3266728"/>
            <a:ext cx="14690" cy="65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AD7347-7108-4116-BD8E-F11FB2D0901A}"/>
              </a:ext>
            </a:extLst>
          </p:cNvPr>
          <p:cNvCxnSpPr>
            <a:cxnSpLocks/>
          </p:cNvCxnSpPr>
          <p:nvPr/>
        </p:nvCxnSpPr>
        <p:spPr>
          <a:xfrm flipV="1">
            <a:off x="10009968" y="4814598"/>
            <a:ext cx="198305" cy="9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FA0E9B-D8FD-4113-83FD-D63EC9805D78}"/>
              </a:ext>
            </a:extLst>
          </p:cNvPr>
          <p:cNvSpPr txBox="1"/>
          <p:nvPr/>
        </p:nvSpPr>
        <p:spPr>
          <a:xfrm>
            <a:off x="10104303" y="51834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Send data to html</a:t>
            </a:r>
            <a:endParaRPr lang="en-US" dirty="0">
              <a:cs typeface="Calibri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9C82D8-49EC-4D8C-8D4B-B1E8D2BF93E0}"/>
              </a:ext>
            </a:extLst>
          </p:cNvPr>
          <p:cNvCxnSpPr>
            <a:cxnSpLocks/>
          </p:cNvCxnSpPr>
          <p:nvPr/>
        </p:nvCxnSpPr>
        <p:spPr>
          <a:xfrm flipH="1" flipV="1">
            <a:off x="2175140" y="3336502"/>
            <a:ext cx="5640635" cy="141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0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8FB79-92A6-42C1-9A59-FE0DD3AA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11" y="662400"/>
            <a:ext cx="4822363" cy="678582"/>
          </a:xfrm>
        </p:spPr>
        <p:txBody>
          <a:bodyPr anchor="t">
            <a:normAutofit fontScale="90000"/>
          </a:bodyPr>
          <a:lstStyle/>
          <a:p>
            <a:r>
              <a:rPr lang="en-US">
                <a:cs typeface="Calibri Light"/>
              </a:rPr>
              <a:t>Aws</a:t>
            </a:r>
            <a:r>
              <a:rPr lang="ko-KR" altLang="en-US" err="1">
                <a:ea typeface="맑은 고딕"/>
                <a:cs typeface="Calibri Light"/>
              </a:rPr>
              <a:t>를</a:t>
            </a:r>
            <a:r>
              <a:rPr lang="en-US">
                <a:cs typeface="Calibri Light"/>
              </a:rPr>
              <a:t> </a:t>
            </a:r>
            <a:r>
              <a:rPr lang="ko-KR" altLang="en-US">
                <a:ea typeface="맑은 고딕"/>
                <a:cs typeface="Calibri Light"/>
              </a:rPr>
              <a:t>이용한 배포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FFFF3BF6-B18E-4462-A1B4-89EA904E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24" y="1378322"/>
            <a:ext cx="3568374" cy="19686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6880F7-6F16-4CCF-BABD-A9022941B3B8}"/>
              </a:ext>
            </a:extLst>
          </p:cNvPr>
          <p:cNvSpPr txBox="1"/>
          <p:nvPr/>
        </p:nvSpPr>
        <p:spPr>
          <a:xfrm>
            <a:off x="2107894" y="3429917"/>
            <a:ext cx="1200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Aws home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690B7D-C64B-48EB-9A0C-C740E331408F}"/>
              </a:ext>
            </a:extLst>
          </p:cNvPr>
          <p:cNvCxnSpPr/>
          <p:nvPr/>
        </p:nvCxnSpPr>
        <p:spPr>
          <a:xfrm flipV="1">
            <a:off x="4542278" y="2477531"/>
            <a:ext cx="1107194" cy="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>
            <a:extLst>
              <a:ext uri="{FF2B5EF4-FFF2-40B4-BE49-F238E27FC236}">
                <a16:creationId xmlns:a16="http://schemas.microsoft.com/office/drawing/2014/main" id="{6027A9A5-718F-4778-8C9E-B741E587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44" y="1681102"/>
            <a:ext cx="4074404" cy="1375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BFF301-78C7-4B85-A161-7D183EAC7DE2}"/>
              </a:ext>
            </a:extLst>
          </p:cNvPr>
          <p:cNvSpPr txBox="1"/>
          <p:nvPr/>
        </p:nvSpPr>
        <p:spPr>
          <a:xfrm>
            <a:off x="2678246" y="519376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인스턴스 시작 클릭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364E3-3182-4F3A-A358-45EBD625AF0A}"/>
              </a:ext>
            </a:extLst>
          </p:cNvPr>
          <p:cNvSpPr txBox="1"/>
          <p:nvPr/>
        </p:nvSpPr>
        <p:spPr>
          <a:xfrm>
            <a:off x="6965644" y="312810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인스턴스 클릭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76115-8CEF-4418-859E-0B966542E1B5}"/>
              </a:ext>
            </a:extLst>
          </p:cNvPr>
          <p:cNvSpPr txBox="1"/>
          <p:nvPr/>
        </p:nvSpPr>
        <p:spPr>
          <a:xfrm>
            <a:off x="1080800" y="3798295"/>
            <a:ext cx="3496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왼쪽 위 서비스 - 컴퓨팅 -EC2클릭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61B1A62D-52D0-41C2-B82D-C3EBFAFD5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7" y="4370857"/>
            <a:ext cx="6103344" cy="71443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7BA556-8E9B-4AF2-956B-FCF595B44EFD}"/>
              </a:ext>
            </a:extLst>
          </p:cNvPr>
          <p:cNvCxnSpPr/>
          <p:nvPr/>
        </p:nvCxnSpPr>
        <p:spPr>
          <a:xfrm flipV="1">
            <a:off x="6967135" y="4828943"/>
            <a:ext cx="941942" cy="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7">
            <a:extLst>
              <a:ext uri="{FF2B5EF4-FFF2-40B4-BE49-F238E27FC236}">
                <a16:creationId xmlns:a16="http://schemas.microsoft.com/office/drawing/2014/main" id="{F6D7B168-6001-4A26-92C2-4193FE317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376" y="4168521"/>
            <a:ext cx="4092766" cy="862041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7EF5E191-E0A4-48BC-8563-41C2E77C6A28}"/>
              </a:ext>
            </a:extLst>
          </p:cNvPr>
          <p:cNvSpPr/>
          <p:nvPr/>
        </p:nvSpPr>
        <p:spPr>
          <a:xfrm>
            <a:off x="8073987" y="4736792"/>
            <a:ext cx="4122144" cy="3488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7A86F-735B-4867-A6C4-3C99AF52A6FF}"/>
              </a:ext>
            </a:extLst>
          </p:cNvPr>
          <p:cNvSpPr txBox="1"/>
          <p:nvPr/>
        </p:nvSpPr>
        <p:spPr>
          <a:xfrm>
            <a:off x="9156968" y="519089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운영체제 선택</a:t>
            </a:r>
          </a:p>
          <a:p>
            <a:r>
              <a:rPr lang="ko-KR" altLang="en-US" err="1">
                <a:ea typeface="맑은 고딕"/>
                <a:cs typeface="Calibri"/>
              </a:rPr>
              <a:t>Ubuntu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server</a:t>
            </a:r>
            <a:r>
              <a:rPr lang="ko-KR" altLang="en-US">
                <a:ea typeface="맑은 고딕"/>
                <a:cs typeface="Calibri"/>
              </a:rPr>
              <a:t> 18.04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B8D26B9-CD23-4419-910C-3E4F3B7655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6" r="7380" b="-2"/>
          <a:stretch/>
        </p:blipFill>
        <p:spPr>
          <a:xfrm>
            <a:off x="10356450" y="5774684"/>
            <a:ext cx="1778521" cy="1081290"/>
          </a:xfrm>
          <a:custGeom>
            <a:avLst/>
            <a:gdLst/>
            <a:ahLst/>
            <a:cxnLst/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536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기말 과제</vt:lpstr>
      <vt:lpstr>-amazon에서 개발한 클라우드 컴퓨팅 플랫폼 - Amazone Web services는 아마존에서 제공하는 클라우드 서비스, 네트워킹을 기반으로 가상 컴퓨터와 스토리지, 네트워크 인프라 등 다양한 서비스를 제공하고 있음.</vt:lpstr>
      <vt:lpstr>PowerPoint Presentation</vt:lpstr>
      <vt:lpstr>Django web framework</vt:lpstr>
      <vt:lpstr>PowerPoint Presentation</vt:lpstr>
      <vt:lpstr>Usage model</vt:lpstr>
      <vt:lpstr>Usage model</vt:lpstr>
      <vt:lpstr>Summary </vt:lpstr>
      <vt:lpstr>Aws를 이용한 배포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359</cp:revision>
  <dcterms:created xsi:type="dcterms:W3CDTF">2021-06-10T13:28:18Z</dcterms:created>
  <dcterms:modified xsi:type="dcterms:W3CDTF">2021-06-10T16:48:32Z</dcterms:modified>
</cp:coreProperties>
</file>