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69" r:id="rId11"/>
    <p:sldId id="270"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91" d="100"/>
          <a:sy n="91" d="100"/>
        </p:scale>
        <p:origin x="52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EDD83-0F94-9DA2-E231-6A0104FD24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CDFBF5-9F45-0074-2EF0-6978879DD5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D09938-17FA-E802-DAAB-5E8B9A0189AF}"/>
              </a:ext>
            </a:extLst>
          </p:cNvPr>
          <p:cNvSpPr>
            <a:spLocks noGrp="1"/>
          </p:cNvSpPr>
          <p:nvPr>
            <p:ph type="dt" sz="half" idx="10"/>
          </p:nvPr>
        </p:nvSpPr>
        <p:spPr/>
        <p:txBody>
          <a:bodyPr/>
          <a:lstStyle/>
          <a:p>
            <a:fld id="{175E46F3-0CA6-4C52-BFF7-2BC1891F716B}" type="datetimeFigureOut">
              <a:rPr lang="en-IN" smtClean="0"/>
              <a:t>18-11-2022</a:t>
            </a:fld>
            <a:endParaRPr lang="en-IN" dirty="0"/>
          </a:p>
        </p:txBody>
      </p:sp>
      <p:sp>
        <p:nvSpPr>
          <p:cNvPr id="5" name="Footer Placeholder 4">
            <a:extLst>
              <a:ext uri="{FF2B5EF4-FFF2-40B4-BE49-F238E27FC236}">
                <a16:creationId xmlns:a16="http://schemas.microsoft.com/office/drawing/2014/main" id="{20A466EF-0963-E9C3-06DF-205D41F928C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412E41D-194F-CE21-D67A-605CD66ECD18}"/>
              </a:ext>
            </a:extLst>
          </p:cNvPr>
          <p:cNvSpPr>
            <a:spLocks noGrp="1"/>
          </p:cNvSpPr>
          <p:nvPr>
            <p:ph type="sldNum" sz="quarter" idx="12"/>
          </p:nvPr>
        </p:nvSpPr>
        <p:spPr/>
        <p:txBody>
          <a:bodyPr/>
          <a:lstStyle/>
          <a:p>
            <a:fld id="{5D39ABF8-1018-4E94-B470-55B98686FE90}" type="slidenum">
              <a:rPr lang="en-IN" smtClean="0"/>
              <a:t>‹#›</a:t>
            </a:fld>
            <a:endParaRPr lang="en-IN" dirty="0"/>
          </a:p>
        </p:txBody>
      </p:sp>
    </p:spTree>
    <p:extLst>
      <p:ext uri="{BB962C8B-B14F-4D97-AF65-F5344CB8AC3E}">
        <p14:creationId xmlns:p14="http://schemas.microsoft.com/office/powerpoint/2010/main" val="1040766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A8CC-EC7E-8A7D-A767-262F0DF768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D21099-7971-7364-CDE2-A3B9244602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64FD06-8010-DD9B-5B42-81F5C0213CBE}"/>
              </a:ext>
            </a:extLst>
          </p:cNvPr>
          <p:cNvSpPr>
            <a:spLocks noGrp="1"/>
          </p:cNvSpPr>
          <p:nvPr>
            <p:ph type="dt" sz="half" idx="10"/>
          </p:nvPr>
        </p:nvSpPr>
        <p:spPr/>
        <p:txBody>
          <a:bodyPr/>
          <a:lstStyle/>
          <a:p>
            <a:fld id="{175E46F3-0CA6-4C52-BFF7-2BC1891F716B}" type="datetimeFigureOut">
              <a:rPr lang="en-IN" smtClean="0"/>
              <a:t>18-11-2022</a:t>
            </a:fld>
            <a:endParaRPr lang="en-IN" dirty="0"/>
          </a:p>
        </p:txBody>
      </p:sp>
      <p:sp>
        <p:nvSpPr>
          <p:cNvPr id="5" name="Footer Placeholder 4">
            <a:extLst>
              <a:ext uri="{FF2B5EF4-FFF2-40B4-BE49-F238E27FC236}">
                <a16:creationId xmlns:a16="http://schemas.microsoft.com/office/drawing/2014/main" id="{274EC823-AA02-4FAC-66F8-24C431A8588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DBEF1D1-0670-3A4F-A56B-D72E628A6D6E}"/>
              </a:ext>
            </a:extLst>
          </p:cNvPr>
          <p:cNvSpPr>
            <a:spLocks noGrp="1"/>
          </p:cNvSpPr>
          <p:nvPr>
            <p:ph type="sldNum" sz="quarter" idx="12"/>
          </p:nvPr>
        </p:nvSpPr>
        <p:spPr/>
        <p:txBody>
          <a:bodyPr/>
          <a:lstStyle/>
          <a:p>
            <a:fld id="{5D39ABF8-1018-4E94-B470-55B98686FE90}" type="slidenum">
              <a:rPr lang="en-IN" smtClean="0"/>
              <a:t>‹#›</a:t>
            </a:fld>
            <a:endParaRPr lang="en-IN" dirty="0"/>
          </a:p>
        </p:txBody>
      </p:sp>
    </p:spTree>
    <p:extLst>
      <p:ext uri="{BB962C8B-B14F-4D97-AF65-F5344CB8AC3E}">
        <p14:creationId xmlns:p14="http://schemas.microsoft.com/office/powerpoint/2010/main" val="183648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4EDF18-CE15-5D9F-1039-C7EA063C9A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FAF7FA-36E2-53D3-4EFA-9532B885AE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61C9BA-B404-4BBC-DF91-9EE7743035F0}"/>
              </a:ext>
            </a:extLst>
          </p:cNvPr>
          <p:cNvSpPr>
            <a:spLocks noGrp="1"/>
          </p:cNvSpPr>
          <p:nvPr>
            <p:ph type="dt" sz="half" idx="10"/>
          </p:nvPr>
        </p:nvSpPr>
        <p:spPr/>
        <p:txBody>
          <a:bodyPr/>
          <a:lstStyle/>
          <a:p>
            <a:fld id="{175E46F3-0CA6-4C52-BFF7-2BC1891F716B}" type="datetimeFigureOut">
              <a:rPr lang="en-IN" smtClean="0"/>
              <a:t>18-11-2022</a:t>
            </a:fld>
            <a:endParaRPr lang="en-IN" dirty="0"/>
          </a:p>
        </p:txBody>
      </p:sp>
      <p:sp>
        <p:nvSpPr>
          <p:cNvPr id="5" name="Footer Placeholder 4">
            <a:extLst>
              <a:ext uri="{FF2B5EF4-FFF2-40B4-BE49-F238E27FC236}">
                <a16:creationId xmlns:a16="http://schemas.microsoft.com/office/drawing/2014/main" id="{DD50AD81-9D96-3179-6091-1B93C4088CE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0A6C9BC-38E3-1962-A8C5-953FF5C2F035}"/>
              </a:ext>
            </a:extLst>
          </p:cNvPr>
          <p:cNvSpPr>
            <a:spLocks noGrp="1"/>
          </p:cNvSpPr>
          <p:nvPr>
            <p:ph type="sldNum" sz="quarter" idx="12"/>
          </p:nvPr>
        </p:nvSpPr>
        <p:spPr/>
        <p:txBody>
          <a:bodyPr/>
          <a:lstStyle/>
          <a:p>
            <a:fld id="{5D39ABF8-1018-4E94-B470-55B98686FE90}" type="slidenum">
              <a:rPr lang="en-IN" smtClean="0"/>
              <a:t>‹#›</a:t>
            </a:fld>
            <a:endParaRPr lang="en-IN" dirty="0"/>
          </a:p>
        </p:txBody>
      </p:sp>
    </p:spTree>
    <p:extLst>
      <p:ext uri="{BB962C8B-B14F-4D97-AF65-F5344CB8AC3E}">
        <p14:creationId xmlns:p14="http://schemas.microsoft.com/office/powerpoint/2010/main" val="863941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8639-FF84-C599-47F9-E59A21B737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3BDF49-8A4F-9A03-4A8A-2B95297FBC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39D49B-939E-1B09-E8DC-9EB20692EA5A}"/>
              </a:ext>
            </a:extLst>
          </p:cNvPr>
          <p:cNvSpPr>
            <a:spLocks noGrp="1"/>
          </p:cNvSpPr>
          <p:nvPr>
            <p:ph type="dt" sz="half" idx="10"/>
          </p:nvPr>
        </p:nvSpPr>
        <p:spPr/>
        <p:txBody>
          <a:bodyPr/>
          <a:lstStyle/>
          <a:p>
            <a:fld id="{175E46F3-0CA6-4C52-BFF7-2BC1891F716B}" type="datetimeFigureOut">
              <a:rPr lang="en-IN" smtClean="0"/>
              <a:t>18-11-2022</a:t>
            </a:fld>
            <a:endParaRPr lang="en-IN" dirty="0"/>
          </a:p>
        </p:txBody>
      </p:sp>
      <p:sp>
        <p:nvSpPr>
          <p:cNvPr id="5" name="Footer Placeholder 4">
            <a:extLst>
              <a:ext uri="{FF2B5EF4-FFF2-40B4-BE49-F238E27FC236}">
                <a16:creationId xmlns:a16="http://schemas.microsoft.com/office/drawing/2014/main" id="{077EFC6A-6981-E1B3-D87D-0067419D104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488A035-3181-D049-0043-08B0048EECEC}"/>
              </a:ext>
            </a:extLst>
          </p:cNvPr>
          <p:cNvSpPr>
            <a:spLocks noGrp="1"/>
          </p:cNvSpPr>
          <p:nvPr>
            <p:ph type="sldNum" sz="quarter" idx="12"/>
          </p:nvPr>
        </p:nvSpPr>
        <p:spPr/>
        <p:txBody>
          <a:bodyPr/>
          <a:lstStyle/>
          <a:p>
            <a:fld id="{5D39ABF8-1018-4E94-B470-55B98686FE90}" type="slidenum">
              <a:rPr lang="en-IN" smtClean="0"/>
              <a:t>‹#›</a:t>
            </a:fld>
            <a:endParaRPr lang="en-IN" dirty="0"/>
          </a:p>
        </p:txBody>
      </p:sp>
    </p:spTree>
    <p:extLst>
      <p:ext uri="{BB962C8B-B14F-4D97-AF65-F5344CB8AC3E}">
        <p14:creationId xmlns:p14="http://schemas.microsoft.com/office/powerpoint/2010/main" val="899426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DF38-0959-5B1E-D699-23845A15E3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98D011-6330-061E-C97D-18A1FFAD71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B25EB4-2DA1-C805-C6EB-EA5EC2E1AA51}"/>
              </a:ext>
            </a:extLst>
          </p:cNvPr>
          <p:cNvSpPr>
            <a:spLocks noGrp="1"/>
          </p:cNvSpPr>
          <p:nvPr>
            <p:ph type="dt" sz="half" idx="10"/>
          </p:nvPr>
        </p:nvSpPr>
        <p:spPr/>
        <p:txBody>
          <a:bodyPr/>
          <a:lstStyle/>
          <a:p>
            <a:fld id="{175E46F3-0CA6-4C52-BFF7-2BC1891F716B}" type="datetimeFigureOut">
              <a:rPr lang="en-IN" smtClean="0"/>
              <a:t>18-11-2022</a:t>
            </a:fld>
            <a:endParaRPr lang="en-IN" dirty="0"/>
          </a:p>
        </p:txBody>
      </p:sp>
      <p:sp>
        <p:nvSpPr>
          <p:cNvPr id="5" name="Footer Placeholder 4">
            <a:extLst>
              <a:ext uri="{FF2B5EF4-FFF2-40B4-BE49-F238E27FC236}">
                <a16:creationId xmlns:a16="http://schemas.microsoft.com/office/drawing/2014/main" id="{B0F3C850-7122-9265-5646-23AFBCC269A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FE09807-431F-64E8-3C1C-12A0E23B50D2}"/>
              </a:ext>
            </a:extLst>
          </p:cNvPr>
          <p:cNvSpPr>
            <a:spLocks noGrp="1"/>
          </p:cNvSpPr>
          <p:nvPr>
            <p:ph type="sldNum" sz="quarter" idx="12"/>
          </p:nvPr>
        </p:nvSpPr>
        <p:spPr/>
        <p:txBody>
          <a:bodyPr/>
          <a:lstStyle/>
          <a:p>
            <a:fld id="{5D39ABF8-1018-4E94-B470-55B98686FE90}" type="slidenum">
              <a:rPr lang="en-IN" smtClean="0"/>
              <a:t>‹#›</a:t>
            </a:fld>
            <a:endParaRPr lang="en-IN" dirty="0"/>
          </a:p>
        </p:txBody>
      </p:sp>
    </p:spTree>
    <p:extLst>
      <p:ext uri="{BB962C8B-B14F-4D97-AF65-F5344CB8AC3E}">
        <p14:creationId xmlns:p14="http://schemas.microsoft.com/office/powerpoint/2010/main" val="279344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85D9-C38B-7436-409F-10E0CFFE40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0DD7DF-AF19-5DDA-5D98-A52729EDFA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DD9AA0-AE54-9B39-02DE-B0819D5B26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32429D-4A9A-BE1D-6BCB-5D7299808755}"/>
              </a:ext>
            </a:extLst>
          </p:cNvPr>
          <p:cNvSpPr>
            <a:spLocks noGrp="1"/>
          </p:cNvSpPr>
          <p:nvPr>
            <p:ph type="dt" sz="half" idx="10"/>
          </p:nvPr>
        </p:nvSpPr>
        <p:spPr/>
        <p:txBody>
          <a:bodyPr/>
          <a:lstStyle/>
          <a:p>
            <a:fld id="{175E46F3-0CA6-4C52-BFF7-2BC1891F716B}" type="datetimeFigureOut">
              <a:rPr lang="en-IN" smtClean="0"/>
              <a:t>18-11-2022</a:t>
            </a:fld>
            <a:endParaRPr lang="en-IN" dirty="0"/>
          </a:p>
        </p:txBody>
      </p:sp>
      <p:sp>
        <p:nvSpPr>
          <p:cNvPr id="6" name="Footer Placeholder 5">
            <a:extLst>
              <a:ext uri="{FF2B5EF4-FFF2-40B4-BE49-F238E27FC236}">
                <a16:creationId xmlns:a16="http://schemas.microsoft.com/office/drawing/2014/main" id="{0D67AA0C-C6D0-A6AA-891E-B4155EB35A5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078D229-5C02-7B9B-6DF4-1399C5614631}"/>
              </a:ext>
            </a:extLst>
          </p:cNvPr>
          <p:cNvSpPr>
            <a:spLocks noGrp="1"/>
          </p:cNvSpPr>
          <p:nvPr>
            <p:ph type="sldNum" sz="quarter" idx="12"/>
          </p:nvPr>
        </p:nvSpPr>
        <p:spPr/>
        <p:txBody>
          <a:bodyPr/>
          <a:lstStyle/>
          <a:p>
            <a:fld id="{5D39ABF8-1018-4E94-B470-55B98686FE90}" type="slidenum">
              <a:rPr lang="en-IN" smtClean="0"/>
              <a:t>‹#›</a:t>
            </a:fld>
            <a:endParaRPr lang="en-IN" dirty="0"/>
          </a:p>
        </p:txBody>
      </p:sp>
    </p:spTree>
    <p:extLst>
      <p:ext uri="{BB962C8B-B14F-4D97-AF65-F5344CB8AC3E}">
        <p14:creationId xmlns:p14="http://schemas.microsoft.com/office/powerpoint/2010/main" val="242458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C64A-8201-D001-356C-4D213177C7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4662B3-C14D-1422-95F1-0D3730F32C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47991A-702C-0BB8-688A-9343547233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F57988-E056-BC92-616C-7D57320C0C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D1E491-5AA8-BE88-B6B4-A005FC0263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06D714-9B6B-D5A9-573C-F5BE70258193}"/>
              </a:ext>
            </a:extLst>
          </p:cNvPr>
          <p:cNvSpPr>
            <a:spLocks noGrp="1"/>
          </p:cNvSpPr>
          <p:nvPr>
            <p:ph type="dt" sz="half" idx="10"/>
          </p:nvPr>
        </p:nvSpPr>
        <p:spPr/>
        <p:txBody>
          <a:bodyPr/>
          <a:lstStyle/>
          <a:p>
            <a:fld id="{175E46F3-0CA6-4C52-BFF7-2BC1891F716B}" type="datetimeFigureOut">
              <a:rPr lang="en-IN" smtClean="0"/>
              <a:t>18-11-2022</a:t>
            </a:fld>
            <a:endParaRPr lang="en-IN" dirty="0"/>
          </a:p>
        </p:txBody>
      </p:sp>
      <p:sp>
        <p:nvSpPr>
          <p:cNvPr id="8" name="Footer Placeholder 7">
            <a:extLst>
              <a:ext uri="{FF2B5EF4-FFF2-40B4-BE49-F238E27FC236}">
                <a16:creationId xmlns:a16="http://schemas.microsoft.com/office/drawing/2014/main" id="{45FECBBD-70E7-F129-4C01-D12BA1295205}"/>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CA490FC9-216F-2C2D-37F8-08BC4E69E7FD}"/>
              </a:ext>
            </a:extLst>
          </p:cNvPr>
          <p:cNvSpPr>
            <a:spLocks noGrp="1"/>
          </p:cNvSpPr>
          <p:nvPr>
            <p:ph type="sldNum" sz="quarter" idx="12"/>
          </p:nvPr>
        </p:nvSpPr>
        <p:spPr/>
        <p:txBody>
          <a:bodyPr/>
          <a:lstStyle/>
          <a:p>
            <a:fld id="{5D39ABF8-1018-4E94-B470-55B98686FE90}" type="slidenum">
              <a:rPr lang="en-IN" smtClean="0"/>
              <a:t>‹#›</a:t>
            </a:fld>
            <a:endParaRPr lang="en-IN" dirty="0"/>
          </a:p>
        </p:txBody>
      </p:sp>
    </p:spTree>
    <p:extLst>
      <p:ext uri="{BB962C8B-B14F-4D97-AF65-F5344CB8AC3E}">
        <p14:creationId xmlns:p14="http://schemas.microsoft.com/office/powerpoint/2010/main" val="52263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6345-6A6D-29D8-2A24-C7E703713B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C01AB2-929E-F8B5-156C-43DB0795C3D1}"/>
              </a:ext>
            </a:extLst>
          </p:cNvPr>
          <p:cNvSpPr>
            <a:spLocks noGrp="1"/>
          </p:cNvSpPr>
          <p:nvPr>
            <p:ph type="dt" sz="half" idx="10"/>
          </p:nvPr>
        </p:nvSpPr>
        <p:spPr/>
        <p:txBody>
          <a:bodyPr/>
          <a:lstStyle/>
          <a:p>
            <a:fld id="{175E46F3-0CA6-4C52-BFF7-2BC1891F716B}" type="datetimeFigureOut">
              <a:rPr lang="en-IN" smtClean="0"/>
              <a:t>18-11-2022</a:t>
            </a:fld>
            <a:endParaRPr lang="en-IN" dirty="0"/>
          </a:p>
        </p:txBody>
      </p:sp>
      <p:sp>
        <p:nvSpPr>
          <p:cNvPr id="4" name="Footer Placeholder 3">
            <a:extLst>
              <a:ext uri="{FF2B5EF4-FFF2-40B4-BE49-F238E27FC236}">
                <a16:creationId xmlns:a16="http://schemas.microsoft.com/office/drawing/2014/main" id="{CEC3A96A-31B7-4385-A732-0CE3E08C647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34EEBC8-178C-53DD-1E46-C40544F98056}"/>
              </a:ext>
            </a:extLst>
          </p:cNvPr>
          <p:cNvSpPr>
            <a:spLocks noGrp="1"/>
          </p:cNvSpPr>
          <p:nvPr>
            <p:ph type="sldNum" sz="quarter" idx="12"/>
          </p:nvPr>
        </p:nvSpPr>
        <p:spPr/>
        <p:txBody>
          <a:bodyPr/>
          <a:lstStyle/>
          <a:p>
            <a:fld id="{5D39ABF8-1018-4E94-B470-55B98686FE90}" type="slidenum">
              <a:rPr lang="en-IN" smtClean="0"/>
              <a:t>‹#›</a:t>
            </a:fld>
            <a:endParaRPr lang="en-IN" dirty="0"/>
          </a:p>
        </p:txBody>
      </p:sp>
    </p:spTree>
    <p:extLst>
      <p:ext uri="{BB962C8B-B14F-4D97-AF65-F5344CB8AC3E}">
        <p14:creationId xmlns:p14="http://schemas.microsoft.com/office/powerpoint/2010/main" val="3492452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11BF3-3504-4CA4-89F2-2B679BEA30B9}"/>
              </a:ext>
            </a:extLst>
          </p:cNvPr>
          <p:cNvSpPr>
            <a:spLocks noGrp="1"/>
          </p:cNvSpPr>
          <p:nvPr>
            <p:ph type="dt" sz="half" idx="10"/>
          </p:nvPr>
        </p:nvSpPr>
        <p:spPr/>
        <p:txBody>
          <a:bodyPr/>
          <a:lstStyle/>
          <a:p>
            <a:fld id="{175E46F3-0CA6-4C52-BFF7-2BC1891F716B}" type="datetimeFigureOut">
              <a:rPr lang="en-IN" smtClean="0"/>
              <a:t>18-11-2022</a:t>
            </a:fld>
            <a:endParaRPr lang="en-IN" dirty="0"/>
          </a:p>
        </p:txBody>
      </p:sp>
      <p:sp>
        <p:nvSpPr>
          <p:cNvPr id="3" name="Footer Placeholder 2">
            <a:extLst>
              <a:ext uri="{FF2B5EF4-FFF2-40B4-BE49-F238E27FC236}">
                <a16:creationId xmlns:a16="http://schemas.microsoft.com/office/drawing/2014/main" id="{CFB4187D-2B7F-CD1B-229C-E78ABF29395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0D597473-A3C8-69AD-7107-54B0EC3FF571}"/>
              </a:ext>
            </a:extLst>
          </p:cNvPr>
          <p:cNvSpPr>
            <a:spLocks noGrp="1"/>
          </p:cNvSpPr>
          <p:nvPr>
            <p:ph type="sldNum" sz="quarter" idx="12"/>
          </p:nvPr>
        </p:nvSpPr>
        <p:spPr/>
        <p:txBody>
          <a:bodyPr/>
          <a:lstStyle/>
          <a:p>
            <a:fld id="{5D39ABF8-1018-4E94-B470-55B98686FE90}" type="slidenum">
              <a:rPr lang="en-IN" smtClean="0"/>
              <a:t>‹#›</a:t>
            </a:fld>
            <a:endParaRPr lang="en-IN" dirty="0"/>
          </a:p>
        </p:txBody>
      </p:sp>
    </p:spTree>
    <p:extLst>
      <p:ext uri="{BB962C8B-B14F-4D97-AF65-F5344CB8AC3E}">
        <p14:creationId xmlns:p14="http://schemas.microsoft.com/office/powerpoint/2010/main" val="339214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21B1-485C-A76F-3A01-3CF764C8EE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FA1EC5-E840-4A0D-8F2D-821F02D41C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0AF110-7DDC-3418-56CD-8E55CADC6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8C8FEA-F524-09B1-496B-AB7A36072DCB}"/>
              </a:ext>
            </a:extLst>
          </p:cNvPr>
          <p:cNvSpPr>
            <a:spLocks noGrp="1"/>
          </p:cNvSpPr>
          <p:nvPr>
            <p:ph type="dt" sz="half" idx="10"/>
          </p:nvPr>
        </p:nvSpPr>
        <p:spPr/>
        <p:txBody>
          <a:bodyPr/>
          <a:lstStyle/>
          <a:p>
            <a:fld id="{175E46F3-0CA6-4C52-BFF7-2BC1891F716B}" type="datetimeFigureOut">
              <a:rPr lang="en-IN" smtClean="0"/>
              <a:t>18-11-2022</a:t>
            </a:fld>
            <a:endParaRPr lang="en-IN" dirty="0"/>
          </a:p>
        </p:txBody>
      </p:sp>
      <p:sp>
        <p:nvSpPr>
          <p:cNvPr id="6" name="Footer Placeholder 5">
            <a:extLst>
              <a:ext uri="{FF2B5EF4-FFF2-40B4-BE49-F238E27FC236}">
                <a16:creationId xmlns:a16="http://schemas.microsoft.com/office/drawing/2014/main" id="{BBBA8F2D-79B1-1F32-7B64-138E49BCA56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F5AD9CF-79DC-BCA4-B42A-DF79F0E57BFA}"/>
              </a:ext>
            </a:extLst>
          </p:cNvPr>
          <p:cNvSpPr>
            <a:spLocks noGrp="1"/>
          </p:cNvSpPr>
          <p:nvPr>
            <p:ph type="sldNum" sz="quarter" idx="12"/>
          </p:nvPr>
        </p:nvSpPr>
        <p:spPr/>
        <p:txBody>
          <a:bodyPr/>
          <a:lstStyle/>
          <a:p>
            <a:fld id="{5D39ABF8-1018-4E94-B470-55B98686FE90}" type="slidenum">
              <a:rPr lang="en-IN" smtClean="0"/>
              <a:t>‹#›</a:t>
            </a:fld>
            <a:endParaRPr lang="en-IN" dirty="0"/>
          </a:p>
        </p:txBody>
      </p:sp>
    </p:spTree>
    <p:extLst>
      <p:ext uri="{BB962C8B-B14F-4D97-AF65-F5344CB8AC3E}">
        <p14:creationId xmlns:p14="http://schemas.microsoft.com/office/powerpoint/2010/main" val="2406244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BD8E-4C94-AAF0-262E-A9FDD2A88A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3CE297-637D-90B6-6BD8-10CCC2CFF1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AB5B65B0-9908-A2AF-E08A-BFB8D45FD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466D7C-566A-EAA5-A89B-46E53FC3FFB5}"/>
              </a:ext>
            </a:extLst>
          </p:cNvPr>
          <p:cNvSpPr>
            <a:spLocks noGrp="1"/>
          </p:cNvSpPr>
          <p:nvPr>
            <p:ph type="dt" sz="half" idx="10"/>
          </p:nvPr>
        </p:nvSpPr>
        <p:spPr/>
        <p:txBody>
          <a:bodyPr/>
          <a:lstStyle/>
          <a:p>
            <a:fld id="{175E46F3-0CA6-4C52-BFF7-2BC1891F716B}" type="datetimeFigureOut">
              <a:rPr lang="en-IN" smtClean="0"/>
              <a:t>18-11-2022</a:t>
            </a:fld>
            <a:endParaRPr lang="en-IN" dirty="0"/>
          </a:p>
        </p:txBody>
      </p:sp>
      <p:sp>
        <p:nvSpPr>
          <p:cNvPr id="6" name="Footer Placeholder 5">
            <a:extLst>
              <a:ext uri="{FF2B5EF4-FFF2-40B4-BE49-F238E27FC236}">
                <a16:creationId xmlns:a16="http://schemas.microsoft.com/office/drawing/2014/main" id="{71CC3164-C892-A3ED-D7DB-DC6BCEE04C0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5920383-2E11-51AC-90AC-F81082C233BF}"/>
              </a:ext>
            </a:extLst>
          </p:cNvPr>
          <p:cNvSpPr>
            <a:spLocks noGrp="1"/>
          </p:cNvSpPr>
          <p:nvPr>
            <p:ph type="sldNum" sz="quarter" idx="12"/>
          </p:nvPr>
        </p:nvSpPr>
        <p:spPr/>
        <p:txBody>
          <a:bodyPr/>
          <a:lstStyle/>
          <a:p>
            <a:fld id="{5D39ABF8-1018-4E94-B470-55B98686FE90}" type="slidenum">
              <a:rPr lang="en-IN" smtClean="0"/>
              <a:t>‹#›</a:t>
            </a:fld>
            <a:endParaRPr lang="en-IN" dirty="0"/>
          </a:p>
        </p:txBody>
      </p:sp>
    </p:spTree>
    <p:extLst>
      <p:ext uri="{BB962C8B-B14F-4D97-AF65-F5344CB8AC3E}">
        <p14:creationId xmlns:p14="http://schemas.microsoft.com/office/powerpoint/2010/main" val="2468320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901D2F-1483-543A-CF55-2C93FA90D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A828A2-FE0B-A303-5410-259F30EB28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C2DA5D-7AF4-6D39-97F1-9C8D6F1B09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5E46F3-0CA6-4C52-BFF7-2BC1891F716B}" type="datetimeFigureOut">
              <a:rPr lang="en-IN" smtClean="0"/>
              <a:t>18-11-2022</a:t>
            </a:fld>
            <a:endParaRPr lang="en-IN" dirty="0"/>
          </a:p>
        </p:txBody>
      </p:sp>
      <p:sp>
        <p:nvSpPr>
          <p:cNvPr id="5" name="Footer Placeholder 4">
            <a:extLst>
              <a:ext uri="{FF2B5EF4-FFF2-40B4-BE49-F238E27FC236}">
                <a16:creationId xmlns:a16="http://schemas.microsoft.com/office/drawing/2014/main" id="{B2727AF4-D614-9F72-B3F5-6D6D26C45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6861C4BC-E370-84E1-8B8D-4ECC245E37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9ABF8-1018-4E94-B470-55B98686FE90}" type="slidenum">
              <a:rPr lang="en-IN" smtClean="0"/>
              <a:t>‹#›</a:t>
            </a:fld>
            <a:endParaRPr lang="en-IN" dirty="0"/>
          </a:p>
        </p:txBody>
      </p:sp>
    </p:spTree>
    <p:extLst>
      <p:ext uri="{BB962C8B-B14F-4D97-AF65-F5344CB8AC3E}">
        <p14:creationId xmlns:p14="http://schemas.microsoft.com/office/powerpoint/2010/main" val="1245417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youtu.be/_WqfNyE_pt8" TargetMode="External"/><Relationship Id="rId2" Type="http://schemas.openxmlformats.org/officeDocument/2006/relationships/hyperlink" Target="https://youtu.be/bN3JPxvIMsk" TargetMode="External"/><Relationship Id="rId1" Type="http://schemas.openxmlformats.org/officeDocument/2006/relationships/slideLayout" Target="../slideLayouts/slideLayout2.xml"/><Relationship Id="rId6" Type="http://schemas.openxmlformats.org/officeDocument/2006/relationships/hyperlink" Target="https://youtu.be/cgFVEk7z46U" TargetMode="External"/><Relationship Id="rId5" Type="http://schemas.openxmlformats.org/officeDocument/2006/relationships/hyperlink" Target="https://youtu.be/Kn8_JAvAJsY" TargetMode="External"/><Relationship Id="rId4" Type="http://schemas.openxmlformats.org/officeDocument/2006/relationships/hyperlink" Target="https://youtu.be/6bvkTyNRSj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6538-7F28-523A-0B80-E07B065D4323}"/>
              </a:ext>
            </a:extLst>
          </p:cNvPr>
          <p:cNvSpPr>
            <a:spLocks noGrp="1"/>
          </p:cNvSpPr>
          <p:nvPr>
            <p:ph type="ctrTitle"/>
          </p:nvPr>
        </p:nvSpPr>
        <p:spPr>
          <a:xfrm>
            <a:off x="1524000" y="304801"/>
            <a:ext cx="9144000" cy="690282"/>
          </a:xfrm>
        </p:spPr>
        <p:txBody>
          <a:bodyPr>
            <a:normAutofit fontScale="90000"/>
          </a:bodyPr>
          <a:lstStyle/>
          <a:p>
            <a:r>
              <a:rPr lang="en-US" sz="3600" b="1" dirty="0">
                <a:latin typeface="Times New Roman" panose="02020603050405020304" pitchFamily="18" charset="0"/>
                <a:cs typeface="Times New Roman" panose="02020603050405020304" pitchFamily="18" charset="0"/>
              </a:rPr>
              <a:t>MEASURING DIMESIONS OF A ROOM USING ESP32</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6720957-1E85-FC43-8C8B-67A8EB651AB4}"/>
              </a:ext>
            </a:extLst>
          </p:cNvPr>
          <p:cNvSpPr>
            <a:spLocks noGrp="1"/>
          </p:cNvSpPr>
          <p:nvPr>
            <p:ph type="subTitle" idx="1"/>
          </p:nvPr>
        </p:nvSpPr>
        <p:spPr>
          <a:xfrm>
            <a:off x="1165412" y="1021977"/>
            <a:ext cx="10390094" cy="5719482"/>
          </a:xfrm>
        </p:spPr>
        <p:txBody>
          <a:bodyPr>
            <a:normAutofit/>
          </a:bodyPr>
          <a:lstStyle/>
          <a:p>
            <a:pPr algn="just"/>
            <a:r>
              <a:rPr lang="en-US" dirty="0">
                <a:solidFill>
                  <a:srgbClr val="00B0F0"/>
                </a:solidFill>
                <a:latin typeface="Times New Roman" panose="02020603050405020304" pitchFamily="18" charset="0"/>
                <a:cs typeface="Times New Roman" panose="02020603050405020304" pitchFamily="18" charset="0"/>
              </a:rPr>
              <a:t>       Course project submitted on a partial fulfillment of Internet of Things</a:t>
            </a:r>
          </a:p>
          <a:p>
            <a:pPr algn="just"/>
            <a:r>
              <a:rPr lang="en-US" dirty="0">
                <a:latin typeface="Times New Roman" panose="02020603050405020304" pitchFamily="18" charset="0"/>
                <a:cs typeface="Times New Roman" panose="02020603050405020304" pitchFamily="18" charset="0"/>
              </a:rPr>
              <a:t>                                               BATCH NO : 03</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S. Gopi Krishna                           2003A52015</a:t>
            </a:r>
          </a:p>
          <a:p>
            <a:pPr algn="just"/>
            <a:r>
              <a:rPr lang="en-US" dirty="0">
                <a:latin typeface="Times New Roman" panose="02020603050405020304" pitchFamily="18" charset="0"/>
                <a:cs typeface="Times New Roman" panose="02020603050405020304" pitchFamily="18" charset="0"/>
              </a:rPr>
              <a:t>                S. Siddhartha                               2003A52016</a:t>
            </a:r>
          </a:p>
          <a:p>
            <a:pPr algn="just"/>
            <a:r>
              <a:rPr lang="en-US" dirty="0">
                <a:latin typeface="Times New Roman" panose="02020603050405020304" pitchFamily="18" charset="0"/>
                <a:cs typeface="Times New Roman" panose="02020603050405020304" pitchFamily="18" charset="0"/>
              </a:rPr>
              <a:t>                V. Sairam                                     2003A52020</a:t>
            </a:r>
          </a:p>
          <a:p>
            <a:pPr algn="just"/>
            <a:r>
              <a:rPr lang="en-US" dirty="0">
                <a:latin typeface="Times New Roman" panose="02020603050405020304" pitchFamily="18" charset="0"/>
                <a:cs typeface="Times New Roman" panose="02020603050405020304" pitchFamily="18" charset="0"/>
              </a:rPr>
              <a:t>                 S.Vivek                                       2003A52076</a:t>
            </a:r>
          </a:p>
          <a:p>
            <a:pPr algn="just"/>
            <a:r>
              <a:rPr lang="en-US" dirty="0">
                <a:solidFill>
                  <a:srgbClr val="FFC000"/>
                </a:solidFill>
                <a:latin typeface="Times New Roman" panose="02020603050405020304" pitchFamily="18" charset="0"/>
                <a:cs typeface="Times New Roman" panose="02020603050405020304" pitchFamily="18" charset="0"/>
              </a:rPr>
              <a:t>                                 Under the supervision of </a:t>
            </a:r>
            <a:r>
              <a:rPr lang="en-IN" dirty="0">
                <a:solidFill>
                  <a:srgbClr val="FFC000"/>
                </a:solidFill>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                               Mr. Rajeshwar rao Arabelli</a:t>
            </a:r>
          </a:p>
          <a:p>
            <a:pPr algn="just"/>
            <a:r>
              <a:rPr lang="en-IN" sz="1600" dirty="0">
                <a:latin typeface="Times New Roman" panose="02020603050405020304" pitchFamily="18" charset="0"/>
                <a:cs typeface="Times New Roman" panose="02020603050405020304" pitchFamily="18" charset="0"/>
              </a:rPr>
              <a:t>                                Asst prof. &amp; Director, Centre for Embedded Systems and IOT </a:t>
            </a:r>
          </a:p>
          <a:p>
            <a:pPr algn="just"/>
            <a:r>
              <a:rPr lang="en-IN" dirty="0">
                <a:solidFill>
                  <a:srgbClr val="FFC000"/>
                </a:solidFill>
                <a:latin typeface="Times New Roman" panose="02020603050405020304" pitchFamily="18" charset="0"/>
                <a:cs typeface="Times New Roman" panose="02020603050405020304" pitchFamily="18" charset="0"/>
              </a:rPr>
              <a:t>                                </a:t>
            </a:r>
            <a:r>
              <a:rPr lang="en-IN" dirty="0">
                <a:solidFill>
                  <a:schemeClr val="accent2">
                    <a:lumMod val="75000"/>
                  </a:schemeClr>
                </a:solidFill>
                <a:latin typeface="Times New Roman" panose="02020603050405020304" pitchFamily="18" charset="0"/>
                <a:cs typeface="Times New Roman" panose="02020603050405020304" pitchFamily="18" charset="0"/>
              </a:rPr>
              <a:t>Under the guidance of</a:t>
            </a:r>
          </a:p>
          <a:p>
            <a:pPr algn="just"/>
            <a:r>
              <a:rPr lang="en-IN" dirty="0">
                <a:solidFill>
                  <a:srgbClr val="FFC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Dr .Sumit Gupta</a:t>
            </a:r>
          </a:p>
          <a:p>
            <a:pPr algn="just"/>
            <a:r>
              <a:rPr lang="en-IN" sz="1600" dirty="0">
                <a:latin typeface="Times New Roman" panose="02020603050405020304" pitchFamily="18" charset="0"/>
                <a:cs typeface="Times New Roman" panose="02020603050405020304" pitchFamily="18" charset="0"/>
              </a:rPr>
              <a:t>                                                                                  Asst prof.(Department of ECE)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75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770435-376E-7303-F34F-E5C604D1DD51}"/>
              </a:ext>
            </a:extLst>
          </p:cNvPr>
          <p:cNvSpPr>
            <a:spLocks noGrp="1"/>
          </p:cNvSpPr>
          <p:nvPr>
            <p:ph idx="1"/>
          </p:nvPr>
        </p:nvSpPr>
        <p:spPr>
          <a:xfrm>
            <a:off x="838200" y="394447"/>
            <a:ext cx="10515600" cy="5782516"/>
          </a:xfrm>
        </p:spPr>
        <p:txBody>
          <a:bodyPr/>
          <a:lstStyle/>
          <a:p>
            <a:pPr marL="0" indent="0" algn="ctr">
              <a:buNone/>
            </a:pPr>
            <a:endParaRPr lang="en-US"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pic>
        <p:nvPicPr>
          <p:cNvPr id="5" name="Picture 4">
            <a:extLst>
              <a:ext uri="{FF2B5EF4-FFF2-40B4-BE49-F238E27FC236}">
                <a16:creationId xmlns:a16="http://schemas.microsoft.com/office/drawing/2014/main" id="{C9D08A98-A2A4-10CB-E59E-36E88CCD2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68" y="394447"/>
            <a:ext cx="11401113" cy="6236634"/>
          </a:xfrm>
          <a:prstGeom prst="rect">
            <a:avLst/>
          </a:prstGeom>
        </p:spPr>
      </p:pic>
    </p:spTree>
    <p:extLst>
      <p:ext uri="{BB962C8B-B14F-4D97-AF65-F5344CB8AC3E}">
        <p14:creationId xmlns:p14="http://schemas.microsoft.com/office/powerpoint/2010/main" val="337931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312FEE-F37D-2786-9530-6798267E148B}"/>
              </a:ext>
            </a:extLst>
          </p:cNvPr>
          <p:cNvSpPr>
            <a:spLocks noGrp="1"/>
          </p:cNvSpPr>
          <p:nvPr>
            <p:ph idx="1"/>
          </p:nvPr>
        </p:nvSpPr>
        <p:spPr>
          <a:xfrm>
            <a:off x="260059" y="226503"/>
            <a:ext cx="11093741" cy="5950460"/>
          </a:xfrm>
        </p:spPr>
        <p:txBody>
          <a:bodyPr>
            <a:normAutofit/>
          </a:bodyPr>
          <a:lstStyle/>
          <a:p>
            <a:r>
              <a:rPr lang="en-IN" sz="3600" dirty="0">
                <a:latin typeface="Times New Roman" panose="02020603050405020304" pitchFamily="18" charset="0"/>
                <a:cs typeface="Times New Roman" panose="02020603050405020304" pitchFamily="18" charset="0"/>
              </a:rPr>
              <a:t>Execution :</a:t>
            </a:r>
          </a:p>
          <a:p>
            <a:pPr marL="0" indent="0" algn="ctr">
              <a:buNone/>
            </a:pPr>
            <a:endParaRPr lang="en-IN" sz="3600" dirty="0">
              <a:latin typeface="Times New Roman" panose="02020603050405020304" pitchFamily="18" charset="0"/>
              <a:cs typeface="Times New Roman" panose="02020603050405020304" pitchFamily="18" charset="0"/>
            </a:endParaRPr>
          </a:p>
          <a:p>
            <a:pPr marL="0" indent="0" algn="ctr">
              <a:buNone/>
            </a:pPr>
            <a:endParaRPr lang="en-IN" sz="3600" dirty="0">
              <a:latin typeface="Times New Roman" panose="02020603050405020304" pitchFamily="18" charset="0"/>
              <a:cs typeface="Times New Roman" panose="02020603050405020304" pitchFamily="18" charset="0"/>
            </a:endParaRPr>
          </a:p>
          <a:p>
            <a:pPr marL="0" indent="0" algn="ctr">
              <a:buNone/>
            </a:pPr>
            <a:endParaRPr lang="en-IN" sz="3600" dirty="0">
              <a:latin typeface="Times New Roman" panose="02020603050405020304" pitchFamily="18" charset="0"/>
              <a:cs typeface="Times New Roman" panose="02020603050405020304" pitchFamily="18" charset="0"/>
            </a:endParaRPr>
          </a:p>
          <a:p>
            <a:pPr marL="0" indent="0" algn="ctr">
              <a:buNone/>
            </a:pPr>
            <a:endParaRPr lang="en-IN" sz="3600" dirty="0">
              <a:latin typeface="Times New Roman" panose="02020603050405020304" pitchFamily="18" charset="0"/>
              <a:cs typeface="Times New Roman" panose="02020603050405020304" pitchFamily="18" charset="0"/>
            </a:endParaRPr>
          </a:p>
          <a:p>
            <a:pPr marL="0" indent="0" algn="ctr">
              <a:buNone/>
            </a:pPr>
            <a:endParaRPr lang="en-IN"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385AC0A-6B85-D85B-C243-4AE52EE44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185" y="918125"/>
            <a:ext cx="9110443" cy="5549787"/>
          </a:xfrm>
          <a:prstGeom prst="rect">
            <a:avLst/>
          </a:prstGeom>
        </p:spPr>
      </p:pic>
    </p:spTree>
    <p:extLst>
      <p:ext uri="{BB962C8B-B14F-4D97-AF65-F5344CB8AC3E}">
        <p14:creationId xmlns:p14="http://schemas.microsoft.com/office/powerpoint/2010/main" val="2574333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31293-C29B-9147-E872-8334DAF3858B}"/>
              </a:ext>
            </a:extLst>
          </p:cNvPr>
          <p:cNvSpPr>
            <a:spLocks noGrp="1"/>
          </p:cNvSpPr>
          <p:nvPr>
            <p:ph type="title"/>
          </p:nvPr>
        </p:nvSpPr>
        <p:spPr>
          <a:xfrm>
            <a:off x="838200" y="953477"/>
            <a:ext cx="10515600" cy="737211"/>
          </a:xfrm>
        </p:spPr>
        <p:txBody>
          <a:bodyPr>
            <a:normAutofit/>
          </a:bodyPr>
          <a:lstStyle/>
          <a:p>
            <a:r>
              <a:rPr lang="en-US" sz="3600" b="1" dirty="0">
                <a:latin typeface="Times New Roman" panose="02020603050405020304" pitchFamily="18" charset="0"/>
                <a:cs typeface="Times New Roman" panose="02020603050405020304" pitchFamily="18" charset="0"/>
              </a:rPr>
              <a:t>CONCLUSION :</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BBE4EF-D755-6F8A-6B8A-F6C53853D818}"/>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By using this device we can easily find dimensions of the room or area. Mainly these device help human efforts so, we can decrease man power.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027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31D2-47EB-BE66-A828-F1EAF8100120}"/>
              </a:ext>
            </a:extLst>
          </p:cNvPr>
          <p:cNvSpPr>
            <a:spLocks noGrp="1"/>
          </p:cNvSpPr>
          <p:nvPr>
            <p:ph type="title"/>
          </p:nvPr>
        </p:nvSpPr>
        <p:spPr>
          <a:xfrm>
            <a:off x="838200" y="1078523"/>
            <a:ext cx="10515600" cy="612165"/>
          </a:xfrm>
        </p:spPr>
        <p:txBody>
          <a:bodyPr>
            <a:normAutofit/>
          </a:bodyPr>
          <a:lstStyle/>
          <a:p>
            <a:r>
              <a:rPr lang="en-US" sz="3600" b="1" dirty="0">
                <a:latin typeface="Times New Roman" panose="02020603050405020304" pitchFamily="18" charset="0"/>
                <a:cs typeface="Times New Roman" panose="02020603050405020304" pitchFamily="18" charset="0"/>
              </a:rPr>
              <a:t>REFERENCE</a:t>
            </a:r>
            <a:r>
              <a:rPr lang="en-US" sz="3600" dirty="0">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01EB58-4E6C-F00A-7724-6F7918E65E1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Internet ,Books ,Maxizines etc..</a:t>
            </a:r>
          </a:p>
          <a:p>
            <a:r>
              <a:rPr lang="en-IN" dirty="0">
                <a:latin typeface="Times New Roman" panose="02020603050405020304" pitchFamily="18" charset="0"/>
                <a:cs typeface="Times New Roman" panose="02020603050405020304" pitchFamily="18" charset="0"/>
                <a:hlinkClick r:id="rId2"/>
              </a:rPr>
              <a:t>https://youtu.be/bN3JPxvIMsk</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3"/>
              </a:rPr>
              <a:t>https://youtu.be/_WqfNyE_pt8</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4"/>
              </a:rPr>
              <a:t>https://youtu.be/6bvkTyNRSjI</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5"/>
              </a:rPr>
              <a:t>https://youtu.be/Kn8_JAvAJsY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6"/>
              </a:rPr>
              <a:t>https://youtu.be/cgFVEk7z46U</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5027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C04319-44AD-C9EB-E98E-40E714D4C4E9}"/>
              </a:ext>
            </a:extLst>
          </p:cNvPr>
          <p:cNvSpPr>
            <a:spLocks noGrp="1"/>
          </p:cNvSpPr>
          <p:nvPr>
            <p:ph idx="1"/>
          </p:nvPr>
        </p:nvSpPr>
        <p:spPr/>
        <p:txBody>
          <a:bodyPr/>
          <a:lstStyle/>
          <a:p>
            <a:pPr algn="ctr"/>
            <a:endParaRPr lang="en-US" dirty="0"/>
          </a:p>
          <a:p>
            <a:pPr marL="0" indent="0" algn="ctr">
              <a:buNone/>
            </a:pPr>
            <a:endParaRPr lang="en-IN" dirty="0"/>
          </a:p>
          <a:p>
            <a:pPr marL="0" indent="0" algn="ctr">
              <a:buNone/>
            </a:pPr>
            <a:r>
              <a:rPr lang="en-IN"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4347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C587-ABE3-55E8-C3FE-B1ECE8B8C8CB}"/>
              </a:ext>
            </a:extLst>
          </p:cNvPr>
          <p:cNvSpPr>
            <a:spLocks noGrp="1"/>
          </p:cNvSpPr>
          <p:nvPr>
            <p:ph type="title"/>
          </p:nvPr>
        </p:nvSpPr>
        <p:spPr>
          <a:xfrm>
            <a:off x="838200" y="875323"/>
            <a:ext cx="10515600" cy="836246"/>
          </a:xfrm>
        </p:spPr>
        <p:txBody>
          <a:bodyPr/>
          <a:lstStyle/>
          <a:p>
            <a:r>
              <a:rPr lang="en-US" sz="3600" b="1" dirty="0">
                <a:latin typeface="Times New Roman" panose="02020603050405020304" pitchFamily="18" charset="0"/>
                <a:cs typeface="Times New Roman" panose="02020603050405020304" pitchFamily="18" charset="0"/>
              </a:rPr>
              <a:t>ABSTRACT</a:t>
            </a:r>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AD522F-F6B5-50D5-8271-F881DCA78F6B}"/>
              </a:ext>
            </a:extLst>
          </p:cNvPr>
          <p:cNvSpPr>
            <a:spLocks noGrp="1"/>
          </p:cNvSpPr>
          <p:nvPr>
            <p:ph idx="1"/>
          </p:nvPr>
        </p:nvSpPr>
        <p:spPr/>
        <p:txBody>
          <a:bodyPr/>
          <a:lstStyle/>
          <a:p>
            <a:pPr marL="0" indent="0" algn="just">
              <a:buNone/>
            </a:pPr>
            <a:r>
              <a:rPr lang="en-IN" dirty="0">
                <a:latin typeface="Times New Roman" panose="02020603050405020304" pitchFamily="18" charset="0"/>
                <a:cs typeface="Times New Roman" panose="02020603050405020304" pitchFamily="18" charset="0"/>
              </a:rPr>
              <a:t>   This presentation deals with the verification of the  of measurement distance ultrasonic sensor in the current environment. This fact makes it simple to create the sensor array. We will connect two servo motors to the ultrasonic sensor and it will rotate in all directions and calculates the dimensions of the room. Esp32 connect to the wifi and wifi is connected to the thingspeak then thinkspeak will display the dimensions , these helps the human effort and reduce man power.</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170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95B9-5C78-AF0A-E17B-D1111CF9323B}"/>
              </a:ext>
            </a:extLst>
          </p:cNvPr>
          <p:cNvSpPr>
            <a:spLocks noGrp="1"/>
          </p:cNvSpPr>
          <p:nvPr>
            <p:ph type="title"/>
          </p:nvPr>
        </p:nvSpPr>
        <p:spPr>
          <a:xfrm>
            <a:off x="838200" y="1070708"/>
            <a:ext cx="10515600" cy="593086"/>
          </a:xfrm>
        </p:spPr>
        <p:txBody>
          <a:bodyPr>
            <a:normAutofit/>
          </a:bodyPr>
          <a:lstStyle/>
          <a:p>
            <a:r>
              <a:rPr lang="en-US" sz="3600" b="1" dirty="0">
                <a:latin typeface="Times New Roman" panose="02020603050405020304" pitchFamily="18" charset="0"/>
                <a:cs typeface="Times New Roman" panose="02020603050405020304" pitchFamily="18" charset="0"/>
              </a:rPr>
              <a:t>INTRODUCTION </a:t>
            </a:r>
            <a:r>
              <a:rPr lang="en-US" sz="3600" dirty="0">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89B9B8-DFC3-5A2F-A421-CF5EA1F1384D}"/>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    Ultrasonic distance measurement is a useful tool in various application lately. It can be used in various applications such as positioning, locating , dimensioning , selecting, level measurement, controlling and profiling .By doing some mathematical calculations with the output values we can also measure the speed and various other physical dimensions. The device also has applications in the field of robotics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48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7475-3E1D-62AB-ECCC-2338BC12CABD}"/>
              </a:ext>
            </a:extLst>
          </p:cNvPr>
          <p:cNvSpPr>
            <a:spLocks noGrp="1"/>
          </p:cNvSpPr>
          <p:nvPr>
            <p:ph type="title"/>
          </p:nvPr>
        </p:nvSpPr>
        <p:spPr>
          <a:xfrm>
            <a:off x="838200" y="887506"/>
            <a:ext cx="10515600" cy="770966"/>
          </a:xfrm>
        </p:spPr>
        <p:txBody>
          <a:bodyPr>
            <a:normAutofit/>
          </a:bodyPr>
          <a:lstStyle/>
          <a:p>
            <a:r>
              <a:rPr lang="en-US" sz="3600" b="1" dirty="0">
                <a:latin typeface="Times New Roman" panose="02020603050405020304" pitchFamily="18" charset="0"/>
                <a:cs typeface="Times New Roman" panose="02020603050405020304" pitchFamily="18" charset="0"/>
              </a:rPr>
              <a:t>PROBLEM STATEMENT </a:t>
            </a:r>
            <a:r>
              <a:rPr lang="en-US" sz="3600" dirty="0">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723472D-4E60-68EF-F3CC-6DED62621494}"/>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While measuring the dimensions of the room , we require man  power and some human efforts . This device helps to find the Dimensions of the room easily</a:t>
            </a:r>
          </a:p>
        </p:txBody>
      </p:sp>
    </p:spTree>
    <p:extLst>
      <p:ext uri="{BB962C8B-B14F-4D97-AF65-F5344CB8AC3E}">
        <p14:creationId xmlns:p14="http://schemas.microsoft.com/office/powerpoint/2010/main" val="410285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FA047-0D8E-7726-C4EA-8E52B90D4F7C}"/>
              </a:ext>
            </a:extLst>
          </p:cNvPr>
          <p:cNvSpPr>
            <a:spLocks noGrp="1"/>
          </p:cNvSpPr>
          <p:nvPr>
            <p:ph type="title"/>
          </p:nvPr>
        </p:nvSpPr>
        <p:spPr>
          <a:xfrm>
            <a:off x="838200" y="681037"/>
            <a:ext cx="10515600" cy="1009651"/>
          </a:xfrm>
        </p:spPr>
        <p:txBody>
          <a:bodyPr>
            <a:normAutofit/>
          </a:bodyPr>
          <a:lstStyle/>
          <a:p>
            <a:r>
              <a:rPr lang="en-US" sz="3600" b="1" dirty="0">
                <a:latin typeface="Times New Roman" panose="02020603050405020304" pitchFamily="18" charset="0"/>
                <a:cs typeface="Times New Roman" panose="02020603050405020304" pitchFamily="18" charset="0"/>
              </a:rPr>
              <a:t>HARDWARE USED</a:t>
            </a:r>
            <a:r>
              <a:rPr lang="en-US" sz="3600" dirty="0">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7D40CD-6F05-C162-1A81-6828372FB88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Ultrasonic Sensor</a:t>
            </a:r>
          </a:p>
          <a:p>
            <a:r>
              <a:rPr lang="en-US" dirty="0">
                <a:latin typeface="Times New Roman" panose="02020603050405020304" pitchFamily="18" charset="0"/>
                <a:cs typeface="Times New Roman" panose="02020603050405020304" pitchFamily="18" charset="0"/>
              </a:rPr>
              <a:t> 2 Servo Motors</a:t>
            </a:r>
          </a:p>
          <a:p>
            <a:r>
              <a:rPr lang="en-US" dirty="0">
                <a:latin typeface="Times New Roman" panose="02020603050405020304" pitchFamily="18" charset="0"/>
                <a:cs typeface="Times New Roman" panose="02020603050405020304" pitchFamily="18" charset="0"/>
              </a:rPr>
              <a:t>Bread Board</a:t>
            </a:r>
          </a:p>
          <a:p>
            <a:r>
              <a:rPr lang="en-US" dirty="0">
                <a:latin typeface="Times New Roman" panose="02020603050405020304" pitchFamily="18" charset="0"/>
                <a:cs typeface="Times New Roman" panose="02020603050405020304" pitchFamily="18" charset="0"/>
              </a:rPr>
              <a:t>Esp32</a:t>
            </a:r>
          </a:p>
          <a:p>
            <a:r>
              <a:rPr lang="en-US" dirty="0">
                <a:latin typeface="Times New Roman" panose="02020603050405020304" pitchFamily="18" charset="0"/>
                <a:cs typeface="Times New Roman" panose="02020603050405020304" pitchFamily="18" charset="0"/>
              </a:rPr>
              <a:t>Connecting  Wires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241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9ACD2-EDBF-35B7-2647-155B1A668951}"/>
              </a:ext>
            </a:extLst>
          </p:cNvPr>
          <p:cNvSpPr>
            <a:spLocks noGrp="1"/>
          </p:cNvSpPr>
          <p:nvPr>
            <p:ph idx="1"/>
          </p:nvPr>
        </p:nvSpPr>
        <p:spPr>
          <a:xfrm>
            <a:off x="838200" y="781538"/>
            <a:ext cx="10515600" cy="5395425"/>
          </a:xfrm>
        </p:spPr>
        <p:txBody>
          <a:bodyPr/>
          <a:lstStyle/>
          <a:p>
            <a:pPr marL="0" indent="0">
              <a:buNone/>
            </a:pPr>
            <a:r>
              <a:rPr lang="en-IN" dirty="0">
                <a:solidFill>
                  <a:srgbClr val="FF0000"/>
                </a:solidFill>
                <a:latin typeface="Times New Roman" panose="02020603050405020304" pitchFamily="18" charset="0"/>
                <a:cs typeface="Times New Roman" panose="02020603050405020304" pitchFamily="18" charset="0"/>
              </a:rPr>
              <a:t>Ultrasonic senser                                        </a:t>
            </a:r>
          </a:p>
          <a:p>
            <a:pPr marL="0" indent="0">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An Ultrasonic sensor is an electric device that measures the distance</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of a target object by emitting ultrasonic sound waves ,and converts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the relected sound into an electrical signal.</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solidFill>
                  <a:srgbClr val="0070C0"/>
                </a:solidFill>
                <a:latin typeface="Times New Roman" panose="02020603050405020304" pitchFamily="18" charset="0"/>
                <a:cs typeface="Times New Roman" panose="02020603050405020304" pitchFamily="18" charset="0"/>
              </a:rPr>
              <a:t>Servo motor</a:t>
            </a:r>
          </a:p>
          <a:p>
            <a:pPr marL="0" indent="0" algn="just">
              <a:buNone/>
            </a:pP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A servo motor is an electrical device which can push or rotate an </a:t>
            </a:r>
          </a:p>
          <a:p>
            <a:pPr marL="0" indent="0" algn="just">
              <a:buNone/>
            </a:pPr>
            <a:r>
              <a:rPr lang="en-IN" sz="1800" dirty="0">
                <a:latin typeface="Times New Roman" panose="02020603050405020304" pitchFamily="18" charset="0"/>
                <a:cs typeface="Times New Roman" panose="02020603050405020304" pitchFamily="18" charset="0"/>
              </a:rPr>
              <a:t>                                                                          object with great precision</a:t>
            </a:r>
            <a:r>
              <a:rPr lang="en-IN"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D4B888FB-A2D4-BFB5-774A-4E01F1D0A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152" y="1281724"/>
            <a:ext cx="3946525" cy="2344615"/>
          </a:xfrm>
          <a:prstGeom prst="rect">
            <a:avLst/>
          </a:prstGeom>
        </p:spPr>
      </p:pic>
      <p:pic>
        <p:nvPicPr>
          <p:cNvPr id="7" name="Picture 6">
            <a:extLst>
              <a:ext uri="{FF2B5EF4-FFF2-40B4-BE49-F238E27FC236}">
                <a16:creationId xmlns:a16="http://schemas.microsoft.com/office/drawing/2014/main" id="{B6573F4A-19A7-C434-BBDA-D980F5C2E7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624" y="4337537"/>
            <a:ext cx="3108960" cy="1839425"/>
          </a:xfrm>
          <a:prstGeom prst="rect">
            <a:avLst/>
          </a:prstGeom>
        </p:spPr>
      </p:pic>
    </p:spTree>
    <p:extLst>
      <p:ext uri="{BB962C8B-B14F-4D97-AF65-F5344CB8AC3E}">
        <p14:creationId xmlns:p14="http://schemas.microsoft.com/office/powerpoint/2010/main" val="1865626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2C7F14-08B8-3EE3-6061-70F06910ED08}"/>
              </a:ext>
            </a:extLst>
          </p:cNvPr>
          <p:cNvSpPr>
            <a:spLocks noGrp="1"/>
          </p:cNvSpPr>
          <p:nvPr>
            <p:ph idx="1"/>
          </p:nvPr>
        </p:nvSpPr>
        <p:spPr>
          <a:xfrm>
            <a:off x="328246" y="445477"/>
            <a:ext cx="11612742" cy="5731486"/>
          </a:xfrm>
        </p:spPr>
        <p:txBody>
          <a:bodyPr/>
          <a:lstStyle/>
          <a:p>
            <a:pPr marL="0" indent="0">
              <a:buNone/>
            </a:pPr>
            <a:r>
              <a:rPr lang="en-IN" dirty="0">
                <a:solidFill>
                  <a:srgbClr val="00B0F0"/>
                </a:solidFill>
                <a:latin typeface="Times New Roman" panose="02020603050405020304" pitchFamily="18" charset="0"/>
                <a:cs typeface="Times New Roman" panose="02020603050405020304" pitchFamily="18" charset="0"/>
              </a:rPr>
              <a:t>Breadboard</a:t>
            </a:r>
          </a:p>
          <a:p>
            <a:pPr marL="0" indent="0" algn="just">
              <a:buNone/>
            </a:pPr>
            <a:r>
              <a:rPr lang="en-IN" dirty="0">
                <a:solidFill>
                  <a:srgbClr val="00B0F0"/>
                </a:solidFill>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A Breadboard is a construction base used to build semi-permanent</a:t>
            </a:r>
          </a:p>
          <a:p>
            <a:pPr marL="0" indent="0" algn="just">
              <a:buNone/>
            </a:pPr>
            <a:r>
              <a:rPr lang="en-IN" sz="1800" dirty="0">
                <a:latin typeface="Times New Roman" panose="02020603050405020304" pitchFamily="18" charset="0"/>
                <a:cs typeface="Times New Roman" panose="02020603050405020304" pitchFamily="18" charset="0"/>
              </a:rPr>
              <a:t>                                                                                  prototype of electronic circuits.</a:t>
            </a:r>
          </a:p>
          <a:p>
            <a:pPr marL="0" indent="0">
              <a:buNone/>
            </a:pPr>
            <a:endParaRPr lang="en-IN" dirty="0">
              <a:solidFill>
                <a:srgbClr val="00B0F0"/>
              </a:solidFill>
              <a:latin typeface="Times New Roman" panose="02020603050405020304" pitchFamily="18" charset="0"/>
              <a:cs typeface="Times New Roman" panose="02020603050405020304" pitchFamily="18" charset="0"/>
            </a:endParaRPr>
          </a:p>
          <a:p>
            <a:pPr marL="0" indent="0">
              <a:buNone/>
            </a:pPr>
            <a:r>
              <a:rPr lang="en-IN" dirty="0">
                <a:solidFill>
                  <a:srgbClr val="00B050"/>
                </a:solidFill>
                <a:latin typeface="Times New Roman" panose="02020603050405020304" pitchFamily="18" charset="0"/>
                <a:cs typeface="Times New Roman" panose="02020603050405020304" pitchFamily="18" charset="0"/>
              </a:rPr>
              <a:t>Esp32</a:t>
            </a:r>
          </a:p>
          <a:p>
            <a:pPr marL="0" indent="0">
              <a:buNone/>
            </a:pPr>
            <a:r>
              <a:rPr lang="en-IN" dirty="0">
                <a:solidFill>
                  <a:srgbClr val="00B050"/>
                </a:solidFill>
                <a:latin typeface="Times New Roman" panose="02020603050405020304" pitchFamily="18" charset="0"/>
                <a:cs typeface="Times New Roman" panose="02020603050405020304" pitchFamily="18" charset="0"/>
              </a:rPr>
              <a:t>                                                   </a:t>
            </a:r>
          </a:p>
          <a:p>
            <a:pPr marL="0" indent="0">
              <a:buNone/>
            </a:pPr>
            <a:r>
              <a:rPr lang="en-IN" dirty="0">
                <a:solidFill>
                  <a:srgbClr val="00B050"/>
                </a:solidFill>
                <a:latin typeface="Times New Roman" panose="02020603050405020304" pitchFamily="18" charset="0"/>
                <a:cs typeface="Times New Roman" panose="02020603050405020304" pitchFamily="18" charset="0"/>
              </a:rPr>
              <a:t>Esp32</a:t>
            </a:r>
          </a:p>
          <a:p>
            <a:pPr marL="0" indent="0">
              <a:buNone/>
            </a:pPr>
            <a:r>
              <a:rPr lang="en-IN" dirty="0">
                <a:solidFill>
                  <a:srgbClr val="00B050"/>
                </a:solidFill>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Esp32 is a series of low-cost, low power system on a chip micro</a:t>
            </a:r>
          </a:p>
          <a:p>
            <a:pPr marL="0" indent="0">
              <a:buNone/>
            </a:pPr>
            <a:r>
              <a:rPr lang="en-IN" sz="1800" dirty="0">
                <a:solidFill>
                  <a:srgbClr val="00B050"/>
                </a:solidFill>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controllers with integrated Wi-Fi and dual-mode Bluetooth</a:t>
            </a:r>
            <a:endParaRPr lang="en-IN" dirty="0">
              <a:solidFill>
                <a:srgbClr val="00B05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A82EE88-DAEC-9DB7-7C15-838D1B662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302" y="961293"/>
            <a:ext cx="3254375" cy="2102338"/>
          </a:xfrm>
          <a:prstGeom prst="rect">
            <a:avLst/>
          </a:prstGeom>
        </p:spPr>
      </p:pic>
      <p:pic>
        <p:nvPicPr>
          <p:cNvPr id="7" name="Picture 6">
            <a:extLst>
              <a:ext uri="{FF2B5EF4-FFF2-40B4-BE49-F238E27FC236}">
                <a16:creationId xmlns:a16="http://schemas.microsoft.com/office/drawing/2014/main" id="{D4348294-CE5A-8F75-0AE4-34D100967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721" y="4141694"/>
            <a:ext cx="4282656" cy="2477018"/>
          </a:xfrm>
          <a:prstGeom prst="rect">
            <a:avLst/>
          </a:prstGeom>
        </p:spPr>
      </p:pic>
    </p:spTree>
    <p:extLst>
      <p:ext uri="{BB962C8B-B14F-4D97-AF65-F5344CB8AC3E}">
        <p14:creationId xmlns:p14="http://schemas.microsoft.com/office/powerpoint/2010/main" val="348230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6CA5DF-0543-F764-0970-B4DB87A8C92B}"/>
              </a:ext>
            </a:extLst>
          </p:cNvPr>
          <p:cNvSpPr>
            <a:spLocks noGrp="1"/>
          </p:cNvSpPr>
          <p:nvPr>
            <p:ph idx="1"/>
          </p:nvPr>
        </p:nvSpPr>
        <p:spPr>
          <a:xfrm>
            <a:off x="838200" y="170329"/>
            <a:ext cx="10515600" cy="6006634"/>
          </a:xfrm>
        </p:spPr>
        <p:txBody>
          <a:bodyPr/>
          <a:lstStyle/>
          <a:p>
            <a:pPr marL="0" indent="0" algn="ctr">
              <a:buNone/>
            </a:pPr>
            <a:endParaRPr lang="en-US"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pic>
        <p:nvPicPr>
          <p:cNvPr id="5" name="Picture 4">
            <a:extLst>
              <a:ext uri="{FF2B5EF4-FFF2-40B4-BE49-F238E27FC236}">
                <a16:creationId xmlns:a16="http://schemas.microsoft.com/office/drawing/2014/main" id="{428DD05F-8FEE-E667-34C0-578892782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81" y="170330"/>
            <a:ext cx="11623040" cy="65379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46992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BF3B3-4C25-FA52-1E37-ADE8463EBAF2}"/>
              </a:ext>
            </a:extLst>
          </p:cNvPr>
          <p:cNvSpPr>
            <a:spLocks noGrp="1"/>
          </p:cNvSpPr>
          <p:nvPr>
            <p:ph idx="1"/>
          </p:nvPr>
        </p:nvSpPr>
        <p:spPr>
          <a:xfrm>
            <a:off x="242047" y="233082"/>
            <a:ext cx="11111753" cy="5943881"/>
          </a:xfrm>
        </p:spPr>
        <p:txBody>
          <a:bodyPr/>
          <a:lstStyle/>
          <a:p>
            <a:pPr marL="0" indent="0" algn="ctr">
              <a:buNone/>
            </a:pPr>
            <a:endParaRPr lang="en-US"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pic>
        <p:nvPicPr>
          <p:cNvPr id="5" name="Picture 4">
            <a:extLst>
              <a:ext uri="{FF2B5EF4-FFF2-40B4-BE49-F238E27FC236}">
                <a16:creationId xmlns:a16="http://schemas.microsoft.com/office/drawing/2014/main" id="{0F4EFC20-C5FD-63AD-947D-FE569CFD3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82178" y="-2054015"/>
            <a:ext cx="6548245" cy="107949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96047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222</TotalTime>
  <Words>473</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MEASURING DIMESIONS OF A ROOM USING ESP32</vt:lpstr>
      <vt:lpstr>ABSTRACT:</vt:lpstr>
      <vt:lpstr>INTRODUCTION :</vt:lpstr>
      <vt:lpstr>PROBLEM STATEMENT :</vt:lpstr>
      <vt:lpstr>HARDWARE USED:</vt:lpstr>
      <vt:lpstr>PowerPoint Presentation</vt:lpstr>
      <vt:lpstr>PowerPoint Presentation</vt:lpstr>
      <vt:lpstr>PowerPoint Presentation</vt:lpstr>
      <vt:lpstr>PowerPoint Presentation</vt:lpstr>
      <vt:lpstr>PowerPoint Presentation</vt:lpstr>
      <vt:lpstr>PowerPoint Presentation</vt:lpstr>
      <vt:lpstr>CONCLUSION :</vt:lpstr>
      <vt:lpstr>REFERENCE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Sadu Gopi Krishna</dc:creator>
  <cp:lastModifiedBy>saisiddhartha s</cp:lastModifiedBy>
  <cp:revision>10</cp:revision>
  <dcterms:created xsi:type="dcterms:W3CDTF">2022-11-17T02:23:29Z</dcterms:created>
  <dcterms:modified xsi:type="dcterms:W3CDTF">2022-11-18T05:19:56Z</dcterms:modified>
</cp:coreProperties>
</file>