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14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5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4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70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31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54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8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3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92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8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B35F3-F567-44C9-A79E-3AC42957814B}" type="datetimeFigureOut">
              <a:rPr lang="de-DE" smtClean="0"/>
              <a:t>20.09.2013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EF78D-496E-4B37-A027-463CB2B8C3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63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/>
        </p:nvSpPr>
        <p:spPr>
          <a:xfrm>
            <a:off x="5562600" y="0"/>
            <a:ext cx="3570514" cy="5029200"/>
          </a:xfrm>
          <a:custGeom>
            <a:avLst/>
            <a:gdLst>
              <a:gd name="connsiteX0" fmla="*/ 0 w 3570514"/>
              <a:gd name="connsiteY0" fmla="*/ 4093029 h 5029200"/>
              <a:gd name="connsiteX1" fmla="*/ 1328057 w 3570514"/>
              <a:gd name="connsiteY1" fmla="*/ 0 h 5029200"/>
              <a:gd name="connsiteX2" fmla="*/ 3570514 w 3570514"/>
              <a:gd name="connsiteY2" fmla="*/ 0 h 5029200"/>
              <a:gd name="connsiteX3" fmla="*/ 3570514 w 3570514"/>
              <a:gd name="connsiteY3" fmla="*/ 2841171 h 5029200"/>
              <a:gd name="connsiteX4" fmla="*/ 729343 w 3570514"/>
              <a:gd name="connsiteY4" fmla="*/ 4963886 h 5029200"/>
              <a:gd name="connsiteX5" fmla="*/ 674914 w 3570514"/>
              <a:gd name="connsiteY5" fmla="*/ 5029200 h 5029200"/>
              <a:gd name="connsiteX6" fmla="*/ 0 w 3570514"/>
              <a:gd name="connsiteY6" fmla="*/ 4093029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0514" h="5029200">
                <a:moveTo>
                  <a:pt x="0" y="4093029"/>
                </a:moveTo>
                <a:lnTo>
                  <a:pt x="1328057" y="0"/>
                </a:lnTo>
                <a:lnTo>
                  <a:pt x="3570514" y="0"/>
                </a:lnTo>
                <a:lnTo>
                  <a:pt x="3570514" y="2841171"/>
                </a:lnTo>
                <a:lnTo>
                  <a:pt x="729343" y="4963886"/>
                </a:lnTo>
                <a:lnTo>
                  <a:pt x="674914" y="5029200"/>
                </a:lnTo>
                <a:lnTo>
                  <a:pt x="0" y="409302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/>
          <p:cNvSpPr/>
          <p:nvPr/>
        </p:nvSpPr>
        <p:spPr>
          <a:xfrm>
            <a:off x="1475656" y="3212976"/>
            <a:ext cx="1152128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 rot="3148647">
            <a:off x="5311461" y="4545124"/>
            <a:ext cx="1152128" cy="720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1259632" y="1376062"/>
            <a:ext cx="432048" cy="43204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99592" y="1592086"/>
            <a:ext cx="576065" cy="1753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75656" y="1592086"/>
            <a:ext cx="2016224" cy="173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-1" y="3299920"/>
            <a:ext cx="4661911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4427985" y="0"/>
            <a:ext cx="279646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 rot="19365370" flipH="1">
            <a:off x="6064928" y="2629247"/>
            <a:ext cx="74663" cy="4706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/>
          <p:cNvSpPr/>
          <p:nvPr/>
        </p:nvSpPr>
        <p:spPr>
          <a:xfrm>
            <a:off x="4719650" y="5761720"/>
            <a:ext cx="432048" cy="43204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4923654" y="0"/>
            <a:ext cx="512442" cy="5977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923654" y="4439974"/>
            <a:ext cx="4220346" cy="154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923654" y="0"/>
            <a:ext cx="1952602" cy="5977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923654" y="2852936"/>
            <a:ext cx="4220346" cy="31330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0"/>
          </p:cNvCxnSpPr>
          <p:nvPr/>
        </p:nvCxnSpPr>
        <p:spPr>
          <a:xfrm flipH="1" flipV="1">
            <a:off x="1475656" y="1592086"/>
            <a:ext cx="576064" cy="16208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-7500000" flipH="1" flipV="1">
            <a:off x="5108862" y="4466505"/>
            <a:ext cx="576064" cy="162089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43508" y="6741368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7544" y="6581001"/>
            <a:ext cx="2428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relative position of camera to portal</a:t>
            </a:r>
            <a:endParaRPr lang="de-DE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02977" y="992826"/>
            <a:ext cx="1814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Original character/camera</a:t>
            </a:r>
            <a:endParaRPr lang="de-DE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935674" y="6193767"/>
            <a:ext cx="15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Portal texture camera</a:t>
            </a:r>
            <a:endParaRPr lang="de-DE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6542748" y="2310240"/>
            <a:ext cx="2027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</a:t>
            </a:r>
            <a:r>
              <a:rPr lang="en-GB" sz="1200" dirty="0" smtClean="0"/>
              <a:t>estrict to orange render area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8008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2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</dc:creator>
  <cp:lastModifiedBy>David s</cp:lastModifiedBy>
  <cp:revision>3</cp:revision>
  <dcterms:created xsi:type="dcterms:W3CDTF">2013-09-20T16:38:48Z</dcterms:created>
  <dcterms:modified xsi:type="dcterms:W3CDTF">2013-09-20T17:44:53Z</dcterms:modified>
</cp:coreProperties>
</file>