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7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8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2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7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8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5658-AC2E-4B47-B659-D39D94F69A3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46F9-2D3B-48A4-B124-14887D78B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97" y="1042987"/>
            <a:ext cx="9556445" cy="49006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68740" y="2133600"/>
            <a:ext cx="2011680" cy="403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6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47662"/>
            <a:ext cx="5791200" cy="61626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614160" y="5844540"/>
            <a:ext cx="1325880" cy="449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21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9" y="741850"/>
            <a:ext cx="10278925" cy="55182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4629" y="1217676"/>
            <a:ext cx="1017051" cy="345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78093" y="4180332"/>
            <a:ext cx="2096043" cy="345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319273" y="4353306"/>
            <a:ext cx="1143000" cy="383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96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09662"/>
            <a:ext cx="7277100" cy="46386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99957" y="2570988"/>
            <a:ext cx="4961163" cy="345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63781" y="5167884"/>
            <a:ext cx="1523019" cy="345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64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8" y="694372"/>
            <a:ext cx="10206498" cy="54595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83021" y="1126236"/>
            <a:ext cx="1523019" cy="345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51317" y="1208532"/>
            <a:ext cx="2172243" cy="345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95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928370"/>
            <a:ext cx="11678497" cy="500507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82057" y="1523492"/>
            <a:ext cx="424664" cy="2748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68178" y="1432560"/>
            <a:ext cx="2762462" cy="10464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44498" y="5334000"/>
            <a:ext cx="1482302" cy="5181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03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76237"/>
            <a:ext cx="112109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98" y="473529"/>
            <a:ext cx="10349045" cy="50848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590532" y="1210056"/>
            <a:ext cx="787908" cy="426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38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71" y="190680"/>
            <a:ext cx="6465791" cy="62101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629912" y="1392936"/>
            <a:ext cx="1679448" cy="426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42132" y="2956560"/>
            <a:ext cx="1679448" cy="9403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42132" y="4686300"/>
            <a:ext cx="1679448" cy="68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5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476250"/>
            <a:ext cx="11296650" cy="5905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447020" y="3617976"/>
            <a:ext cx="662940" cy="4267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3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53" y="925025"/>
            <a:ext cx="9541916" cy="51240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25140" y="1493520"/>
            <a:ext cx="102870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1440" y="3078480"/>
            <a:ext cx="198120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3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62" y="1004887"/>
            <a:ext cx="4257675" cy="48482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65320" y="3070860"/>
            <a:ext cx="102870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24400" y="3733800"/>
            <a:ext cx="150876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1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9762"/>
            <a:ext cx="8686800" cy="30384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95500" y="3345180"/>
            <a:ext cx="207264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2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371475"/>
            <a:ext cx="5829300" cy="6191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56560" y="1950720"/>
            <a:ext cx="3261360" cy="2895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20640" y="5905500"/>
            <a:ext cx="1325880" cy="449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3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333375"/>
            <a:ext cx="5876925" cy="61912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494020" y="5859780"/>
            <a:ext cx="1325880" cy="449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21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tjoeun-706-Professor</dc:creator>
  <cp:lastModifiedBy>tjoeun-706-Professor</cp:lastModifiedBy>
  <cp:revision>4</cp:revision>
  <dcterms:created xsi:type="dcterms:W3CDTF">2023-07-14T06:49:40Z</dcterms:created>
  <dcterms:modified xsi:type="dcterms:W3CDTF">2023-07-14T07:01:17Z</dcterms:modified>
</cp:coreProperties>
</file>