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2AD"/>
    <a:srgbClr val="F5EDED"/>
    <a:srgbClr val="E2DAD6"/>
    <a:srgbClr val="7FA1C3"/>
    <a:srgbClr val="FFFFFF"/>
    <a:srgbClr val="FF5A23"/>
    <a:srgbClr val="1A2A52"/>
    <a:srgbClr val="F8F8F8"/>
    <a:srgbClr val="00C7A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750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1203A-A18F-4499-AD93-A284214CBFCD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7587E-4460-469D-ACFB-466BCFF28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9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7587E-4460-469D-ACFB-466BCFF28B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5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7587E-4460-469D-ACFB-466BCFF28B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8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C7CD14F-6654-4A06-AD93-84E43A300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93" y="-68763"/>
            <a:ext cx="7093381" cy="28373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31C0B3-8E4E-4167-B169-1B1589205C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476" b="57875"/>
          <a:stretch/>
        </p:blipFill>
        <p:spPr>
          <a:xfrm>
            <a:off x="550293" y="2579761"/>
            <a:ext cx="5416716" cy="120852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133A270-3227-4220-815A-C756D03E46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79" t="7663" r="28448" b="59492"/>
          <a:stretch/>
        </p:blipFill>
        <p:spPr>
          <a:xfrm>
            <a:off x="878889" y="3599451"/>
            <a:ext cx="4980374" cy="979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1E58D5-C201-43B9-9F87-A2C6E584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09" t="25884" r="15940" b="24672"/>
          <a:stretch/>
        </p:blipFill>
        <p:spPr>
          <a:xfrm>
            <a:off x="2239766" y="1336944"/>
            <a:ext cx="3875029" cy="2496457"/>
          </a:xfrm>
          <a:prstGeom prst="rect">
            <a:avLst/>
          </a:prstGeom>
        </p:spPr>
      </p:pic>
      <p:pic>
        <p:nvPicPr>
          <p:cNvPr id="3" name="Picture 7" descr="블박세상 - 블랙박스 모아보기 - Google Play 앱">
            <a:extLst>
              <a:ext uri="{FF2B5EF4-FFF2-40B4-BE49-F238E27FC236}">
                <a16:creationId xmlns:a16="http://schemas.microsoft.com/office/drawing/2014/main" id="{869C77B0-EF9C-4F9F-91A2-39F70B86A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4" t="13507" r="9479" b="13981"/>
          <a:stretch/>
        </p:blipFill>
        <p:spPr bwMode="auto">
          <a:xfrm flipH="1">
            <a:off x="2976562" y="1856509"/>
            <a:ext cx="676720" cy="6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76A3F-5321-48ED-99DA-581B38DC1634}"/>
              </a:ext>
            </a:extLst>
          </p:cNvPr>
          <p:cNvSpPr txBox="1"/>
          <p:nvPr/>
        </p:nvSpPr>
        <p:spPr>
          <a:xfrm>
            <a:off x="624185" y="1861897"/>
            <a:ext cx="213391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800" i="1" dirty="0" err="1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과실</a:t>
            </a:r>
            <a:endParaRPr sz="8800" i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F5C54-EBD3-4454-AD41-6E2DD2255A73}"/>
              </a:ext>
            </a:extLst>
          </p:cNvPr>
          <p:cNvSpPr txBox="1"/>
          <p:nvPr/>
        </p:nvSpPr>
        <p:spPr>
          <a:xfrm>
            <a:off x="4730656" y="1580546"/>
            <a:ext cx="387502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500" i="1" dirty="0">
                <a:solidFill>
                  <a:srgbClr val="F31C25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zero</a:t>
            </a:r>
            <a:endParaRPr lang="ko-KR" altLang="en-US" sz="11500" dirty="0">
              <a:solidFill>
                <a:srgbClr val="F31C25"/>
              </a:solidFill>
            </a:endParaRPr>
          </a:p>
        </p:txBody>
      </p:sp>
      <p:pic>
        <p:nvPicPr>
          <p:cNvPr id="6" name="Picture 4" descr="MBC '불만제로' 6개월 만에 방송 재개">
            <a:extLst>
              <a:ext uri="{FF2B5EF4-FFF2-40B4-BE49-F238E27FC236}">
                <a16:creationId xmlns:a16="http://schemas.microsoft.com/office/drawing/2014/main" id="{96363956-6B7B-4F7E-81AB-B6B2A437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75" y="4837946"/>
            <a:ext cx="2058687" cy="136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E361AA-FB8A-4D72-8A00-999AE3A16B05}"/>
              </a:ext>
            </a:extLst>
          </p:cNvPr>
          <p:cNvSpPr txBox="1"/>
          <p:nvPr/>
        </p:nvSpPr>
        <p:spPr>
          <a:xfrm>
            <a:off x="522314" y="356323"/>
            <a:ext cx="69438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1.</a:t>
            </a:r>
            <a:r>
              <a:rPr lang="ko-KR" altLang="en-US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 블랙박스</a:t>
            </a:r>
            <a:r>
              <a:rPr lang="en-US" altLang="ko-KR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, zero </a:t>
            </a:r>
            <a:r>
              <a:rPr lang="ko-KR" altLang="en-US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강조</a:t>
            </a:r>
            <a:endParaRPr sz="4000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7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25D076-66A4-4A3B-9DDD-73A30A194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89"/>
          <a:stretch/>
        </p:blipFill>
        <p:spPr>
          <a:xfrm>
            <a:off x="1139531" y="1538676"/>
            <a:ext cx="6864937" cy="37806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89E8BE-D638-4B07-B9EA-6E3332CFEA73}"/>
              </a:ext>
            </a:extLst>
          </p:cNvPr>
          <p:cNvSpPr txBox="1"/>
          <p:nvPr/>
        </p:nvSpPr>
        <p:spPr>
          <a:xfrm>
            <a:off x="522314" y="356323"/>
            <a:ext cx="69438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2. </a:t>
            </a:r>
            <a:r>
              <a:rPr lang="ko-KR" altLang="en-US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단정</a:t>
            </a:r>
            <a:r>
              <a:rPr lang="en-US" altLang="ko-KR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, </a:t>
            </a:r>
            <a:r>
              <a:rPr lang="ko-KR" altLang="en-US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법정</a:t>
            </a:r>
            <a:endParaRPr sz="4000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5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89E8BE-D638-4B07-B9EA-6E3332CFEA73}"/>
              </a:ext>
            </a:extLst>
          </p:cNvPr>
          <p:cNvSpPr txBox="1"/>
          <p:nvPr/>
        </p:nvSpPr>
        <p:spPr>
          <a:xfrm>
            <a:off x="177553" y="92915"/>
            <a:ext cx="69438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3. </a:t>
            </a:r>
            <a:r>
              <a:rPr lang="ko-KR" altLang="en-US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블랙박스</a:t>
            </a:r>
            <a:r>
              <a:rPr lang="en-US" altLang="ko-KR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, </a:t>
            </a:r>
            <a:r>
              <a:rPr lang="ko-KR" altLang="en-US" sz="4000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단정</a:t>
            </a:r>
            <a:endParaRPr sz="4000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EDD315-9B4D-4C00-80FB-2B39D2D7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452" y="1323516"/>
            <a:ext cx="804907" cy="804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F87DD3-03F4-461A-8C10-EE09A20BBED3}"/>
              </a:ext>
            </a:extLst>
          </p:cNvPr>
          <p:cNvSpPr txBox="1"/>
          <p:nvPr/>
        </p:nvSpPr>
        <p:spPr>
          <a:xfrm>
            <a:off x="4331164" y="1011573"/>
            <a:ext cx="218200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8800" b="1" dirty="0">
                <a:solidFill>
                  <a:srgbClr val="333333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ZER</a:t>
            </a:r>
            <a:endParaRPr sz="8800" b="1" i="1" dirty="0">
              <a:solidFill>
                <a:srgbClr val="333333"/>
              </a:solidFill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20969-AF02-451E-ADCC-B37288105F4E}"/>
              </a:ext>
            </a:extLst>
          </p:cNvPr>
          <p:cNvSpPr txBox="1"/>
          <p:nvPr/>
        </p:nvSpPr>
        <p:spPr>
          <a:xfrm>
            <a:off x="1700243" y="596075"/>
            <a:ext cx="3045041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500" b="1" dirty="0">
                <a:solidFill>
                  <a:srgbClr val="333333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과실</a:t>
            </a:r>
            <a:endParaRPr lang="ko-KR" altLang="en-US" sz="2800" dirty="0">
              <a:solidFill>
                <a:srgbClr val="333333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F45304-6172-4A34-8CE9-9886F71A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452" y="3127443"/>
            <a:ext cx="804907" cy="804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C1DA24-EB61-4769-993E-0FEE481C7D54}"/>
              </a:ext>
            </a:extLst>
          </p:cNvPr>
          <p:cNvSpPr txBox="1"/>
          <p:nvPr/>
        </p:nvSpPr>
        <p:spPr>
          <a:xfrm>
            <a:off x="4331164" y="2815500"/>
            <a:ext cx="2182008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8800" b="1" dirty="0">
                <a:solidFill>
                  <a:srgbClr val="FF5A23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ZER</a:t>
            </a:r>
            <a:endParaRPr sz="8800" b="1" i="1" dirty="0">
              <a:solidFill>
                <a:srgbClr val="FF5A23"/>
              </a:solidFill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689B5-31DE-48BE-B452-D2E47050F8B1}"/>
              </a:ext>
            </a:extLst>
          </p:cNvPr>
          <p:cNvSpPr txBox="1"/>
          <p:nvPr/>
        </p:nvSpPr>
        <p:spPr>
          <a:xfrm>
            <a:off x="1874209" y="2400002"/>
            <a:ext cx="3045041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500" b="1" dirty="0">
                <a:solidFill>
                  <a:srgbClr val="333333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과실</a:t>
            </a:r>
            <a:endParaRPr lang="ko-KR" altLang="en-US" sz="2800" dirty="0">
              <a:solidFill>
                <a:srgbClr val="333333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D486AFC-2E23-437F-85A2-3CC6B72B4C30}"/>
              </a:ext>
            </a:extLst>
          </p:cNvPr>
          <p:cNvGrpSpPr/>
          <p:nvPr/>
        </p:nvGrpSpPr>
        <p:grpSpPr>
          <a:xfrm>
            <a:off x="1758994" y="4656696"/>
            <a:ext cx="5404975" cy="1862048"/>
            <a:chOff x="1758994" y="4656696"/>
            <a:chExt cx="5404975" cy="18620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9E9B59-2FFF-4C52-B827-FD7EFF48B5A3}"/>
                </a:ext>
              </a:extLst>
            </p:cNvPr>
            <p:cNvSpPr txBox="1"/>
            <p:nvPr/>
          </p:nvSpPr>
          <p:spPr>
            <a:xfrm>
              <a:off x="4331164" y="5072194"/>
              <a:ext cx="2182008" cy="14465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8800" b="1" dirty="0">
                  <a:solidFill>
                    <a:srgbClr val="333333"/>
                  </a:solidFill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ZER</a:t>
              </a:r>
              <a:endParaRPr sz="8800" b="1" i="1" dirty="0">
                <a:solidFill>
                  <a:srgbClr val="333333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AB3D33-06B9-4B0C-8B11-7348C4F4E820}"/>
                </a:ext>
              </a:extLst>
            </p:cNvPr>
            <p:cNvSpPr txBox="1"/>
            <p:nvPr/>
          </p:nvSpPr>
          <p:spPr>
            <a:xfrm>
              <a:off x="1758994" y="4656696"/>
              <a:ext cx="3045041" cy="1862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500" b="1" dirty="0">
                  <a:solidFill>
                    <a:srgbClr val="FF5A23"/>
                  </a:solidFill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과실</a:t>
              </a:r>
              <a:endParaRPr lang="ko-KR" altLang="en-US" sz="2800" dirty="0">
                <a:solidFill>
                  <a:srgbClr val="FF5A23"/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AD1D8AE-610E-401C-8388-ADC9893D8AE9}"/>
                </a:ext>
              </a:extLst>
            </p:cNvPr>
            <p:cNvGrpSpPr/>
            <p:nvPr/>
          </p:nvGrpSpPr>
          <p:grpSpPr>
            <a:xfrm>
              <a:off x="6359062" y="5384137"/>
              <a:ext cx="804907" cy="804907"/>
              <a:chOff x="6402452" y="5384137"/>
              <a:chExt cx="804907" cy="804907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D97ED4B9-1197-458E-AD4F-871936513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02452" y="5384137"/>
                <a:ext cx="804907" cy="804907"/>
              </a:xfrm>
              <a:prstGeom prst="rect">
                <a:avLst/>
              </a:prstGeom>
            </p:spPr>
          </p:pic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CFF158A-6328-4574-83DD-16F652006094}"/>
                  </a:ext>
                </a:extLst>
              </p:cNvPr>
              <p:cNvSpPr/>
              <p:nvPr/>
            </p:nvSpPr>
            <p:spPr>
              <a:xfrm>
                <a:off x="6666992" y="5583978"/>
                <a:ext cx="273897" cy="273897"/>
              </a:xfrm>
              <a:prstGeom prst="ellipse">
                <a:avLst/>
              </a:prstGeom>
              <a:solidFill>
                <a:srgbClr val="FF5A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C1E21CB-C376-4F2A-A394-1FCE49E93710}"/>
                  </a:ext>
                </a:extLst>
              </p:cNvPr>
              <p:cNvSpPr/>
              <p:nvPr/>
            </p:nvSpPr>
            <p:spPr>
              <a:xfrm>
                <a:off x="6661150" y="5587720"/>
                <a:ext cx="127000" cy="127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954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A77026-F677-4479-A1CA-448A146E5815}"/>
              </a:ext>
            </a:extLst>
          </p:cNvPr>
          <p:cNvCxnSpPr/>
          <p:nvPr/>
        </p:nvCxnSpPr>
        <p:spPr>
          <a:xfrm>
            <a:off x="560412" y="1083259"/>
            <a:ext cx="1260628" cy="0"/>
          </a:xfrm>
          <a:prstGeom prst="line">
            <a:avLst/>
          </a:prstGeom>
          <a:ln w="79375">
            <a:solidFill>
              <a:srgbClr val="1E3A8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6DDF611D-D012-4E6B-8B37-D41EFA824465}"/>
              </a:ext>
            </a:extLst>
          </p:cNvPr>
          <p:cNvSpPr/>
          <p:nvPr/>
        </p:nvSpPr>
        <p:spPr>
          <a:xfrm>
            <a:off x="1620400" y="356323"/>
            <a:ext cx="1218794" cy="767734"/>
          </a:xfrm>
          <a:prstGeom prst="parallelogram">
            <a:avLst>
              <a:gd name="adj" fmla="val 23844"/>
            </a:avLst>
          </a:prstGeom>
          <a:solidFill>
            <a:srgbClr val="1E3A8B"/>
          </a:solidFill>
          <a:ln>
            <a:solidFill>
              <a:srgbClr val="1E3A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C1160-C34A-442A-BA30-8B3B6625C992}"/>
              </a:ext>
            </a:extLst>
          </p:cNvPr>
          <p:cNvSpPr txBox="1"/>
          <p:nvPr/>
        </p:nvSpPr>
        <p:spPr>
          <a:xfrm>
            <a:off x="522314" y="356323"/>
            <a:ext cx="10727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 dirty="0" err="1">
                <a:solidFill>
                  <a:srgbClr val="1E3A8B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과실</a:t>
            </a:r>
            <a:endParaRPr sz="4000" b="1" i="1" dirty="0">
              <a:solidFill>
                <a:schemeClr val="bg1"/>
              </a:solidFill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62FB4-2794-4743-9E12-4FBBC5F58471}"/>
              </a:ext>
            </a:extLst>
          </p:cNvPr>
          <p:cNvSpPr txBox="1"/>
          <p:nvPr/>
        </p:nvSpPr>
        <p:spPr>
          <a:xfrm>
            <a:off x="1623622" y="366785"/>
            <a:ext cx="11144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200" b="1" i="1" dirty="0">
                <a:solidFill>
                  <a:schemeClr val="bg1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제로</a:t>
            </a:r>
            <a:endParaRPr lang="ko-KR" altLang="en-US" sz="42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CCF82E-AA3C-4377-955E-6EE187C15B96}"/>
              </a:ext>
            </a:extLst>
          </p:cNvPr>
          <p:cNvCxnSpPr/>
          <p:nvPr/>
        </p:nvCxnSpPr>
        <p:spPr>
          <a:xfrm>
            <a:off x="446112" y="2310079"/>
            <a:ext cx="1260628" cy="0"/>
          </a:xfrm>
          <a:prstGeom prst="line">
            <a:avLst/>
          </a:prstGeom>
          <a:ln w="79375">
            <a:solidFill>
              <a:srgbClr val="FF5A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20D84571-B5FA-41CD-B91B-3F19DA5BACB4}"/>
              </a:ext>
            </a:extLst>
          </p:cNvPr>
          <p:cNvSpPr/>
          <p:nvPr/>
        </p:nvSpPr>
        <p:spPr>
          <a:xfrm>
            <a:off x="1506100" y="1583143"/>
            <a:ext cx="1218794" cy="767734"/>
          </a:xfrm>
          <a:prstGeom prst="parallelogram">
            <a:avLst>
              <a:gd name="adj" fmla="val 23844"/>
            </a:avLst>
          </a:prstGeom>
          <a:solidFill>
            <a:srgbClr val="FF5A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E88CC-C7EC-4146-A24F-BFFA95DFF76D}"/>
              </a:ext>
            </a:extLst>
          </p:cNvPr>
          <p:cNvSpPr txBox="1"/>
          <p:nvPr/>
        </p:nvSpPr>
        <p:spPr>
          <a:xfrm>
            <a:off x="454987" y="1583143"/>
            <a:ext cx="10727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 dirty="0" err="1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과실</a:t>
            </a:r>
            <a:endParaRPr sz="4000" b="1" i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4AC479-9CEB-4936-8F3E-D0C49820076A}"/>
              </a:ext>
            </a:extLst>
          </p:cNvPr>
          <p:cNvSpPr txBox="1"/>
          <p:nvPr/>
        </p:nvSpPr>
        <p:spPr>
          <a:xfrm>
            <a:off x="1509322" y="1593605"/>
            <a:ext cx="11144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200" b="1" i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제로</a:t>
            </a:r>
            <a:endParaRPr lang="ko-KR" altLang="en-US" sz="4200" dirty="0"/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B534F173-68D6-49A1-8AF2-65CBB79B3AEF}"/>
              </a:ext>
            </a:extLst>
          </p:cNvPr>
          <p:cNvSpPr/>
          <p:nvPr/>
        </p:nvSpPr>
        <p:spPr>
          <a:xfrm>
            <a:off x="443471" y="2723697"/>
            <a:ext cx="1218794" cy="767734"/>
          </a:xfrm>
          <a:prstGeom prst="parallelogram">
            <a:avLst>
              <a:gd name="adj" fmla="val 23844"/>
            </a:avLst>
          </a:prstGeom>
          <a:solidFill>
            <a:srgbClr val="FF5A23"/>
          </a:solidFill>
          <a:ln w="41275">
            <a:solidFill>
              <a:srgbClr val="FF5A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FF6AFA-DAE9-4AC9-B020-A17E0A7776CE}"/>
              </a:ext>
            </a:extLst>
          </p:cNvPr>
          <p:cNvSpPr txBox="1"/>
          <p:nvPr/>
        </p:nvSpPr>
        <p:spPr>
          <a:xfrm>
            <a:off x="467836" y="2749547"/>
            <a:ext cx="10727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 i="1" dirty="0" err="1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과실</a:t>
            </a:r>
            <a:endParaRPr sz="4000" b="1" i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E84E35-9E13-42CF-B349-05217D4B42F1}"/>
              </a:ext>
            </a:extLst>
          </p:cNvPr>
          <p:cNvSpPr txBox="1"/>
          <p:nvPr/>
        </p:nvSpPr>
        <p:spPr>
          <a:xfrm>
            <a:off x="1522782" y="2734159"/>
            <a:ext cx="11144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200" b="1" i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제로</a:t>
            </a:r>
            <a:endParaRPr lang="ko-KR" altLang="en-US" sz="4200" dirty="0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5C2C494F-FA73-4837-987D-AB090C8A5568}"/>
              </a:ext>
            </a:extLst>
          </p:cNvPr>
          <p:cNvSpPr/>
          <p:nvPr/>
        </p:nvSpPr>
        <p:spPr>
          <a:xfrm>
            <a:off x="1437569" y="2725077"/>
            <a:ext cx="1284834" cy="767734"/>
          </a:xfrm>
          <a:prstGeom prst="parallelogram">
            <a:avLst>
              <a:gd name="adj" fmla="val 23844"/>
            </a:avLst>
          </a:prstGeom>
          <a:noFill/>
          <a:ln w="41275">
            <a:solidFill>
              <a:srgbClr val="FF5A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0425587E-9C7C-4AEA-A741-0C7A976486A0}"/>
              </a:ext>
            </a:extLst>
          </p:cNvPr>
          <p:cNvSpPr/>
          <p:nvPr/>
        </p:nvSpPr>
        <p:spPr>
          <a:xfrm>
            <a:off x="223355" y="3854118"/>
            <a:ext cx="1218794" cy="767734"/>
          </a:xfrm>
          <a:prstGeom prst="parallelogram">
            <a:avLst>
              <a:gd name="adj" fmla="val 23844"/>
            </a:avLst>
          </a:prstGeom>
          <a:solidFill>
            <a:srgbClr val="FF5A23"/>
          </a:solidFill>
          <a:ln w="41275">
            <a:solidFill>
              <a:srgbClr val="FF5A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279AB4-2B95-45BE-BADA-1D98960E1535}"/>
              </a:ext>
            </a:extLst>
          </p:cNvPr>
          <p:cNvSpPr txBox="1"/>
          <p:nvPr/>
        </p:nvSpPr>
        <p:spPr>
          <a:xfrm>
            <a:off x="247720" y="3879968"/>
            <a:ext cx="10727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 i="1" dirty="0" err="1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과실</a:t>
            </a:r>
            <a:endParaRPr sz="4000" b="1" i="1" dirty="0"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AFEEC1-9E7F-4156-81B6-DE3113C1A7AE}"/>
              </a:ext>
            </a:extLst>
          </p:cNvPr>
          <p:cNvSpPr txBox="1"/>
          <p:nvPr/>
        </p:nvSpPr>
        <p:spPr>
          <a:xfrm>
            <a:off x="1320450" y="3833932"/>
            <a:ext cx="12848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200" b="1" i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zero</a:t>
            </a:r>
            <a:endParaRPr lang="ko-KR" altLang="en-US" sz="4200" dirty="0"/>
          </a:p>
        </p:txBody>
      </p:sp>
      <p:sp>
        <p:nvSpPr>
          <p:cNvPr id="28" name="평행 사변형 27">
            <a:extLst>
              <a:ext uri="{FF2B5EF4-FFF2-40B4-BE49-F238E27FC236}">
                <a16:creationId xmlns:a16="http://schemas.microsoft.com/office/drawing/2014/main" id="{A09FC042-C25B-4B79-8AE9-F20ABADD4E66}"/>
              </a:ext>
            </a:extLst>
          </p:cNvPr>
          <p:cNvSpPr/>
          <p:nvPr/>
        </p:nvSpPr>
        <p:spPr>
          <a:xfrm>
            <a:off x="1217453" y="3855498"/>
            <a:ext cx="1504950" cy="767734"/>
          </a:xfrm>
          <a:prstGeom prst="parallelogram">
            <a:avLst>
              <a:gd name="adj" fmla="val 23844"/>
            </a:avLst>
          </a:prstGeom>
          <a:noFill/>
          <a:ln w="41275">
            <a:solidFill>
              <a:srgbClr val="FF5A2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평행 사변형 28">
            <a:extLst>
              <a:ext uri="{FF2B5EF4-FFF2-40B4-BE49-F238E27FC236}">
                <a16:creationId xmlns:a16="http://schemas.microsoft.com/office/drawing/2014/main" id="{F468C4D2-8D29-4DEC-B601-9971DA46456E}"/>
              </a:ext>
            </a:extLst>
          </p:cNvPr>
          <p:cNvSpPr/>
          <p:nvPr/>
        </p:nvSpPr>
        <p:spPr>
          <a:xfrm>
            <a:off x="321772" y="4913717"/>
            <a:ext cx="1218794" cy="767734"/>
          </a:xfrm>
          <a:prstGeom prst="parallelogram">
            <a:avLst>
              <a:gd name="adj" fmla="val 23844"/>
            </a:avLst>
          </a:prstGeom>
          <a:solidFill>
            <a:srgbClr val="1E3A8B"/>
          </a:solidFill>
          <a:ln w="41275">
            <a:solidFill>
              <a:srgbClr val="1E3A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5E715-3704-4213-8F36-9AF4FDB1C6EB}"/>
              </a:ext>
            </a:extLst>
          </p:cNvPr>
          <p:cNvSpPr txBox="1"/>
          <p:nvPr/>
        </p:nvSpPr>
        <p:spPr>
          <a:xfrm>
            <a:off x="430338" y="4982435"/>
            <a:ext cx="982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i="1" dirty="0" err="1">
                <a:solidFill>
                  <a:schemeClr val="bg1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과실</a:t>
            </a:r>
            <a:endParaRPr sz="3600" b="1" i="1" dirty="0">
              <a:solidFill>
                <a:schemeClr val="bg1"/>
              </a:solidFill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1A7E1-2D10-455D-8A2F-07C255DAC637}"/>
              </a:ext>
            </a:extLst>
          </p:cNvPr>
          <p:cNvSpPr txBox="1"/>
          <p:nvPr/>
        </p:nvSpPr>
        <p:spPr>
          <a:xfrm>
            <a:off x="1418867" y="4893531"/>
            <a:ext cx="12848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200" b="1" i="1" dirty="0">
                <a:solidFill>
                  <a:srgbClr val="1E3A8B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zero</a:t>
            </a:r>
            <a:endParaRPr lang="ko-KR" altLang="en-US" sz="4200" dirty="0">
              <a:solidFill>
                <a:srgbClr val="1E3A8B"/>
              </a:solidFill>
            </a:endParaRPr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EDE16580-9074-46C9-9750-E7C3E92C0B41}"/>
              </a:ext>
            </a:extLst>
          </p:cNvPr>
          <p:cNvSpPr/>
          <p:nvPr/>
        </p:nvSpPr>
        <p:spPr>
          <a:xfrm>
            <a:off x="1315870" y="4915097"/>
            <a:ext cx="1504950" cy="767734"/>
          </a:xfrm>
          <a:prstGeom prst="parallelogram">
            <a:avLst>
              <a:gd name="adj" fmla="val 23844"/>
            </a:avLst>
          </a:prstGeom>
          <a:noFill/>
          <a:ln w="41275">
            <a:solidFill>
              <a:srgbClr val="1E3A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2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6CDC562-2D9E-4FD8-86FC-13116EA1E5BA}"/>
              </a:ext>
            </a:extLst>
          </p:cNvPr>
          <p:cNvGrpSpPr/>
          <p:nvPr/>
        </p:nvGrpSpPr>
        <p:grpSpPr>
          <a:xfrm>
            <a:off x="1941436" y="368176"/>
            <a:ext cx="4786842" cy="1527299"/>
            <a:chOff x="2377127" y="4991445"/>
            <a:chExt cx="4786842" cy="152729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CA3D88-C26D-4605-9D0A-2B3E08A533F0}"/>
                </a:ext>
              </a:extLst>
            </p:cNvPr>
            <p:cNvSpPr txBox="1"/>
            <p:nvPr/>
          </p:nvSpPr>
          <p:spPr>
            <a:xfrm>
              <a:off x="4331164" y="5072194"/>
              <a:ext cx="2182008" cy="14465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8800" b="1" dirty="0">
                  <a:solidFill>
                    <a:srgbClr val="333333"/>
                  </a:solidFill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ZER</a:t>
              </a:r>
              <a:endParaRPr sz="8800" b="1" i="1" dirty="0">
                <a:solidFill>
                  <a:srgbClr val="333333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9B7C74-841A-4BA3-AF46-69E5D16C0FE8}"/>
                </a:ext>
              </a:extLst>
            </p:cNvPr>
            <p:cNvSpPr txBox="1"/>
            <p:nvPr/>
          </p:nvSpPr>
          <p:spPr>
            <a:xfrm>
              <a:off x="2377127" y="4991445"/>
              <a:ext cx="3045041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800" b="1" dirty="0">
                  <a:solidFill>
                    <a:srgbClr val="FF5A23"/>
                  </a:solidFill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과실</a:t>
              </a:r>
              <a:endParaRPr lang="ko-KR" altLang="en-US" sz="2000" dirty="0">
                <a:solidFill>
                  <a:srgbClr val="FF5A23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F9ADF1F-F742-4A52-8313-DD7998F1ED1F}"/>
                </a:ext>
              </a:extLst>
            </p:cNvPr>
            <p:cNvGrpSpPr/>
            <p:nvPr/>
          </p:nvGrpSpPr>
          <p:grpSpPr>
            <a:xfrm>
              <a:off x="6359062" y="5384137"/>
              <a:ext cx="804907" cy="804907"/>
              <a:chOff x="6402452" y="5384137"/>
              <a:chExt cx="804907" cy="804907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7FF589A-2A78-4ED7-9CB3-0CB5663A0B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02452" y="5384137"/>
                <a:ext cx="804907" cy="804907"/>
              </a:xfrm>
              <a:prstGeom prst="rect">
                <a:avLst/>
              </a:prstGeom>
            </p:spPr>
          </p:pic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C3435FC4-A910-43B0-8D02-697EFD297AB8}"/>
                  </a:ext>
                </a:extLst>
              </p:cNvPr>
              <p:cNvSpPr/>
              <p:nvPr/>
            </p:nvSpPr>
            <p:spPr>
              <a:xfrm>
                <a:off x="6666992" y="5583978"/>
                <a:ext cx="273897" cy="273897"/>
              </a:xfrm>
              <a:prstGeom prst="ellipse">
                <a:avLst/>
              </a:prstGeom>
              <a:solidFill>
                <a:srgbClr val="FF5A2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8E2074B-2683-42C7-BB8D-30E121B57E06}"/>
                  </a:ext>
                </a:extLst>
              </p:cNvPr>
              <p:cNvSpPr/>
              <p:nvPr/>
            </p:nvSpPr>
            <p:spPr>
              <a:xfrm>
                <a:off x="6661150" y="5587720"/>
                <a:ext cx="127000" cy="127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5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78AEC86-4B84-4CC4-BB98-4F5A415DD620}"/>
              </a:ext>
            </a:extLst>
          </p:cNvPr>
          <p:cNvSpPr/>
          <p:nvPr/>
        </p:nvSpPr>
        <p:spPr>
          <a:xfrm>
            <a:off x="223839" y="329686"/>
            <a:ext cx="5040619" cy="134818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A3D88-C26D-4605-9D0A-2B3E08A533F0}"/>
              </a:ext>
            </a:extLst>
          </p:cNvPr>
          <p:cNvSpPr txBox="1"/>
          <p:nvPr/>
        </p:nvSpPr>
        <p:spPr>
          <a:xfrm>
            <a:off x="2177876" y="329686"/>
            <a:ext cx="3002745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8800" b="1" dirty="0">
                <a:solidFill>
                  <a:srgbClr val="1A2A52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ZERO</a:t>
            </a:r>
            <a:endParaRPr sz="8800" b="1" i="1" dirty="0">
              <a:solidFill>
                <a:srgbClr val="1A2A52"/>
              </a:solidFill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B7C74-841A-4BA3-AF46-69E5D16C0FE8}"/>
              </a:ext>
            </a:extLst>
          </p:cNvPr>
          <p:cNvSpPr txBox="1"/>
          <p:nvPr/>
        </p:nvSpPr>
        <p:spPr>
          <a:xfrm>
            <a:off x="223839" y="248937"/>
            <a:ext cx="304504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800" b="1" dirty="0">
                <a:solidFill>
                  <a:srgbClr val="00C7AE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과실</a:t>
            </a:r>
            <a:endParaRPr lang="ko-KR" altLang="en-US" sz="2000" dirty="0">
              <a:solidFill>
                <a:srgbClr val="00C7A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7AD8AD-3CCB-4A75-9668-9CC7C8573069}"/>
              </a:ext>
            </a:extLst>
          </p:cNvPr>
          <p:cNvGrpSpPr/>
          <p:nvPr/>
        </p:nvGrpSpPr>
        <p:grpSpPr>
          <a:xfrm>
            <a:off x="307676" y="1776236"/>
            <a:ext cx="4956782" cy="1527299"/>
            <a:chOff x="307676" y="2320183"/>
            <a:chExt cx="4956782" cy="15272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9859B8-B9AD-45DB-BE06-1FC2C18FC289}"/>
                </a:ext>
              </a:extLst>
            </p:cNvPr>
            <p:cNvSpPr txBox="1"/>
            <p:nvPr/>
          </p:nvSpPr>
          <p:spPr>
            <a:xfrm>
              <a:off x="2261713" y="2400932"/>
              <a:ext cx="3002745" cy="14465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8800" b="1" dirty="0"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ZERO</a:t>
              </a:r>
              <a:endParaRPr sz="8800" b="1" i="1" dirty="0"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CD2381-1AC8-452D-A445-5845B212165E}"/>
                </a:ext>
              </a:extLst>
            </p:cNvPr>
            <p:cNvSpPr txBox="1"/>
            <p:nvPr/>
          </p:nvSpPr>
          <p:spPr>
            <a:xfrm>
              <a:off x="307676" y="2320183"/>
              <a:ext cx="3045041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800" b="1" dirty="0">
                  <a:solidFill>
                    <a:srgbClr val="FF5A23"/>
                  </a:solidFill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과실</a:t>
              </a:r>
              <a:endParaRPr lang="ko-KR" altLang="en-US" sz="2000" dirty="0">
                <a:solidFill>
                  <a:srgbClr val="FF5A23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1BA20C9-32E5-4ED3-A968-9A8D4CFF6C94}"/>
              </a:ext>
            </a:extLst>
          </p:cNvPr>
          <p:cNvSpPr txBox="1"/>
          <p:nvPr/>
        </p:nvSpPr>
        <p:spPr>
          <a:xfrm>
            <a:off x="6882287" y="2964221"/>
            <a:ext cx="47495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#6482AD</a:t>
            </a:r>
          </a:p>
          <a:p>
            <a:r>
              <a:rPr lang="ko-KR" altLang="en-US" dirty="0"/>
              <a:t>#7FA1C3</a:t>
            </a:r>
          </a:p>
          <a:p>
            <a:r>
              <a:rPr lang="ko-KR" altLang="en-US" dirty="0"/>
              <a:t>#E2DAD6</a:t>
            </a:r>
          </a:p>
          <a:p>
            <a:r>
              <a:rPr lang="ko-KR" altLang="en-US" dirty="0"/>
              <a:t>#F5EDED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BB52F6-D24E-450A-BD4D-DEDABEA5973D}"/>
              </a:ext>
            </a:extLst>
          </p:cNvPr>
          <p:cNvSpPr txBox="1"/>
          <p:nvPr/>
        </p:nvSpPr>
        <p:spPr>
          <a:xfrm>
            <a:off x="2261713" y="3277604"/>
            <a:ext cx="3002745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8800" b="1" dirty="0">
                <a:solidFill>
                  <a:srgbClr val="7FA1C3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ZERO</a:t>
            </a:r>
            <a:endParaRPr sz="8800" b="1" i="1" dirty="0">
              <a:solidFill>
                <a:srgbClr val="7FA1C3"/>
              </a:solidFill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220819-21C1-441B-82B5-A3F5D6AFE7AA}"/>
              </a:ext>
            </a:extLst>
          </p:cNvPr>
          <p:cNvSpPr txBox="1"/>
          <p:nvPr/>
        </p:nvSpPr>
        <p:spPr>
          <a:xfrm>
            <a:off x="307677" y="3196855"/>
            <a:ext cx="21780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800" b="1" dirty="0">
                <a:solidFill>
                  <a:srgbClr val="6482AD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과실</a:t>
            </a:r>
            <a:endParaRPr lang="ko-KR" altLang="en-US" sz="2000" dirty="0">
              <a:solidFill>
                <a:srgbClr val="6482A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3FF6B5-1FD5-4B59-ACA1-080829A0FA12}"/>
              </a:ext>
            </a:extLst>
          </p:cNvPr>
          <p:cNvSpPr txBox="1"/>
          <p:nvPr/>
        </p:nvSpPr>
        <p:spPr>
          <a:xfrm>
            <a:off x="2261713" y="4643405"/>
            <a:ext cx="3002745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8800" b="1" dirty="0">
                <a:solidFill>
                  <a:srgbClr val="F5EDED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ZERO</a:t>
            </a:r>
            <a:endParaRPr sz="8800" b="1" i="1" dirty="0">
              <a:solidFill>
                <a:srgbClr val="F5EDED"/>
              </a:solidFill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378595-E59A-4769-859D-4C05801F32C8}"/>
              </a:ext>
            </a:extLst>
          </p:cNvPr>
          <p:cNvSpPr txBox="1"/>
          <p:nvPr/>
        </p:nvSpPr>
        <p:spPr>
          <a:xfrm>
            <a:off x="307677" y="4562656"/>
            <a:ext cx="21780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800" b="1" dirty="0">
                <a:solidFill>
                  <a:srgbClr val="E2DAD6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과실</a:t>
            </a:r>
            <a:endParaRPr lang="ko-KR" altLang="en-US" sz="2000" dirty="0">
              <a:solidFill>
                <a:srgbClr val="E2DA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2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54</Words>
  <Application>Microsoft Office PowerPoint</Application>
  <PresentationFormat>화면 슬라이드 쇼(4:3)</PresentationFormat>
  <Paragraphs>37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Pretendard Variable Black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>generated using python-pptx</dc:description>
  <cp:lastModifiedBy>tj-bu-708-00</cp:lastModifiedBy>
  <cp:revision>21</cp:revision>
  <dcterms:created xsi:type="dcterms:W3CDTF">2013-01-27T09:14:16Z</dcterms:created>
  <dcterms:modified xsi:type="dcterms:W3CDTF">2025-04-03T03:35:15Z</dcterms:modified>
  <cp:category/>
</cp:coreProperties>
</file>