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61" r:id="rId4"/>
    <p:sldId id="276" r:id="rId5"/>
    <p:sldId id="278" r:id="rId6"/>
    <p:sldId id="280" r:id="rId7"/>
    <p:sldId id="266" r:id="rId8"/>
    <p:sldId id="257" r:id="rId9"/>
    <p:sldId id="268" r:id="rId10"/>
    <p:sldId id="273" r:id="rId11"/>
    <p:sldId id="281" r:id="rId12"/>
    <p:sldId id="282" r:id="rId13"/>
    <p:sldId id="279" r:id="rId1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Montserrat" panose="020B0600000101010101" charset="0"/>
      <p:regular r:id="rId18"/>
      <p:bold r:id="rId19"/>
    </p:embeddedFont>
    <p:embeddedFont>
      <p:font typeface="Didact Gothic" panose="020B0600000101010101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2D"/>
    <a:srgbClr val="F06010"/>
    <a:srgbClr val="182A2E"/>
    <a:srgbClr val="449E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336B7-42D2-4BA8-937B-81099020EADC}">
  <a:tblStyle styleId="{4FA336B7-42D2-4BA8-937B-81099020EAD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4" autoAdjust="0"/>
    <p:restoredTop sz="93231" autoAdjust="0"/>
  </p:normalViewPr>
  <p:slideViewPr>
    <p:cSldViewPr snapToGrid="0">
      <p:cViewPr varScale="1">
        <p:scale>
          <a:sx n="54" d="100"/>
          <a:sy n="54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2664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24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4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4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9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6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2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69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5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06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13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284300" y="784748"/>
            <a:ext cx="6933108" cy="2165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BattleShip </a:t>
            </a:r>
            <a:br>
              <a:rPr lang="en" dirty="0"/>
            </a:br>
            <a:r>
              <a:rPr lang="en" dirty="0"/>
              <a:t>In Space</a:t>
            </a:r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268009" y="1649698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Goals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2774523"/>
            <a:ext cx="2196899" cy="15201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“</a:t>
            </a:r>
            <a:r>
              <a:rPr lang="en-US" altLang="ko-KR" b="1" dirty="0">
                <a:latin typeface="Montserrat" panose="020B0604020202020204" charset="0"/>
                <a:ea typeface="Montserrat"/>
                <a:cs typeface="Montserrat"/>
                <a:sym typeface="Montserrat"/>
              </a:rPr>
              <a:t>Function</a:t>
            </a: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2774523"/>
            <a:ext cx="2196899" cy="1520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“DESIGN”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8" y="2769987"/>
            <a:ext cx="2196899" cy="1520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dirty="0">
                <a:latin typeface="Montserrat" panose="020B0604020202020204" charset="0"/>
                <a:ea typeface="Adobe 고딕 Std B" panose="020B0800000000000000" pitchFamily="34" charset="-127"/>
              </a:rPr>
              <a:t>“TeamWork”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7" y="3177448"/>
            <a:ext cx="1613443" cy="1613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19" y="3177448"/>
            <a:ext cx="1489460" cy="1613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36" y="3177448"/>
            <a:ext cx="1604904" cy="161344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0880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Match Queue</a:t>
            </a:r>
          </a:p>
        </p:txBody>
      </p:sp>
      <p:sp>
        <p:nvSpPr>
          <p:cNvPr id="231" name="Shape 231"/>
          <p:cNvSpPr/>
          <p:nvPr/>
        </p:nvSpPr>
        <p:spPr>
          <a:xfrm>
            <a:off x="1224656" y="2803424"/>
            <a:ext cx="1815864" cy="689682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Player 2</a:t>
            </a:r>
          </a:p>
        </p:txBody>
      </p:sp>
      <p:sp>
        <p:nvSpPr>
          <p:cNvPr id="232" name="Shape 232"/>
          <p:cNvSpPr/>
          <p:nvPr/>
        </p:nvSpPr>
        <p:spPr>
          <a:xfrm>
            <a:off x="1224656" y="2803424"/>
            <a:ext cx="1813819" cy="689682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Player 1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224656" y="2691070"/>
            <a:ext cx="3490219" cy="13893"/>
          </a:xfrm>
          <a:prstGeom prst="line">
            <a:avLst/>
          </a:prstGeom>
          <a:ln w="38100">
            <a:solidFill>
              <a:srgbClr val="182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24656" y="3591499"/>
            <a:ext cx="3490219" cy="5172"/>
          </a:xfrm>
          <a:prstGeom prst="line">
            <a:avLst/>
          </a:prstGeom>
          <a:ln w="38100">
            <a:solidFill>
              <a:srgbClr val="182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376864" y="2691070"/>
            <a:ext cx="3343274" cy="900428"/>
          </a:xfrm>
          <a:prstGeom prst="rect">
            <a:avLst/>
          </a:prstGeom>
          <a:noFill/>
          <a:ln w="28575">
            <a:solidFill>
              <a:srgbClr val="182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hape 232"/>
          <p:cNvSpPr/>
          <p:nvPr/>
        </p:nvSpPr>
        <p:spPr>
          <a:xfrm>
            <a:off x="1224656" y="2795294"/>
            <a:ext cx="1813819" cy="689682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Player 3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420" y="1091295"/>
            <a:ext cx="4724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0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18836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-1.11111E-6 L 0.6175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46997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1" grpId="1" animBg="1"/>
      <p:bldP spid="232" grpId="0" animBg="1"/>
      <p:bldP spid="232" grpId="1" animBg="1"/>
      <p:bldP spid="232" grpId="2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0880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Match Queue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1470529" y="1162173"/>
            <a:ext cx="215966" cy="342398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852772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767562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0" y="574776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0" dirty="0"/>
              <a:t>HELLO!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1365600" y="3462796"/>
            <a:ext cx="6412799" cy="1102848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SeHoon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Min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JungHyun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</a:t>
            </a: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Ryu</a:t>
            </a:r>
            <a:endParaRPr lang="en-US" altLang="ko-KR" sz="2000" b="1" dirty="0">
              <a:latin typeface="Montserrat" panose="020B0604020202020204" charset="0"/>
              <a:ea typeface="Adobe 고딕 Std B" panose="020B0800000000000000" pitchFamily="34" charset="-127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JaeHo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Jang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YongWon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Kim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NaYoung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Shin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KyungMin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Kim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“ BattleShip ”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2571750"/>
            <a:ext cx="6815699" cy="144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Guessing Game.</a:t>
            </a:r>
            <a:endParaRPr lang="en" dirty="0"/>
          </a:p>
          <a:p>
            <a:pPr marL="457200" lvl="0" indent="-228600"/>
            <a:r>
              <a:rPr lang="en-US" altLang="ko-KR" dirty="0"/>
              <a:t>The game is played on four grids, two for each player.</a:t>
            </a:r>
          </a:p>
          <a:p>
            <a:pPr marL="457200" lvl="0" indent="-228600"/>
            <a:r>
              <a:rPr lang="en-US" altLang="ko-KR" dirty="0"/>
              <a:t>On one grid the player arranges ships and records the shots by the opponent.</a:t>
            </a:r>
          </a:p>
          <a:p>
            <a:pPr marL="457200" lvl="0" indent="-228600"/>
            <a:endParaRPr lang="en" dirty="0"/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iPhone</a:t>
            </a:r>
            <a:br>
              <a:rPr lang="en" sz="4800" dirty="0"/>
            </a:br>
            <a:r>
              <a:rPr lang="en" sz="4800" dirty="0"/>
              <a:t>PROJECT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89196" y="610836"/>
            <a:ext cx="1863608" cy="3921827"/>
            <a:chOff x="5534020" y="623036"/>
            <a:chExt cx="1863608" cy="3921827"/>
          </a:xfrm>
        </p:grpSpPr>
        <p:sp>
          <p:nvSpPr>
            <p:cNvPr id="272" name="Shape 272"/>
            <p:cNvSpPr/>
            <p:nvPr/>
          </p:nvSpPr>
          <p:spPr>
            <a:xfrm>
              <a:off x="5534020" y="623036"/>
              <a:ext cx="1863608" cy="3921827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182A2E"/>
            </a:solidFill>
            <a:ln w="9525" cap="flat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750" y="1188850"/>
              <a:ext cx="1582323" cy="28119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09483" y="85219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DESKTOPPROJECT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30" y="993650"/>
            <a:ext cx="3547745" cy="226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162800" y="16092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WEB</a:t>
            </a:r>
            <a:br>
              <a:rPr lang="en" sz="4800" dirty="0"/>
            </a:br>
            <a:r>
              <a:rPr lang="en" sz="4800" dirty="0"/>
              <a:t>PROJECT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519818" y="1261198"/>
            <a:ext cx="3521524" cy="2613582"/>
            <a:chOff x="4610199" y="887506"/>
            <a:chExt cx="3955656" cy="3368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199" y="887506"/>
              <a:ext cx="3955656" cy="336848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42" y="1543683"/>
              <a:ext cx="3388170" cy="243664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080000"/>
            <a:ext cx="493059" cy="4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22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>
            <a:alpha val="63000"/>
          </a:srgb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7482728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 dirty="0" err="1">
                <a:solidFill>
                  <a:schemeClr val="bg1">
                    <a:lumMod val="85000"/>
                  </a:schemeClr>
                </a:solidFill>
              </a:rPr>
              <a:t>BattleShip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 + Space</a:t>
            </a:r>
            <a:endParaRPr lang="en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24000" y="16308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4400" dirty="0"/>
              <a:t>Dev Environment</a:t>
            </a:r>
            <a:endParaRPr lang="en" sz="4400" dirty="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83272" y="2362200"/>
            <a:ext cx="5290863" cy="1770927"/>
            <a:chOff x="1883272" y="2283829"/>
            <a:chExt cx="5290863" cy="17709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272" y="2822534"/>
              <a:ext cx="2951132" cy="69351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208" y="2283829"/>
              <a:ext cx="1770927" cy="177092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23925" y="1631831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4400" dirty="0"/>
              <a:t>Dev Schedule </a:t>
            </a:r>
            <a:endParaRPr lang="en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69" name="Shape 169"/>
          <p:cNvGraphicFramePr/>
          <p:nvPr>
            <p:extLst>
              <p:ext uri="{D42A27DB-BD31-4B8C-83A1-F6EECF244321}">
                <p14:modId xmlns:p14="http://schemas.microsoft.com/office/powerpoint/2010/main" val="618204891"/>
              </p:ext>
            </p:extLst>
          </p:nvPr>
        </p:nvGraphicFramePr>
        <p:xfrm>
          <a:off x="1582526" y="2510180"/>
          <a:ext cx="6030900" cy="2094702"/>
        </p:xfrm>
        <a:graphic>
          <a:graphicData uri="http://schemas.openxmlformats.org/drawingml/2006/table">
            <a:tbl>
              <a:tblPr>
                <a:noFill/>
                <a:tableStyleId>{4FA336B7-42D2-4BA8-937B-81099020EADC}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71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</a:t>
                      </a:r>
                      <a:r>
                        <a:rPr lang="ko-KR" altLang="en-US" sz="1400" b="0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Item Presentation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 02.05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400" b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 Final Presentation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96">
                <a:tc row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Planning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UI &amp; </a:t>
                      </a: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Graphics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Additional Function</a:t>
                      </a:r>
                      <a:r>
                        <a:rPr lang="en-US" altLang="ko-KR" sz="1200" b="1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Implementation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9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182A2E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Network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Improve</a:t>
                      </a:r>
                      <a:r>
                        <a:rPr lang="en-US" sz="1200" b="1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Design &amp; UI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96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182A2E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Basic Game Logic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Refactoring &amp; Optimizing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116</Words>
  <Application>Microsoft Office PowerPoint</Application>
  <PresentationFormat>화면 슬라이드 쇼(16:9)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맑은 고딕</vt:lpstr>
      <vt:lpstr>Arial</vt:lpstr>
      <vt:lpstr>Montserrat</vt:lpstr>
      <vt:lpstr>Didact Gothic</vt:lpstr>
      <vt:lpstr>Ganymede template</vt:lpstr>
      <vt:lpstr>BattleShip  In Space</vt:lpstr>
      <vt:lpstr>HELLO!</vt:lpstr>
      <vt:lpstr> “ BattleShip ”</vt:lpstr>
      <vt:lpstr>iPhone PROJECT</vt:lpstr>
      <vt:lpstr>DESKTOPPROJECT</vt:lpstr>
      <vt:lpstr>WEB PROJECT</vt:lpstr>
      <vt:lpstr>BattleShip + Space</vt:lpstr>
      <vt:lpstr>Dev Environment</vt:lpstr>
      <vt:lpstr>Dev Schedule </vt:lpstr>
      <vt:lpstr>Our Goals</vt:lpstr>
      <vt:lpstr>Match Queue</vt:lpstr>
      <vt:lpstr>Match Queue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 in Space</dc:title>
  <cp:lastModifiedBy>aaa</cp:lastModifiedBy>
  <cp:revision>35</cp:revision>
  <dcterms:modified xsi:type="dcterms:W3CDTF">2016-02-25T05:52:27Z</dcterms:modified>
</cp:coreProperties>
</file>