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8" r:id="rId3"/>
    <p:sldId id="261" r:id="rId4"/>
    <p:sldId id="276" r:id="rId5"/>
    <p:sldId id="278" r:id="rId6"/>
    <p:sldId id="280" r:id="rId7"/>
    <p:sldId id="266" r:id="rId8"/>
    <p:sldId id="257" r:id="rId9"/>
    <p:sldId id="268" r:id="rId10"/>
    <p:sldId id="273" r:id="rId11"/>
    <p:sldId id="281" r:id="rId12"/>
    <p:sldId id="282" r:id="rId13"/>
    <p:sldId id="279" r:id="rId14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Montserrat" panose="020B0600000101010101" charset="0"/>
      <p:regular r:id="rId18"/>
      <p:bold r:id="rId19"/>
    </p:embeddedFont>
    <p:embeddedFont>
      <p:font typeface="Didact Gothic" panose="020B0600000101010101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682D"/>
    <a:srgbClr val="F06010"/>
    <a:srgbClr val="182A2E"/>
    <a:srgbClr val="449EA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A336B7-42D2-4BA8-937B-81099020EADC}">
  <a:tblStyle styleId="{4FA336B7-42D2-4BA8-937B-81099020EAD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4" autoAdjust="0"/>
    <p:restoredTop sz="93231" autoAdjust="0"/>
  </p:normalViewPr>
  <p:slideViewPr>
    <p:cSldViewPr snapToGrid="0">
      <p:cViewPr varScale="1">
        <p:scale>
          <a:sx n="82" d="100"/>
          <a:sy n="82" d="100"/>
        </p:scale>
        <p:origin x="9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2664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245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24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249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484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61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09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14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66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62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697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755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06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13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82A2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164100" y="2925350"/>
            <a:ext cx="6815699" cy="157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64100" y="2774575"/>
            <a:ext cx="3308099" cy="215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71601" y="2774575"/>
            <a:ext cx="3308099" cy="215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3999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473454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5782909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2D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4100" y="3105148"/>
            <a:ext cx="6815699" cy="13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82A2E"/>
              </a:buClr>
              <a:buFont typeface="Didact Gothic"/>
              <a:buChar char="∎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480"/>
              </a:spcBef>
              <a:buClr>
                <a:srgbClr val="182A2E"/>
              </a:buClr>
              <a:buFont typeface="Didact Gothic"/>
              <a:buChar char="□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480"/>
              </a:spcBef>
              <a:buClr>
                <a:srgbClr val="182A2E"/>
              </a:buClr>
              <a:buFont typeface="Didact Gothic"/>
              <a:buChar char="▪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 rotWithShape="1">
          <a:blip r:embed="rId3">
            <a:alphaModFix amt="15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1284300" y="784748"/>
            <a:ext cx="6933108" cy="21657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BattleShip </a:t>
            </a:r>
            <a:br>
              <a:rPr lang="en" dirty="0"/>
            </a:br>
            <a:r>
              <a:rPr lang="en" dirty="0"/>
              <a:t>In Space</a:t>
            </a:r>
          </a:p>
        </p:txBody>
      </p:sp>
      <p:grpSp>
        <p:nvGrpSpPr>
          <p:cNvPr id="46" name="Shape 46"/>
          <p:cNvGrpSpPr/>
          <p:nvPr/>
        </p:nvGrpSpPr>
        <p:grpSpPr>
          <a:xfrm>
            <a:off x="1414975" y="1165006"/>
            <a:ext cx="353136" cy="313737"/>
            <a:chOff x="5292575" y="3681900"/>
            <a:chExt cx="420150" cy="373275"/>
          </a:xfrm>
        </p:grpSpPr>
        <p:sp>
          <p:nvSpPr>
            <p:cNvPr id="47" name="Shape 4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D346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268009" y="1649698"/>
            <a:ext cx="725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Goals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64100" y="2774523"/>
            <a:ext cx="2196899" cy="15201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-KR" dirty="0">
                <a:latin typeface="Montserrat" panose="020B0604020202020204" charset="0"/>
                <a:ea typeface="Adobe 고딕 Std B" panose="020B0800000000000000" pitchFamily="34" charset="-127"/>
              </a:rPr>
              <a:t>“</a:t>
            </a:r>
            <a:r>
              <a:rPr lang="en-US" altLang="ko-KR" b="1" dirty="0">
                <a:latin typeface="Montserrat" panose="020B0604020202020204" charset="0"/>
                <a:ea typeface="Montserrat"/>
                <a:cs typeface="Montserrat"/>
                <a:sym typeface="Montserrat"/>
              </a:rPr>
              <a:t>Function</a:t>
            </a:r>
            <a:r>
              <a:rPr lang="en-US" altLang="ko-KR" dirty="0">
                <a:latin typeface="Montserrat" panose="020B0604020202020204" charset="0"/>
                <a:ea typeface="Adobe 고딕 Std B" panose="020B0800000000000000" pitchFamily="34" charset="-127"/>
              </a:rPr>
              <a:t>”</a:t>
            </a:r>
            <a:endParaRPr lang="en" dirty="0">
              <a:latin typeface="Montserrat" panose="020B0604020202020204" charset="0"/>
              <a:ea typeface="Adobe 고딕 Std B" panose="020B0800000000000000" pitchFamily="34" charset="-127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3473569" y="2774523"/>
            <a:ext cx="2196899" cy="1520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altLang="ko-KR" dirty="0">
                <a:latin typeface="Montserrat" panose="020B0604020202020204" charset="0"/>
                <a:ea typeface="Adobe 고딕 Std B" panose="020B0800000000000000" pitchFamily="34" charset="-127"/>
              </a:rPr>
              <a:t>“DESIGN”</a:t>
            </a:r>
            <a:endParaRPr lang="en" dirty="0">
              <a:latin typeface="Montserrat" panose="020B0604020202020204" charset="0"/>
              <a:ea typeface="Adobe 고딕 Std B" panose="020B0800000000000000" pitchFamily="34" charset="-127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body" idx="3"/>
          </p:nvPr>
        </p:nvSpPr>
        <p:spPr>
          <a:xfrm>
            <a:off x="5783038" y="2769987"/>
            <a:ext cx="2196899" cy="1520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dirty="0">
                <a:latin typeface="Montserrat" panose="020B0604020202020204" charset="0"/>
                <a:ea typeface="Adobe 고딕 Std B" panose="020B0800000000000000" pitchFamily="34" charset="-127"/>
              </a:rPr>
              <a:t>“TeamWork”</a:t>
            </a:r>
            <a:endParaRPr lang="en" dirty="0">
              <a:latin typeface="Montserrat" panose="020B0604020202020204" charset="0"/>
              <a:ea typeface="Adobe 고딕 Std B" panose="020B0800000000000000" pitchFamily="34" charset="-127"/>
            </a:endParaRPr>
          </a:p>
        </p:txBody>
      </p:sp>
      <p:grpSp>
        <p:nvGrpSpPr>
          <p:cNvPr id="250" name="Shape 250"/>
          <p:cNvGrpSpPr/>
          <p:nvPr/>
        </p:nvGrpSpPr>
        <p:grpSpPr>
          <a:xfrm>
            <a:off x="1415121" y="1152852"/>
            <a:ext cx="345970" cy="325504"/>
            <a:chOff x="5972700" y="2330200"/>
            <a:chExt cx="411625" cy="387275"/>
          </a:xfrm>
        </p:grpSpPr>
        <p:sp>
          <p:nvSpPr>
            <p:cNvPr id="251" name="Shape 2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67" y="3177448"/>
            <a:ext cx="1613443" cy="16134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19" y="3177448"/>
            <a:ext cx="1489460" cy="16134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36" y="3177448"/>
            <a:ext cx="1604904" cy="161344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0880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Match Queue</a:t>
            </a:r>
          </a:p>
        </p:txBody>
      </p:sp>
      <p:sp>
        <p:nvSpPr>
          <p:cNvPr id="231" name="Shape 231"/>
          <p:cNvSpPr/>
          <p:nvPr/>
        </p:nvSpPr>
        <p:spPr>
          <a:xfrm>
            <a:off x="1224656" y="2803424"/>
            <a:ext cx="1815864" cy="689682"/>
          </a:xfrm>
          <a:prstGeom prst="chevron">
            <a:avLst>
              <a:gd name="adj" fmla="val 29853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Player 2</a:t>
            </a:r>
          </a:p>
        </p:txBody>
      </p:sp>
      <p:sp>
        <p:nvSpPr>
          <p:cNvPr id="232" name="Shape 232"/>
          <p:cNvSpPr/>
          <p:nvPr/>
        </p:nvSpPr>
        <p:spPr>
          <a:xfrm>
            <a:off x="1224656" y="2803424"/>
            <a:ext cx="1813819" cy="689682"/>
          </a:xfrm>
          <a:prstGeom prst="chevron">
            <a:avLst>
              <a:gd name="adj" fmla="val 29853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Player 1</a:t>
            </a: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224656" y="2691070"/>
            <a:ext cx="3490219" cy="13893"/>
          </a:xfrm>
          <a:prstGeom prst="line">
            <a:avLst/>
          </a:prstGeom>
          <a:ln w="38100">
            <a:solidFill>
              <a:srgbClr val="182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224656" y="3591499"/>
            <a:ext cx="3490219" cy="5172"/>
          </a:xfrm>
          <a:prstGeom prst="line">
            <a:avLst/>
          </a:prstGeom>
          <a:ln w="38100">
            <a:solidFill>
              <a:srgbClr val="182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376864" y="2691070"/>
            <a:ext cx="3343274" cy="900428"/>
          </a:xfrm>
          <a:prstGeom prst="rect">
            <a:avLst/>
          </a:prstGeom>
          <a:noFill/>
          <a:ln w="28575">
            <a:solidFill>
              <a:srgbClr val="182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Shape 232"/>
          <p:cNvSpPr/>
          <p:nvPr/>
        </p:nvSpPr>
        <p:spPr>
          <a:xfrm>
            <a:off x="1224656" y="2795294"/>
            <a:ext cx="1813819" cy="689682"/>
          </a:xfrm>
          <a:prstGeom prst="chevron">
            <a:avLst>
              <a:gd name="adj" fmla="val 29853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Player 3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2420" y="1091295"/>
            <a:ext cx="472440" cy="4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408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0.18836 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37 -1.11111E-6 L 0.61753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0.46997 -0.000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90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1" grpId="1" animBg="1"/>
      <p:bldP spid="232" grpId="0" animBg="1"/>
      <p:bldP spid="232" grpId="1" animBg="1"/>
      <p:bldP spid="232" grpId="2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0880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Match Queue</a:t>
            </a:r>
          </a:p>
        </p:txBody>
      </p:sp>
      <p:grpSp>
        <p:nvGrpSpPr>
          <p:cNvPr id="233" name="Shape 233"/>
          <p:cNvGrpSpPr/>
          <p:nvPr/>
        </p:nvGrpSpPr>
        <p:grpSpPr>
          <a:xfrm>
            <a:off x="1470529" y="1162173"/>
            <a:ext cx="215966" cy="342398"/>
            <a:chOff x="6718575" y="2318625"/>
            <a:chExt cx="256950" cy="407375"/>
          </a:xfrm>
        </p:grpSpPr>
        <p:sp>
          <p:nvSpPr>
            <p:cNvPr id="234" name="Shape 23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852772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767562"/>
            <a:ext cx="90201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0" dirty="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866775" y="2990850"/>
            <a:ext cx="6412799" cy="17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</a:rPr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61D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3">
            <a:alphaModFix amt="15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ctrTitle" idx="4294967295"/>
          </p:nvPr>
        </p:nvSpPr>
        <p:spPr>
          <a:xfrm>
            <a:off x="0" y="574776"/>
            <a:ext cx="90201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0" dirty="0"/>
              <a:t>HELLO!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4294967295"/>
          </p:nvPr>
        </p:nvSpPr>
        <p:spPr>
          <a:xfrm>
            <a:off x="1365600" y="3462796"/>
            <a:ext cx="6412799" cy="1102848"/>
          </a:xfrm>
          <a:prstGeom prst="rect">
            <a:avLst/>
          </a:prstGeom>
        </p:spPr>
        <p:txBody>
          <a:bodyPr lIns="91425" tIns="91425" rIns="91425" bIns="91425" numCol="2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Montserrat" panose="020B0604020202020204" charset="0"/>
                <a:ea typeface="Adobe 고딕 Std B" panose="020B0800000000000000" pitchFamily="34" charset="-127"/>
              </a:rPr>
              <a:t>SeHoon</a:t>
            </a:r>
            <a:r>
              <a:rPr lang="en-US" altLang="ko-KR" sz="2000" b="1" dirty="0">
                <a:latin typeface="Montserrat" panose="020B0604020202020204" charset="0"/>
                <a:ea typeface="Adobe 고딕 Std B" panose="020B0800000000000000" pitchFamily="34" charset="-127"/>
              </a:rPr>
              <a:t> Min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Montserrat" panose="020B0604020202020204" charset="0"/>
                <a:ea typeface="Adobe 고딕 Std B" panose="020B0800000000000000" pitchFamily="34" charset="-127"/>
              </a:rPr>
              <a:t>JungHyun</a:t>
            </a:r>
            <a:r>
              <a:rPr lang="en-US" altLang="ko-KR" sz="2000" b="1" dirty="0">
                <a:latin typeface="Montserrat" panose="020B0604020202020204" charset="0"/>
                <a:ea typeface="Adobe 고딕 Std B" panose="020B0800000000000000" pitchFamily="34" charset="-127"/>
              </a:rPr>
              <a:t> </a:t>
            </a:r>
            <a:r>
              <a:rPr lang="en-US" altLang="ko-KR" sz="2000" b="1" dirty="0" err="1">
                <a:latin typeface="Montserrat" panose="020B0604020202020204" charset="0"/>
                <a:ea typeface="Adobe 고딕 Std B" panose="020B0800000000000000" pitchFamily="34" charset="-127"/>
              </a:rPr>
              <a:t>Ryu</a:t>
            </a:r>
            <a:endParaRPr lang="en-US" altLang="ko-KR" sz="2000" b="1" dirty="0">
              <a:latin typeface="Montserrat" panose="020B0604020202020204" charset="0"/>
              <a:ea typeface="Adobe 고딕 Std B" panose="020B0800000000000000" pitchFamily="34" charset="-127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Montserrat" panose="020B0604020202020204" charset="0"/>
                <a:ea typeface="Adobe 고딕 Std B" panose="020B0800000000000000" pitchFamily="34" charset="-127"/>
              </a:rPr>
              <a:t>JaeHo</a:t>
            </a:r>
            <a:r>
              <a:rPr lang="en-US" altLang="ko-KR" sz="2000" b="1" dirty="0">
                <a:latin typeface="Montserrat" panose="020B0604020202020204" charset="0"/>
                <a:ea typeface="Adobe 고딕 Std B" panose="020B0800000000000000" pitchFamily="34" charset="-127"/>
              </a:rPr>
              <a:t> Jang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Montserrat" panose="020B0604020202020204" charset="0"/>
                <a:ea typeface="Adobe 고딕 Std B" panose="020B0800000000000000" pitchFamily="34" charset="-127"/>
              </a:rPr>
              <a:t>YongWon</a:t>
            </a:r>
            <a:r>
              <a:rPr lang="en-US" altLang="ko-KR" sz="2000" b="1" dirty="0">
                <a:latin typeface="Montserrat" panose="020B0604020202020204" charset="0"/>
                <a:ea typeface="Adobe 고딕 Std B" panose="020B0800000000000000" pitchFamily="34" charset="-127"/>
              </a:rPr>
              <a:t> Kim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Montserrat" panose="020B0604020202020204" charset="0"/>
                <a:ea typeface="Adobe 고딕 Std B" panose="020B0800000000000000" pitchFamily="34" charset="-127"/>
              </a:rPr>
              <a:t>NaYoung</a:t>
            </a:r>
            <a:r>
              <a:rPr lang="en-US" altLang="ko-KR" sz="2000" b="1" dirty="0">
                <a:latin typeface="Montserrat" panose="020B0604020202020204" charset="0"/>
                <a:ea typeface="Adobe 고딕 Std B" panose="020B0800000000000000" pitchFamily="34" charset="-127"/>
              </a:rPr>
              <a:t> Shin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Montserrat" panose="020B0604020202020204" charset="0"/>
                <a:ea typeface="Adobe 고딕 Std B" panose="020B0800000000000000" pitchFamily="34" charset="-127"/>
              </a:rPr>
              <a:t>KyungMin</a:t>
            </a:r>
            <a:r>
              <a:rPr lang="en-US" altLang="ko-KR" sz="2000" b="1" dirty="0">
                <a:latin typeface="Montserrat" panose="020B0604020202020204" charset="0"/>
                <a:ea typeface="Adobe 고딕 Std B" panose="020B0800000000000000" pitchFamily="34" charset="-127"/>
              </a:rPr>
              <a:t> Kim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82D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 “ BattleShip ”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64100" y="2571750"/>
            <a:ext cx="6815699" cy="1443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Guessing Game.</a:t>
            </a:r>
            <a:endParaRPr lang="en" dirty="0"/>
          </a:p>
          <a:p>
            <a:pPr marL="457200" lvl="0" indent="-228600"/>
            <a:r>
              <a:rPr lang="en-US" altLang="ko-KR" dirty="0"/>
              <a:t>The game is played on four grids, two for each player.</a:t>
            </a:r>
          </a:p>
          <a:p>
            <a:pPr marL="457200" lvl="0" indent="-228600"/>
            <a:r>
              <a:rPr lang="en-US" altLang="ko-KR" dirty="0"/>
              <a:t>On one grid the player arranges ships and records the shots by the opponent.</a:t>
            </a:r>
          </a:p>
          <a:p>
            <a:pPr marL="457200" lvl="0" indent="-228600"/>
            <a:endParaRPr lang="en" dirty="0"/>
          </a:p>
        </p:txBody>
      </p:sp>
      <p:grpSp>
        <p:nvGrpSpPr>
          <p:cNvPr id="91" name="Shape 91"/>
          <p:cNvGrpSpPr/>
          <p:nvPr/>
        </p:nvGrpSpPr>
        <p:grpSpPr>
          <a:xfrm>
            <a:off x="1393290" y="1129377"/>
            <a:ext cx="366457" cy="366436"/>
            <a:chOff x="1923675" y="1633650"/>
            <a:chExt cx="436000" cy="435975"/>
          </a:xfrm>
        </p:grpSpPr>
        <p:sp>
          <p:nvSpPr>
            <p:cNvPr id="92" name="Shape 9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61D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1449179" y="1103234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/>
              <a:t>iPhone</a:t>
            </a:r>
            <a:br>
              <a:rPr lang="en" sz="4800" dirty="0"/>
            </a:br>
            <a:r>
              <a:rPr lang="en" sz="4800" dirty="0"/>
              <a:t>PROJECT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489196" y="610836"/>
            <a:ext cx="1863608" cy="3921827"/>
            <a:chOff x="5534020" y="623036"/>
            <a:chExt cx="1863608" cy="3921827"/>
          </a:xfrm>
        </p:grpSpPr>
        <p:sp>
          <p:nvSpPr>
            <p:cNvPr id="272" name="Shape 272"/>
            <p:cNvSpPr/>
            <p:nvPr/>
          </p:nvSpPr>
          <p:spPr>
            <a:xfrm>
              <a:off x="5534020" y="623036"/>
              <a:ext cx="1863608" cy="3921827"/>
            </a:xfrm>
            <a:custGeom>
              <a:avLst/>
              <a:gdLst/>
              <a:ahLst/>
              <a:cxnLst/>
              <a:rect l="0" t="0" r="0" b="0"/>
              <a:pathLst>
                <a:path w="25999" h="54713" extrusionOk="0">
                  <a:moveTo>
                    <a:pt x="12966" y="2173"/>
                  </a:moveTo>
                  <a:lnTo>
                    <a:pt x="13169" y="2240"/>
                  </a:lnTo>
                  <a:lnTo>
                    <a:pt x="13373" y="2308"/>
                  </a:lnTo>
                  <a:lnTo>
                    <a:pt x="13441" y="2512"/>
                  </a:lnTo>
                  <a:lnTo>
                    <a:pt x="13509" y="2716"/>
                  </a:lnTo>
                  <a:lnTo>
                    <a:pt x="13441" y="2919"/>
                  </a:lnTo>
                  <a:lnTo>
                    <a:pt x="13373" y="3123"/>
                  </a:lnTo>
                  <a:lnTo>
                    <a:pt x="13169" y="3191"/>
                  </a:lnTo>
                  <a:lnTo>
                    <a:pt x="12966" y="3259"/>
                  </a:lnTo>
                  <a:lnTo>
                    <a:pt x="12762" y="3191"/>
                  </a:lnTo>
                  <a:lnTo>
                    <a:pt x="12626" y="3123"/>
                  </a:lnTo>
                  <a:lnTo>
                    <a:pt x="12491" y="2919"/>
                  </a:lnTo>
                  <a:lnTo>
                    <a:pt x="12423" y="2716"/>
                  </a:lnTo>
                  <a:lnTo>
                    <a:pt x="12491" y="2512"/>
                  </a:lnTo>
                  <a:lnTo>
                    <a:pt x="12626" y="2308"/>
                  </a:lnTo>
                  <a:lnTo>
                    <a:pt x="12762" y="2240"/>
                  </a:lnTo>
                  <a:lnTo>
                    <a:pt x="12966" y="2173"/>
                  </a:lnTo>
                  <a:close/>
                  <a:moveTo>
                    <a:pt x="14934" y="4480"/>
                  </a:moveTo>
                  <a:lnTo>
                    <a:pt x="15002" y="4548"/>
                  </a:lnTo>
                  <a:lnTo>
                    <a:pt x="15070" y="4684"/>
                  </a:lnTo>
                  <a:lnTo>
                    <a:pt x="15138" y="4752"/>
                  </a:lnTo>
                  <a:lnTo>
                    <a:pt x="15070" y="4888"/>
                  </a:lnTo>
                  <a:lnTo>
                    <a:pt x="15002" y="5024"/>
                  </a:lnTo>
                  <a:lnTo>
                    <a:pt x="14934" y="5024"/>
                  </a:lnTo>
                  <a:lnTo>
                    <a:pt x="14799" y="5091"/>
                  </a:lnTo>
                  <a:lnTo>
                    <a:pt x="11065" y="5091"/>
                  </a:lnTo>
                  <a:lnTo>
                    <a:pt x="10929" y="5024"/>
                  </a:lnTo>
                  <a:lnTo>
                    <a:pt x="10861" y="5024"/>
                  </a:lnTo>
                  <a:lnTo>
                    <a:pt x="10794" y="4888"/>
                  </a:lnTo>
                  <a:lnTo>
                    <a:pt x="10726" y="4752"/>
                  </a:lnTo>
                  <a:lnTo>
                    <a:pt x="10794" y="4684"/>
                  </a:lnTo>
                  <a:lnTo>
                    <a:pt x="10861" y="4548"/>
                  </a:lnTo>
                  <a:lnTo>
                    <a:pt x="10929" y="4480"/>
                  </a:lnTo>
                  <a:close/>
                  <a:moveTo>
                    <a:pt x="23963" y="7807"/>
                  </a:moveTo>
                  <a:lnTo>
                    <a:pt x="23963" y="7875"/>
                  </a:lnTo>
                  <a:lnTo>
                    <a:pt x="23963" y="46771"/>
                  </a:lnTo>
                  <a:lnTo>
                    <a:pt x="23963" y="46838"/>
                  </a:lnTo>
                  <a:lnTo>
                    <a:pt x="1969" y="46838"/>
                  </a:lnTo>
                  <a:lnTo>
                    <a:pt x="1969" y="46771"/>
                  </a:lnTo>
                  <a:lnTo>
                    <a:pt x="1969" y="7875"/>
                  </a:lnTo>
                  <a:lnTo>
                    <a:pt x="1969" y="7807"/>
                  </a:lnTo>
                  <a:close/>
                  <a:moveTo>
                    <a:pt x="12558" y="48536"/>
                  </a:moveTo>
                  <a:lnTo>
                    <a:pt x="12151" y="48671"/>
                  </a:lnTo>
                  <a:lnTo>
                    <a:pt x="11812" y="48875"/>
                  </a:lnTo>
                  <a:lnTo>
                    <a:pt x="11472" y="49146"/>
                  </a:lnTo>
                  <a:lnTo>
                    <a:pt x="11269" y="49418"/>
                  </a:lnTo>
                  <a:lnTo>
                    <a:pt x="11065" y="49825"/>
                  </a:lnTo>
                  <a:lnTo>
                    <a:pt x="10929" y="50165"/>
                  </a:lnTo>
                  <a:lnTo>
                    <a:pt x="10861" y="50640"/>
                  </a:lnTo>
                  <a:lnTo>
                    <a:pt x="10929" y="51047"/>
                  </a:lnTo>
                  <a:lnTo>
                    <a:pt x="11065" y="51454"/>
                  </a:lnTo>
                  <a:lnTo>
                    <a:pt x="11269" y="51794"/>
                  </a:lnTo>
                  <a:lnTo>
                    <a:pt x="11472" y="52065"/>
                  </a:lnTo>
                  <a:lnTo>
                    <a:pt x="11812" y="52337"/>
                  </a:lnTo>
                  <a:lnTo>
                    <a:pt x="12151" y="52541"/>
                  </a:lnTo>
                  <a:lnTo>
                    <a:pt x="12558" y="52676"/>
                  </a:lnTo>
                  <a:lnTo>
                    <a:pt x="12966" y="52744"/>
                  </a:lnTo>
                  <a:lnTo>
                    <a:pt x="13373" y="52676"/>
                  </a:lnTo>
                  <a:lnTo>
                    <a:pt x="13780" y="52541"/>
                  </a:lnTo>
                  <a:lnTo>
                    <a:pt x="14120" y="52337"/>
                  </a:lnTo>
                  <a:lnTo>
                    <a:pt x="14459" y="52065"/>
                  </a:lnTo>
                  <a:lnTo>
                    <a:pt x="14731" y="51794"/>
                  </a:lnTo>
                  <a:lnTo>
                    <a:pt x="14934" y="51454"/>
                  </a:lnTo>
                  <a:lnTo>
                    <a:pt x="15002" y="51047"/>
                  </a:lnTo>
                  <a:lnTo>
                    <a:pt x="15070" y="50640"/>
                  </a:lnTo>
                  <a:lnTo>
                    <a:pt x="15002" y="50165"/>
                  </a:lnTo>
                  <a:lnTo>
                    <a:pt x="14934" y="49825"/>
                  </a:lnTo>
                  <a:lnTo>
                    <a:pt x="14731" y="49418"/>
                  </a:lnTo>
                  <a:lnTo>
                    <a:pt x="14459" y="49146"/>
                  </a:lnTo>
                  <a:lnTo>
                    <a:pt x="14120" y="48875"/>
                  </a:lnTo>
                  <a:lnTo>
                    <a:pt x="13780" y="48671"/>
                  </a:lnTo>
                  <a:lnTo>
                    <a:pt x="13373" y="48536"/>
                  </a:lnTo>
                  <a:close/>
                  <a:moveTo>
                    <a:pt x="12966" y="48332"/>
                  </a:moveTo>
                  <a:lnTo>
                    <a:pt x="13441" y="48400"/>
                  </a:lnTo>
                  <a:lnTo>
                    <a:pt x="13848" y="48536"/>
                  </a:lnTo>
                  <a:lnTo>
                    <a:pt x="14256" y="48739"/>
                  </a:lnTo>
                  <a:lnTo>
                    <a:pt x="14595" y="49011"/>
                  </a:lnTo>
                  <a:lnTo>
                    <a:pt x="14866" y="49350"/>
                  </a:lnTo>
                  <a:lnTo>
                    <a:pt x="15070" y="49757"/>
                  </a:lnTo>
                  <a:lnTo>
                    <a:pt x="15206" y="50165"/>
                  </a:lnTo>
                  <a:lnTo>
                    <a:pt x="15274" y="50640"/>
                  </a:lnTo>
                  <a:lnTo>
                    <a:pt x="15206" y="51047"/>
                  </a:lnTo>
                  <a:lnTo>
                    <a:pt x="15070" y="51522"/>
                  </a:lnTo>
                  <a:lnTo>
                    <a:pt x="14866" y="51862"/>
                  </a:lnTo>
                  <a:lnTo>
                    <a:pt x="14595" y="52201"/>
                  </a:lnTo>
                  <a:lnTo>
                    <a:pt x="14256" y="52473"/>
                  </a:lnTo>
                  <a:lnTo>
                    <a:pt x="13848" y="52676"/>
                  </a:lnTo>
                  <a:lnTo>
                    <a:pt x="13441" y="52812"/>
                  </a:lnTo>
                  <a:lnTo>
                    <a:pt x="12966" y="52880"/>
                  </a:lnTo>
                  <a:lnTo>
                    <a:pt x="12558" y="52812"/>
                  </a:lnTo>
                  <a:lnTo>
                    <a:pt x="12083" y="52676"/>
                  </a:lnTo>
                  <a:lnTo>
                    <a:pt x="11744" y="52473"/>
                  </a:lnTo>
                  <a:lnTo>
                    <a:pt x="11404" y="52201"/>
                  </a:lnTo>
                  <a:lnTo>
                    <a:pt x="11133" y="51862"/>
                  </a:lnTo>
                  <a:lnTo>
                    <a:pt x="10929" y="51522"/>
                  </a:lnTo>
                  <a:lnTo>
                    <a:pt x="10794" y="51047"/>
                  </a:lnTo>
                  <a:lnTo>
                    <a:pt x="10726" y="50640"/>
                  </a:lnTo>
                  <a:lnTo>
                    <a:pt x="10794" y="50165"/>
                  </a:lnTo>
                  <a:lnTo>
                    <a:pt x="10929" y="49757"/>
                  </a:lnTo>
                  <a:lnTo>
                    <a:pt x="11133" y="49350"/>
                  </a:lnTo>
                  <a:lnTo>
                    <a:pt x="11404" y="49011"/>
                  </a:lnTo>
                  <a:lnTo>
                    <a:pt x="11744" y="48739"/>
                  </a:lnTo>
                  <a:lnTo>
                    <a:pt x="12083" y="48536"/>
                  </a:lnTo>
                  <a:lnTo>
                    <a:pt x="12558" y="48400"/>
                  </a:lnTo>
                  <a:lnTo>
                    <a:pt x="12966" y="48332"/>
                  </a:lnTo>
                  <a:close/>
                  <a:moveTo>
                    <a:pt x="3938" y="679"/>
                  </a:moveTo>
                  <a:lnTo>
                    <a:pt x="3259" y="747"/>
                  </a:lnTo>
                  <a:lnTo>
                    <a:pt x="2648" y="951"/>
                  </a:lnTo>
                  <a:lnTo>
                    <a:pt x="2105" y="1222"/>
                  </a:lnTo>
                  <a:lnTo>
                    <a:pt x="1630" y="1629"/>
                  </a:lnTo>
                  <a:lnTo>
                    <a:pt x="1290" y="2105"/>
                  </a:lnTo>
                  <a:lnTo>
                    <a:pt x="951" y="2648"/>
                  </a:lnTo>
                  <a:lnTo>
                    <a:pt x="747" y="3259"/>
                  </a:lnTo>
                  <a:lnTo>
                    <a:pt x="747" y="3870"/>
                  </a:lnTo>
                  <a:lnTo>
                    <a:pt x="747" y="50776"/>
                  </a:lnTo>
                  <a:lnTo>
                    <a:pt x="747" y="51387"/>
                  </a:lnTo>
                  <a:lnTo>
                    <a:pt x="951" y="51997"/>
                  </a:lnTo>
                  <a:lnTo>
                    <a:pt x="1290" y="52541"/>
                  </a:lnTo>
                  <a:lnTo>
                    <a:pt x="1630" y="53016"/>
                  </a:lnTo>
                  <a:lnTo>
                    <a:pt x="2105" y="53423"/>
                  </a:lnTo>
                  <a:lnTo>
                    <a:pt x="2648" y="53695"/>
                  </a:lnTo>
                  <a:lnTo>
                    <a:pt x="3259" y="53898"/>
                  </a:lnTo>
                  <a:lnTo>
                    <a:pt x="3938" y="53966"/>
                  </a:lnTo>
                  <a:lnTo>
                    <a:pt x="22062" y="53966"/>
                  </a:lnTo>
                  <a:lnTo>
                    <a:pt x="22741" y="53898"/>
                  </a:lnTo>
                  <a:lnTo>
                    <a:pt x="23352" y="53695"/>
                  </a:lnTo>
                  <a:lnTo>
                    <a:pt x="23895" y="53423"/>
                  </a:lnTo>
                  <a:lnTo>
                    <a:pt x="24370" y="53016"/>
                  </a:lnTo>
                  <a:lnTo>
                    <a:pt x="24709" y="52541"/>
                  </a:lnTo>
                  <a:lnTo>
                    <a:pt x="25049" y="51997"/>
                  </a:lnTo>
                  <a:lnTo>
                    <a:pt x="25252" y="51387"/>
                  </a:lnTo>
                  <a:lnTo>
                    <a:pt x="25320" y="50776"/>
                  </a:lnTo>
                  <a:lnTo>
                    <a:pt x="25320" y="3870"/>
                  </a:lnTo>
                  <a:lnTo>
                    <a:pt x="25252" y="3259"/>
                  </a:lnTo>
                  <a:lnTo>
                    <a:pt x="25049" y="2648"/>
                  </a:lnTo>
                  <a:lnTo>
                    <a:pt x="24709" y="2105"/>
                  </a:lnTo>
                  <a:lnTo>
                    <a:pt x="24370" y="1629"/>
                  </a:lnTo>
                  <a:lnTo>
                    <a:pt x="23895" y="1222"/>
                  </a:lnTo>
                  <a:lnTo>
                    <a:pt x="23352" y="951"/>
                  </a:lnTo>
                  <a:lnTo>
                    <a:pt x="22741" y="747"/>
                  </a:lnTo>
                  <a:lnTo>
                    <a:pt x="22062" y="679"/>
                  </a:lnTo>
                  <a:close/>
                  <a:moveTo>
                    <a:pt x="22062" y="543"/>
                  </a:moveTo>
                  <a:lnTo>
                    <a:pt x="22741" y="611"/>
                  </a:lnTo>
                  <a:lnTo>
                    <a:pt x="23419" y="815"/>
                  </a:lnTo>
                  <a:lnTo>
                    <a:pt x="23963" y="1086"/>
                  </a:lnTo>
                  <a:lnTo>
                    <a:pt x="24438" y="1494"/>
                  </a:lnTo>
                  <a:lnTo>
                    <a:pt x="24845" y="2037"/>
                  </a:lnTo>
                  <a:lnTo>
                    <a:pt x="25184" y="2580"/>
                  </a:lnTo>
                  <a:lnTo>
                    <a:pt x="25388" y="3191"/>
                  </a:lnTo>
                  <a:lnTo>
                    <a:pt x="25456" y="3870"/>
                  </a:lnTo>
                  <a:lnTo>
                    <a:pt x="25456" y="50776"/>
                  </a:lnTo>
                  <a:lnTo>
                    <a:pt x="25388" y="51454"/>
                  </a:lnTo>
                  <a:lnTo>
                    <a:pt x="25184" y="52065"/>
                  </a:lnTo>
                  <a:lnTo>
                    <a:pt x="24845" y="52676"/>
                  </a:lnTo>
                  <a:lnTo>
                    <a:pt x="24438" y="53151"/>
                  </a:lnTo>
                  <a:lnTo>
                    <a:pt x="23963" y="53559"/>
                  </a:lnTo>
                  <a:lnTo>
                    <a:pt x="23419" y="53898"/>
                  </a:lnTo>
                  <a:lnTo>
                    <a:pt x="22741" y="54102"/>
                  </a:lnTo>
                  <a:lnTo>
                    <a:pt x="22062" y="54170"/>
                  </a:lnTo>
                  <a:lnTo>
                    <a:pt x="3938" y="54170"/>
                  </a:lnTo>
                  <a:lnTo>
                    <a:pt x="3259" y="54102"/>
                  </a:lnTo>
                  <a:lnTo>
                    <a:pt x="2580" y="53898"/>
                  </a:lnTo>
                  <a:lnTo>
                    <a:pt x="2037" y="53559"/>
                  </a:lnTo>
                  <a:lnTo>
                    <a:pt x="1562" y="53151"/>
                  </a:lnTo>
                  <a:lnTo>
                    <a:pt x="1154" y="52676"/>
                  </a:lnTo>
                  <a:lnTo>
                    <a:pt x="815" y="52065"/>
                  </a:lnTo>
                  <a:lnTo>
                    <a:pt x="611" y="51454"/>
                  </a:lnTo>
                  <a:lnTo>
                    <a:pt x="543" y="50776"/>
                  </a:lnTo>
                  <a:lnTo>
                    <a:pt x="543" y="3870"/>
                  </a:lnTo>
                  <a:lnTo>
                    <a:pt x="611" y="3191"/>
                  </a:lnTo>
                  <a:lnTo>
                    <a:pt x="815" y="2580"/>
                  </a:lnTo>
                  <a:lnTo>
                    <a:pt x="1154" y="2037"/>
                  </a:lnTo>
                  <a:lnTo>
                    <a:pt x="1562" y="1494"/>
                  </a:lnTo>
                  <a:lnTo>
                    <a:pt x="2037" y="1086"/>
                  </a:lnTo>
                  <a:lnTo>
                    <a:pt x="2580" y="815"/>
                  </a:lnTo>
                  <a:lnTo>
                    <a:pt x="3259" y="611"/>
                  </a:lnTo>
                  <a:lnTo>
                    <a:pt x="3938" y="543"/>
                  </a:lnTo>
                  <a:close/>
                  <a:moveTo>
                    <a:pt x="3938" y="0"/>
                  </a:moveTo>
                  <a:lnTo>
                    <a:pt x="3123" y="68"/>
                  </a:lnTo>
                  <a:lnTo>
                    <a:pt x="2444" y="272"/>
                  </a:lnTo>
                  <a:lnTo>
                    <a:pt x="1765" y="611"/>
                  </a:lnTo>
                  <a:lnTo>
                    <a:pt x="1154" y="1154"/>
                  </a:lnTo>
                  <a:lnTo>
                    <a:pt x="679" y="1697"/>
                  </a:lnTo>
                  <a:lnTo>
                    <a:pt x="272" y="2376"/>
                  </a:lnTo>
                  <a:lnTo>
                    <a:pt x="68" y="3123"/>
                  </a:lnTo>
                  <a:lnTo>
                    <a:pt x="0" y="3870"/>
                  </a:lnTo>
                  <a:lnTo>
                    <a:pt x="0" y="50776"/>
                  </a:lnTo>
                  <a:lnTo>
                    <a:pt x="68" y="51522"/>
                  </a:lnTo>
                  <a:lnTo>
                    <a:pt x="272" y="52269"/>
                  </a:lnTo>
                  <a:lnTo>
                    <a:pt x="679" y="52948"/>
                  </a:lnTo>
                  <a:lnTo>
                    <a:pt x="1154" y="53559"/>
                  </a:lnTo>
                  <a:lnTo>
                    <a:pt x="1765" y="54034"/>
                  </a:lnTo>
                  <a:lnTo>
                    <a:pt x="2444" y="54373"/>
                  </a:lnTo>
                  <a:lnTo>
                    <a:pt x="3123" y="54645"/>
                  </a:lnTo>
                  <a:lnTo>
                    <a:pt x="3938" y="54713"/>
                  </a:lnTo>
                  <a:lnTo>
                    <a:pt x="22062" y="54713"/>
                  </a:lnTo>
                  <a:lnTo>
                    <a:pt x="22876" y="54645"/>
                  </a:lnTo>
                  <a:lnTo>
                    <a:pt x="23555" y="54373"/>
                  </a:lnTo>
                  <a:lnTo>
                    <a:pt x="24234" y="54034"/>
                  </a:lnTo>
                  <a:lnTo>
                    <a:pt x="24845" y="53559"/>
                  </a:lnTo>
                  <a:lnTo>
                    <a:pt x="25320" y="52948"/>
                  </a:lnTo>
                  <a:lnTo>
                    <a:pt x="25727" y="52269"/>
                  </a:lnTo>
                  <a:lnTo>
                    <a:pt x="25931" y="51522"/>
                  </a:lnTo>
                  <a:lnTo>
                    <a:pt x="25999" y="50776"/>
                  </a:lnTo>
                  <a:lnTo>
                    <a:pt x="25999" y="3870"/>
                  </a:lnTo>
                  <a:lnTo>
                    <a:pt x="25931" y="3123"/>
                  </a:lnTo>
                  <a:lnTo>
                    <a:pt x="25727" y="2376"/>
                  </a:lnTo>
                  <a:lnTo>
                    <a:pt x="25320" y="1697"/>
                  </a:lnTo>
                  <a:lnTo>
                    <a:pt x="24845" y="1154"/>
                  </a:lnTo>
                  <a:lnTo>
                    <a:pt x="24234" y="611"/>
                  </a:lnTo>
                  <a:lnTo>
                    <a:pt x="23555" y="272"/>
                  </a:lnTo>
                  <a:lnTo>
                    <a:pt x="22876" y="68"/>
                  </a:lnTo>
                  <a:lnTo>
                    <a:pt x="22062" y="0"/>
                  </a:lnTo>
                  <a:close/>
                </a:path>
              </a:pathLst>
            </a:custGeom>
            <a:solidFill>
              <a:srgbClr val="182A2E"/>
            </a:solidFill>
            <a:ln w="9525" cap="flat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750" y="1188850"/>
              <a:ext cx="1582323" cy="281190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313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709483" y="852199"/>
            <a:ext cx="3855147" cy="30012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2A2E"/>
          </a:solidFill>
          <a:ln w="9525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872675" y="993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1385562" y="1141327"/>
            <a:ext cx="387932" cy="367466"/>
            <a:chOff x="2583100" y="2973775"/>
            <a:chExt cx="461550" cy="437200"/>
          </a:xfrm>
        </p:grpSpPr>
        <p:sp>
          <p:nvSpPr>
            <p:cNvPr id="293" name="Shape 29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/>
              <a:t>DESKTOPPROJECT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430" y="993650"/>
            <a:ext cx="3547745" cy="2268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1162800" y="16092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/>
              <a:t>WEB</a:t>
            </a:r>
            <a:br>
              <a:rPr lang="en" sz="4800" dirty="0"/>
            </a:br>
            <a:r>
              <a:rPr lang="en" sz="4800" dirty="0"/>
              <a:t>PROJECT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519818" y="1261198"/>
            <a:ext cx="3521524" cy="2613582"/>
            <a:chOff x="4610199" y="887506"/>
            <a:chExt cx="3955656" cy="336848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0199" y="887506"/>
              <a:ext cx="3955656" cy="336848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942" y="1543683"/>
              <a:ext cx="3388170" cy="2436645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41" y="1080000"/>
            <a:ext cx="493059" cy="4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5220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74D9">
            <a:alpha val="63000"/>
          </a:srgb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657225" y="0"/>
            <a:ext cx="7482728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400" dirty="0" err="1">
                <a:solidFill>
                  <a:schemeClr val="bg1">
                    <a:lumMod val="85000"/>
                  </a:schemeClr>
                </a:solidFill>
              </a:rPr>
              <a:t>BattleShip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</a:rPr>
              <a:t> + Space</a:t>
            </a:r>
            <a:endParaRPr lang="en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224000" y="1630800"/>
            <a:ext cx="6815699" cy="75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4400" dirty="0"/>
              <a:t>Dev Environment</a:t>
            </a:r>
            <a:endParaRPr lang="en" sz="4400" dirty="0"/>
          </a:p>
        </p:txBody>
      </p:sp>
      <p:grpSp>
        <p:nvGrpSpPr>
          <p:cNvPr id="63" name="Shape 63"/>
          <p:cNvGrpSpPr/>
          <p:nvPr/>
        </p:nvGrpSpPr>
        <p:grpSpPr>
          <a:xfrm>
            <a:off x="1358061" y="1171583"/>
            <a:ext cx="435021" cy="323445"/>
            <a:chOff x="5247525" y="3007275"/>
            <a:chExt cx="517575" cy="384825"/>
          </a:xfrm>
        </p:grpSpPr>
        <p:sp>
          <p:nvSpPr>
            <p:cNvPr id="64" name="Shape 6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83272" y="2362200"/>
            <a:ext cx="5290863" cy="1770927"/>
            <a:chOff x="1883272" y="2283829"/>
            <a:chExt cx="5290863" cy="177092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272" y="2822534"/>
              <a:ext cx="2951132" cy="69351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3208" y="2283829"/>
              <a:ext cx="1770927" cy="177092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8AE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23925" y="1631831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-KR" sz="4400" dirty="0"/>
              <a:t>Dev Schedule </a:t>
            </a:r>
            <a:endParaRPr lang="en" sz="4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169" name="Shape 169"/>
          <p:cNvGraphicFramePr/>
          <p:nvPr>
            <p:extLst>
              <p:ext uri="{D42A27DB-BD31-4B8C-83A1-F6EECF244321}">
                <p14:modId xmlns:p14="http://schemas.microsoft.com/office/powerpoint/2010/main" val="618204891"/>
              </p:ext>
            </p:extLst>
          </p:nvPr>
        </p:nvGraphicFramePr>
        <p:xfrm>
          <a:off x="1582526" y="2510180"/>
          <a:ext cx="6030900" cy="2094702"/>
        </p:xfrm>
        <a:graphic>
          <a:graphicData uri="http://schemas.openxmlformats.org/drawingml/2006/table">
            <a:tbl>
              <a:tblPr>
                <a:noFill/>
                <a:tableStyleId>{4FA336B7-42D2-4BA8-937B-81099020EADC}</a:tableStyleId>
              </a:tblPr>
              <a:tblGrid>
                <a:gridCol w="201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714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b="0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~</a:t>
                      </a:r>
                      <a:r>
                        <a:rPr lang="ko-KR" altLang="en-US" sz="1400" b="0" baseline="0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-US" altLang="ko-KR" sz="1400" b="0" baseline="0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Item Presentation</a:t>
                      </a:r>
                      <a:endParaRPr lang="en" sz="1400" b="0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b="0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~ 02.05</a:t>
                      </a:r>
                      <a:endParaRPr lang="en" sz="1400" b="0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400" b="0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~ Final Presentation</a:t>
                      </a:r>
                      <a:endParaRPr lang="en" sz="1400" b="0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996">
                <a:tc rowSpan="3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200" b="1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Planning</a:t>
                      </a:r>
                      <a:endParaRPr lang="en" sz="1200" b="1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UI &amp; </a:t>
                      </a:r>
                      <a:r>
                        <a:rPr lang="en-US" altLang="ko-KR" sz="1200" b="1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Graphics</a:t>
                      </a:r>
                      <a:endParaRPr lang="en" sz="1200" b="1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200" b="1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Additional Function</a:t>
                      </a:r>
                      <a:r>
                        <a:rPr lang="en-US" altLang="ko-KR" sz="1200" b="1" baseline="0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 Implementation</a:t>
                      </a:r>
                      <a:endParaRPr lang="en" sz="1200" b="1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996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b="1" dirty="0">
                        <a:solidFill>
                          <a:srgbClr val="182A2E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200" b="1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Network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Improve</a:t>
                      </a:r>
                      <a:r>
                        <a:rPr lang="en-US" sz="1200" b="1" baseline="0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 Design &amp; UI</a:t>
                      </a:r>
                      <a:endParaRPr lang="en" sz="1200" b="1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996"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b="1" dirty="0">
                        <a:solidFill>
                          <a:srgbClr val="182A2E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200" b="1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Basic Game Logic</a:t>
                      </a:r>
                      <a:endParaRPr lang="en" sz="1200" b="1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200" b="1" dirty="0">
                          <a:solidFill>
                            <a:srgbClr val="182A2E"/>
                          </a:solidFill>
                          <a:latin typeface="Montserrat" panose="020B0604020202020204" charset="0"/>
                          <a:ea typeface="Adobe 고딕 Std B" panose="020B0800000000000000" pitchFamily="34" charset="-127"/>
                          <a:cs typeface="Didact Gothic"/>
                          <a:sym typeface="Didact Gothic"/>
                        </a:rPr>
                        <a:t>Refactoring &amp; Optimizing</a:t>
                      </a:r>
                      <a:endParaRPr lang="en" sz="1200" b="1" dirty="0">
                        <a:solidFill>
                          <a:srgbClr val="182A2E"/>
                        </a:solidFill>
                        <a:latin typeface="Montserrat" panose="020B0604020202020204" charset="0"/>
                        <a:ea typeface="Adobe 고딕 Std B" panose="020B0800000000000000" pitchFamily="34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0" name="Shape 170"/>
          <p:cNvGrpSpPr/>
          <p:nvPr/>
        </p:nvGrpSpPr>
        <p:grpSpPr>
          <a:xfrm>
            <a:off x="1400842" y="1208056"/>
            <a:ext cx="363369" cy="221114"/>
            <a:chOff x="3269900" y="3064500"/>
            <a:chExt cx="432325" cy="263075"/>
          </a:xfrm>
        </p:grpSpPr>
        <p:sp>
          <p:nvSpPr>
            <p:cNvPr id="171" name="Shape 17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Ganymed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116</Words>
  <Application>Microsoft Office PowerPoint</Application>
  <PresentationFormat>화면 슬라이드 쇼(16:9)</PresentationFormat>
  <Paragraphs>40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Adobe 고딕 Std B</vt:lpstr>
      <vt:lpstr>맑은 고딕</vt:lpstr>
      <vt:lpstr>Arial</vt:lpstr>
      <vt:lpstr>Montserrat</vt:lpstr>
      <vt:lpstr>Didact Gothic</vt:lpstr>
      <vt:lpstr>Ganymede template</vt:lpstr>
      <vt:lpstr>BattleShip  In Space</vt:lpstr>
      <vt:lpstr>HELLO!</vt:lpstr>
      <vt:lpstr> “ BattleShip ”</vt:lpstr>
      <vt:lpstr>iPhone PROJECT</vt:lpstr>
      <vt:lpstr>DESKTOPPROJECT</vt:lpstr>
      <vt:lpstr>WEB PROJECT</vt:lpstr>
      <vt:lpstr>BattleShip + Space</vt:lpstr>
      <vt:lpstr>Dev Environment</vt:lpstr>
      <vt:lpstr>Dev Schedule </vt:lpstr>
      <vt:lpstr>Our Goals</vt:lpstr>
      <vt:lpstr>Match Queue</vt:lpstr>
      <vt:lpstr>Match Queue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 in Space</dc:title>
  <dc:creator>aaa</dc:creator>
  <cp:lastModifiedBy>aaa</cp:lastModifiedBy>
  <cp:revision>37</cp:revision>
  <dcterms:modified xsi:type="dcterms:W3CDTF">2016-02-25T08:33:26Z</dcterms:modified>
</cp:coreProperties>
</file>