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4" r:id="rId11"/>
    <p:sldId id="266" r:id="rId12"/>
    <p:sldId id="265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1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3ED"/>
    <a:srgbClr val="99A8BD"/>
    <a:srgbClr val="BFC9D7"/>
    <a:srgbClr val="D9E2FB"/>
    <a:srgbClr val="CBD7F9"/>
    <a:srgbClr val="A2B7F4"/>
    <a:srgbClr val="7C9AF0"/>
    <a:srgbClr val="426EEA"/>
    <a:srgbClr val="B8AFF7"/>
    <a:srgbClr val="7CA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/>
    <p:restoredTop sz="94962" autoAdjust="0"/>
  </p:normalViewPr>
  <p:slideViewPr>
    <p:cSldViewPr snapToGrid="0">
      <p:cViewPr>
        <p:scale>
          <a:sx n="90" d="100"/>
          <a:sy n="90" d="100"/>
        </p:scale>
        <p:origin x="360" y="-182"/>
      </p:cViewPr>
      <p:guideLst>
        <p:guide orient="horz" pos="2159"/>
        <p:guide pos="3839"/>
        <p:guide pos="1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22" name="Google Shape;22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8" name="Google Shape;188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4" name="Google Shape;10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25" name="Google Shape;125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ⓒSaebyeol Yu. Saebyeol’s PowerPoint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../../../JavaStudy/semi%20project/210322%20&#47112;&#50508;&#52572;&#51333;/&#52712;&#54633;(2021-03-22%2010-20)%20-%20&#52572;&#51333;&#52572;&#51333;/&#52712;&#54633;(2021-03-22%2003-46)%20-%20&#52572;&#51333;&#52572;&#51333;/DateTime.java" TargetMode="External"/><Relationship Id="rId3" Type="http://schemas.openxmlformats.org/officeDocument/2006/relationships/hyperlink" Target="../../../JavaStudy/semi%20project/210322%20&#47112;&#50508;&#52572;&#51333;/&#52712;&#54633;(2021-03-22%2010-20)%20-%20&#52572;&#51333;&#52572;&#51333;/&#52712;&#54633;(2021-03-22%2003-46)%20-%20&#52572;&#51333;&#52572;&#51333;/Main.java" TargetMode="External"/><Relationship Id="rId7" Type="http://schemas.openxmlformats.org/officeDocument/2006/relationships/hyperlink" Target="../../../JavaStudy/semi%20project/210322%20&#47112;&#50508;&#52572;&#51333;/&#52712;&#54633;(2021-03-22%2010-20)%20-%20&#52572;&#51333;&#52572;&#51333;/&#52712;&#54633;(2021-03-22%2003-46)%20-%20&#52572;&#51333;&#52572;&#51333;/DriversLicense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../../JavaStudy/semi%20project/210322%20&#47112;&#50508;&#52572;&#51333;/&#52712;&#54633;(2021-03-22%2010-20)%20-%20&#52572;&#51333;&#52572;&#51333;/&#52712;&#54633;(2021-03-22%2003-46)%20-%20&#52572;&#51333;&#52572;&#51333;/Login.java" TargetMode="External"/><Relationship Id="rId5" Type="http://schemas.openxmlformats.org/officeDocument/2006/relationships/hyperlink" Target="../../../JavaStudy/semi%20project/210322%20&#52240;&#52572;&#51333;/&#52880;/1.PNG" TargetMode="External"/><Relationship Id="rId4" Type="http://schemas.openxmlformats.org/officeDocument/2006/relationships/hyperlink" Target="../../../JavaStudy/semi%20project/210322%20&#47112;&#50508;&#52572;&#51333;/&#52712;&#54633;(2021-03-22%2010-20)%20-%20&#52572;&#51333;&#52572;&#51333;/&#52712;&#54633;(2021-03-22%2003-46)%20-%20&#52572;&#51333;&#52572;&#51333;/Start.java" TargetMode="External"/><Relationship Id="rId9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2801669" y="2490281"/>
            <a:ext cx="6588600" cy="2893441"/>
            <a:chOff x="2801669" y="1767838"/>
            <a:chExt cx="6588600" cy="2893441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3220854" y="1767838"/>
              <a:ext cx="575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테슬라4조(박나현 선혜연 이새롬 이하림 장서현)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801669" y="2537279"/>
              <a:ext cx="65886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chemeClr val="lt1"/>
                  </a:solidFill>
                </a:rPr>
                <a:t>렌터카 자판기</a:t>
              </a:r>
              <a:endParaRPr sz="6600" b="1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chemeClr val="lt1"/>
                  </a:solidFill>
                </a:rPr>
                <a:t>기능 구현</a:t>
              </a:r>
              <a:endParaRPr sz="6600" b="1">
                <a:solidFill>
                  <a:schemeClr val="lt1"/>
                </a:solidFill>
              </a:endParaRPr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0D8D72-368F-4907-AB62-73F08225FD12}"/>
              </a:ext>
            </a:extLst>
          </p:cNvPr>
          <p:cNvSpPr/>
          <p:nvPr/>
        </p:nvSpPr>
        <p:spPr>
          <a:xfrm>
            <a:off x="9305826" y="6298677"/>
            <a:ext cx="2886174" cy="472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8" name="Google Shape;16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174504"/>
            <a:ext cx="5316108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핵심 기능 소개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513600" y="1272497"/>
            <a:ext cx="10916292" cy="2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90" name="그룹 189"/>
          <p:cNvGrpSpPr/>
          <p:nvPr/>
        </p:nvGrpSpPr>
        <p:grpSpPr>
          <a:xfrm>
            <a:off x="514350" y="1528282"/>
            <a:ext cx="3933825" cy="523875"/>
            <a:chOff x="514350" y="1528282"/>
            <a:chExt cx="3933825" cy="523875"/>
          </a:xfrm>
        </p:grpSpPr>
        <p:sp>
          <p:nvSpPr>
            <p:cNvPr id="180" name="오각형 3"/>
            <p:cNvSpPr/>
            <p:nvPr/>
          </p:nvSpPr>
          <p:spPr>
            <a:xfrm>
              <a:off x="514350" y="1528282"/>
              <a:ext cx="3933825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1" name="TextBox 33"/>
            <p:cNvSpPr txBox="1"/>
            <p:nvPr/>
          </p:nvSpPr>
          <p:spPr>
            <a:xfrm>
              <a:off x="1600346" y="1590094"/>
              <a:ext cx="1268730" cy="389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 뒤로 가기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08794" y="2272577"/>
            <a:ext cx="4910748" cy="523875"/>
            <a:chOff x="508794" y="2272577"/>
            <a:chExt cx="4910748" cy="523875"/>
          </a:xfrm>
        </p:grpSpPr>
        <p:sp>
          <p:nvSpPr>
            <p:cNvPr id="179" name="오각형 4"/>
            <p:cNvSpPr/>
            <p:nvPr/>
          </p:nvSpPr>
          <p:spPr>
            <a:xfrm>
              <a:off x="508794" y="2272577"/>
              <a:ext cx="4910748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2" name="TextBox 34"/>
            <p:cNvSpPr txBox="1"/>
            <p:nvPr/>
          </p:nvSpPr>
          <p:spPr>
            <a:xfrm>
              <a:off x="1633318" y="2305767"/>
              <a:ext cx="1735455" cy="3944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달력 이중 출력</a:t>
              </a: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502381" y="3700246"/>
            <a:ext cx="6350735" cy="523875"/>
            <a:chOff x="502381" y="3700246"/>
            <a:chExt cx="6350735" cy="523875"/>
          </a:xfrm>
        </p:grpSpPr>
        <p:sp>
          <p:nvSpPr>
            <p:cNvPr id="184" name="오각형 5"/>
            <p:cNvSpPr/>
            <p:nvPr/>
          </p:nvSpPr>
          <p:spPr>
            <a:xfrm>
              <a:off x="502381" y="3700246"/>
              <a:ext cx="6350735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9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3" name="TextBox 35"/>
            <p:cNvSpPr txBox="1"/>
            <p:nvPr/>
          </p:nvSpPr>
          <p:spPr>
            <a:xfrm>
              <a:off x="1544903" y="3733950"/>
              <a:ext cx="1877597" cy="3886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거스름돈 반환</a:t>
              </a: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02381" y="2983898"/>
            <a:ext cx="5593619" cy="523875"/>
            <a:chOff x="502381" y="2983898"/>
            <a:chExt cx="5593619" cy="523875"/>
          </a:xfrm>
        </p:grpSpPr>
        <p:sp>
          <p:nvSpPr>
            <p:cNvPr id="178" name="오각형 5"/>
            <p:cNvSpPr/>
            <p:nvPr/>
          </p:nvSpPr>
          <p:spPr>
            <a:xfrm>
              <a:off x="502381" y="2983898"/>
              <a:ext cx="5593619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7" name="TextBox 35"/>
            <p:cNvSpPr txBox="1"/>
            <p:nvPr/>
          </p:nvSpPr>
          <p:spPr>
            <a:xfrm>
              <a:off x="1553208" y="3039265"/>
              <a:ext cx="1877597" cy="389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spc="-15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초 지연 효과</a:t>
              </a: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02381" y="4410206"/>
            <a:ext cx="6888042" cy="523875"/>
            <a:chOff x="502380" y="4410206"/>
            <a:chExt cx="6888042" cy="523875"/>
          </a:xfrm>
        </p:grpSpPr>
        <p:sp>
          <p:nvSpPr>
            <p:cNvPr id="185" name="오각형 5"/>
            <p:cNvSpPr/>
            <p:nvPr/>
          </p:nvSpPr>
          <p:spPr>
            <a:xfrm>
              <a:off x="502380" y="4410206"/>
              <a:ext cx="6888042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7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8" name="TextBox 35"/>
            <p:cNvSpPr txBox="1"/>
            <p:nvPr/>
          </p:nvSpPr>
          <p:spPr>
            <a:xfrm>
              <a:off x="1116156" y="4467839"/>
              <a:ext cx="40390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예약된 차량 목록에서 제거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74683" y="5145585"/>
            <a:ext cx="7550741" cy="523875"/>
            <a:chOff x="474683" y="5145585"/>
            <a:chExt cx="7550741" cy="523875"/>
          </a:xfrm>
        </p:grpSpPr>
        <p:sp>
          <p:nvSpPr>
            <p:cNvPr id="186" name="오각형 5"/>
            <p:cNvSpPr/>
            <p:nvPr/>
          </p:nvSpPr>
          <p:spPr>
            <a:xfrm>
              <a:off x="502380" y="5145585"/>
              <a:ext cx="7523043" cy="523875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9" name="TextBox 35"/>
            <p:cNvSpPr txBox="1"/>
            <p:nvPr/>
          </p:nvSpPr>
          <p:spPr>
            <a:xfrm>
              <a:off x="474683" y="5212430"/>
              <a:ext cx="4039040" cy="39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예약정보 저장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5ED0B3-5D72-4EAF-B3F6-EA9D592D318E}"/>
              </a:ext>
            </a:extLst>
          </p:cNvPr>
          <p:cNvSpPr/>
          <p:nvPr/>
        </p:nvSpPr>
        <p:spPr>
          <a:xfrm>
            <a:off x="9658594" y="6439363"/>
            <a:ext cx="2452342" cy="233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1" animBg="1"/>
      <p:bldP spid="193" grpId="3" animBg="1"/>
      <p:bldP spid="192" grpId="2" animBg="1"/>
      <p:bldP spid="194" grpId="4" animBg="1"/>
      <p:bldP spid="195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62560" y="174187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600" b="1" dirty="0">
                <a:solidFill>
                  <a:srgbClr val="002540"/>
                </a:solidFill>
              </a:rPr>
              <a:t>6</a:t>
            </a:r>
            <a:endParaRPr lang="en-US" altLang="ko-KR"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22104"/>
            <a:ext cx="4588355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기능 구현 시연</a:t>
            </a:r>
          </a:p>
        </p:txBody>
      </p:sp>
      <p:sp>
        <p:nvSpPr>
          <p:cNvPr id="207" name="직사각형 206">
            <a:hlinkClick r:id="rId3" action="ppaction://hlinkfile"/>
            <a:extLst>
              <a:ext uri="{FF2B5EF4-FFF2-40B4-BE49-F238E27FC236}">
                <a16:creationId xmlns:a16="http://schemas.microsoft.com/office/drawing/2014/main" id="{BA6AAE1B-E94F-4F30-BDDC-939A2001CDDE}"/>
              </a:ext>
            </a:extLst>
          </p:cNvPr>
          <p:cNvSpPr/>
          <p:nvPr/>
        </p:nvSpPr>
        <p:spPr>
          <a:xfrm>
            <a:off x="4997170" y="605750"/>
            <a:ext cx="1304808" cy="409887"/>
          </a:xfrm>
          <a:prstGeom prst="rect">
            <a:avLst/>
          </a:prstGeom>
          <a:solidFill>
            <a:srgbClr val="D9E2F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Main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8" name="직사각형 207">
            <a:hlinkClick r:id="rId4" action="ppaction://hlinkfile"/>
            <a:extLst>
              <a:ext uri="{FF2B5EF4-FFF2-40B4-BE49-F238E27FC236}">
                <a16:creationId xmlns:a16="http://schemas.microsoft.com/office/drawing/2014/main" id="{E9F67398-D274-42D7-AA07-3BE1FE8495AC}"/>
              </a:ext>
            </a:extLst>
          </p:cNvPr>
          <p:cNvSpPr/>
          <p:nvPr/>
        </p:nvSpPr>
        <p:spPr>
          <a:xfrm>
            <a:off x="4997170" y="1264038"/>
            <a:ext cx="1304808" cy="409887"/>
          </a:xfrm>
          <a:prstGeom prst="rect">
            <a:avLst/>
          </a:prstGeom>
          <a:solidFill>
            <a:srgbClr val="CBD7F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Start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3700B6FA-EFE7-4356-9BD0-A787BA837E4A}"/>
              </a:ext>
            </a:extLst>
          </p:cNvPr>
          <p:cNvGrpSpPr/>
          <p:nvPr/>
        </p:nvGrpSpPr>
        <p:grpSpPr>
          <a:xfrm>
            <a:off x="1820545" y="2232397"/>
            <a:ext cx="7910016" cy="409887"/>
            <a:chOff x="1039907" y="2891118"/>
            <a:chExt cx="10380065" cy="537882"/>
          </a:xfrm>
          <a:solidFill>
            <a:srgbClr val="A2B7F4"/>
          </a:solidFill>
        </p:grpSpPr>
        <p:sp>
          <p:nvSpPr>
            <p:cNvPr id="210" name="직사각형 209">
              <a:hlinkClick r:id="rId5" action="ppaction://hlinkfile"/>
              <a:extLst>
                <a:ext uri="{FF2B5EF4-FFF2-40B4-BE49-F238E27FC236}">
                  <a16:creationId xmlns:a16="http://schemas.microsoft.com/office/drawing/2014/main" id="{31D259DF-ABE6-466E-B267-0CD9402F75CA}"/>
                </a:ext>
              </a:extLst>
            </p:cNvPr>
            <p:cNvSpPr/>
            <p:nvPr/>
          </p:nvSpPr>
          <p:spPr>
            <a:xfrm>
              <a:off x="1039907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Join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861340C-7871-43AD-AF90-6466E0FB6EDB}"/>
                </a:ext>
              </a:extLst>
            </p:cNvPr>
            <p:cNvSpPr/>
            <p:nvPr/>
          </p:nvSpPr>
          <p:spPr>
            <a:xfrm>
              <a:off x="2505635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Login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B040104-910F-4F98-AE2D-518D31BDDD92}"/>
                </a:ext>
              </a:extLst>
            </p:cNvPr>
            <p:cNvSpPr/>
            <p:nvPr/>
          </p:nvSpPr>
          <p:spPr>
            <a:xfrm>
              <a:off x="3971363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 err="1">
                  <a:solidFill>
                    <a:schemeClr val="bg1"/>
                  </a:solidFill>
                  <a:latin typeface="+mj-lt"/>
                </a:rPr>
                <a:t>InputDate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D5D81DA-7DCB-44F7-8ED0-EE51168DC3E0}"/>
                </a:ext>
              </a:extLst>
            </p:cNvPr>
            <p:cNvSpPr/>
            <p:nvPr/>
          </p:nvSpPr>
          <p:spPr>
            <a:xfrm>
              <a:off x="5441574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Cars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FB58979-323B-4F75-8137-95B743C62E9D}"/>
                </a:ext>
              </a:extLst>
            </p:cNvPr>
            <p:cNvSpPr/>
            <p:nvPr/>
          </p:nvSpPr>
          <p:spPr>
            <a:xfrm>
              <a:off x="6911785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Insurance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83CFCA2-1031-48B0-BB2C-673B088B0A8D}"/>
                </a:ext>
              </a:extLst>
            </p:cNvPr>
            <p:cNvSpPr/>
            <p:nvPr/>
          </p:nvSpPr>
          <p:spPr>
            <a:xfrm>
              <a:off x="8381996" y="2891118"/>
              <a:ext cx="1562384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bg1"/>
                  </a:solidFill>
                  <a:latin typeface="+mj-lt"/>
                </a:rPr>
                <a:t>CheckSelection</a:t>
              </a:r>
              <a:endParaRPr lang="ko-KR" alt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759E786-5A63-476F-BC08-3DF77794B3C1}"/>
                </a:ext>
              </a:extLst>
            </p:cNvPr>
            <p:cNvSpPr/>
            <p:nvPr/>
          </p:nvSpPr>
          <p:spPr>
            <a:xfrm>
              <a:off x="10173877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Payment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45D81775-BE1B-47B4-B997-E4F7394DE4CC}"/>
              </a:ext>
            </a:extLst>
          </p:cNvPr>
          <p:cNvCxnSpPr>
            <a:stCxn id="208" idx="0"/>
            <a:endCxn id="207" idx="2"/>
          </p:cNvCxnSpPr>
          <p:nvPr/>
        </p:nvCxnSpPr>
        <p:spPr>
          <a:xfrm flipV="1">
            <a:off x="5649574" y="1015637"/>
            <a:ext cx="0" cy="248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8A64E0A4-27F0-41C5-9C35-1258EAD96F81}"/>
              </a:ext>
            </a:extLst>
          </p:cNvPr>
          <p:cNvCxnSpPr>
            <a:stCxn id="208" idx="2"/>
            <a:endCxn id="213" idx="0"/>
          </p:cNvCxnSpPr>
          <p:nvPr/>
        </p:nvCxnSpPr>
        <p:spPr>
          <a:xfrm>
            <a:off x="5649575" y="1673924"/>
            <a:ext cx="1" cy="558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1FC64FC-5FDD-41D3-90AD-8EAD959C13B0}"/>
              </a:ext>
            </a:extLst>
          </p:cNvPr>
          <p:cNvCxnSpPr>
            <a:cxnSpLocks/>
          </p:cNvCxnSpPr>
          <p:nvPr/>
        </p:nvCxnSpPr>
        <p:spPr>
          <a:xfrm>
            <a:off x="2295331" y="1974512"/>
            <a:ext cx="6968986" cy="1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2EA225C-E267-42A9-9A27-A63F9F2C528D}"/>
              </a:ext>
            </a:extLst>
          </p:cNvPr>
          <p:cNvCxnSpPr>
            <a:cxnSpLocks/>
            <a:endCxn id="210" idx="0"/>
          </p:cNvCxnSpPr>
          <p:nvPr/>
        </p:nvCxnSpPr>
        <p:spPr>
          <a:xfrm flipH="1">
            <a:off x="2295330" y="1962896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DF1D80B-E30B-4544-8B62-C08A1F0DCC61}"/>
              </a:ext>
            </a:extLst>
          </p:cNvPr>
          <p:cNvCxnSpPr>
            <a:cxnSpLocks/>
          </p:cNvCxnSpPr>
          <p:nvPr/>
        </p:nvCxnSpPr>
        <p:spPr>
          <a:xfrm>
            <a:off x="3412274" y="1979633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F5DEA84F-2BDD-43DD-9657-EF0837B34145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4529215" y="1979635"/>
            <a:ext cx="0" cy="252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CE40E504-FE0E-4826-91F0-3DF479E4DB3B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6769931" y="1962896"/>
            <a:ext cx="0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9F22EA2-26B5-45F1-8A6F-67B9029D3D39}"/>
              </a:ext>
            </a:extLst>
          </p:cNvPr>
          <p:cNvCxnSpPr>
            <a:cxnSpLocks/>
          </p:cNvCxnSpPr>
          <p:nvPr/>
        </p:nvCxnSpPr>
        <p:spPr>
          <a:xfrm>
            <a:off x="8009420" y="1966141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73A38F2-62AE-4967-8576-CA0790BA7F79}"/>
              </a:ext>
            </a:extLst>
          </p:cNvPr>
          <p:cNvCxnSpPr>
            <a:cxnSpLocks/>
          </p:cNvCxnSpPr>
          <p:nvPr/>
        </p:nvCxnSpPr>
        <p:spPr>
          <a:xfrm>
            <a:off x="9254403" y="1976478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3FA312D-6B7E-4AFA-89C5-A3E95EFFE16C}"/>
              </a:ext>
            </a:extLst>
          </p:cNvPr>
          <p:cNvCxnSpPr>
            <a:cxnSpLocks/>
          </p:cNvCxnSpPr>
          <p:nvPr/>
        </p:nvCxnSpPr>
        <p:spPr>
          <a:xfrm flipH="1">
            <a:off x="2295330" y="2642285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C86ADC8-35C1-4FE8-96A2-9A3A2222A080}"/>
              </a:ext>
            </a:extLst>
          </p:cNvPr>
          <p:cNvSpPr/>
          <p:nvPr/>
        </p:nvSpPr>
        <p:spPr>
          <a:xfrm>
            <a:off x="1820545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회원가입</a:t>
            </a: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3C08792B-F0DF-4BFF-8048-CB5FA81D56F8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3408856" y="2642285"/>
            <a:ext cx="1364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30EE64C-1E13-4B0F-B458-54198AD40F2C}"/>
              </a:ext>
            </a:extLst>
          </p:cNvPr>
          <p:cNvSpPr/>
          <p:nvPr/>
        </p:nvSpPr>
        <p:spPr>
          <a:xfrm>
            <a:off x="2934072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89862CA0-AEE1-4D01-AF92-BC7CD8F0DFBD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4536049" y="2642285"/>
            <a:ext cx="1364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90A45923-0EAE-4587-8457-92C135AF0CD0}"/>
              </a:ext>
            </a:extLst>
          </p:cNvPr>
          <p:cNvCxnSpPr>
            <a:cxnSpLocks/>
            <a:endCxn id="232" idx="0"/>
          </p:cNvCxnSpPr>
          <p:nvPr/>
        </p:nvCxnSpPr>
        <p:spPr>
          <a:xfrm flipH="1">
            <a:off x="5655045" y="2642421"/>
            <a:ext cx="1361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B49461-5AA0-4931-897F-A3C35C069472}"/>
              </a:ext>
            </a:extLst>
          </p:cNvPr>
          <p:cNvSpPr/>
          <p:nvPr/>
        </p:nvSpPr>
        <p:spPr>
          <a:xfrm>
            <a:off x="5180259" y="2929480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차종 선택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F709EA3-087A-4C61-B309-0A989C6A5598}"/>
              </a:ext>
            </a:extLst>
          </p:cNvPr>
          <p:cNvCxnSpPr>
            <a:cxnSpLocks/>
            <a:endCxn id="234" idx="0"/>
          </p:cNvCxnSpPr>
          <p:nvPr/>
        </p:nvCxnSpPr>
        <p:spPr>
          <a:xfrm flipH="1">
            <a:off x="6765499" y="2634223"/>
            <a:ext cx="1361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809B5C7-5FFC-4BA4-9626-E092F3B7A2F3}"/>
              </a:ext>
            </a:extLst>
          </p:cNvPr>
          <p:cNvSpPr/>
          <p:nvPr/>
        </p:nvSpPr>
        <p:spPr>
          <a:xfrm>
            <a:off x="6290712" y="29212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보험 옵션 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C8471662-FFD3-4D04-8996-B0A9640794A2}"/>
              </a:ext>
            </a:extLst>
          </p:cNvPr>
          <p:cNvCxnSpPr>
            <a:cxnSpLocks/>
            <a:stCxn id="215" idx="2"/>
            <a:endCxn id="236" idx="0"/>
          </p:cNvCxnSpPr>
          <p:nvPr/>
        </p:nvCxnSpPr>
        <p:spPr>
          <a:xfrm flipH="1">
            <a:off x="8009777" y="2642284"/>
            <a:ext cx="1026" cy="278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118CC29-EE55-4F4E-8C81-024F32CC902F}"/>
              </a:ext>
            </a:extLst>
          </p:cNvPr>
          <p:cNvSpPr/>
          <p:nvPr/>
        </p:nvSpPr>
        <p:spPr>
          <a:xfrm>
            <a:off x="7534990" y="29212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 옵션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C7B05DAB-4F3D-4D75-A8E3-DCFE8FE1C096}"/>
              </a:ext>
            </a:extLst>
          </p:cNvPr>
          <p:cNvCxnSpPr>
            <a:cxnSpLocks/>
          </p:cNvCxnSpPr>
          <p:nvPr/>
        </p:nvCxnSpPr>
        <p:spPr>
          <a:xfrm flipH="1">
            <a:off x="9255772" y="2653080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9D889DB-6FA9-48D9-8486-E9F94F48AC45}"/>
              </a:ext>
            </a:extLst>
          </p:cNvPr>
          <p:cNvSpPr/>
          <p:nvPr/>
        </p:nvSpPr>
        <p:spPr>
          <a:xfrm>
            <a:off x="8789531" y="3472205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결제</a:t>
            </a:r>
          </a:p>
        </p:txBody>
      </p:sp>
      <p:sp>
        <p:nvSpPr>
          <p:cNvPr id="240" name="직사각형 239">
            <a:hlinkClick r:id="rId6" action="ppaction://hlinkfile"/>
            <a:extLst>
              <a:ext uri="{FF2B5EF4-FFF2-40B4-BE49-F238E27FC236}">
                <a16:creationId xmlns:a16="http://schemas.microsoft.com/office/drawing/2014/main" id="{11FA30E2-2642-4660-A6DE-38DECE01FC60}"/>
              </a:ext>
            </a:extLst>
          </p:cNvPr>
          <p:cNvSpPr/>
          <p:nvPr/>
        </p:nvSpPr>
        <p:spPr>
          <a:xfrm>
            <a:off x="2940904" y="3461514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부여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D3F127E-D653-4AEB-B6E9-6F9F4FC6086B}"/>
              </a:ext>
            </a:extLst>
          </p:cNvPr>
          <p:cNvCxnSpPr>
            <a:cxnSpLocks/>
          </p:cNvCxnSpPr>
          <p:nvPr/>
        </p:nvCxnSpPr>
        <p:spPr>
          <a:xfrm>
            <a:off x="3408857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hlinkClick r:id="rId7" action="ppaction://hlinkfile"/>
            <a:extLst>
              <a:ext uri="{FF2B5EF4-FFF2-40B4-BE49-F238E27FC236}">
                <a16:creationId xmlns:a16="http://schemas.microsoft.com/office/drawing/2014/main" id="{53DAB462-9518-4470-ACCB-FE2634AB92D0}"/>
              </a:ext>
            </a:extLst>
          </p:cNvPr>
          <p:cNvSpPr/>
          <p:nvPr/>
        </p:nvSpPr>
        <p:spPr>
          <a:xfrm>
            <a:off x="1820545" y="3461514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운전면허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번호</a:t>
            </a:r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인증</a:t>
            </a: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E13F664-A1B8-48DC-8CBE-A28FF38D1018}"/>
              </a:ext>
            </a:extLst>
          </p:cNvPr>
          <p:cNvCxnSpPr>
            <a:cxnSpLocks/>
            <a:endCxn id="243" idx="0"/>
          </p:cNvCxnSpPr>
          <p:nvPr/>
        </p:nvCxnSpPr>
        <p:spPr>
          <a:xfrm>
            <a:off x="2295331" y="3344012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EF228CF6-F485-4113-B3F5-2EFE32D09274}"/>
              </a:ext>
            </a:extLst>
          </p:cNvPr>
          <p:cNvSpPr/>
          <p:nvPr/>
        </p:nvSpPr>
        <p:spPr>
          <a:xfrm>
            <a:off x="4061264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>
                <a:solidFill>
                  <a:schemeClr val="bg1"/>
                </a:solidFill>
                <a:latin typeface="+mj-lt"/>
              </a:rPr>
              <a:t>달력 출력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6" name="직사각형 245">
            <a:hlinkClick r:id="rId8" action="ppaction://hlinkfile"/>
            <a:extLst>
              <a:ext uri="{FF2B5EF4-FFF2-40B4-BE49-F238E27FC236}">
                <a16:creationId xmlns:a16="http://schemas.microsoft.com/office/drawing/2014/main" id="{D221D754-233E-4073-8857-C6FAE00BA8A5}"/>
              </a:ext>
            </a:extLst>
          </p:cNvPr>
          <p:cNvSpPr/>
          <p:nvPr/>
        </p:nvSpPr>
        <p:spPr>
          <a:xfrm>
            <a:off x="4061263" y="3456732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대여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날짜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시간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입력</a:t>
            </a:r>
          </a:p>
        </p:txBody>
      </p: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56AB932-67FA-4EEE-B87B-F83FD31620D9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536049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F0F0307-7F1E-4025-87BC-353C83B022B8}"/>
              </a:ext>
            </a:extLst>
          </p:cNvPr>
          <p:cNvSpPr/>
          <p:nvPr/>
        </p:nvSpPr>
        <p:spPr>
          <a:xfrm>
            <a:off x="7534634" y="3463497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입력 오류 시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재입력</a:t>
            </a: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06416DA0-AE08-4269-A1D8-4514C447BD1E}"/>
              </a:ext>
            </a:extLst>
          </p:cNvPr>
          <p:cNvCxnSpPr>
            <a:cxnSpLocks/>
            <a:endCxn id="248" idx="0"/>
          </p:cNvCxnSpPr>
          <p:nvPr/>
        </p:nvCxnSpPr>
        <p:spPr>
          <a:xfrm>
            <a:off x="8009420" y="3345995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A88D5E17-9F97-468B-B6D5-8BA7D5F4D3AE}"/>
              </a:ext>
            </a:extLst>
          </p:cNvPr>
          <p:cNvGrpSpPr/>
          <p:nvPr/>
        </p:nvGrpSpPr>
        <p:grpSpPr>
          <a:xfrm>
            <a:off x="8553512" y="4175270"/>
            <a:ext cx="1421605" cy="316361"/>
            <a:chOff x="9854016" y="4555416"/>
            <a:chExt cx="1290245" cy="415151"/>
          </a:xfrm>
          <a:solidFill>
            <a:srgbClr val="BFC9D7"/>
          </a:solidFill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948E565-002C-46BB-9392-1190D665CD52}"/>
                </a:ext>
              </a:extLst>
            </p:cNvPr>
            <p:cNvSpPr/>
            <p:nvPr/>
          </p:nvSpPr>
          <p:spPr>
            <a:xfrm>
              <a:off x="9854016" y="4555416"/>
              <a:ext cx="557822" cy="415151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b="1" dirty="0">
                  <a:solidFill>
                    <a:schemeClr val="bg1"/>
                  </a:solidFill>
                  <a:latin typeface="+mj-lt"/>
                </a:rPr>
                <a:t>현금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99C0F7D-1427-4982-94B1-135F4D4D0A3E}"/>
                </a:ext>
              </a:extLst>
            </p:cNvPr>
            <p:cNvSpPr/>
            <p:nvPr/>
          </p:nvSpPr>
          <p:spPr>
            <a:xfrm>
              <a:off x="10586439" y="4555416"/>
              <a:ext cx="557822" cy="415151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b="1" dirty="0">
                  <a:solidFill>
                    <a:schemeClr val="bg1"/>
                  </a:solidFill>
                  <a:latin typeface="+mj-lt"/>
                </a:rPr>
                <a:t>카드</a:t>
              </a:r>
            </a:p>
          </p:txBody>
        </p:sp>
      </p:grp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E92D737-B712-4B89-9D77-7B1A9B19C309}"/>
              </a:ext>
            </a:extLst>
          </p:cNvPr>
          <p:cNvSpPr/>
          <p:nvPr/>
        </p:nvSpPr>
        <p:spPr>
          <a:xfrm>
            <a:off x="8553514" y="4621064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거스름돈 반환</a:t>
            </a: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2C0D2400-E04E-4359-869D-44C06E7D577E}"/>
              </a:ext>
            </a:extLst>
          </p:cNvPr>
          <p:cNvCxnSpPr>
            <a:cxnSpLocks/>
          </p:cNvCxnSpPr>
          <p:nvPr/>
        </p:nvCxnSpPr>
        <p:spPr>
          <a:xfrm>
            <a:off x="9272859" y="3892237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383AF85-573C-47AD-B6D8-AB376EC5971C}"/>
              </a:ext>
            </a:extLst>
          </p:cNvPr>
          <p:cNvCxnSpPr>
            <a:cxnSpLocks/>
          </p:cNvCxnSpPr>
          <p:nvPr/>
        </p:nvCxnSpPr>
        <p:spPr>
          <a:xfrm>
            <a:off x="8866949" y="4033752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C2668B7A-239C-4C81-BBED-CAF4E75F501E}"/>
              </a:ext>
            </a:extLst>
          </p:cNvPr>
          <p:cNvCxnSpPr>
            <a:cxnSpLocks/>
          </p:cNvCxnSpPr>
          <p:nvPr/>
        </p:nvCxnSpPr>
        <p:spPr>
          <a:xfrm>
            <a:off x="9667810" y="4033752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0DB689CD-8B6F-4418-813D-535D451D156C}"/>
              </a:ext>
            </a:extLst>
          </p:cNvPr>
          <p:cNvCxnSpPr>
            <a:cxnSpLocks/>
          </p:cNvCxnSpPr>
          <p:nvPr/>
        </p:nvCxnSpPr>
        <p:spPr>
          <a:xfrm>
            <a:off x="8860821" y="4033752"/>
            <a:ext cx="806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57E204-8E95-42E5-8CD8-D14A58602BA1}"/>
              </a:ext>
            </a:extLst>
          </p:cNvPr>
          <p:cNvSpPr/>
          <p:nvPr/>
        </p:nvSpPr>
        <p:spPr>
          <a:xfrm>
            <a:off x="9360505" y="4621064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카드번호</a:t>
            </a:r>
            <a:endParaRPr lang="en-US" altLang="ko-KR" sz="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인증</a:t>
            </a:r>
            <a:endParaRPr lang="en-US" altLang="ko-KR" sz="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0401939C-CF90-4BE1-B592-F1AF517895E8}"/>
              </a:ext>
            </a:extLst>
          </p:cNvPr>
          <p:cNvCxnSpPr>
            <a:cxnSpLocks/>
          </p:cNvCxnSpPr>
          <p:nvPr/>
        </p:nvCxnSpPr>
        <p:spPr>
          <a:xfrm>
            <a:off x="8869233" y="447954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2CD65429-F6C5-4E11-A7AF-A2CC905AD685}"/>
              </a:ext>
            </a:extLst>
          </p:cNvPr>
          <p:cNvCxnSpPr>
            <a:cxnSpLocks/>
          </p:cNvCxnSpPr>
          <p:nvPr/>
        </p:nvCxnSpPr>
        <p:spPr>
          <a:xfrm>
            <a:off x="9662352" y="447954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1F25589-9213-433F-8160-996B2C570242}"/>
              </a:ext>
            </a:extLst>
          </p:cNvPr>
          <p:cNvSpPr/>
          <p:nvPr/>
        </p:nvSpPr>
        <p:spPr>
          <a:xfrm>
            <a:off x="4061675" y="3992629"/>
            <a:ext cx="949573" cy="409887"/>
          </a:xfrm>
          <a:prstGeom prst="rect">
            <a:avLst/>
          </a:prstGeom>
          <a:solidFill>
            <a:srgbClr val="426EE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반납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날짜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시간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입력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28AD7B64-46B5-479D-9228-A23DAC6CC96A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4536461" y="3875127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F8C2B36-1B92-48FA-AC8C-701AEA9D2671}"/>
              </a:ext>
            </a:extLst>
          </p:cNvPr>
          <p:cNvCxnSpPr>
            <a:cxnSpLocks/>
          </p:cNvCxnSpPr>
          <p:nvPr/>
        </p:nvCxnSpPr>
        <p:spPr>
          <a:xfrm>
            <a:off x="9255772" y="5722604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9F19D53E-5CB5-4AB7-8598-933C44766DF9}"/>
              </a:ext>
            </a:extLst>
          </p:cNvPr>
          <p:cNvCxnSpPr>
            <a:cxnSpLocks/>
            <a:stCxn id="253" idx="2"/>
          </p:cNvCxnSpPr>
          <p:nvPr/>
        </p:nvCxnSpPr>
        <p:spPr>
          <a:xfrm>
            <a:off x="8860823" y="5030951"/>
            <a:ext cx="7040" cy="691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A3D5B78-1F94-43FB-92A8-44923AF2B395}"/>
              </a:ext>
            </a:extLst>
          </p:cNvPr>
          <p:cNvCxnSpPr>
            <a:cxnSpLocks/>
          </p:cNvCxnSpPr>
          <p:nvPr/>
        </p:nvCxnSpPr>
        <p:spPr>
          <a:xfrm flipV="1">
            <a:off x="9667812" y="558108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8C942573-9E45-4FB2-B324-BEF4025E9E55}"/>
              </a:ext>
            </a:extLst>
          </p:cNvPr>
          <p:cNvCxnSpPr>
            <a:cxnSpLocks/>
          </p:cNvCxnSpPr>
          <p:nvPr/>
        </p:nvCxnSpPr>
        <p:spPr>
          <a:xfrm>
            <a:off x="8860822" y="5722604"/>
            <a:ext cx="806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FA936FCD-305A-442A-9F47-B3176AF4BB0A}"/>
              </a:ext>
            </a:extLst>
          </p:cNvPr>
          <p:cNvSpPr/>
          <p:nvPr/>
        </p:nvSpPr>
        <p:spPr>
          <a:xfrm>
            <a:off x="8780989" y="5875937"/>
            <a:ext cx="949573" cy="409887"/>
          </a:xfrm>
          <a:prstGeom prst="rect">
            <a:avLst/>
          </a:prstGeom>
          <a:solidFill>
            <a:srgbClr val="99A8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예약확인서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C33A7824-281E-4542-A253-1521A831EFE3}"/>
              </a:ext>
            </a:extLst>
          </p:cNvPr>
          <p:cNvSpPr/>
          <p:nvPr/>
        </p:nvSpPr>
        <p:spPr>
          <a:xfrm>
            <a:off x="8782901" y="29229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적용</a:t>
            </a: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AC097ECB-848B-49A3-B1DA-2AF2EABAE8B3}"/>
              </a:ext>
            </a:extLst>
          </p:cNvPr>
          <p:cNvCxnSpPr>
            <a:cxnSpLocks/>
          </p:cNvCxnSpPr>
          <p:nvPr/>
        </p:nvCxnSpPr>
        <p:spPr>
          <a:xfrm>
            <a:off x="9264318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A821F05E-D511-467F-989B-016395497E6B}"/>
              </a:ext>
            </a:extLst>
          </p:cNvPr>
          <p:cNvSpPr/>
          <p:nvPr/>
        </p:nvSpPr>
        <p:spPr>
          <a:xfrm>
            <a:off x="9360505" y="5166599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일시불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할부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E23A5AE-E80D-4182-8F17-1F497F70EE49}"/>
              </a:ext>
            </a:extLst>
          </p:cNvPr>
          <p:cNvCxnSpPr>
            <a:cxnSpLocks/>
          </p:cNvCxnSpPr>
          <p:nvPr/>
        </p:nvCxnSpPr>
        <p:spPr>
          <a:xfrm>
            <a:off x="9662352" y="5025083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EFD7B31-7C80-4693-9A01-B4CD7800A6E4}"/>
              </a:ext>
            </a:extLst>
          </p:cNvPr>
          <p:cNvSpPr/>
          <p:nvPr/>
        </p:nvSpPr>
        <p:spPr>
          <a:xfrm>
            <a:off x="1802047" y="2911785"/>
            <a:ext cx="998315" cy="445004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회원가입</a:t>
            </a: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90853D4-A572-42D7-9A68-41E02313F635}"/>
              </a:ext>
            </a:extLst>
          </p:cNvPr>
          <p:cNvSpPr/>
          <p:nvPr/>
        </p:nvSpPr>
        <p:spPr>
          <a:xfrm>
            <a:off x="2906332" y="2911786"/>
            <a:ext cx="1001757" cy="445004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2077A057-446B-4D63-9A89-C325F9B955F3}"/>
              </a:ext>
            </a:extLst>
          </p:cNvPr>
          <p:cNvSpPr/>
          <p:nvPr/>
        </p:nvSpPr>
        <p:spPr>
          <a:xfrm>
            <a:off x="5166776" y="2911647"/>
            <a:ext cx="980668" cy="443173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차종 선택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7F13AFA-D37F-45B1-AD93-4CCB916E8914}"/>
              </a:ext>
            </a:extLst>
          </p:cNvPr>
          <p:cNvSpPr/>
          <p:nvPr/>
        </p:nvSpPr>
        <p:spPr>
          <a:xfrm>
            <a:off x="6257705" y="2896057"/>
            <a:ext cx="1006010" cy="456795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보험 옵션 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</a:t>
            </a: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610F0DA9-1152-4423-9CA6-A8341A11AFDE}"/>
              </a:ext>
            </a:extLst>
          </p:cNvPr>
          <p:cNvSpPr/>
          <p:nvPr/>
        </p:nvSpPr>
        <p:spPr>
          <a:xfrm>
            <a:off x="7511560" y="2896057"/>
            <a:ext cx="997123" cy="456795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 옵션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0CABBFD-94E6-48A2-A4B3-96FEBA5016C8}"/>
              </a:ext>
            </a:extLst>
          </p:cNvPr>
          <p:cNvSpPr/>
          <p:nvPr/>
        </p:nvSpPr>
        <p:spPr>
          <a:xfrm>
            <a:off x="4036821" y="2911785"/>
            <a:ext cx="995716" cy="443036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>
                <a:solidFill>
                  <a:schemeClr val="bg1"/>
                </a:solidFill>
                <a:latin typeface="+mj-lt"/>
              </a:rPr>
              <a:t>달력 출력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8642D85B-02D3-4253-B56D-B7E261BAB31D}"/>
              </a:ext>
            </a:extLst>
          </p:cNvPr>
          <p:cNvSpPr/>
          <p:nvPr/>
        </p:nvSpPr>
        <p:spPr>
          <a:xfrm>
            <a:off x="8755126" y="2911647"/>
            <a:ext cx="996474" cy="454827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적용</a:t>
            </a:r>
          </a:p>
        </p:txBody>
      </p:sp>
      <p:pic>
        <p:nvPicPr>
          <p:cNvPr id="346" name="그림 345">
            <a:extLst>
              <a:ext uri="{FF2B5EF4-FFF2-40B4-BE49-F238E27FC236}">
                <a16:creationId xmlns:a16="http://schemas.microsoft.com/office/drawing/2014/main" id="{C37A54AF-0B59-4A2F-B69D-BB4FE44CF8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89201" y="5198124"/>
            <a:ext cx="1935352" cy="1190474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DB1630-F599-4EE3-B99B-6F81FDE80CB7}"/>
              </a:ext>
            </a:extLst>
          </p:cNvPr>
          <p:cNvSpPr/>
          <p:nvPr/>
        </p:nvSpPr>
        <p:spPr>
          <a:xfrm>
            <a:off x="9360502" y="6439156"/>
            <a:ext cx="2818823" cy="230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4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5" name="Google Shape;225;p2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600" b="1" dirty="0">
                <a:solidFill>
                  <a:srgbClr val="002540"/>
                </a:solidFill>
              </a:rPr>
              <a:t>7</a:t>
            </a:r>
            <a:endParaRPr lang="en-US" altLang="ko-KR"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 flipH="1">
            <a:off x="1005840" y="174504"/>
            <a:ext cx="4235180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만든 사람들</a:t>
            </a: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9F67A-BCA8-47AC-939A-67A72B1F39CC}"/>
              </a:ext>
            </a:extLst>
          </p:cNvPr>
          <p:cNvSpPr/>
          <p:nvPr/>
        </p:nvSpPr>
        <p:spPr>
          <a:xfrm>
            <a:off x="9810751" y="6429984"/>
            <a:ext cx="2295726" cy="252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83B42-C58B-4E1F-80D0-DCB7BD519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1294915"/>
            <a:ext cx="3799624" cy="4728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CB5D35-2CCB-463E-A91C-CB0F667E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396" y="1377635"/>
            <a:ext cx="3418158" cy="285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4C950479-4939-42F1-881C-6332350C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6" y="929071"/>
            <a:ext cx="7673420" cy="5731952"/>
          </a:xfrm>
          <a:prstGeom prst="rect">
            <a:avLst/>
          </a:prstGeom>
        </p:spPr>
      </p:pic>
      <p:sp>
        <p:nvSpPr>
          <p:cNvPr id="4" name="모서리가 둥근 사각형 설명선[R] 1001">
            <a:extLst>
              <a:ext uri="{FF2B5EF4-FFF2-40B4-BE49-F238E27FC236}">
                <a16:creationId xmlns:a16="http://schemas.microsoft.com/office/drawing/2014/main" id="{89199F4F-4311-46BA-88E6-87D41C33C20B}"/>
              </a:ext>
            </a:extLst>
          </p:cNvPr>
          <p:cNvSpPr/>
          <p:nvPr/>
        </p:nvSpPr>
        <p:spPr>
          <a:xfrm>
            <a:off x="6177110" y="443060"/>
            <a:ext cx="5568688" cy="2215299"/>
          </a:xfrm>
          <a:prstGeom prst="wedgeRoundRectCallout">
            <a:avLst>
              <a:gd name="adj1" fmla="val -66144"/>
              <a:gd name="adj2" fmla="val 6864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600" dirty="0"/>
              <a:t>감사</a:t>
            </a:r>
            <a:endParaRPr lang="en-US" altLang="ko-KR" sz="6600" dirty="0"/>
          </a:p>
          <a:p>
            <a:pPr algn="ctr">
              <a:defRPr/>
            </a:pPr>
            <a:r>
              <a:rPr lang="ko-KR" altLang="en-US" sz="6600" dirty="0"/>
              <a:t>합니다</a:t>
            </a:r>
            <a:r>
              <a:rPr lang="en-US" altLang="ko-KR" sz="6600" dirty="0"/>
              <a:t>.</a:t>
            </a:r>
            <a:r>
              <a:rPr lang="ko-KR" altLang="en-US" sz="6600" dirty="0" err="1"/>
              <a:t>ㅋ</a:t>
            </a:r>
            <a:endParaRPr lang="ko-KR" altLang="en-US" sz="6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48443-2542-4C17-BFC1-5350BB31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881" y="3550961"/>
            <a:ext cx="3015793" cy="30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91552" y="-166687"/>
            <a:ext cx="12795932" cy="7315708"/>
          </a:xfrm>
          <a:prstGeom prst="rect">
            <a:avLst/>
          </a:prstGeom>
        </p:spPr>
      </p:pic>
      <p:grpSp>
        <p:nvGrpSpPr>
          <p:cNvPr id="191" name="Google Shape;19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92" name="Google Shape;19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8980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426720" y="4364249"/>
              <a:ext cx="5099888" cy="1157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70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뚜또</a:t>
              </a:r>
              <a:r>
                <a:rPr lang="ko-KR" altLang="en-US" sz="7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렌터카</a:t>
              </a:r>
            </a:p>
          </p:txBody>
        </p:sp>
      </p:grpSp>
      <p:pic>
        <p:nvPicPr>
          <p:cNvPr id="3" name="그래픽 2" descr="고양이 윤곽선">
            <a:extLst>
              <a:ext uri="{FF2B5EF4-FFF2-40B4-BE49-F238E27FC236}">
                <a16:creationId xmlns:a16="http://schemas.microsoft.com/office/drawing/2014/main" id="{B5107147-108D-464A-BAB9-6391C21CF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8244" y="4504972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1976119" y="1225788"/>
            <a:ext cx="3175001" cy="4486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976118" y="382062"/>
            <a:ext cx="3175001" cy="63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1191928" y="2525186"/>
            <a:ext cx="4144485" cy="511364"/>
            <a:chOff x="1191928" y="2733040"/>
            <a:chExt cx="3684288" cy="539928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8" y="2733040"/>
              <a:ext cx="784188" cy="539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#1,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7" y="2733040"/>
              <a:ext cx="2900100" cy="539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 err="1">
                  <a:solidFill>
                    <a:schemeClr val="lt1"/>
                  </a:solidFill>
                </a:rPr>
                <a:t>렌터카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자판기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소개</a:t>
              </a:r>
              <a:endParaRPr dirty="0"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1191929" y="3515806"/>
            <a:ext cx="3684289" cy="523180"/>
            <a:chOff x="1191929" y="2733040"/>
            <a:chExt cx="3684289" cy="52318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11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#2,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기획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의도</a:t>
              </a:r>
              <a:endParaRPr dirty="0"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1191929" y="4506426"/>
            <a:ext cx="3684342" cy="523180"/>
            <a:chOff x="1191929" y="2733040"/>
            <a:chExt cx="3684342" cy="52318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11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#3,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lt1"/>
                  </a:solidFill>
                </a:rPr>
                <a:t>구조 소개</a:t>
              </a:r>
              <a:endParaRPr dirty="0"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1191929" y="5497046"/>
            <a:ext cx="4272912" cy="511304"/>
            <a:chOff x="1191929" y="2733040"/>
            <a:chExt cx="3684289" cy="511304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1191929" y="2733040"/>
              <a:ext cx="784188" cy="511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#4,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976117" y="2733040"/>
              <a:ext cx="2900100" cy="511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 err="1">
                  <a:solidFill>
                    <a:schemeClr val="lt1"/>
                  </a:solidFill>
                </a:rPr>
                <a:t>클래스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다이어그램</a:t>
              </a:r>
              <a:endParaRPr dirty="0"/>
            </a:p>
          </p:txBody>
        </p:sp>
      </p:grp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9636" y="-11477"/>
            <a:ext cx="6442363" cy="6869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50240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8092439" y="1225788"/>
            <a:ext cx="3175001" cy="4486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 flipH="1">
            <a:off x="8092438" y="382062"/>
            <a:ext cx="3175001" cy="63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7201226" y="2951850"/>
            <a:ext cx="3684288" cy="513325"/>
            <a:chOff x="1191928" y="2733040"/>
            <a:chExt cx="3684288" cy="513325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1191928" y="2733040"/>
              <a:ext cx="784189" cy="513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5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1976117" y="2733040"/>
              <a:ext cx="2900100" cy="513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</a:rPr>
                <a:t>핵심 </a:t>
              </a:r>
              <a:r>
                <a:rPr lang="ko-KR" altLang="en-US" sz="2800" b="1">
                  <a:solidFill>
                    <a:schemeClr val="lt1"/>
                  </a:solidFill>
                </a:rPr>
                <a:t>기능 </a:t>
              </a:r>
              <a:r>
                <a:rPr lang="en-US" sz="2800" b="1">
                  <a:solidFill>
                    <a:schemeClr val="lt1"/>
                  </a:solidFill>
                </a:rPr>
                <a:t>소개</a:t>
              </a: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7260773" y="4130637"/>
            <a:ext cx="3684342" cy="518622"/>
            <a:chOff x="1191929" y="2733039"/>
            <a:chExt cx="3684342" cy="518622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1191929" y="2733039"/>
              <a:ext cx="784189" cy="518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6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1976117" y="2733039"/>
              <a:ext cx="2900154" cy="518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 dirty="0">
                  <a:solidFill>
                    <a:schemeClr val="lt1"/>
                  </a:solidFill>
                </a:rPr>
                <a:t>기능 구현 시연</a:t>
              </a:r>
              <a:endParaRPr lang="ko-KR" alt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7276143" y="5255581"/>
            <a:ext cx="3652236" cy="530376"/>
            <a:chOff x="1191928" y="2733038"/>
            <a:chExt cx="3652236" cy="530376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1191928" y="2733038"/>
              <a:ext cx="784189" cy="514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7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944011" y="2743742"/>
              <a:ext cx="2900153" cy="5196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만든 사람들</a:t>
              </a: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뚜또 렌터카 소개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5334" y="2166096"/>
            <a:ext cx="11541330" cy="257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300" b="1">
                <a:solidFill>
                  <a:schemeClr val="accent1"/>
                </a:solidFill>
              </a:rPr>
              <a:t>뚜또 렌터카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</a:rPr>
              <a:t>는 바쁜 현대사회에서 사용자들에게 즉각적인 실시간 차량 정보를 안내하고 편리한 비대면 대여서비스를 제공하여 시간 절약을 가능케하는 자판기이다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C8376-B7F7-452D-9B11-57E5D5F4A4DF}"/>
              </a:ext>
            </a:extLst>
          </p:cNvPr>
          <p:cNvSpPr/>
          <p:nvPr/>
        </p:nvSpPr>
        <p:spPr>
          <a:xfrm>
            <a:off x="9578334" y="6438957"/>
            <a:ext cx="2613665" cy="205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기획 의도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3225530" y="3118033"/>
            <a:ext cx="3087620" cy="3050509"/>
            <a:chOff x="3225530" y="3192253"/>
            <a:chExt cx="2976289" cy="2976288"/>
          </a:xfrm>
        </p:grpSpPr>
        <p:sp>
          <p:nvSpPr>
            <p:cNvPr id="188" name="타원 6"/>
            <p:cNvSpPr/>
            <p:nvPr/>
          </p:nvSpPr>
          <p:spPr>
            <a:xfrm>
              <a:off x="3225530" y="3192253"/>
              <a:ext cx="2976289" cy="297628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TextBox 12"/>
            <p:cNvSpPr txBox="1"/>
            <p:nvPr/>
          </p:nvSpPr>
          <p:spPr>
            <a:xfrm>
              <a:off x="3385184" y="4629226"/>
              <a:ext cx="1992630" cy="435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획일화된 가격</a:t>
              </a: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5487949" y="3135027"/>
            <a:ext cx="3087620" cy="3050509"/>
            <a:chOff x="5487949" y="3192253"/>
            <a:chExt cx="2976289" cy="2976288"/>
          </a:xfrm>
        </p:grpSpPr>
        <p:sp>
          <p:nvSpPr>
            <p:cNvPr id="187" name="타원 3"/>
            <p:cNvSpPr/>
            <p:nvPr/>
          </p:nvSpPr>
          <p:spPr>
            <a:xfrm>
              <a:off x="5487949" y="3192253"/>
              <a:ext cx="2976289" cy="2976288"/>
            </a:xfrm>
            <a:prstGeom prst="ellipse">
              <a:avLst/>
            </a:prstGeom>
            <a:solidFill>
              <a:schemeClr val="accent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TextBox 14"/>
            <p:cNvSpPr txBox="1"/>
            <p:nvPr/>
          </p:nvSpPr>
          <p:spPr>
            <a:xfrm>
              <a:off x="6795132" y="4629227"/>
              <a:ext cx="1040131" cy="441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bg1"/>
                  </a:solidFill>
                  <a:latin typeface="+mj-ea"/>
                  <a:ea typeface="+mj-ea"/>
                </a:rPr>
                <a:t>편리함</a:t>
              </a: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4395179" y="1107605"/>
            <a:ext cx="3087620" cy="3050509"/>
            <a:chOff x="4395179" y="1181826"/>
            <a:chExt cx="2976289" cy="2976289"/>
          </a:xfrm>
        </p:grpSpPr>
        <p:sp>
          <p:nvSpPr>
            <p:cNvPr id="189" name="타원 8"/>
            <p:cNvSpPr/>
            <p:nvPr/>
          </p:nvSpPr>
          <p:spPr>
            <a:xfrm>
              <a:off x="4395179" y="1181826"/>
              <a:ext cx="2976289" cy="297628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TextBox 16"/>
            <p:cNvSpPr txBox="1"/>
            <p:nvPr/>
          </p:nvSpPr>
          <p:spPr>
            <a:xfrm>
              <a:off x="4994910" y="2452519"/>
              <a:ext cx="1706880" cy="434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bg1"/>
                  </a:solidFill>
                  <a:latin typeface="+mj-ea"/>
                  <a:ea typeface="+mj-ea"/>
                </a:rPr>
                <a:t>인건비 절감</a:t>
              </a:r>
            </a:p>
          </p:txBody>
        </p:sp>
      </p:grpSp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416F2F-6B24-4B9F-A14D-9C8508F182AD}"/>
              </a:ext>
            </a:extLst>
          </p:cNvPr>
          <p:cNvSpPr/>
          <p:nvPr/>
        </p:nvSpPr>
        <p:spPr>
          <a:xfrm>
            <a:off x="9782614" y="6439712"/>
            <a:ext cx="2409385" cy="1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/>
      <p:bldP spid="198" grpId="2" animBg="1"/>
      <p:bldP spid="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구조 소개</a:t>
            </a: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13CA0-606C-534F-A762-2CD6C3475186}"/>
              </a:ext>
            </a:extLst>
          </p:cNvPr>
          <p:cNvGrpSpPr/>
          <p:nvPr/>
        </p:nvGrpSpPr>
        <p:grpSpPr>
          <a:xfrm>
            <a:off x="5343809" y="1203746"/>
            <a:ext cx="1844084" cy="867141"/>
            <a:chOff x="5343809" y="1077934"/>
            <a:chExt cx="1844084" cy="867141"/>
          </a:xfrm>
        </p:grpSpPr>
        <p:sp>
          <p:nvSpPr>
            <p:cNvPr id="217" name="직사각형 216"/>
            <p:cNvSpPr/>
            <p:nvPr/>
          </p:nvSpPr>
          <p:spPr>
            <a:xfrm>
              <a:off x="5343809" y="1077934"/>
              <a:ext cx="1844084" cy="812287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343809" y="1132788"/>
              <a:ext cx="1844084" cy="8122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 dirty="0"/>
                <a:t>프로그램</a:t>
              </a:r>
            </a:p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 dirty="0"/>
                <a:t>실행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602106" y="5687167"/>
            <a:ext cx="1411975" cy="2707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43180" tIns="10795" rIns="43180" bIns="10795" anchor="ctr" anchorCtr="0">
            <a:noAutofit/>
          </a:bodyPr>
          <a:lstStyle/>
          <a:p>
            <a:pPr marL="0" lvl="0" indent="0" algn="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1700" kern="12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E94E28-7D23-9843-9B96-BCFFFBFABE2F}"/>
              </a:ext>
            </a:extLst>
          </p:cNvPr>
          <p:cNvGrpSpPr/>
          <p:nvPr/>
        </p:nvGrpSpPr>
        <p:grpSpPr>
          <a:xfrm>
            <a:off x="4064366" y="2005312"/>
            <a:ext cx="4559417" cy="989280"/>
            <a:chOff x="4064366" y="2005312"/>
            <a:chExt cx="4559417" cy="989280"/>
          </a:xfrm>
        </p:grpSpPr>
        <p:grpSp>
          <p:nvGrpSpPr>
            <p:cNvPr id="299" name="그룹 298"/>
            <p:cNvGrpSpPr/>
            <p:nvPr/>
          </p:nvGrpSpPr>
          <p:grpSpPr>
            <a:xfrm>
              <a:off x="4064366" y="2167222"/>
              <a:ext cx="1861309" cy="826941"/>
              <a:chOff x="4363841" y="2143409"/>
              <a:chExt cx="1583516" cy="82694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4378495" y="2143409"/>
                <a:ext cx="1568862" cy="812287"/>
              </a:xfrm>
              <a:prstGeom prst="rect">
                <a:avLst/>
              </a:prstGeom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shade val="8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2" name="TextBox 241"/>
              <p:cNvSpPr txBox="1"/>
              <p:nvPr/>
            </p:nvSpPr>
            <p:spPr>
              <a:xfrm>
                <a:off x="4363841" y="2158063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로그인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6779699" y="2182304"/>
              <a:ext cx="1844084" cy="812288"/>
              <a:chOff x="6042488" y="2479558"/>
              <a:chExt cx="1568862" cy="812288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042488" y="2479560"/>
                <a:ext cx="1568862" cy="812287"/>
              </a:xfrm>
              <a:prstGeom prst="rect">
                <a:avLst/>
              </a:prstGeom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shade val="8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6199457" y="2479558"/>
                <a:ext cx="1279900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회원가입</a:t>
                </a: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5908451" y="2005312"/>
              <a:ext cx="871250" cy="583137"/>
              <a:chOff x="5932704" y="2047073"/>
              <a:chExt cx="741219" cy="517563"/>
            </a:xfrm>
          </p:grpSpPr>
          <p:cxnSp>
            <p:nvCxnSpPr>
              <p:cNvPr id="304" name="꺾인 연결선[E] 303"/>
              <p:cNvCxnSpPr>
                <a:stCxn id="218" idx="2"/>
                <a:endCxn id="281" idx="1"/>
              </p:cNvCxnSpPr>
              <p:nvPr/>
            </p:nvCxnSpPr>
            <p:spPr>
              <a:xfrm rot="16200000" flipH="1">
                <a:off x="6196562" y="2087276"/>
                <a:ext cx="517563" cy="437158"/>
              </a:xfrm>
              <a:prstGeom prst="bentConnector2">
                <a:avLst/>
              </a:prstGeom>
              <a:ln w="28575" algn="ctr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꺾인 연결선[E] 304"/>
              <p:cNvCxnSpPr>
                <a:stCxn id="218" idx="2"/>
                <a:endCxn id="242" idx="3"/>
              </p:cNvCxnSpPr>
              <p:nvPr/>
            </p:nvCxnSpPr>
            <p:spPr>
              <a:xfrm rot="5400000">
                <a:off x="5826167" y="2153610"/>
                <a:ext cx="517133" cy="304060"/>
              </a:xfrm>
              <a:prstGeom prst="bentConnector2">
                <a:avLst/>
              </a:prstGeom>
              <a:ln w="28575" algn="ctr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5074238" y="4368468"/>
            <a:ext cx="2544932" cy="1921734"/>
            <a:chOff x="5074238" y="4368468"/>
            <a:chExt cx="2544932" cy="1921734"/>
          </a:xfrm>
        </p:grpSpPr>
        <p:sp>
          <p:nvSpPr>
            <p:cNvPr id="284" name="TextBox 283"/>
            <p:cNvSpPr txBox="1"/>
            <p:nvPr/>
          </p:nvSpPr>
          <p:spPr>
            <a:xfrm>
              <a:off x="5613380" y="5477915"/>
              <a:ext cx="1844084" cy="81228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/>
                <a:t>예약확인서</a:t>
              </a:r>
            </a:p>
          </p:txBody>
        </p:sp>
        <p:cxnSp>
          <p:nvCxnSpPr>
            <p:cNvPr id="293" name="꺾인 연결선[E] 292"/>
            <p:cNvCxnSpPr>
              <a:stCxn id="226" idx="2"/>
              <a:endCxn id="284" idx="1"/>
            </p:cNvCxnSpPr>
            <p:nvPr/>
          </p:nvCxnSpPr>
          <p:spPr>
            <a:xfrm rot="5400000" flipV="1">
              <a:off x="5094483" y="5365161"/>
              <a:ext cx="498652" cy="539142"/>
            </a:xfrm>
            <a:prstGeom prst="bentConnector2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꺾인 연결선[E] 315"/>
            <p:cNvCxnSpPr>
              <a:stCxn id="238" idx="2"/>
              <a:endCxn id="284" idx="3"/>
            </p:cNvCxnSpPr>
            <p:nvPr/>
          </p:nvCxnSpPr>
          <p:spPr>
            <a:xfrm rot="5400000">
              <a:off x="6780522" y="5045411"/>
              <a:ext cx="1515591" cy="161705"/>
            </a:xfrm>
            <a:prstGeom prst="bentConnector2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그룹 327"/>
          <p:cNvGrpSpPr/>
          <p:nvPr/>
        </p:nvGrpSpPr>
        <p:grpSpPr>
          <a:xfrm>
            <a:off x="4112782" y="4352595"/>
            <a:ext cx="1922911" cy="1032811"/>
            <a:chOff x="4112782" y="4352595"/>
            <a:chExt cx="1922911" cy="1032811"/>
          </a:xfrm>
        </p:grpSpPr>
        <p:sp>
          <p:nvSpPr>
            <p:cNvPr id="226" name="TextBox 225"/>
            <p:cNvSpPr txBox="1"/>
            <p:nvPr/>
          </p:nvSpPr>
          <p:spPr>
            <a:xfrm>
              <a:off x="4112782" y="4573119"/>
              <a:ext cx="1922911" cy="8122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/>
                <a:t>결제</a:t>
              </a:r>
            </a:p>
          </p:txBody>
        </p:sp>
        <p:cxnSp>
          <p:nvCxnSpPr>
            <p:cNvPr id="325" name="직선 연결선[R] 324"/>
            <p:cNvCxnSpPr>
              <a:stCxn id="221" idx="2"/>
              <a:endCxn id="226" idx="0"/>
            </p:cNvCxnSpPr>
            <p:nvPr/>
          </p:nvCxnSpPr>
          <p:spPr>
            <a:xfrm rot="16200000" flipH="1">
              <a:off x="4963165" y="4462047"/>
              <a:ext cx="220524" cy="1620"/>
            </a:xfrm>
            <a:prstGeom prst="line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172AD5-5D09-B244-8D18-5871A25E83D3}"/>
              </a:ext>
            </a:extLst>
          </p:cNvPr>
          <p:cNvGrpSpPr/>
          <p:nvPr/>
        </p:nvGrpSpPr>
        <p:grpSpPr>
          <a:xfrm>
            <a:off x="4068002" y="2994161"/>
            <a:ext cx="4555781" cy="1402395"/>
            <a:chOff x="4068002" y="2994161"/>
            <a:chExt cx="4555781" cy="1402395"/>
          </a:xfrm>
        </p:grpSpPr>
        <p:grpSp>
          <p:nvGrpSpPr>
            <p:cNvPr id="300" name="그룹 299"/>
            <p:cNvGrpSpPr/>
            <p:nvPr/>
          </p:nvGrpSpPr>
          <p:grpSpPr>
            <a:xfrm>
              <a:off x="6595788" y="3541527"/>
              <a:ext cx="2027995" cy="826941"/>
              <a:chOff x="7608988" y="3205210"/>
              <a:chExt cx="1583515" cy="826941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608988" y="3205210"/>
                <a:ext cx="1568862" cy="8122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2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8" name="TextBox 237"/>
              <p:cNvSpPr txBox="1"/>
              <p:nvPr/>
            </p:nvSpPr>
            <p:spPr>
              <a:xfrm>
                <a:off x="7623641" y="3219864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 dirty="0"/>
                  <a:t>예약 조회</a:t>
                </a: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4068002" y="3540308"/>
              <a:ext cx="2027996" cy="856248"/>
              <a:chOff x="3384703" y="3190557"/>
              <a:chExt cx="1583516" cy="856248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3384703" y="3190557"/>
                <a:ext cx="1568862" cy="812287"/>
              </a:xfrm>
              <a:prstGeom prst="rect">
                <a:avLst/>
              </a:prstGeom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22" name="TextBox 221"/>
              <p:cNvSpPr txBox="1"/>
              <p:nvPr/>
            </p:nvSpPr>
            <p:spPr>
              <a:xfrm>
                <a:off x="3399356" y="3234518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예약하기</a:t>
                </a:r>
              </a:p>
            </p:txBody>
          </p:sp>
        </p:grpSp>
        <p:cxnSp>
          <p:nvCxnSpPr>
            <p:cNvPr id="310" name="꺾인 연결선[E] 309"/>
            <p:cNvCxnSpPr>
              <a:stCxn id="242" idx="2"/>
              <a:endCxn id="282" idx="2"/>
            </p:cNvCxnSpPr>
            <p:nvPr/>
          </p:nvCxnSpPr>
          <p:spPr>
            <a:xfrm rot="5400000" flipV="1">
              <a:off x="6350620" y="1629949"/>
              <a:ext cx="1588" cy="2730011"/>
            </a:xfrm>
            <a:prstGeom prst="bentConnector3">
              <a:avLst>
                <a:gd name="adj1" fmla="val 8438413"/>
              </a:avLst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꺾인 연결선[E] 323"/>
            <p:cNvCxnSpPr>
              <a:cxnSpLocks/>
              <a:stCxn id="238" idx="0"/>
              <a:endCxn id="221" idx="0"/>
            </p:cNvCxnSpPr>
            <p:nvPr/>
          </p:nvCxnSpPr>
          <p:spPr>
            <a:xfrm rot="16200000" flipV="1">
              <a:off x="6337957" y="2274969"/>
              <a:ext cx="15873" cy="2546552"/>
            </a:xfrm>
            <a:prstGeom prst="bentConnector3">
              <a:avLst>
                <a:gd name="adj1" fmla="val 1540181"/>
              </a:avLst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/>
            <p:cNvCxnSpPr>
              <a:cxnSpLocks/>
            </p:cNvCxnSpPr>
            <p:nvPr/>
          </p:nvCxnSpPr>
          <p:spPr>
            <a:xfrm>
              <a:off x="6265848" y="3104720"/>
              <a:ext cx="0" cy="198293"/>
            </a:xfrm>
            <a:prstGeom prst="line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19EFBD-DA4E-4D5E-98B2-81F1A8623190}"/>
              </a:ext>
            </a:extLst>
          </p:cNvPr>
          <p:cNvSpPr/>
          <p:nvPr/>
        </p:nvSpPr>
        <p:spPr>
          <a:xfrm>
            <a:off x="9836450" y="6478628"/>
            <a:ext cx="2330287" cy="175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8" name="Google Shape;16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174504"/>
            <a:ext cx="4588355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클래스 다이어그램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1894E9-B57C-F945-B9D8-898244AD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69820"/>
            <a:ext cx="10356704" cy="94256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13F0BB-6DF2-EA4F-A97B-B6F19F7055DB}"/>
              </a:ext>
            </a:extLst>
          </p:cNvPr>
          <p:cNvSpPr/>
          <p:nvPr/>
        </p:nvSpPr>
        <p:spPr>
          <a:xfrm>
            <a:off x="162560" y="6160957"/>
            <a:ext cx="1154243" cy="697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D1A528-0B74-C941-9F61-8CCDB48FACC3}"/>
              </a:ext>
            </a:extLst>
          </p:cNvPr>
          <p:cNvSpPr/>
          <p:nvPr/>
        </p:nvSpPr>
        <p:spPr>
          <a:xfrm>
            <a:off x="11056578" y="6160956"/>
            <a:ext cx="1154243" cy="697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A18853-0E5E-1F49-941D-129A7CCF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0"/>
            <a:ext cx="10433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4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220</Words>
  <Application>Microsoft Office PowerPoint</Application>
  <PresentationFormat>와이드스크린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이새롬</dc:creator>
  <cp:lastModifiedBy>이 새롬</cp:lastModifiedBy>
  <cp:revision>75</cp:revision>
  <dcterms:modified xsi:type="dcterms:W3CDTF">2021-03-22T08:55:07Z</dcterms:modified>
  <cp:version>0906.0100.01</cp:version>
</cp:coreProperties>
</file>