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57646"/>
            <a:ext cx="9961536" cy="3161211"/>
          </a:xfrm>
        </p:spPr>
        <p:txBody>
          <a:bodyPr/>
          <a:lstStyle/>
          <a:p>
            <a:r>
              <a:rPr lang="en-US" dirty="0"/>
              <a:t>Natural Language Processing (NLP) with Python — Tutorial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553097"/>
            <a:ext cx="8825658" cy="208570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Instructor  </a:t>
            </a:r>
            <a:r>
              <a:rPr lang="en-US" sz="40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US" sz="4000" dirty="0">
                <a:solidFill>
                  <a:srgbClr val="00B0F0"/>
                </a:solidFill>
              </a:rPr>
              <a:t> </a:t>
            </a:r>
            <a:r>
              <a:rPr lang="en-US" sz="4000" dirty="0" smtClean="0">
                <a:solidFill>
                  <a:srgbClr val="00B0F0"/>
                </a:solidFill>
              </a:rPr>
              <a:t>                       Engineer  Saeed </a:t>
            </a:r>
            <a:endParaRPr 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9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561703"/>
            <a:ext cx="8761413" cy="2041797"/>
          </a:xfrm>
        </p:spPr>
        <p:txBody>
          <a:bodyPr/>
          <a:lstStyle/>
          <a:p>
            <a:r>
              <a:rPr lang="en-US" dirty="0"/>
              <a:t>What is Natural Language Processing (NLP</a:t>
            </a:r>
            <a:r>
              <a:rPr lang="en-US" dirty="0" smtClean="0"/>
              <a:t>)?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dobe Gurmukhi" panose="01010101010101010101" pitchFamily="50" charset="0"/>
                <a:cs typeface="Adobe Gurmukhi" panose="01010101010101010101" pitchFamily="50" charset="0"/>
              </a:rPr>
              <a:t> </a:t>
            </a:r>
            <a:r>
              <a:rPr lang="en-US" sz="2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Natural </a:t>
            </a:r>
            <a:r>
              <a:rPr lang="en-US" sz="2400" dirty="0">
                <a:latin typeface="Adobe Gurmukhi" panose="01010101010101010101" pitchFamily="50" charset="0"/>
                <a:cs typeface="Adobe Gurmukhi" panose="01010101010101010101" pitchFamily="50" charset="0"/>
              </a:rPr>
              <a:t>language processing (NLP), the goal is to make computers understand the unstructured text and retrieve meaningful pieces of information from it. Natural language Processing (NLP) is a subfield of </a:t>
            </a:r>
            <a:r>
              <a:rPr lang="en-US" sz="2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artificial intelligence, </a:t>
            </a:r>
            <a:r>
              <a:rPr lang="en-US" sz="2400" dirty="0">
                <a:latin typeface="Adobe Gurmukhi" panose="01010101010101010101" pitchFamily="50" charset="0"/>
                <a:cs typeface="Adobe Gurmukhi" panose="01010101010101010101" pitchFamily="50" charset="0"/>
              </a:rPr>
              <a:t>in which its depth involves the interactions between computers and humans</a:t>
            </a:r>
            <a:r>
              <a:rPr lang="en-US" sz="2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.</a:t>
            </a:r>
          </a:p>
          <a:p>
            <a:r>
              <a:rPr lang="en-US" sz="2400" dirty="0">
                <a:latin typeface="Adobe Gurmukhi" panose="01010101010101010101" pitchFamily="50" charset="0"/>
                <a:cs typeface="Adobe Gurmukhi" panose="01010101010101010101" pitchFamily="50" charset="0"/>
              </a:rPr>
              <a:t>The deep-learning sequence-processing models introduced in </a:t>
            </a:r>
            <a:r>
              <a:rPr lang="en-US" sz="2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the following </a:t>
            </a:r>
            <a:r>
              <a:rPr lang="en-US" sz="2400" dirty="0">
                <a:latin typeface="Adobe Gurmukhi" panose="01010101010101010101" pitchFamily="50" charset="0"/>
                <a:cs typeface="Adobe Gurmukhi" panose="01010101010101010101" pitchFamily="50" charset="0"/>
              </a:rPr>
              <a:t>sections can use text to produce a basic form of natural-language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54967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NLP: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Machine Translation.</a:t>
            </a:r>
          </a:p>
          <a:p>
            <a:r>
              <a:rPr lang="en-US" sz="2000" dirty="0"/>
              <a:t>Speech Recognition.</a:t>
            </a:r>
          </a:p>
          <a:p>
            <a:r>
              <a:rPr lang="en-US" sz="2000" dirty="0"/>
              <a:t>Sentiment </a:t>
            </a:r>
            <a:r>
              <a:rPr lang="en-US" sz="2000" dirty="0" smtClean="0"/>
              <a:t>Analysis</a:t>
            </a:r>
            <a:endParaRPr lang="en-US" sz="2000" dirty="0"/>
          </a:p>
          <a:p>
            <a:r>
              <a:rPr lang="en-US" sz="2000" dirty="0"/>
              <a:t>Question Answering.</a:t>
            </a:r>
          </a:p>
          <a:p>
            <a:r>
              <a:rPr lang="en-US" sz="2000" dirty="0"/>
              <a:t>Summarization of Text.</a:t>
            </a:r>
          </a:p>
          <a:p>
            <a:r>
              <a:rPr lang="en-US" sz="2000" dirty="0" smtClean="0"/>
              <a:t>Chabot.</a:t>
            </a:r>
            <a:endParaRPr lang="en-US" sz="2000" dirty="0"/>
          </a:p>
          <a:p>
            <a:r>
              <a:rPr lang="en-US" sz="2000" dirty="0"/>
              <a:t>Intelligent Systems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074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27017"/>
            <a:ext cx="8761413" cy="1053615"/>
          </a:xfrm>
        </p:spPr>
        <p:txBody>
          <a:bodyPr/>
          <a:lstStyle/>
          <a:p>
            <a:r>
              <a:rPr lang="en-US" dirty="0"/>
              <a:t>Applications of NLP: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Text Classifications.</a:t>
            </a:r>
          </a:p>
          <a:p>
            <a:r>
              <a:rPr lang="en-US" sz="2000" dirty="0"/>
              <a:t>Character Recognition.</a:t>
            </a:r>
          </a:p>
          <a:p>
            <a:r>
              <a:rPr lang="en-US" sz="2000" dirty="0"/>
              <a:t>Spell Checking.</a:t>
            </a:r>
          </a:p>
          <a:p>
            <a:r>
              <a:rPr lang="en-US" sz="2000" dirty="0"/>
              <a:t>Spam Detection.</a:t>
            </a:r>
          </a:p>
          <a:p>
            <a:r>
              <a:rPr lang="en-US" sz="2000" dirty="0"/>
              <a:t>Autocomplete.</a:t>
            </a:r>
          </a:p>
          <a:p>
            <a:r>
              <a:rPr lang="en-US" sz="2000" dirty="0"/>
              <a:t>Named Entity Recognition.</a:t>
            </a:r>
          </a:p>
          <a:p>
            <a:r>
              <a:rPr lang="en-US" sz="2000" dirty="0"/>
              <a:t>Predictive Typing.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031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70709"/>
            <a:ext cx="8761413" cy="909923"/>
          </a:xfrm>
        </p:spPr>
        <p:txBody>
          <a:bodyPr/>
          <a:lstStyle/>
          <a:p>
            <a:r>
              <a:rPr lang="en-US" b="1" dirty="0"/>
              <a:t>Natural Language </a:t>
            </a:r>
            <a:r>
              <a:rPr lang="en-US" b="1" dirty="0" smtClean="0"/>
              <a:t>Processing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Deep learning for natural-language processing is pattern recognition applied to words, sentences, and paragraphs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dirty="0"/>
              <a:t>Segment text into words, and transform each word into a vector.  </a:t>
            </a:r>
          </a:p>
          <a:p>
            <a:pPr fontAlgn="base"/>
            <a:r>
              <a:rPr lang="en-US" sz="2000" dirty="0"/>
              <a:t>Segment text into characters, and transform each character into a vector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different units into which you can break down text (words, characters, or n-grams) are called tokens, and breaking text into such tokens is called tokenization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274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latin typeface="Adobe Gurmukhi" panose="01010101010101010101" pitchFamily="50" charset="0"/>
                <a:cs typeface="Adobe Gurmukhi" panose="01010101010101010101" pitchFamily="50" charset="0"/>
              </a:rPr>
              <a:t>There are multiple ways to associate a vector with a token. In this section, I’ll present two major ones: one-hot encoding of tokens, and token embedding (typically used exclusively for words, and called word embedding</a:t>
            </a:r>
            <a:r>
              <a:rPr lang="en-US" sz="2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).</a:t>
            </a:r>
          </a:p>
          <a:p>
            <a:pPr marL="0" indent="0">
              <a:buNone/>
            </a:pPr>
            <a:endParaRPr lang="en-US" sz="2400" dirty="0" smtClean="0"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r>
              <a:rPr lang="en-US" sz="2400" dirty="0">
                <a:latin typeface="Adobe Gurmukhi" panose="01010101010101010101" pitchFamily="50" charset="0"/>
                <a:cs typeface="Adobe Gurmukhi" panose="01010101010101010101" pitchFamily="50" charset="0"/>
              </a:rPr>
              <a:t>W</a:t>
            </a:r>
            <a:r>
              <a:rPr lang="en-US" sz="2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ord </a:t>
            </a:r>
            <a:r>
              <a:rPr lang="en-US" sz="2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embedding </a:t>
            </a:r>
            <a:r>
              <a:rPr lang="en-US" sz="2400" dirty="0">
                <a:latin typeface="Adobe Gurmukhi" panose="01010101010101010101" pitchFamily="50" charset="0"/>
                <a:cs typeface="Adobe Gurmukhi" panose="01010101010101010101" pitchFamily="50" charset="0"/>
              </a:rPr>
              <a:t>are learned from data. It’s common to see word </a:t>
            </a:r>
            <a:r>
              <a:rPr lang="en-US" sz="2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embedding </a:t>
            </a:r>
            <a:r>
              <a:rPr lang="en-US" sz="2400" dirty="0">
                <a:latin typeface="Adobe Gurmukhi" panose="01010101010101010101" pitchFamily="50" charset="0"/>
                <a:cs typeface="Adobe Gurmukhi" panose="01010101010101010101" pitchFamily="50" charset="0"/>
              </a:rPr>
              <a:t>that are 256-dimensional, 512-dimensional, or 1,024-dimensional when dealing with very large vocabularies.</a:t>
            </a:r>
          </a:p>
          <a:p>
            <a:pPr marL="0" indent="0">
              <a:buNone/>
            </a:pPr>
            <a:r>
              <a:rPr lang="en-US" sz="2000" dirty="0">
                <a:latin typeface="Adobe Gurmukhi" panose="01010101010101010101" pitchFamily="50" charset="0"/>
                <a:cs typeface="Adobe Gurmukhi" panose="01010101010101010101" pitchFamily="50" charset="0"/>
              </a:rPr>
              <a:t/>
            </a:r>
            <a:br>
              <a:rPr lang="en-US" sz="2000" dirty="0">
                <a:latin typeface="Adobe Gurmukhi" panose="01010101010101010101" pitchFamily="50" charset="0"/>
                <a:cs typeface="Adobe Gurmukhi" panose="01010101010101010101" pitchFamily="50" charset="0"/>
              </a:rPr>
            </a:br>
            <a:endParaRPr lang="en-US" sz="2000" dirty="0">
              <a:latin typeface="Adobe Gurmukhi" panose="01010101010101010101" pitchFamily="50" charset="0"/>
              <a:cs typeface="Adobe Gurmukhi" panose="01010101010101010101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96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 | word </a:t>
            </a:r>
            <a:r>
              <a:rPr lang="en-US" dirty="0"/>
              <a:t>embedding</a:t>
            </a:r>
          </a:p>
        </p:txBody>
      </p:sp>
      <p:pic>
        <p:nvPicPr>
          <p:cNvPr id="1026" name="Picture 2" descr="https://lh5.googleusercontent.com/F9lKpVtUVjdsrBIGUXnJF8i_Bp1QO16d5nt2CDfvc_rA5cyiayk5cBbUlVilEX0-fXs71JLzUPBn5MUMP6cYqfzntUeRSf37mPyYlqZniwmZqKUVlHMYSU7c3uEKCG45hKkY9j8u=s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674" y="2612572"/>
            <a:ext cx="8895805" cy="354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39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Thanks for Listening: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0693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</TotalTime>
  <Words>187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Adobe Gurmukhi</vt:lpstr>
      <vt:lpstr>Arial</vt:lpstr>
      <vt:lpstr>Century Gothic</vt:lpstr>
      <vt:lpstr>Wingdings 3</vt:lpstr>
      <vt:lpstr>Ion Boardroom</vt:lpstr>
      <vt:lpstr>Natural Language Processing (NLP) with Python — Tutorial </vt:lpstr>
      <vt:lpstr>What is Natural Language Processing (NLP)?  </vt:lpstr>
      <vt:lpstr>Applications of NLP: </vt:lpstr>
      <vt:lpstr>Applications of NLP: </vt:lpstr>
      <vt:lpstr>Natural Language Processing </vt:lpstr>
      <vt:lpstr>word embedding</vt:lpstr>
      <vt:lpstr>Tokenization | word embedding</vt:lpstr>
      <vt:lpstr>Practical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(NLP) with Python — Tutorial</dc:title>
  <dc:creator>Engr Saeed</dc:creator>
  <cp:lastModifiedBy>Rana Saeed</cp:lastModifiedBy>
  <cp:revision>6</cp:revision>
  <dcterms:created xsi:type="dcterms:W3CDTF">2021-09-13T09:42:53Z</dcterms:created>
  <dcterms:modified xsi:type="dcterms:W3CDTF">2022-10-10T03:49:14Z</dcterms:modified>
</cp:coreProperties>
</file>