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7646"/>
            <a:ext cx="9961536" cy="3161211"/>
          </a:xfrm>
        </p:spPr>
        <p:txBody>
          <a:bodyPr/>
          <a:lstStyle/>
          <a:p>
            <a:r>
              <a:rPr lang="en-US" dirty="0"/>
              <a:t>Natural Language Processing (NLP) with Python — Tutorial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53097"/>
            <a:ext cx="8825658" cy="2085703"/>
          </a:xfrm>
        </p:spPr>
        <p:txBody>
          <a:bodyPr>
            <a:noAutofit/>
          </a:bodyPr>
          <a:lstStyle/>
          <a:p>
            <a:endParaRPr lang="en-US" sz="4000" dirty="0" smtClean="0">
              <a:solidFill>
                <a:srgbClr val="00B0F0"/>
              </a:solidFill>
            </a:endParaRPr>
          </a:p>
          <a:p>
            <a:r>
              <a:rPr lang="en-US" sz="4000" dirty="0" smtClean="0">
                <a:solidFill>
                  <a:srgbClr val="00B0F0"/>
                </a:solidFill>
              </a:rPr>
              <a:t>Instructor  </a:t>
            </a:r>
            <a:r>
              <a:rPr lang="en-US" sz="40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4000" dirty="0">
                <a:solidFill>
                  <a:srgbClr val="00B0F0"/>
                </a:solidFill>
              </a:rPr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                       Engineer  Saeed 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61703"/>
            <a:ext cx="8761413" cy="2041797"/>
          </a:xfrm>
        </p:spPr>
        <p:txBody>
          <a:bodyPr/>
          <a:lstStyle/>
          <a:p>
            <a:r>
              <a:rPr lang="en-US" dirty="0"/>
              <a:t>What is Natural Language Processing (NLP</a:t>
            </a:r>
            <a:r>
              <a:rPr lang="en-US" dirty="0" smtClean="0"/>
              <a:t>)?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 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Natural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language processing (NLP), the goal is to make computers understand the unstructured text and retrieve meaningful pieces of information from it. Natural language Processing (NLP) is a subfield of 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artificial intelligence,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in which its depth involves the interactions between computers and humans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.</a:t>
            </a:r>
          </a:p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The deep-learning sequence-processing models introduced in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the following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sections can use text to produce a basic form of natural-language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496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Translation.</a:t>
            </a:r>
          </a:p>
          <a:p>
            <a:r>
              <a:rPr lang="en-US" sz="2000" dirty="0"/>
              <a:t>Speech Recognition.</a:t>
            </a:r>
          </a:p>
          <a:p>
            <a:r>
              <a:rPr lang="en-US" sz="2000" dirty="0"/>
              <a:t>Sentiment </a:t>
            </a:r>
            <a:r>
              <a:rPr lang="en-US" sz="2000" dirty="0" smtClean="0"/>
              <a:t>Analysis</a:t>
            </a:r>
            <a:endParaRPr lang="en-US" sz="2000" dirty="0"/>
          </a:p>
          <a:p>
            <a:r>
              <a:rPr lang="en-US" sz="2000" dirty="0"/>
              <a:t>Question Answering.</a:t>
            </a:r>
          </a:p>
          <a:p>
            <a:r>
              <a:rPr lang="en-US" sz="2000" dirty="0"/>
              <a:t>Summarization of Text.</a:t>
            </a:r>
          </a:p>
          <a:p>
            <a:r>
              <a:rPr lang="en-US" sz="2000" dirty="0" smtClean="0"/>
              <a:t>Chabot.</a:t>
            </a:r>
            <a:endParaRPr lang="en-US" sz="2000" dirty="0"/>
          </a:p>
          <a:p>
            <a:r>
              <a:rPr lang="en-US" sz="2000" dirty="0"/>
              <a:t>Intelligent Systems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74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27017"/>
            <a:ext cx="8761413" cy="1053615"/>
          </a:xfrm>
        </p:spPr>
        <p:txBody>
          <a:bodyPr/>
          <a:lstStyle/>
          <a:p>
            <a:r>
              <a:rPr lang="en-US" dirty="0"/>
              <a:t>Applications of NLP: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Text Classifications.</a:t>
            </a:r>
          </a:p>
          <a:p>
            <a:r>
              <a:rPr lang="en-US" sz="2000" dirty="0"/>
              <a:t>Character Recognition.</a:t>
            </a:r>
          </a:p>
          <a:p>
            <a:r>
              <a:rPr lang="en-US" sz="2000" dirty="0"/>
              <a:t>Spell Checking.</a:t>
            </a:r>
          </a:p>
          <a:p>
            <a:r>
              <a:rPr lang="en-US" sz="2000" dirty="0"/>
              <a:t>Spam Detection.</a:t>
            </a:r>
          </a:p>
          <a:p>
            <a:r>
              <a:rPr lang="en-US" sz="2000" dirty="0"/>
              <a:t>Autocomplete.</a:t>
            </a:r>
          </a:p>
          <a:p>
            <a:r>
              <a:rPr lang="en-US" sz="2000" dirty="0"/>
              <a:t>Named Entity Recognition.</a:t>
            </a:r>
          </a:p>
          <a:p>
            <a:r>
              <a:rPr lang="en-US" sz="2000" dirty="0"/>
              <a:t>Predictive Typing.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3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70709"/>
            <a:ext cx="8761413" cy="909923"/>
          </a:xfrm>
        </p:spPr>
        <p:txBody>
          <a:bodyPr/>
          <a:lstStyle/>
          <a:p>
            <a:r>
              <a:rPr lang="en-US" b="1" dirty="0"/>
              <a:t>Natural Language </a:t>
            </a:r>
            <a:r>
              <a:rPr lang="en-US" b="1" dirty="0" smtClean="0"/>
              <a:t>Processing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Deep learning for natural-language processing is pattern recognition applied to words, sentences, and paragraphs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/>
              <a:t>Segment text into words, and transform each word into a vector.  </a:t>
            </a:r>
          </a:p>
          <a:p>
            <a:pPr fontAlgn="base"/>
            <a:r>
              <a:rPr lang="en-US" sz="2000" dirty="0"/>
              <a:t>Segment text into characters, and transform each character into a vector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different units into which you can break down text (words, characters, or n-grams) are called tokens, and breaking text into such tokens is called tokenization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7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There are multiple ways to associate a vector with a token. In this section, I’ll present two major ones: one-hot encoding of tokens, and token embedding (typically used exclusively for words, and called word embedding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).</a:t>
            </a:r>
          </a:p>
          <a:p>
            <a:pPr marL="0" indent="0">
              <a:buNone/>
            </a:pPr>
            <a:endParaRPr lang="en-US" sz="24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word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embedding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are learned from data. It’s common to see word </a:t>
            </a:r>
            <a:r>
              <a:rPr lang="en-US" sz="2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embedding </a:t>
            </a: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that are 256-dimensional, 512-dimensional, or 1,024-dimensional when dealing with very large vocabularies.</a:t>
            </a:r>
          </a:p>
          <a:p>
            <a:pPr marL="0" indent="0">
              <a:buNone/>
            </a:pPr>
            <a:r>
              <a:rPr lang="en-US" sz="2000" dirty="0">
                <a:latin typeface="Adobe Gurmukhi" panose="01010101010101010101" pitchFamily="50" charset="0"/>
                <a:cs typeface="Adobe Gurmukhi" panose="01010101010101010101" pitchFamily="50" charset="0"/>
              </a:rPr>
              <a:t/>
            </a:r>
            <a:br>
              <a:rPr lang="en-US" sz="2000" dirty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endParaRPr lang="en-US" sz="20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| word </a:t>
            </a:r>
            <a:r>
              <a:rPr lang="en-US" dirty="0"/>
              <a:t>embedding</a:t>
            </a:r>
          </a:p>
        </p:txBody>
      </p:sp>
      <p:pic>
        <p:nvPicPr>
          <p:cNvPr id="1026" name="Picture 2" descr="https://lh5.googleusercontent.com/F9lKpVtUVjdsrBIGUXnJF8i_Bp1QO16d5nt2CDfvc_rA5cyiayk5cBbUlVilEX0-fXs71JLzUPBn5MUMP6cYqfzntUeRSf37mPyYlqZniwmZqKUVlHMYSU7c3uEKCG45hKkY9j8u=s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74" y="2612572"/>
            <a:ext cx="8895805" cy="35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9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Let’s Start: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69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186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Gurmukhi</vt:lpstr>
      <vt:lpstr>Arial</vt:lpstr>
      <vt:lpstr>Century Gothic</vt:lpstr>
      <vt:lpstr>Wingdings 3</vt:lpstr>
      <vt:lpstr>Ion Boardroom</vt:lpstr>
      <vt:lpstr>Natural Language Processing (NLP) with Python — Tutorial </vt:lpstr>
      <vt:lpstr>What is Natural Language Processing (NLP)?  </vt:lpstr>
      <vt:lpstr>Applications of NLP: </vt:lpstr>
      <vt:lpstr>Applications of NLP: </vt:lpstr>
      <vt:lpstr>Natural Language Processing </vt:lpstr>
      <vt:lpstr>word embedding</vt:lpstr>
      <vt:lpstr>Tokenization | word embedding</vt:lpstr>
      <vt:lpstr>Practical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 with Python — Tutorial</dc:title>
  <dc:creator>Engr Saeed</dc:creator>
  <cp:lastModifiedBy>Engr Saeed</cp:lastModifiedBy>
  <cp:revision>5</cp:revision>
  <dcterms:created xsi:type="dcterms:W3CDTF">2021-09-13T09:42:53Z</dcterms:created>
  <dcterms:modified xsi:type="dcterms:W3CDTF">2021-09-13T18:51:08Z</dcterms:modified>
</cp:coreProperties>
</file>