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9" r:id="rId11"/>
    <p:sldId id="266" r:id="rId12"/>
    <p:sldId id="265"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272" autoAdjust="0"/>
    <p:restoredTop sz="94660"/>
  </p:normalViewPr>
  <p:slideViewPr>
    <p:cSldViewPr snapToGrid="0">
      <p:cViewPr varScale="1">
        <p:scale>
          <a:sx n="121" d="100"/>
          <a:sy n="121" d="100"/>
        </p:scale>
        <p:origin x="24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80C924-688D-4413-A409-D5597CDE79B1}"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A1189-E84E-491D-B3E5-E22CE2B51101}" type="slidenum">
              <a:rPr lang="en-US" smtClean="0"/>
              <a:t>‹#›</a:t>
            </a:fld>
            <a:endParaRPr lang="en-US"/>
          </a:p>
        </p:txBody>
      </p:sp>
    </p:spTree>
    <p:extLst>
      <p:ext uri="{BB962C8B-B14F-4D97-AF65-F5344CB8AC3E}">
        <p14:creationId xmlns:p14="http://schemas.microsoft.com/office/powerpoint/2010/main" val="3633370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0C924-688D-4413-A409-D5597CDE79B1}"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A1189-E84E-491D-B3E5-E22CE2B51101}" type="slidenum">
              <a:rPr lang="en-US" smtClean="0"/>
              <a:t>‹#›</a:t>
            </a:fld>
            <a:endParaRPr lang="en-US"/>
          </a:p>
        </p:txBody>
      </p:sp>
    </p:spTree>
    <p:extLst>
      <p:ext uri="{BB962C8B-B14F-4D97-AF65-F5344CB8AC3E}">
        <p14:creationId xmlns:p14="http://schemas.microsoft.com/office/powerpoint/2010/main" val="316125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0C924-688D-4413-A409-D5597CDE79B1}"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A1189-E84E-491D-B3E5-E22CE2B51101}" type="slidenum">
              <a:rPr lang="en-US" smtClean="0"/>
              <a:t>‹#›</a:t>
            </a:fld>
            <a:endParaRPr lang="en-US"/>
          </a:p>
        </p:txBody>
      </p:sp>
    </p:spTree>
    <p:extLst>
      <p:ext uri="{BB962C8B-B14F-4D97-AF65-F5344CB8AC3E}">
        <p14:creationId xmlns:p14="http://schemas.microsoft.com/office/powerpoint/2010/main" val="464191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0C924-688D-4413-A409-D5597CDE79B1}"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A1189-E84E-491D-B3E5-E22CE2B51101}" type="slidenum">
              <a:rPr lang="en-US" smtClean="0"/>
              <a:t>‹#›</a:t>
            </a:fld>
            <a:endParaRPr lang="en-US"/>
          </a:p>
        </p:txBody>
      </p:sp>
    </p:spTree>
    <p:extLst>
      <p:ext uri="{BB962C8B-B14F-4D97-AF65-F5344CB8AC3E}">
        <p14:creationId xmlns:p14="http://schemas.microsoft.com/office/powerpoint/2010/main" val="3328881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80C924-688D-4413-A409-D5597CDE79B1}"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A1189-E84E-491D-B3E5-E22CE2B51101}" type="slidenum">
              <a:rPr lang="en-US" smtClean="0"/>
              <a:t>‹#›</a:t>
            </a:fld>
            <a:endParaRPr lang="en-US"/>
          </a:p>
        </p:txBody>
      </p:sp>
    </p:spTree>
    <p:extLst>
      <p:ext uri="{BB962C8B-B14F-4D97-AF65-F5344CB8AC3E}">
        <p14:creationId xmlns:p14="http://schemas.microsoft.com/office/powerpoint/2010/main" val="397531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80C924-688D-4413-A409-D5597CDE79B1}"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BA1189-E84E-491D-B3E5-E22CE2B51101}" type="slidenum">
              <a:rPr lang="en-US" smtClean="0"/>
              <a:t>‹#›</a:t>
            </a:fld>
            <a:endParaRPr lang="en-US"/>
          </a:p>
        </p:txBody>
      </p:sp>
    </p:spTree>
    <p:extLst>
      <p:ext uri="{BB962C8B-B14F-4D97-AF65-F5344CB8AC3E}">
        <p14:creationId xmlns:p14="http://schemas.microsoft.com/office/powerpoint/2010/main" val="2199054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80C924-688D-4413-A409-D5597CDE79B1}" type="datetimeFigureOut">
              <a:rPr lang="en-US" smtClean="0"/>
              <a:t>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BA1189-E84E-491D-B3E5-E22CE2B51101}" type="slidenum">
              <a:rPr lang="en-US" smtClean="0"/>
              <a:t>‹#›</a:t>
            </a:fld>
            <a:endParaRPr lang="en-US"/>
          </a:p>
        </p:txBody>
      </p:sp>
    </p:spTree>
    <p:extLst>
      <p:ext uri="{BB962C8B-B14F-4D97-AF65-F5344CB8AC3E}">
        <p14:creationId xmlns:p14="http://schemas.microsoft.com/office/powerpoint/2010/main" val="2566217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80C924-688D-4413-A409-D5597CDE79B1}" type="datetimeFigureOut">
              <a:rPr lang="en-US" smtClean="0"/>
              <a:t>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BA1189-E84E-491D-B3E5-E22CE2B51101}" type="slidenum">
              <a:rPr lang="en-US" smtClean="0"/>
              <a:t>‹#›</a:t>
            </a:fld>
            <a:endParaRPr lang="en-US"/>
          </a:p>
        </p:txBody>
      </p:sp>
    </p:spTree>
    <p:extLst>
      <p:ext uri="{BB962C8B-B14F-4D97-AF65-F5344CB8AC3E}">
        <p14:creationId xmlns:p14="http://schemas.microsoft.com/office/powerpoint/2010/main" val="2046798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80C924-688D-4413-A409-D5597CDE79B1}" type="datetimeFigureOut">
              <a:rPr lang="en-US" smtClean="0"/>
              <a:t>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BA1189-E84E-491D-B3E5-E22CE2B51101}" type="slidenum">
              <a:rPr lang="en-US" smtClean="0"/>
              <a:t>‹#›</a:t>
            </a:fld>
            <a:endParaRPr lang="en-US"/>
          </a:p>
        </p:txBody>
      </p:sp>
    </p:spTree>
    <p:extLst>
      <p:ext uri="{BB962C8B-B14F-4D97-AF65-F5344CB8AC3E}">
        <p14:creationId xmlns:p14="http://schemas.microsoft.com/office/powerpoint/2010/main" val="2698890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80C924-688D-4413-A409-D5597CDE79B1}"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BA1189-E84E-491D-B3E5-E22CE2B51101}" type="slidenum">
              <a:rPr lang="en-US" smtClean="0"/>
              <a:t>‹#›</a:t>
            </a:fld>
            <a:endParaRPr lang="en-US"/>
          </a:p>
        </p:txBody>
      </p:sp>
    </p:spTree>
    <p:extLst>
      <p:ext uri="{BB962C8B-B14F-4D97-AF65-F5344CB8AC3E}">
        <p14:creationId xmlns:p14="http://schemas.microsoft.com/office/powerpoint/2010/main" val="3114546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80C924-688D-4413-A409-D5597CDE79B1}"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BA1189-E84E-491D-B3E5-E22CE2B51101}" type="slidenum">
              <a:rPr lang="en-US" smtClean="0"/>
              <a:t>‹#›</a:t>
            </a:fld>
            <a:endParaRPr lang="en-US"/>
          </a:p>
        </p:txBody>
      </p:sp>
    </p:spTree>
    <p:extLst>
      <p:ext uri="{BB962C8B-B14F-4D97-AF65-F5344CB8AC3E}">
        <p14:creationId xmlns:p14="http://schemas.microsoft.com/office/powerpoint/2010/main" val="3659517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0C924-688D-4413-A409-D5597CDE79B1}" type="datetimeFigureOut">
              <a:rPr lang="en-US" smtClean="0"/>
              <a:t>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BA1189-E84E-491D-B3E5-E22CE2B51101}" type="slidenum">
              <a:rPr lang="en-US" smtClean="0"/>
              <a:t>‹#›</a:t>
            </a:fld>
            <a:endParaRPr lang="en-US"/>
          </a:p>
        </p:txBody>
      </p:sp>
    </p:spTree>
    <p:extLst>
      <p:ext uri="{BB962C8B-B14F-4D97-AF65-F5344CB8AC3E}">
        <p14:creationId xmlns:p14="http://schemas.microsoft.com/office/powerpoint/2010/main" val="950978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fi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Blood Pressure Health Tracker</a:t>
            </a:r>
            <a:br>
              <a:rPr lang="en-US" b="1" dirty="0"/>
            </a:br>
            <a:r>
              <a:rPr lang="en-US" dirty="0" smtClean="0"/>
              <a:t/>
            </a:r>
            <a:br>
              <a:rPr lang="en-US" dirty="0" smtClean="0"/>
            </a:b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0206" y="2576649"/>
            <a:ext cx="2847975" cy="1600200"/>
          </a:xfrm>
          <a:prstGeom prst="rect">
            <a:avLst/>
          </a:prstGeom>
        </p:spPr>
      </p:pic>
      <p:sp>
        <p:nvSpPr>
          <p:cNvPr id="5" name="TextBox 4"/>
          <p:cNvSpPr txBox="1"/>
          <p:nvPr/>
        </p:nvSpPr>
        <p:spPr>
          <a:xfrm>
            <a:off x="888274" y="2943497"/>
            <a:ext cx="5503817" cy="1477328"/>
          </a:xfrm>
          <a:prstGeom prst="rect">
            <a:avLst/>
          </a:prstGeom>
          <a:noFill/>
        </p:spPr>
        <p:txBody>
          <a:bodyPr wrap="square" rtlCol="0">
            <a:spAutoFit/>
          </a:bodyPr>
          <a:lstStyle/>
          <a:p>
            <a:r>
              <a:rPr lang="en-US" dirty="0" smtClean="0"/>
              <a:t>Students </a:t>
            </a:r>
            <a:endParaRPr lang="en-US" dirty="0"/>
          </a:p>
          <a:p>
            <a:r>
              <a:rPr lang="en-US" dirty="0" err="1"/>
              <a:t>Adham</a:t>
            </a:r>
            <a:r>
              <a:rPr lang="en-US" dirty="0"/>
              <a:t> Abu </a:t>
            </a:r>
            <a:r>
              <a:rPr lang="en-US" dirty="0" err="1"/>
              <a:t>Hantash</a:t>
            </a:r>
            <a:r>
              <a:rPr lang="en-US" dirty="0"/>
              <a:t> </a:t>
            </a:r>
            <a:endParaRPr lang="en-US" dirty="0" smtClean="0"/>
          </a:p>
          <a:p>
            <a:r>
              <a:rPr lang="en-US" dirty="0" err="1" smtClean="0"/>
              <a:t>Batool</a:t>
            </a:r>
            <a:r>
              <a:rPr lang="en-US" dirty="0" smtClean="0"/>
              <a:t> </a:t>
            </a:r>
            <a:r>
              <a:rPr lang="en-US" dirty="0" err="1"/>
              <a:t>Nawasra</a:t>
            </a:r>
            <a:r>
              <a:rPr lang="ar-SA" dirty="0"/>
              <a:t> </a:t>
            </a:r>
            <a:endParaRPr lang="en-US" dirty="0" smtClean="0"/>
          </a:p>
          <a:p>
            <a:r>
              <a:rPr lang="en-US" dirty="0" err="1" smtClean="0"/>
              <a:t>Razan</a:t>
            </a:r>
            <a:r>
              <a:rPr lang="en-US" dirty="0" smtClean="0"/>
              <a:t> </a:t>
            </a:r>
            <a:r>
              <a:rPr lang="en-US" dirty="0" err="1"/>
              <a:t>Harasha</a:t>
            </a:r>
            <a:r>
              <a:rPr lang="en-US" dirty="0"/>
              <a:t> </a:t>
            </a:r>
            <a:endParaRPr lang="en-US" dirty="0" smtClean="0"/>
          </a:p>
          <a:p>
            <a:r>
              <a:rPr lang="en-US" dirty="0" smtClean="0"/>
              <a:t>Saeed Sabra</a:t>
            </a:r>
            <a:endParaRPr lang="en-US" dirty="0"/>
          </a:p>
        </p:txBody>
      </p:sp>
      <p:sp>
        <p:nvSpPr>
          <p:cNvPr id="6" name="TextBox 5"/>
          <p:cNvSpPr txBox="1"/>
          <p:nvPr/>
        </p:nvSpPr>
        <p:spPr>
          <a:xfrm>
            <a:off x="931817" y="5033554"/>
            <a:ext cx="5477692" cy="646331"/>
          </a:xfrm>
          <a:prstGeom prst="rect">
            <a:avLst/>
          </a:prstGeom>
          <a:noFill/>
        </p:spPr>
        <p:txBody>
          <a:bodyPr wrap="square" rtlCol="0">
            <a:spAutoFit/>
          </a:bodyPr>
          <a:lstStyle/>
          <a:p>
            <a:r>
              <a:rPr lang="en-US" dirty="0" smtClean="0"/>
              <a:t>Doctor</a:t>
            </a:r>
          </a:p>
          <a:p>
            <a:r>
              <a:rPr lang="en-US" dirty="0"/>
              <a:t>Dr. Yousef </a:t>
            </a:r>
            <a:r>
              <a:rPr lang="en-US" dirty="0" err="1" smtClean="0"/>
              <a:t>Daraghmeh</a:t>
            </a:r>
            <a:endParaRPr lang="en-US" dirty="0"/>
          </a:p>
        </p:txBody>
      </p:sp>
    </p:spTree>
    <p:extLst>
      <p:ext uri="{BB962C8B-B14F-4D97-AF65-F5344CB8AC3E}">
        <p14:creationId xmlns:p14="http://schemas.microsoft.com/office/powerpoint/2010/main" val="3293212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Usage</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Register</a:t>
            </a:r>
            <a:r>
              <a:rPr lang="en-US" dirty="0"/>
              <a:t>: Sign up with a valid email. A verification email will be sent to your registered email address.</a:t>
            </a:r>
          </a:p>
          <a:p>
            <a:r>
              <a:rPr lang="en-US" b="1" dirty="0"/>
              <a:t>Verify Email</a:t>
            </a:r>
            <a:r>
              <a:rPr lang="en-US" dirty="0"/>
              <a:t>: Visit your email inbox, click the verification link, and return to the app.</a:t>
            </a:r>
          </a:p>
          <a:p>
            <a:r>
              <a:rPr lang="en-US" b="1" dirty="0"/>
              <a:t>Login</a:t>
            </a:r>
            <a:r>
              <a:rPr lang="en-US" dirty="0"/>
              <a:t>: Log in to the system with your registered credentials.</a:t>
            </a:r>
          </a:p>
          <a:p>
            <a:r>
              <a:rPr lang="en-US" b="1" dirty="0"/>
              <a:t>Make a Test</a:t>
            </a:r>
            <a:r>
              <a:rPr lang="en-US" dirty="0"/>
              <a:t>: Complete the test to receive your blood pressure stage prediction.</a:t>
            </a:r>
          </a:p>
          <a:p>
            <a:r>
              <a:rPr lang="en-US" b="1" dirty="0"/>
              <a:t>View History</a:t>
            </a:r>
            <a:r>
              <a:rPr lang="en-US" dirty="0"/>
              <a:t>: Review your previous test details and results in the history section.</a:t>
            </a:r>
          </a:p>
          <a:p>
            <a:r>
              <a:rPr lang="en-US" b="1" dirty="0"/>
              <a:t>Explore Articles</a:t>
            </a:r>
            <a:r>
              <a:rPr lang="en-US" dirty="0"/>
              <a:t>: Utilize the integrated articles to enhance your knowledge about blood pressure.</a:t>
            </a:r>
          </a:p>
          <a:p>
            <a:endParaRPr lang="en-US" dirty="0"/>
          </a:p>
        </p:txBody>
      </p:sp>
    </p:spTree>
    <p:extLst>
      <p:ext uri="{BB962C8B-B14F-4D97-AF65-F5344CB8AC3E}">
        <p14:creationId xmlns:p14="http://schemas.microsoft.com/office/powerpoint/2010/main" val="1715629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Registor</a:t>
            </a:r>
            <a:r>
              <a:rPr lang="en-US" dirty="0" smtClean="0"/>
              <a:t> and log in </a:t>
            </a:r>
            <a:endParaRPr lang="en-US" dirty="0"/>
          </a:p>
        </p:txBody>
      </p:sp>
      <p:pic>
        <p:nvPicPr>
          <p:cNvPr id="4" name="Content Placeholder 3"/>
          <p:cNvPicPr>
            <a:picLocks noGrp="1" noChangeAspect="1"/>
          </p:cNvPicPr>
          <p:nvPr>
            <p:ph idx="1"/>
          </p:nvPr>
        </p:nvPicPr>
        <p:blipFill>
          <a:blip r:embed="rId2"/>
          <a:stretch>
            <a:fillRect/>
          </a:stretch>
        </p:blipFill>
        <p:spPr>
          <a:xfrm>
            <a:off x="2228144" y="1825625"/>
            <a:ext cx="7735712" cy="4351338"/>
          </a:xfrm>
          <a:prstGeom prst="rect">
            <a:avLst/>
          </a:prstGeom>
        </p:spPr>
      </p:pic>
    </p:spTree>
    <p:extLst>
      <p:ext uri="{BB962C8B-B14F-4D97-AF65-F5344CB8AC3E}">
        <p14:creationId xmlns:p14="http://schemas.microsoft.com/office/powerpoint/2010/main" val="3197050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a test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72596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history of user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5560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for your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03149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896" y="420304"/>
            <a:ext cx="10515600" cy="1325563"/>
          </a:xfrm>
        </p:spPr>
        <p:txBody>
          <a:bodyPr/>
          <a:lstStyle/>
          <a:p>
            <a:r>
              <a:rPr lang="en-US" dirty="0" smtClean="0"/>
              <a:t>Project idea – problem statements </a:t>
            </a:r>
            <a:endParaRPr lang="en-US" dirty="0"/>
          </a:p>
        </p:txBody>
      </p:sp>
      <p:sp>
        <p:nvSpPr>
          <p:cNvPr id="3" name="Content Placeholder 2"/>
          <p:cNvSpPr>
            <a:spLocks noGrp="1"/>
          </p:cNvSpPr>
          <p:nvPr>
            <p:ph idx="1"/>
          </p:nvPr>
        </p:nvSpPr>
        <p:spPr/>
        <p:txBody>
          <a:bodyPr/>
          <a:lstStyle/>
          <a:p>
            <a:r>
              <a:rPr lang="en-US" dirty="0"/>
              <a:t>The problem that the project aims to solve is the lack of systems that allow the patient to monitor his health without going to the doctor, and if it exists, its accuracy is low, as this lies in the difficulty of accurately assessing the health status of an individual using traditional methods, which can be time-consuming, subjective, and prone to errors, in addition to the fact that medical examinations and procedures may be expensive, which makes them unavailable to some individuals.</a:t>
            </a:r>
          </a:p>
        </p:txBody>
      </p:sp>
    </p:spTree>
    <p:extLst>
      <p:ext uri="{BB962C8B-B14F-4D97-AF65-F5344CB8AC3E}">
        <p14:creationId xmlns:p14="http://schemas.microsoft.com/office/powerpoint/2010/main" val="4050966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 projects </a:t>
            </a:r>
            <a:endParaRPr lang="en-US" dirty="0"/>
          </a:p>
        </p:txBody>
      </p:sp>
      <p:sp>
        <p:nvSpPr>
          <p:cNvPr id="3" name="Content Placeholder 2"/>
          <p:cNvSpPr>
            <a:spLocks noGrp="1"/>
          </p:cNvSpPr>
          <p:nvPr>
            <p:ph idx="1"/>
          </p:nvPr>
        </p:nvSpPr>
        <p:spPr/>
        <p:txBody>
          <a:bodyPr/>
          <a:lstStyle/>
          <a:p>
            <a:r>
              <a:rPr lang="en-US" dirty="0" smtClean="0"/>
              <a:t>Advantages and disadvantages of them</a:t>
            </a:r>
          </a:p>
          <a:p>
            <a:r>
              <a:rPr lang="en-US" dirty="0" smtClean="0"/>
              <a:t>In our project support both English and Arabic  </a:t>
            </a:r>
            <a:endParaRPr lang="en-US" dirty="0"/>
          </a:p>
        </p:txBody>
      </p:sp>
    </p:spTree>
    <p:extLst>
      <p:ext uri="{BB962C8B-B14F-4D97-AF65-F5344CB8AC3E}">
        <p14:creationId xmlns:p14="http://schemas.microsoft.com/office/powerpoint/2010/main" val="3330843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sets </a:t>
            </a:r>
            <a:endParaRPr lang="en-US" dirty="0"/>
          </a:p>
        </p:txBody>
      </p:sp>
      <p:sp>
        <p:nvSpPr>
          <p:cNvPr id="3" name="Content Placeholder 2"/>
          <p:cNvSpPr>
            <a:spLocks noGrp="1"/>
          </p:cNvSpPr>
          <p:nvPr>
            <p:ph idx="1"/>
          </p:nvPr>
        </p:nvSpPr>
        <p:spPr/>
        <p:txBody>
          <a:bodyPr/>
          <a:lstStyle/>
          <a:p>
            <a:r>
              <a:rPr lang="en-US" dirty="0" smtClean="0"/>
              <a:t>Multiple and way we use this data set and do some operation on it </a:t>
            </a:r>
            <a:endParaRPr lang="en-US" dirty="0"/>
          </a:p>
        </p:txBody>
      </p:sp>
    </p:spTree>
    <p:extLst>
      <p:ext uri="{BB962C8B-B14F-4D97-AF65-F5344CB8AC3E}">
        <p14:creationId xmlns:p14="http://schemas.microsoft.com/office/powerpoint/2010/main" val="990273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used and its accuracies </a:t>
            </a:r>
            <a:endParaRPr lang="en-US" dirty="0"/>
          </a:p>
        </p:txBody>
      </p:sp>
      <p:sp>
        <p:nvSpPr>
          <p:cNvPr id="3" name="Content Placeholder 2"/>
          <p:cNvSpPr>
            <a:spLocks noGrp="1"/>
          </p:cNvSpPr>
          <p:nvPr>
            <p:ph idx="1"/>
          </p:nvPr>
        </p:nvSpPr>
        <p:spPr/>
        <p:txBody>
          <a:bodyPr/>
          <a:lstStyle/>
          <a:p>
            <a:r>
              <a:rPr lang="en-US" dirty="0" smtClean="0"/>
              <a:t>The algorithms we used and which algorithm we use in the a\last and way with screen shots </a:t>
            </a:r>
            <a:endParaRPr lang="en-US" dirty="0"/>
          </a:p>
        </p:txBody>
      </p:sp>
    </p:spTree>
    <p:extLst>
      <p:ext uri="{BB962C8B-B14F-4D97-AF65-F5344CB8AC3E}">
        <p14:creationId xmlns:p14="http://schemas.microsoft.com/office/powerpoint/2010/main" val="361725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model </a:t>
            </a:r>
            <a:endParaRPr lang="en-US" dirty="0"/>
          </a:p>
        </p:txBody>
      </p:sp>
      <p:sp>
        <p:nvSpPr>
          <p:cNvPr id="3" name="Content Placeholder 2"/>
          <p:cNvSpPr>
            <a:spLocks noGrp="1"/>
          </p:cNvSpPr>
          <p:nvPr>
            <p:ph idx="1"/>
          </p:nvPr>
        </p:nvSpPr>
        <p:spPr/>
        <p:txBody>
          <a:bodyPr/>
          <a:lstStyle/>
          <a:p>
            <a:r>
              <a:rPr lang="en-US" dirty="0" smtClean="0"/>
              <a:t>Deep learning with </a:t>
            </a:r>
            <a:r>
              <a:rPr lang="en-US" dirty="0" err="1" smtClean="0"/>
              <a:t>keras</a:t>
            </a:r>
            <a:r>
              <a:rPr lang="en-US" dirty="0" smtClean="0"/>
              <a:t> </a:t>
            </a:r>
            <a:endParaRPr lang="en-US" dirty="0"/>
          </a:p>
        </p:txBody>
      </p:sp>
    </p:spTree>
    <p:extLst>
      <p:ext uri="{BB962C8B-B14F-4D97-AF65-F5344CB8AC3E}">
        <p14:creationId xmlns:p14="http://schemas.microsoft.com/office/powerpoint/2010/main" val="1363363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Backend and data base used  and why to use it (store data)</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24989" y="2977185"/>
            <a:ext cx="4467298" cy="1204076"/>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8445" y="2441725"/>
            <a:ext cx="4130188" cy="2526298"/>
          </a:xfrm>
          <a:prstGeom prst="rect">
            <a:avLst/>
          </a:prstGeom>
        </p:spPr>
      </p:pic>
    </p:spTree>
    <p:extLst>
      <p:ext uri="{BB962C8B-B14F-4D97-AF65-F5344CB8AC3E}">
        <p14:creationId xmlns:p14="http://schemas.microsoft.com/office/powerpoint/2010/main" val="2864796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end and frame work used  (bootstrap , MUI)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99941"/>
            <a:ext cx="5192515" cy="2877519"/>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6824" y="2171535"/>
            <a:ext cx="3358711" cy="205459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4537" y="3965997"/>
            <a:ext cx="4406461" cy="2680841"/>
          </a:xfrm>
          <a:prstGeom prst="rect">
            <a:avLst/>
          </a:prstGeom>
        </p:spPr>
      </p:pic>
    </p:spTree>
    <p:extLst>
      <p:ext uri="{BB962C8B-B14F-4D97-AF65-F5344CB8AC3E}">
        <p14:creationId xmlns:p14="http://schemas.microsoft.com/office/powerpoint/2010/main" val="1914001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Picture to the project </a:t>
            </a:r>
            <a:endParaRPr lang="en-US" dirty="0"/>
          </a:p>
        </p:txBody>
      </p:sp>
      <p:pic>
        <p:nvPicPr>
          <p:cNvPr id="4" name="Content Placeholder 3"/>
          <p:cNvPicPr>
            <a:picLocks noGrp="1" noChangeAspect="1"/>
          </p:cNvPicPr>
          <p:nvPr>
            <p:ph idx="1"/>
          </p:nvPr>
        </p:nvPicPr>
        <p:blipFill rotWithShape="1">
          <a:blip r:embed="rId2"/>
          <a:srcRect l="3281" t="6477" r="10711"/>
          <a:stretch/>
        </p:blipFill>
        <p:spPr>
          <a:xfrm>
            <a:off x="2481942" y="2107473"/>
            <a:ext cx="6653349" cy="4069489"/>
          </a:xfrm>
          <a:prstGeom prst="rect">
            <a:avLst/>
          </a:prstGeom>
        </p:spPr>
      </p:pic>
    </p:spTree>
    <p:extLst>
      <p:ext uri="{BB962C8B-B14F-4D97-AF65-F5344CB8AC3E}">
        <p14:creationId xmlns:p14="http://schemas.microsoft.com/office/powerpoint/2010/main" val="4037090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12067</TotalTime>
  <Words>315</Words>
  <Application>Microsoft Office PowerPoint</Application>
  <PresentationFormat>Widescreen</PresentationFormat>
  <Paragraphs>34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Blood Pressure Health Tracker  </vt:lpstr>
      <vt:lpstr>Project idea – problem statements </vt:lpstr>
      <vt:lpstr>Similar projects </vt:lpstr>
      <vt:lpstr>Data sets </vt:lpstr>
      <vt:lpstr>Algorithms used and its accuracies </vt:lpstr>
      <vt:lpstr>ML model </vt:lpstr>
      <vt:lpstr>Backend and data base used  and why to use it (store data)</vt:lpstr>
      <vt:lpstr>Front end and frame work used  (bootstrap , MUI) </vt:lpstr>
      <vt:lpstr>Picture to the project </vt:lpstr>
      <vt:lpstr>Usage </vt:lpstr>
      <vt:lpstr>Registor and log in </vt:lpstr>
      <vt:lpstr>Do a test </vt:lpstr>
      <vt:lpstr>View history of user </vt:lpstr>
      <vt:lpstr>Thanks for your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Graduation project title</dc:title>
  <dc:creator>‏‏مستخدم Windows</dc:creator>
  <cp:lastModifiedBy>‏‏مستخدم Windows</cp:lastModifiedBy>
  <cp:revision>15</cp:revision>
  <dcterms:created xsi:type="dcterms:W3CDTF">2023-12-11T11:59:43Z</dcterms:created>
  <dcterms:modified xsi:type="dcterms:W3CDTF">2024-01-05T12:27:06Z</dcterms:modified>
</cp:coreProperties>
</file>