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6" r:id="rId2"/>
    <p:sldMasterId id="2147483654" r:id="rId3"/>
  </p:sldMasterIdLst>
  <p:notesMasterIdLst>
    <p:notesMasterId r:id="rId27"/>
  </p:notesMasterIdLst>
  <p:handoutMasterIdLst>
    <p:handoutMasterId r:id="rId28"/>
  </p:handoutMasterIdLst>
  <p:sldIdLst>
    <p:sldId id="270" r:id="rId4"/>
    <p:sldId id="317" r:id="rId5"/>
    <p:sldId id="292" r:id="rId6"/>
    <p:sldId id="281" r:id="rId7"/>
    <p:sldId id="280" r:id="rId8"/>
    <p:sldId id="299" r:id="rId9"/>
    <p:sldId id="335" r:id="rId10"/>
    <p:sldId id="301" r:id="rId11"/>
    <p:sldId id="311" r:id="rId12"/>
    <p:sldId id="336" r:id="rId13"/>
    <p:sldId id="319" r:id="rId14"/>
    <p:sldId id="313" r:id="rId15"/>
    <p:sldId id="322" r:id="rId16"/>
    <p:sldId id="323" r:id="rId17"/>
    <p:sldId id="321" r:id="rId18"/>
    <p:sldId id="324" r:id="rId19"/>
    <p:sldId id="325" r:id="rId20"/>
    <p:sldId id="326" r:id="rId21"/>
    <p:sldId id="327" r:id="rId22"/>
    <p:sldId id="329" r:id="rId23"/>
    <p:sldId id="332" r:id="rId24"/>
    <p:sldId id="337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4F1E"/>
    <a:srgbClr val="20696C"/>
    <a:srgbClr val="40AAC2"/>
    <a:srgbClr val="F8A361"/>
    <a:srgbClr val="86A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22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b="1" i="0" u="none" strike="noStrike" cap="none" normalizeH="0" baseline="0" dirty="0">
                <a:effectLst/>
              </a:rPr>
              <a:t>Shannon entropy for One billion digits  </a:t>
            </a:r>
            <a:endParaRPr lang="ar-B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آ نتروپی شنون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18.045703</c:v>
                </c:pt>
                <c:pt idx="1">
                  <c:v>18.045877000000001</c:v>
                </c:pt>
                <c:pt idx="2">
                  <c:v>18.045797</c:v>
                </c:pt>
                <c:pt idx="3">
                  <c:v>18.045703</c:v>
                </c:pt>
                <c:pt idx="4">
                  <c:v>18.046016000000002</c:v>
                </c:pt>
                <c:pt idx="5">
                  <c:v>18.045845</c:v>
                </c:pt>
                <c:pt idx="6">
                  <c:v>18.045931</c:v>
                </c:pt>
                <c:pt idx="7">
                  <c:v>18.045809999999999</c:v>
                </c:pt>
                <c:pt idx="8">
                  <c:v>18.045922999999998</c:v>
                </c:pt>
                <c:pt idx="9">
                  <c:v>18.045826999999999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20-47F2-A89B-06A5781F7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07536319"/>
        <c:axId val="107528415"/>
      </c:barChart>
      <c:catAx>
        <c:axId val="10753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8415"/>
        <c:crosses val="autoZero"/>
        <c:auto val="1"/>
        <c:lblAlgn val="ctr"/>
        <c:lblOffset val="100"/>
        <c:noMultiLvlLbl val="0"/>
      </c:catAx>
      <c:valAx>
        <c:axId val="10752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3631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Jensen-Shannon divergence </a:t>
            </a:r>
            <a:r>
              <a:rPr lang="en-US" sz="1600" b="1" i="0" u="none" strike="noStrike" cap="none" normalizeH="0" baseline="0" dirty="0">
                <a:effectLst/>
              </a:rPr>
              <a:t>for One billion digits </a:t>
            </a:r>
            <a:endParaRPr lang="ar-B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آنتروپی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0.16983799999999999</c:v>
                </c:pt>
                <c:pt idx="1">
                  <c:v>0.16985700000000001</c:v>
                </c:pt>
                <c:pt idx="2">
                  <c:v>0.16988400000000001</c:v>
                </c:pt>
                <c:pt idx="3">
                  <c:v>0.169849</c:v>
                </c:pt>
                <c:pt idx="4">
                  <c:v>0.16984399999999999</c:v>
                </c:pt>
                <c:pt idx="5">
                  <c:v>0.16986100000000001</c:v>
                </c:pt>
                <c:pt idx="6">
                  <c:v>0.16986299999999999</c:v>
                </c:pt>
                <c:pt idx="7">
                  <c:v>0.169877</c:v>
                </c:pt>
                <c:pt idx="8">
                  <c:v>0.16982900000000001</c:v>
                </c:pt>
                <c:pt idx="9">
                  <c:v>0.16988800000000001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26-4618-97E9-01EFB5AF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560922016"/>
        <c:axId val="1560927840"/>
      </c:barChart>
      <c:catAx>
        <c:axId val="156092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27840"/>
        <c:crosses val="autoZero"/>
        <c:auto val="1"/>
        <c:lblAlgn val="ctr"/>
        <c:lblOffset val="100"/>
        <c:noMultiLvlLbl val="0"/>
      </c:catAx>
      <c:valAx>
        <c:axId val="156092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9220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cap="none" baseline="0" dirty="0">
                <a:effectLst/>
              </a:rPr>
              <a:t>Shannon entropy-Word length 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Sheet1!$B$2:$B$101</c:f>
              <c:numCache>
                <c:formatCode>General</c:formatCode>
                <c:ptCount val="100"/>
                <c:pt idx="0">
                  <c:v>8.1023650000000007</c:v>
                </c:pt>
                <c:pt idx="1">
                  <c:v>8.0957480000000004</c:v>
                </c:pt>
                <c:pt idx="2">
                  <c:v>8.1067990000000005</c:v>
                </c:pt>
                <c:pt idx="3">
                  <c:v>8.0929979999999997</c:v>
                </c:pt>
                <c:pt idx="4">
                  <c:v>8.1188850000000006</c:v>
                </c:pt>
                <c:pt idx="5">
                  <c:v>8.1031030000000008</c:v>
                </c:pt>
                <c:pt idx="6">
                  <c:v>8.0860020000000006</c:v>
                </c:pt>
                <c:pt idx="7">
                  <c:v>8.1099779999999999</c:v>
                </c:pt>
                <c:pt idx="8">
                  <c:v>8.0992230000000003</c:v>
                </c:pt>
                <c:pt idx="9">
                  <c:v>8.1121859999999995</c:v>
                </c:pt>
                <c:pt idx="10">
                  <c:v>8.0999870000000005</c:v>
                </c:pt>
                <c:pt idx="11">
                  <c:v>8.1091099999999994</c:v>
                </c:pt>
                <c:pt idx="12">
                  <c:v>8.099774</c:v>
                </c:pt>
                <c:pt idx="13">
                  <c:v>8.0899859999999997</c:v>
                </c:pt>
                <c:pt idx="14">
                  <c:v>8.0925550000000008</c:v>
                </c:pt>
                <c:pt idx="15">
                  <c:v>8.106935</c:v>
                </c:pt>
                <c:pt idx="16">
                  <c:v>8.0711010000000005</c:v>
                </c:pt>
                <c:pt idx="17">
                  <c:v>8.0749340000000007</c:v>
                </c:pt>
                <c:pt idx="18">
                  <c:v>8.1091219999999993</c:v>
                </c:pt>
                <c:pt idx="19">
                  <c:v>8.0916759999999996</c:v>
                </c:pt>
                <c:pt idx="20">
                  <c:v>8.0825650000000007</c:v>
                </c:pt>
                <c:pt idx="21">
                  <c:v>8.093845</c:v>
                </c:pt>
                <c:pt idx="22">
                  <c:v>8.0746350000000007</c:v>
                </c:pt>
                <c:pt idx="23">
                  <c:v>8.0694049999999997</c:v>
                </c:pt>
                <c:pt idx="24">
                  <c:v>8.0949810000000006</c:v>
                </c:pt>
                <c:pt idx="25">
                  <c:v>8.1066420000000008</c:v>
                </c:pt>
                <c:pt idx="26">
                  <c:v>8.1008720000000007</c:v>
                </c:pt>
                <c:pt idx="27">
                  <c:v>8.0985800000000001</c:v>
                </c:pt>
                <c:pt idx="28">
                  <c:v>8.0825829999999996</c:v>
                </c:pt>
                <c:pt idx="29">
                  <c:v>8.0873830000000009</c:v>
                </c:pt>
                <c:pt idx="30">
                  <c:v>8.090166</c:v>
                </c:pt>
                <c:pt idx="31">
                  <c:v>8.0771189999999997</c:v>
                </c:pt>
                <c:pt idx="32">
                  <c:v>8.0820629999999998</c:v>
                </c:pt>
                <c:pt idx="33">
                  <c:v>8.1039870000000001</c:v>
                </c:pt>
                <c:pt idx="34">
                  <c:v>8.1048989999999996</c:v>
                </c:pt>
                <c:pt idx="35">
                  <c:v>8.1045569999999998</c:v>
                </c:pt>
                <c:pt idx="36">
                  <c:v>8.1133679999999995</c:v>
                </c:pt>
                <c:pt idx="37">
                  <c:v>8.106306</c:v>
                </c:pt>
                <c:pt idx="38">
                  <c:v>8.0927360000000004</c:v>
                </c:pt>
                <c:pt idx="39">
                  <c:v>8.0963010000000004</c:v>
                </c:pt>
                <c:pt idx="40">
                  <c:v>8.0673270000000006</c:v>
                </c:pt>
                <c:pt idx="41">
                  <c:v>8.1030230000000003</c:v>
                </c:pt>
                <c:pt idx="42">
                  <c:v>8.1037610000000004</c:v>
                </c:pt>
                <c:pt idx="43">
                  <c:v>8.0845050000000001</c:v>
                </c:pt>
                <c:pt idx="44">
                  <c:v>8.1058859999999999</c:v>
                </c:pt>
                <c:pt idx="45">
                  <c:v>8.0851100000000002</c:v>
                </c:pt>
                <c:pt idx="46">
                  <c:v>8.1185290000000006</c:v>
                </c:pt>
                <c:pt idx="47">
                  <c:v>8.0816870000000005</c:v>
                </c:pt>
                <c:pt idx="48">
                  <c:v>8.1039250000000003</c:v>
                </c:pt>
                <c:pt idx="49">
                  <c:v>8.1046669999999992</c:v>
                </c:pt>
                <c:pt idx="50">
                  <c:v>8.1102659999999993</c:v>
                </c:pt>
                <c:pt idx="51">
                  <c:v>8.1084019999999999</c:v>
                </c:pt>
                <c:pt idx="52">
                  <c:v>8.1058900000000005</c:v>
                </c:pt>
                <c:pt idx="53">
                  <c:v>8.1038859999999993</c:v>
                </c:pt>
                <c:pt idx="54">
                  <c:v>8.0807070000000003</c:v>
                </c:pt>
                <c:pt idx="55">
                  <c:v>8.0991490000000006</c:v>
                </c:pt>
                <c:pt idx="56">
                  <c:v>8.0775869999999994</c:v>
                </c:pt>
                <c:pt idx="57">
                  <c:v>8.1169390000000003</c:v>
                </c:pt>
                <c:pt idx="58">
                  <c:v>8.0955460000000006</c:v>
                </c:pt>
                <c:pt idx="59">
                  <c:v>8.0885979999999993</c:v>
                </c:pt>
                <c:pt idx="60">
                  <c:v>8.1256199999999996</c:v>
                </c:pt>
                <c:pt idx="61">
                  <c:v>8.0911589999999993</c:v>
                </c:pt>
                <c:pt idx="62">
                  <c:v>8.0975339999999996</c:v>
                </c:pt>
                <c:pt idx="63">
                  <c:v>8.1184080000000005</c:v>
                </c:pt>
                <c:pt idx="64">
                  <c:v>8.1472909999999992</c:v>
                </c:pt>
                <c:pt idx="65">
                  <c:v>8.1126470000000008</c:v>
                </c:pt>
                <c:pt idx="66">
                  <c:v>8.0910580000000003</c:v>
                </c:pt>
                <c:pt idx="67">
                  <c:v>8.1209919999999993</c:v>
                </c:pt>
                <c:pt idx="68">
                  <c:v>8.0782570000000007</c:v>
                </c:pt>
                <c:pt idx="69">
                  <c:v>8.1094249999999999</c:v>
                </c:pt>
                <c:pt idx="70">
                  <c:v>8.1063379999999992</c:v>
                </c:pt>
                <c:pt idx="71">
                  <c:v>8.0982810000000001</c:v>
                </c:pt>
                <c:pt idx="72">
                  <c:v>8.1125769999999999</c:v>
                </c:pt>
                <c:pt idx="73">
                  <c:v>8.0979569999999992</c:v>
                </c:pt>
                <c:pt idx="74">
                  <c:v>8.0931189999999997</c:v>
                </c:pt>
                <c:pt idx="75">
                  <c:v>8.1265710000000002</c:v>
                </c:pt>
                <c:pt idx="76">
                  <c:v>8.0749899999999997</c:v>
                </c:pt>
                <c:pt idx="77">
                  <c:v>8.0943509999999996</c:v>
                </c:pt>
                <c:pt idx="78">
                  <c:v>8.0907160000000005</c:v>
                </c:pt>
                <c:pt idx="79">
                  <c:v>8.1020050000000001</c:v>
                </c:pt>
                <c:pt idx="80">
                  <c:v>8.0990990000000007</c:v>
                </c:pt>
                <c:pt idx="81">
                  <c:v>8.1016410000000008</c:v>
                </c:pt>
                <c:pt idx="82">
                  <c:v>8.0647020000000005</c:v>
                </c:pt>
                <c:pt idx="83">
                  <c:v>8.0757449999999995</c:v>
                </c:pt>
                <c:pt idx="84">
                  <c:v>8.1031130000000005</c:v>
                </c:pt>
                <c:pt idx="85">
                  <c:v>8.1014560000000007</c:v>
                </c:pt>
                <c:pt idx="86">
                  <c:v>8.1017060000000001</c:v>
                </c:pt>
                <c:pt idx="87">
                  <c:v>8.1201589999999992</c:v>
                </c:pt>
                <c:pt idx="88">
                  <c:v>8.0975529999999996</c:v>
                </c:pt>
                <c:pt idx="89">
                  <c:v>8.1214600000000008</c:v>
                </c:pt>
                <c:pt idx="90">
                  <c:v>8.0844970000000007</c:v>
                </c:pt>
                <c:pt idx="91">
                  <c:v>8.0988530000000001</c:v>
                </c:pt>
                <c:pt idx="92">
                  <c:v>8.0808269999999993</c:v>
                </c:pt>
                <c:pt idx="93">
                  <c:v>8.0829559999999994</c:v>
                </c:pt>
                <c:pt idx="94">
                  <c:v>8.0825119999999995</c:v>
                </c:pt>
                <c:pt idx="95">
                  <c:v>8.1229820000000004</c:v>
                </c:pt>
                <c:pt idx="96">
                  <c:v>8.0715269999999997</c:v>
                </c:pt>
                <c:pt idx="97">
                  <c:v>8.0930610000000005</c:v>
                </c:pt>
                <c:pt idx="98">
                  <c:v>8.0787460000000006</c:v>
                </c:pt>
                <c:pt idx="99">
                  <c:v>8.0662029999999998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14</c:v>
                      </c:pt>
                      <c:pt idx="1">
                        <c:v>15</c:v>
                      </c:pt>
                      <c:pt idx="2">
                        <c:v>92</c:v>
                      </c:pt>
                      <c:pt idx="3">
                        <c:v>65</c:v>
                      </c:pt>
                      <c:pt idx="4">
                        <c:v>35</c:v>
                      </c:pt>
                      <c:pt idx="5">
                        <c:v>89</c:v>
                      </c:pt>
                      <c:pt idx="6">
                        <c:v>79</c:v>
                      </c:pt>
                      <c:pt idx="7">
                        <c:v>32</c:v>
                      </c:pt>
                      <c:pt idx="8">
                        <c:v>38</c:v>
                      </c:pt>
                      <c:pt idx="9">
                        <c:v>46</c:v>
                      </c:pt>
                      <c:pt idx="10">
                        <c:v>26</c:v>
                      </c:pt>
                      <c:pt idx="11">
                        <c:v>43</c:v>
                      </c:pt>
                      <c:pt idx="12">
                        <c:v>50</c:v>
                      </c:pt>
                      <c:pt idx="13">
                        <c:v>28</c:v>
                      </c:pt>
                      <c:pt idx="14">
                        <c:v>84</c:v>
                      </c:pt>
                      <c:pt idx="15">
                        <c:v>19</c:v>
                      </c:pt>
                      <c:pt idx="16">
                        <c:v>71</c:v>
                      </c:pt>
                      <c:pt idx="17">
                        <c:v>69</c:v>
                      </c:pt>
                      <c:pt idx="18">
                        <c:v>39</c:v>
                      </c:pt>
                      <c:pt idx="19">
                        <c:v>93</c:v>
                      </c:pt>
                      <c:pt idx="20">
                        <c:v>75</c:v>
                      </c:pt>
                      <c:pt idx="21">
                        <c:v>10</c:v>
                      </c:pt>
                      <c:pt idx="22">
                        <c:v>58</c:v>
                      </c:pt>
                      <c:pt idx="23">
                        <c:v>20</c:v>
                      </c:pt>
                      <c:pt idx="24">
                        <c:v>97</c:v>
                      </c:pt>
                      <c:pt idx="25">
                        <c:v>49</c:v>
                      </c:pt>
                      <c:pt idx="26">
                        <c:v>44</c:v>
                      </c:pt>
                      <c:pt idx="27">
                        <c:v>59</c:v>
                      </c:pt>
                      <c:pt idx="28">
                        <c:v>23</c:v>
                      </c:pt>
                      <c:pt idx="29">
                        <c:v>7</c:v>
                      </c:pt>
                      <c:pt idx="30">
                        <c:v>81</c:v>
                      </c:pt>
                      <c:pt idx="31">
                        <c:v>64</c:v>
                      </c:pt>
                      <c:pt idx="32">
                        <c:v>6</c:v>
                      </c:pt>
                      <c:pt idx="33">
                        <c:v>62</c:v>
                      </c:pt>
                      <c:pt idx="34">
                        <c:v>8</c:v>
                      </c:pt>
                      <c:pt idx="35">
                        <c:v>99</c:v>
                      </c:pt>
                      <c:pt idx="36">
                        <c:v>86</c:v>
                      </c:pt>
                      <c:pt idx="37">
                        <c:v>3</c:v>
                      </c:pt>
                      <c:pt idx="38">
                        <c:v>48</c:v>
                      </c:pt>
                      <c:pt idx="39">
                        <c:v>25</c:v>
                      </c:pt>
                      <c:pt idx="40">
                        <c:v>34</c:v>
                      </c:pt>
                      <c:pt idx="41">
                        <c:v>21</c:v>
                      </c:pt>
                      <c:pt idx="42">
                        <c:v>17</c:v>
                      </c:pt>
                      <c:pt idx="43">
                        <c:v>82</c:v>
                      </c:pt>
                      <c:pt idx="44">
                        <c:v>80</c:v>
                      </c:pt>
                      <c:pt idx="45">
                        <c:v>51</c:v>
                      </c:pt>
                      <c:pt idx="46">
                        <c:v>30</c:v>
                      </c:pt>
                      <c:pt idx="47">
                        <c:v>66</c:v>
                      </c:pt>
                      <c:pt idx="48">
                        <c:v>47</c:v>
                      </c:pt>
                      <c:pt idx="49">
                        <c:v>9</c:v>
                      </c:pt>
                      <c:pt idx="50">
                        <c:v>60</c:v>
                      </c:pt>
                      <c:pt idx="51">
                        <c:v>95</c:v>
                      </c:pt>
                      <c:pt idx="52">
                        <c:v>22</c:v>
                      </c:pt>
                      <c:pt idx="53">
                        <c:v>31</c:v>
                      </c:pt>
                      <c:pt idx="54">
                        <c:v>72</c:v>
                      </c:pt>
                      <c:pt idx="55">
                        <c:v>53</c:v>
                      </c:pt>
                      <c:pt idx="56">
                        <c:v>40</c:v>
                      </c:pt>
                      <c:pt idx="57">
                        <c:v>11</c:v>
                      </c:pt>
                      <c:pt idx="58">
                        <c:v>45</c:v>
                      </c:pt>
                      <c:pt idx="59">
                        <c:v>2</c:v>
                      </c:pt>
                      <c:pt idx="60">
                        <c:v>27</c:v>
                      </c:pt>
                      <c:pt idx="61">
                        <c:v>1</c:v>
                      </c:pt>
                      <c:pt idx="62">
                        <c:v>85</c:v>
                      </c:pt>
                      <c:pt idx="63">
                        <c:v>55</c:v>
                      </c:pt>
                      <c:pt idx="64">
                        <c:v>94</c:v>
                      </c:pt>
                      <c:pt idx="65">
                        <c:v>54</c:v>
                      </c:pt>
                      <c:pt idx="66">
                        <c:v>96</c:v>
                      </c:pt>
                      <c:pt idx="67">
                        <c:v>33</c:v>
                      </c:pt>
                      <c:pt idx="68">
                        <c:v>61</c:v>
                      </c:pt>
                      <c:pt idx="69">
                        <c:v>56</c:v>
                      </c:pt>
                      <c:pt idx="70">
                        <c:v>37</c:v>
                      </c:pt>
                      <c:pt idx="71">
                        <c:v>78</c:v>
                      </c:pt>
                      <c:pt idx="72">
                        <c:v>12</c:v>
                      </c:pt>
                      <c:pt idx="73">
                        <c:v>90</c:v>
                      </c:pt>
                      <c:pt idx="74">
                        <c:v>91</c:v>
                      </c:pt>
                      <c:pt idx="75">
                        <c:v>13</c:v>
                      </c:pt>
                      <c:pt idx="76">
                        <c:v>36</c:v>
                      </c:pt>
                      <c:pt idx="77">
                        <c:v>73</c:v>
                      </c:pt>
                      <c:pt idx="78">
                        <c:v>87</c:v>
                      </c:pt>
                      <c:pt idx="79">
                        <c:v>0</c:v>
                      </c:pt>
                      <c:pt idx="80">
                        <c:v>88</c:v>
                      </c:pt>
                      <c:pt idx="81">
                        <c:v>52</c:v>
                      </c:pt>
                      <c:pt idx="82">
                        <c:v>29</c:v>
                      </c:pt>
                      <c:pt idx="83">
                        <c:v>5</c:v>
                      </c:pt>
                      <c:pt idx="84">
                        <c:v>4</c:v>
                      </c:pt>
                      <c:pt idx="85">
                        <c:v>70</c:v>
                      </c:pt>
                      <c:pt idx="86">
                        <c:v>57</c:v>
                      </c:pt>
                      <c:pt idx="87">
                        <c:v>74</c:v>
                      </c:pt>
                      <c:pt idx="88">
                        <c:v>67</c:v>
                      </c:pt>
                      <c:pt idx="89">
                        <c:v>18</c:v>
                      </c:pt>
                      <c:pt idx="90">
                        <c:v>24</c:v>
                      </c:pt>
                      <c:pt idx="91">
                        <c:v>83</c:v>
                      </c:pt>
                      <c:pt idx="92">
                        <c:v>98</c:v>
                      </c:pt>
                      <c:pt idx="93">
                        <c:v>63</c:v>
                      </c:pt>
                      <c:pt idx="94">
                        <c:v>77</c:v>
                      </c:pt>
                      <c:pt idx="95">
                        <c:v>76</c:v>
                      </c:pt>
                      <c:pt idx="96">
                        <c:v>68</c:v>
                      </c:pt>
                      <c:pt idx="97">
                        <c:v>42</c:v>
                      </c:pt>
                      <c:pt idx="98">
                        <c:v>41</c:v>
                      </c:pt>
                      <c:pt idx="99">
                        <c:v>16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0-FA30-46C4-AFA2-1FCF48FD5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58844479"/>
        <c:axId val="2058831583"/>
      </c:lineChart>
      <c:catAx>
        <c:axId val="20588444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31583"/>
        <c:crosses val="autoZero"/>
        <c:auto val="1"/>
        <c:lblAlgn val="ctr"/>
        <c:lblOffset val="100"/>
        <c:noMultiLvlLbl val="0"/>
      </c:catAx>
      <c:valAx>
        <c:axId val="2058831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844479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baseline="0">
                <a:solidFill>
                  <a:srgbClr val="1F497D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Shannon entropy-Word length 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1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baseline="0">
              <a:solidFill>
                <a:srgbClr val="1F497D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141</c:v>
                </c:pt>
                <c:pt idx="1">
                  <c:v>592</c:v>
                </c:pt>
                <c:pt idx="2">
                  <c:v>653</c:v>
                </c:pt>
                <c:pt idx="3">
                  <c:v>589</c:v>
                </c:pt>
                <c:pt idx="4">
                  <c:v>793</c:v>
                </c:pt>
                <c:pt idx="5">
                  <c:v>238</c:v>
                </c:pt>
                <c:pt idx="6">
                  <c:v>462</c:v>
                </c:pt>
                <c:pt idx="7">
                  <c:v>643</c:v>
                </c:pt>
                <c:pt idx="8">
                  <c:v>383</c:v>
                </c:pt>
                <c:pt idx="9">
                  <c:v>279</c:v>
                </c:pt>
                <c:pt idx="10">
                  <c:v>502</c:v>
                </c:pt>
                <c:pt idx="11">
                  <c:v>884</c:v>
                </c:pt>
                <c:pt idx="12">
                  <c:v>197</c:v>
                </c:pt>
                <c:pt idx="13">
                  <c:v>169</c:v>
                </c:pt>
                <c:pt idx="14">
                  <c:v>399</c:v>
                </c:pt>
                <c:pt idx="15">
                  <c:v>375</c:v>
                </c:pt>
                <c:pt idx="16">
                  <c:v>105</c:v>
                </c:pt>
                <c:pt idx="17">
                  <c:v>820</c:v>
                </c:pt>
                <c:pt idx="18">
                  <c:v>974</c:v>
                </c:pt>
                <c:pt idx="19">
                  <c:v>944</c:v>
                </c:pt>
                <c:pt idx="20">
                  <c:v>307</c:v>
                </c:pt>
                <c:pt idx="21">
                  <c:v>816</c:v>
                </c:pt>
                <c:pt idx="22">
                  <c:v>406</c:v>
                </c:pt>
                <c:pt idx="23">
                  <c:v>286</c:v>
                </c:pt>
                <c:pt idx="24">
                  <c:v>208</c:v>
                </c:pt>
                <c:pt idx="25">
                  <c:v>998</c:v>
                </c:pt>
                <c:pt idx="26">
                  <c:v>628</c:v>
                </c:pt>
                <c:pt idx="27">
                  <c:v>34</c:v>
                </c:pt>
                <c:pt idx="28">
                  <c:v>825</c:v>
                </c:pt>
                <c:pt idx="29">
                  <c:v>342</c:v>
                </c:pt>
                <c:pt idx="30">
                  <c:v>117</c:v>
                </c:pt>
                <c:pt idx="31">
                  <c:v>67</c:v>
                </c:pt>
                <c:pt idx="32">
                  <c:v>982</c:v>
                </c:pt>
                <c:pt idx="33">
                  <c:v>148</c:v>
                </c:pt>
                <c:pt idx="34">
                  <c:v>86</c:v>
                </c:pt>
                <c:pt idx="35">
                  <c:v>513</c:v>
                </c:pt>
                <c:pt idx="36">
                  <c:v>282</c:v>
                </c:pt>
                <c:pt idx="37">
                  <c:v>306</c:v>
                </c:pt>
                <c:pt idx="38">
                  <c:v>647</c:v>
                </c:pt>
                <c:pt idx="39">
                  <c:v>93</c:v>
                </c:pt>
                <c:pt idx="40">
                  <c:v>844</c:v>
                </c:pt>
                <c:pt idx="41">
                  <c:v>609</c:v>
                </c:pt>
                <c:pt idx="42">
                  <c:v>550</c:v>
                </c:pt>
                <c:pt idx="43">
                  <c:v>582</c:v>
                </c:pt>
                <c:pt idx="44">
                  <c:v>231</c:v>
                </c:pt>
                <c:pt idx="45">
                  <c:v>725</c:v>
                </c:pt>
                <c:pt idx="46">
                  <c:v>359</c:v>
                </c:pt>
                <c:pt idx="47">
                  <c:v>408</c:v>
                </c:pt>
                <c:pt idx="48">
                  <c:v>128</c:v>
                </c:pt>
                <c:pt idx="49">
                  <c:v>481</c:v>
                </c:pt>
                <c:pt idx="50">
                  <c:v>450</c:v>
                </c:pt>
                <c:pt idx="51">
                  <c:v>284</c:v>
                </c:pt>
                <c:pt idx="52">
                  <c:v>102</c:v>
                </c:pt>
                <c:pt idx="53">
                  <c:v>701</c:v>
                </c:pt>
                <c:pt idx="54">
                  <c:v>938</c:v>
                </c:pt>
                <c:pt idx="55">
                  <c:v>521</c:v>
                </c:pt>
                <c:pt idx="56">
                  <c:v>559</c:v>
                </c:pt>
                <c:pt idx="57">
                  <c:v>644</c:v>
                </c:pt>
                <c:pt idx="58">
                  <c:v>622</c:v>
                </c:pt>
                <c:pt idx="59">
                  <c:v>948</c:v>
                </c:pt>
                <c:pt idx="60">
                  <c:v>954</c:v>
                </c:pt>
                <c:pt idx="61">
                  <c:v>930</c:v>
                </c:pt>
                <c:pt idx="62">
                  <c:v>381</c:v>
                </c:pt>
                <c:pt idx="63">
                  <c:v>964</c:v>
                </c:pt>
                <c:pt idx="64">
                  <c:v>428</c:v>
                </c:pt>
                <c:pt idx="65">
                  <c:v>810</c:v>
                </c:pt>
                <c:pt idx="66">
                  <c:v>975</c:v>
                </c:pt>
                <c:pt idx="67">
                  <c:v>665</c:v>
                </c:pt>
                <c:pt idx="68">
                  <c:v>933</c:v>
                </c:pt>
                <c:pt idx="69">
                  <c:v>446</c:v>
                </c:pt>
                <c:pt idx="70">
                  <c:v>475</c:v>
                </c:pt>
                <c:pt idx="71">
                  <c:v>648</c:v>
                </c:pt>
                <c:pt idx="72">
                  <c:v>233</c:v>
                </c:pt>
                <c:pt idx="73">
                  <c:v>786</c:v>
                </c:pt>
                <c:pt idx="74">
                  <c:v>783</c:v>
                </c:pt>
                <c:pt idx="75">
                  <c:v>165</c:v>
                </c:pt>
                <c:pt idx="76">
                  <c:v>271</c:v>
                </c:pt>
                <c:pt idx="77">
                  <c:v>201</c:v>
                </c:pt>
                <c:pt idx="78">
                  <c:v>909</c:v>
                </c:pt>
                <c:pt idx="79">
                  <c:v>145</c:v>
                </c:pt>
                <c:pt idx="80">
                  <c:v>566</c:v>
                </c:pt>
                <c:pt idx="81">
                  <c:v>923</c:v>
                </c:pt>
                <c:pt idx="82">
                  <c:v>460</c:v>
                </c:pt>
                <c:pt idx="83">
                  <c:v>348</c:v>
                </c:pt>
                <c:pt idx="84">
                  <c:v>610</c:v>
                </c:pt>
                <c:pt idx="85">
                  <c:v>454</c:v>
                </c:pt>
                <c:pt idx="86">
                  <c:v>326</c:v>
                </c:pt>
                <c:pt idx="87">
                  <c:v>213</c:v>
                </c:pt>
                <c:pt idx="88">
                  <c:v>393</c:v>
                </c:pt>
                <c:pt idx="89">
                  <c:v>607</c:v>
                </c:pt>
                <c:pt idx="90">
                  <c:v>260</c:v>
                </c:pt>
                <c:pt idx="91">
                  <c:v>249</c:v>
                </c:pt>
                <c:pt idx="92">
                  <c:v>273</c:v>
                </c:pt>
                <c:pt idx="93">
                  <c:v>724</c:v>
                </c:pt>
                <c:pt idx="94">
                  <c:v>587</c:v>
                </c:pt>
                <c:pt idx="95">
                  <c:v>6</c:v>
                </c:pt>
                <c:pt idx="96">
                  <c:v>606</c:v>
                </c:pt>
                <c:pt idx="97">
                  <c:v>315</c:v>
                </c:pt>
                <c:pt idx="98">
                  <c:v>588</c:v>
                </c:pt>
                <c:pt idx="99">
                  <c:v>174</c:v>
                </c:pt>
                <c:pt idx="100">
                  <c:v>881</c:v>
                </c:pt>
                <c:pt idx="101">
                  <c:v>520</c:v>
                </c:pt>
                <c:pt idx="102">
                  <c:v>920</c:v>
                </c:pt>
                <c:pt idx="103">
                  <c:v>962</c:v>
                </c:pt>
                <c:pt idx="104">
                  <c:v>829</c:v>
                </c:pt>
                <c:pt idx="105">
                  <c:v>254</c:v>
                </c:pt>
                <c:pt idx="106">
                  <c:v>91</c:v>
                </c:pt>
                <c:pt idx="107">
                  <c:v>715</c:v>
                </c:pt>
                <c:pt idx="108">
                  <c:v>364</c:v>
                </c:pt>
                <c:pt idx="109">
                  <c:v>367</c:v>
                </c:pt>
                <c:pt idx="110">
                  <c:v>892</c:v>
                </c:pt>
                <c:pt idx="111">
                  <c:v>590</c:v>
                </c:pt>
                <c:pt idx="112">
                  <c:v>360</c:v>
                </c:pt>
                <c:pt idx="113">
                  <c:v>11</c:v>
                </c:pt>
                <c:pt idx="114">
                  <c:v>330</c:v>
                </c:pt>
                <c:pt idx="115">
                  <c:v>530</c:v>
                </c:pt>
                <c:pt idx="116">
                  <c:v>548</c:v>
                </c:pt>
                <c:pt idx="117">
                  <c:v>466</c:v>
                </c:pt>
                <c:pt idx="118">
                  <c:v>384</c:v>
                </c:pt>
                <c:pt idx="119">
                  <c:v>146</c:v>
                </c:pt>
                <c:pt idx="120">
                  <c:v>951</c:v>
                </c:pt>
                <c:pt idx="121">
                  <c:v>941</c:v>
                </c:pt>
                <c:pt idx="122">
                  <c:v>511</c:v>
                </c:pt>
                <c:pt idx="123">
                  <c:v>433</c:v>
                </c:pt>
                <c:pt idx="124">
                  <c:v>57</c:v>
                </c:pt>
                <c:pt idx="125">
                  <c:v>270</c:v>
                </c:pt>
                <c:pt idx="126">
                  <c:v>365</c:v>
                </c:pt>
                <c:pt idx="127">
                  <c:v>759</c:v>
                </c:pt>
                <c:pt idx="128">
                  <c:v>591</c:v>
                </c:pt>
                <c:pt idx="129">
                  <c:v>953</c:v>
                </c:pt>
                <c:pt idx="130">
                  <c:v>92</c:v>
                </c:pt>
                <c:pt idx="131">
                  <c:v>186</c:v>
                </c:pt>
                <c:pt idx="132">
                  <c:v>932</c:v>
                </c:pt>
                <c:pt idx="133">
                  <c:v>611</c:v>
                </c:pt>
                <c:pt idx="134">
                  <c:v>118</c:v>
                </c:pt>
                <c:pt idx="135">
                  <c:v>74</c:v>
                </c:pt>
                <c:pt idx="136">
                  <c:v>379</c:v>
                </c:pt>
                <c:pt idx="137">
                  <c:v>749</c:v>
                </c:pt>
                <c:pt idx="138">
                  <c:v>567</c:v>
                </c:pt>
                <c:pt idx="139">
                  <c:v>351</c:v>
                </c:pt>
                <c:pt idx="140">
                  <c:v>885</c:v>
                </c:pt>
                <c:pt idx="141">
                  <c:v>752</c:v>
                </c:pt>
                <c:pt idx="142">
                  <c:v>891</c:v>
                </c:pt>
                <c:pt idx="143">
                  <c:v>227</c:v>
                </c:pt>
                <c:pt idx="144">
                  <c:v>183</c:v>
                </c:pt>
                <c:pt idx="145">
                  <c:v>949</c:v>
                </c:pt>
                <c:pt idx="146">
                  <c:v>129</c:v>
                </c:pt>
                <c:pt idx="147">
                  <c:v>833</c:v>
                </c:pt>
                <c:pt idx="148">
                  <c:v>673</c:v>
                </c:pt>
                <c:pt idx="149">
                  <c:v>362</c:v>
                </c:pt>
                <c:pt idx="150">
                  <c:v>440</c:v>
                </c:pt>
                <c:pt idx="151">
                  <c:v>656</c:v>
                </c:pt>
                <c:pt idx="152">
                  <c:v>21</c:v>
                </c:pt>
                <c:pt idx="153">
                  <c:v>394</c:v>
                </c:pt>
                <c:pt idx="154">
                  <c:v>946</c:v>
                </c:pt>
                <c:pt idx="155">
                  <c:v>395</c:v>
                </c:pt>
                <c:pt idx="156">
                  <c:v>224</c:v>
                </c:pt>
                <c:pt idx="157">
                  <c:v>737</c:v>
                </c:pt>
                <c:pt idx="158">
                  <c:v>190</c:v>
                </c:pt>
                <c:pt idx="159">
                  <c:v>702</c:v>
                </c:pt>
                <c:pt idx="160">
                  <c:v>179</c:v>
                </c:pt>
                <c:pt idx="161">
                  <c:v>860</c:v>
                </c:pt>
                <c:pt idx="162">
                  <c:v>943</c:v>
                </c:pt>
                <c:pt idx="163">
                  <c:v>770</c:v>
                </c:pt>
                <c:pt idx="164">
                  <c:v>539</c:v>
                </c:pt>
                <c:pt idx="165">
                  <c:v>217</c:v>
                </c:pt>
                <c:pt idx="166">
                  <c:v>176</c:v>
                </c:pt>
                <c:pt idx="167">
                  <c:v>293</c:v>
                </c:pt>
                <c:pt idx="168">
                  <c:v>674</c:v>
                </c:pt>
                <c:pt idx="169">
                  <c:v>818</c:v>
                </c:pt>
                <c:pt idx="170">
                  <c:v>467</c:v>
                </c:pt>
                <c:pt idx="171">
                  <c:v>669</c:v>
                </c:pt>
                <c:pt idx="172">
                  <c:v>405</c:v>
                </c:pt>
                <c:pt idx="173">
                  <c:v>132</c:v>
                </c:pt>
                <c:pt idx="174">
                  <c:v>0</c:v>
                </c:pt>
                <c:pt idx="175">
                  <c:v>568</c:v>
                </c:pt>
                <c:pt idx="176">
                  <c:v>127</c:v>
                </c:pt>
                <c:pt idx="177">
                  <c:v>263</c:v>
                </c:pt>
                <c:pt idx="178">
                  <c:v>560</c:v>
                </c:pt>
                <c:pt idx="179">
                  <c:v>827</c:v>
                </c:pt>
                <c:pt idx="180">
                  <c:v>785</c:v>
                </c:pt>
                <c:pt idx="181">
                  <c:v>771</c:v>
                </c:pt>
                <c:pt idx="182">
                  <c:v>757</c:v>
                </c:pt>
                <c:pt idx="183">
                  <c:v>789</c:v>
                </c:pt>
                <c:pt idx="184">
                  <c:v>173</c:v>
                </c:pt>
                <c:pt idx="185">
                  <c:v>637</c:v>
                </c:pt>
                <c:pt idx="186">
                  <c:v>178</c:v>
                </c:pt>
                <c:pt idx="187">
                  <c:v>721</c:v>
                </c:pt>
                <c:pt idx="188">
                  <c:v>468</c:v>
                </c:pt>
                <c:pt idx="189">
                  <c:v>901</c:v>
                </c:pt>
                <c:pt idx="190">
                  <c:v>430</c:v>
                </c:pt>
                <c:pt idx="191">
                  <c:v>549</c:v>
                </c:pt>
                <c:pt idx="192">
                  <c:v>585</c:v>
                </c:pt>
                <c:pt idx="193">
                  <c:v>371</c:v>
                </c:pt>
                <c:pt idx="194">
                  <c:v>50</c:v>
                </c:pt>
                <c:pt idx="195">
                  <c:v>792</c:v>
                </c:pt>
                <c:pt idx="196">
                  <c:v>689</c:v>
                </c:pt>
                <c:pt idx="197">
                  <c:v>258</c:v>
                </c:pt>
                <c:pt idx="198">
                  <c:v>542</c:v>
                </c:pt>
                <c:pt idx="199">
                  <c:v>19</c:v>
                </c:pt>
                <c:pt idx="200">
                  <c:v>956</c:v>
                </c:pt>
                <c:pt idx="201">
                  <c:v>112</c:v>
                </c:pt>
                <c:pt idx="202">
                  <c:v>960</c:v>
                </c:pt>
                <c:pt idx="203">
                  <c:v>864</c:v>
                </c:pt>
                <c:pt idx="204">
                  <c:v>418</c:v>
                </c:pt>
                <c:pt idx="205">
                  <c:v>159</c:v>
                </c:pt>
                <c:pt idx="206">
                  <c:v>813</c:v>
                </c:pt>
                <c:pt idx="207">
                  <c:v>629</c:v>
                </c:pt>
                <c:pt idx="208">
                  <c:v>774</c:v>
                </c:pt>
                <c:pt idx="209">
                  <c:v>309</c:v>
                </c:pt>
                <c:pt idx="210">
                  <c:v>518</c:v>
                </c:pt>
                <c:pt idx="211">
                  <c:v>707</c:v>
                </c:pt>
                <c:pt idx="212">
                  <c:v>211</c:v>
                </c:pt>
                <c:pt idx="213">
                  <c:v>349</c:v>
                </c:pt>
                <c:pt idx="214">
                  <c:v>999</c:v>
                </c:pt>
                <c:pt idx="215">
                  <c:v>372</c:v>
                </c:pt>
                <c:pt idx="216">
                  <c:v>978</c:v>
                </c:pt>
                <c:pt idx="217">
                  <c:v>49</c:v>
                </c:pt>
                <c:pt idx="218">
                  <c:v>59</c:v>
                </c:pt>
                <c:pt idx="219">
                  <c:v>731</c:v>
                </c:pt>
                <c:pt idx="220">
                  <c:v>732</c:v>
                </c:pt>
                <c:pt idx="221">
                  <c:v>96</c:v>
                </c:pt>
                <c:pt idx="222">
                  <c:v>318</c:v>
                </c:pt>
                <c:pt idx="223">
                  <c:v>595</c:v>
                </c:pt>
                <c:pt idx="224">
                  <c:v>24</c:v>
                </c:pt>
                <c:pt idx="225">
                  <c:v>459</c:v>
                </c:pt>
                <c:pt idx="226">
                  <c:v>455</c:v>
                </c:pt>
                <c:pt idx="227">
                  <c:v>346</c:v>
                </c:pt>
                <c:pt idx="228">
                  <c:v>908</c:v>
                </c:pt>
                <c:pt idx="229">
                  <c:v>302</c:v>
                </c:pt>
                <c:pt idx="230">
                  <c:v>642</c:v>
                </c:pt>
                <c:pt idx="231">
                  <c:v>522</c:v>
                </c:pt>
                <c:pt idx="232">
                  <c:v>308</c:v>
                </c:pt>
                <c:pt idx="233">
                  <c:v>253</c:v>
                </c:pt>
                <c:pt idx="234">
                  <c:v>344</c:v>
                </c:pt>
                <c:pt idx="235">
                  <c:v>685</c:v>
                </c:pt>
                <c:pt idx="236">
                  <c:v>35</c:v>
                </c:pt>
                <c:pt idx="237">
                  <c:v>261</c:v>
                </c:pt>
                <c:pt idx="238">
                  <c:v>931</c:v>
                </c:pt>
                <c:pt idx="239">
                  <c:v>188</c:v>
                </c:pt>
                <c:pt idx="240">
                  <c:v>171</c:v>
                </c:pt>
                <c:pt idx="241">
                  <c:v>10</c:v>
                </c:pt>
                <c:pt idx="242">
                  <c:v>3</c:v>
                </c:pt>
                <c:pt idx="243">
                  <c:v>137</c:v>
                </c:pt>
                <c:pt idx="244">
                  <c:v>838</c:v>
                </c:pt>
                <c:pt idx="245">
                  <c:v>886</c:v>
                </c:pt>
                <c:pt idx="246">
                  <c:v>533</c:v>
                </c:pt>
                <c:pt idx="247">
                  <c:v>420</c:v>
                </c:pt>
                <c:pt idx="248">
                  <c:v>617</c:v>
                </c:pt>
                <c:pt idx="249">
                  <c:v>177</c:v>
                </c:pt>
                <c:pt idx="250">
                  <c:v>147</c:v>
                </c:pt>
                <c:pt idx="251">
                  <c:v>303</c:v>
                </c:pt>
                <c:pt idx="252">
                  <c:v>598</c:v>
                </c:pt>
                <c:pt idx="253">
                  <c:v>490</c:v>
                </c:pt>
                <c:pt idx="254">
                  <c:v>755</c:v>
                </c:pt>
                <c:pt idx="255">
                  <c:v>562</c:v>
                </c:pt>
                <c:pt idx="256">
                  <c:v>863</c:v>
                </c:pt>
                <c:pt idx="257">
                  <c:v>882</c:v>
                </c:pt>
                <c:pt idx="258">
                  <c:v>353</c:v>
                </c:pt>
                <c:pt idx="259">
                  <c:v>787</c:v>
                </c:pt>
                <c:pt idx="260">
                  <c:v>593</c:v>
                </c:pt>
                <c:pt idx="261">
                  <c:v>751</c:v>
                </c:pt>
                <c:pt idx="262">
                  <c:v>957</c:v>
                </c:pt>
                <c:pt idx="263">
                  <c:v>781</c:v>
                </c:pt>
                <c:pt idx="264">
                  <c:v>857</c:v>
                </c:pt>
                <c:pt idx="265">
                  <c:v>780</c:v>
                </c:pt>
                <c:pt idx="266">
                  <c:v>532</c:v>
                </c:pt>
                <c:pt idx="267">
                  <c:v>226</c:v>
                </c:pt>
                <c:pt idx="268">
                  <c:v>806</c:v>
                </c:pt>
                <c:pt idx="269">
                  <c:v>613</c:v>
                </c:pt>
                <c:pt idx="270">
                  <c:v>1</c:v>
                </c:pt>
                <c:pt idx="271">
                  <c:v>927</c:v>
                </c:pt>
                <c:pt idx="272">
                  <c:v>876</c:v>
                </c:pt>
                <c:pt idx="273">
                  <c:v>195</c:v>
                </c:pt>
                <c:pt idx="274">
                  <c:v>216</c:v>
                </c:pt>
                <c:pt idx="275">
                  <c:v>198</c:v>
                </c:pt>
                <c:pt idx="276">
                  <c:v>95</c:v>
                </c:pt>
                <c:pt idx="277">
                  <c:v>257</c:v>
                </c:pt>
                <c:pt idx="278">
                  <c:v>65</c:v>
                </c:pt>
                <c:pt idx="279">
                  <c:v>485</c:v>
                </c:pt>
                <c:pt idx="280">
                  <c:v>278</c:v>
                </c:pt>
                <c:pt idx="281">
                  <c:v>865</c:v>
                </c:pt>
                <c:pt idx="282">
                  <c:v>936</c:v>
                </c:pt>
                <c:pt idx="283">
                  <c:v>153</c:v>
                </c:pt>
                <c:pt idx="284">
                  <c:v>968</c:v>
                </c:pt>
                <c:pt idx="285">
                  <c:v>230</c:v>
                </c:pt>
                <c:pt idx="286">
                  <c:v>301</c:v>
                </c:pt>
                <c:pt idx="287">
                  <c:v>952</c:v>
                </c:pt>
                <c:pt idx="288">
                  <c:v>852</c:v>
                </c:pt>
                <c:pt idx="289">
                  <c:v>995</c:v>
                </c:pt>
                <c:pt idx="290">
                  <c:v>773</c:v>
                </c:pt>
                <c:pt idx="291">
                  <c:v>599</c:v>
                </c:pt>
                <c:pt idx="292">
                  <c:v>413</c:v>
                </c:pt>
                <c:pt idx="293">
                  <c:v>775</c:v>
                </c:pt>
                <c:pt idx="294">
                  <c:v>283</c:v>
                </c:pt>
                <c:pt idx="295">
                  <c:v>479</c:v>
                </c:pt>
                <c:pt idx="296">
                  <c:v>131</c:v>
                </c:pt>
                <c:pt idx="297">
                  <c:v>515</c:v>
                </c:pt>
                <c:pt idx="298">
                  <c:v>574</c:v>
                </c:pt>
                <c:pt idx="299">
                  <c:v>242</c:v>
                </c:pt>
                <c:pt idx="300">
                  <c:v>150</c:v>
                </c:pt>
                <c:pt idx="301">
                  <c:v>695</c:v>
                </c:pt>
                <c:pt idx="302">
                  <c:v>950</c:v>
                </c:pt>
                <c:pt idx="303">
                  <c:v>116</c:v>
                </c:pt>
                <c:pt idx="304">
                  <c:v>861</c:v>
                </c:pt>
                <c:pt idx="305">
                  <c:v>727</c:v>
                </c:pt>
                <c:pt idx="306">
                  <c:v>855</c:v>
                </c:pt>
                <c:pt idx="307">
                  <c:v>889</c:v>
                </c:pt>
                <c:pt idx="308">
                  <c:v>75</c:v>
                </c:pt>
                <c:pt idx="309">
                  <c:v>98</c:v>
                </c:pt>
                <c:pt idx="310">
                  <c:v>754</c:v>
                </c:pt>
                <c:pt idx="311">
                  <c:v>464</c:v>
                </c:pt>
                <c:pt idx="312">
                  <c:v>939</c:v>
                </c:pt>
                <c:pt idx="313">
                  <c:v>319</c:v>
                </c:pt>
                <c:pt idx="314">
                  <c:v>255</c:v>
                </c:pt>
                <c:pt idx="315">
                  <c:v>60</c:v>
                </c:pt>
                <c:pt idx="316">
                  <c:v>400</c:v>
                </c:pt>
                <c:pt idx="317">
                  <c:v>671</c:v>
                </c:pt>
                <c:pt idx="318">
                  <c:v>139</c:v>
                </c:pt>
                <c:pt idx="319">
                  <c:v>9</c:v>
                </c:pt>
                <c:pt idx="320">
                  <c:v>848</c:v>
                </c:pt>
                <c:pt idx="321">
                  <c:v>824</c:v>
                </c:pt>
                <c:pt idx="322">
                  <c:v>12</c:v>
                </c:pt>
                <c:pt idx="323">
                  <c:v>858</c:v>
                </c:pt>
                <c:pt idx="324">
                  <c:v>361</c:v>
                </c:pt>
                <c:pt idx="325">
                  <c:v>603</c:v>
                </c:pt>
                <c:pt idx="326">
                  <c:v>563</c:v>
                </c:pt>
                <c:pt idx="327">
                  <c:v>660</c:v>
                </c:pt>
                <c:pt idx="328">
                  <c:v>104</c:v>
                </c:pt>
                <c:pt idx="329">
                  <c:v>710</c:v>
                </c:pt>
                <c:pt idx="330">
                  <c:v>181</c:v>
                </c:pt>
                <c:pt idx="331">
                  <c:v>942</c:v>
                </c:pt>
                <c:pt idx="332">
                  <c:v>955</c:v>
                </c:pt>
                <c:pt idx="333">
                  <c:v>596</c:v>
                </c:pt>
                <c:pt idx="334">
                  <c:v>767</c:v>
                </c:pt>
                <c:pt idx="335">
                  <c:v>837</c:v>
                </c:pt>
                <c:pt idx="336">
                  <c:v>449</c:v>
                </c:pt>
                <c:pt idx="337">
                  <c:v>448</c:v>
                </c:pt>
                <c:pt idx="338">
                  <c:v>726</c:v>
                </c:pt>
                <c:pt idx="339">
                  <c:v>847</c:v>
                </c:pt>
                <c:pt idx="340">
                  <c:v>47</c:v>
                </c:pt>
                <c:pt idx="341">
                  <c:v>534</c:v>
                </c:pt>
                <c:pt idx="342">
                  <c:v>646</c:v>
                </c:pt>
                <c:pt idx="343">
                  <c:v>46</c:v>
                </c:pt>
                <c:pt idx="344">
                  <c:v>684</c:v>
                </c:pt>
                <c:pt idx="345">
                  <c:v>259</c:v>
                </c:pt>
                <c:pt idx="346">
                  <c:v>69</c:v>
                </c:pt>
                <c:pt idx="347">
                  <c:v>491</c:v>
                </c:pt>
                <c:pt idx="348">
                  <c:v>313</c:v>
                </c:pt>
                <c:pt idx="349">
                  <c:v>677</c:v>
                </c:pt>
                <c:pt idx="350">
                  <c:v>28</c:v>
                </c:pt>
                <c:pt idx="351">
                  <c:v>989</c:v>
                </c:pt>
                <c:pt idx="352">
                  <c:v>152</c:v>
                </c:pt>
                <c:pt idx="353">
                  <c:v>162</c:v>
                </c:pt>
                <c:pt idx="354">
                  <c:v>56</c:v>
                </c:pt>
                <c:pt idx="355">
                  <c:v>966</c:v>
                </c:pt>
                <c:pt idx="356">
                  <c:v>58</c:v>
                </c:pt>
                <c:pt idx="357">
                  <c:v>38</c:v>
                </c:pt>
                <c:pt idx="358">
                  <c:v>193</c:v>
                </c:pt>
                <c:pt idx="359">
                  <c:v>382</c:v>
                </c:pt>
                <c:pt idx="360">
                  <c:v>640</c:v>
                </c:pt>
                <c:pt idx="361">
                  <c:v>247</c:v>
                </c:pt>
                <c:pt idx="362">
                  <c:v>496</c:v>
                </c:pt>
                <c:pt idx="363">
                  <c:v>473</c:v>
                </c:pt>
                <c:pt idx="364">
                  <c:v>914</c:v>
                </c:pt>
                <c:pt idx="365">
                  <c:v>199</c:v>
                </c:pt>
                <c:pt idx="366">
                  <c:v>272</c:v>
                </c:pt>
                <c:pt idx="367">
                  <c:v>604</c:v>
                </c:pt>
                <c:pt idx="368">
                  <c:v>269</c:v>
                </c:pt>
                <c:pt idx="369">
                  <c:v>922</c:v>
                </c:pt>
                <c:pt idx="370">
                  <c:v>796</c:v>
                </c:pt>
                <c:pt idx="371">
                  <c:v>782</c:v>
                </c:pt>
                <c:pt idx="372">
                  <c:v>354</c:v>
                </c:pt>
                <c:pt idx="373">
                  <c:v>636</c:v>
                </c:pt>
                <c:pt idx="374">
                  <c:v>341</c:v>
                </c:pt>
                <c:pt idx="375">
                  <c:v>641</c:v>
                </c:pt>
                <c:pt idx="376">
                  <c:v>219</c:v>
                </c:pt>
                <c:pt idx="377">
                  <c:v>924</c:v>
                </c:pt>
                <c:pt idx="378">
                  <c:v>586</c:v>
                </c:pt>
                <c:pt idx="379">
                  <c:v>30</c:v>
                </c:pt>
                <c:pt idx="380">
                  <c:v>182</c:v>
                </c:pt>
                <c:pt idx="381">
                  <c:v>555</c:v>
                </c:pt>
                <c:pt idx="382">
                  <c:v>706</c:v>
                </c:pt>
                <c:pt idx="383">
                  <c:v>505</c:v>
                </c:pt>
                <c:pt idx="384">
                  <c:v>494</c:v>
                </c:pt>
                <c:pt idx="385">
                  <c:v>926</c:v>
                </c:pt>
                <c:pt idx="386">
                  <c:v>690</c:v>
                </c:pt>
                <c:pt idx="387">
                  <c:v>210</c:v>
                </c:pt>
                <c:pt idx="388">
                  <c:v>797</c:v>
                </c:pt>
                <c:pt idx="389">
                  <c:v>509</c:v>
                </c:pt>
                <c:pt idx="390">
                  <c:v>321</c:v>
                </c:pt>
                <c:pt idx="391">
                  <c:v>987</c:v>
                </c:pt>
                <c:pt idx="392">
                  <c:v>202</c:v>
                </c:pt>
                <c:pt idx="393">
                  <c:v>236</c:v>
                </c:pt>
                <c:pt idx="394">
                  <c:v>480</c:v>
                </c:pt>
                <c:pt idx="395">
                  <c:v>499</c:v>
                </c:pt>
                <c:pt idx="396">
                  <c:v>119</c:v>
                </c:pt>
                <c:pt idx="397">
                  <c:v>834</c:v>
                </c:pt>
                <c:pt idx="398">
                  <c:v>753</c:v>
                </c:pt>
                <c:pt idx="399">
                  <c:v>369</c:v>
                </c:pt>
                <c:pt idx="400">
                  <c:v>807</c:v>
                </c:pt>
                <c:pt idx="401">
                  <c:v>426</c:v>
                </c:pt>
                <c:pt idx="402">
                  <c:v>527</c:v>
                </c:pt>
                <c:pt idx="403">
                  <c:v>862</c:v>
                </c:pt>
                <c:pt idx="404">
                  <c:v>551</c:v>
                </c:pt>
                <c:pt idx="405">
                  <c:v>417</c:v>
                </c:pt>
                <c:pt idx="406">
                  <c:v>672</c:v>
                </c:pt>
                <c:pt idx="407">
                  <c:v>890</c:v>
                </c:pt>
                <c:pt idx="408">
                  <c:v>977</c:v>
                </c:pt>
                <c:pt idx="409">
                  <c:v>772</c:v>
                </c:pt>
                <c:pt idx="410">
                  <c:v>800</c:v>
                </c:pt>
                <c:pt idx="411">
                  <c:v>81</c:v>
                </c:pt>
                <c:pt idx="412">
                  <c:v>16</c:v>
                </c:pt>
                <c:pt idx="413">
                  <c:v>192</c:v>
                </c:pt>
                <c:pt idx="414">
                  <c:v>214</c:v>
                </c:pt>
                <c:pt idx="415">
                  <c:v>350</c:v>
                </c:pt>
                <c:pt idx="416">
                  <c:v>441</c:v>
                </c:pt>
                <c:pt idx="417">
                  <c:v>973</c:v>
                </c:pt>
                <c:pt idx="418">
                  <c:v>161</c:v>
                </c:pt>
                <c:pt idx="419">
                  <c:v>157</c:v>
                </c:pt>
                <c:pt idx="420">
                  <c:v>352</c:v>
                </c:pt>
                <c:pt idx="421">
                  <c:v>552</c:v>
                </c:pt>
                <c:pt idx="422">
                  <c:v>133</c:v>
                </c:pt>
                <c:pt idx="423">
                  <c:v>741</c:v>
                </c:pt>
                <c:pt idx="424">
                  <c:v>849</c:v>
                </c:pt>
                <c:pt idx="425">
                  <c:v>438</c:v>
                </c:pt>
                <c:pt idx="426">
                  <c:v>523</c:v>
                </c:pt>
                <c:pt idx="427">
                  <c:v>323</c:v>
                </c:pt>
                <c:pt idx="428">
                  <c:v>907</c:v>
                </c:pt>
                <c:pt idx="429">
                  <c:v>143</c:v>
                </c:pt>
                <c:pt idx="430">
                  <c:v>334</c:v>
                </c:pt>
                <c:pt idx="431">
                  <c:v>547</c:v>
                </c:pt>
                <c:pt idx="432">
                  <c:v>762</c:v>
                </c:pt>
                <c:pt idx="433">
                  <c:v>416</c:v>
                </c:pt>
                <c:pt idx="434">
                  <c:v>983</c:v>
                </c:pt>
                <c:pt idx="435">
                  <c:v>569</c:v>
                </c:pt>
                <c:pt idx="436">
                  <c:v>99</c:v>
                </c:pt>
                <c:pt idx="437">
                  <c:v>222</c:v>
                </c:pt>
                <c:pt idx="438">
                  <c:v>184</c:v>
                </c:pt>
                <c:pt idx="439">
                  <c:v>256</c:v>
                </c:pt>
                <c:pt idx="440">
                  <c:v>887</c:v>
                </c:pt>
                <c:pt idx="441">
                  <c:v>790</c:v>
                </c:pt>
                <c:pt idx="442">
                  <c:v>601</c:v>
                </c:pt>
                <c:pt idx="443">
                  <c:v>804</c:v>
                </c:pt>
                <c:pt idx="444">
                  <c:v>988</c:v>
                </c:pt>
                <c:pt idx="445">
                  <c:v>627</c:v>
                </c:pt>
                <c:pt idx="446">
                  <c:v>232</c:v>
                </c:pt>
                <c:pt idx="447">
                  <c:v>791</c:v>
                </c:pt>
                <c:pt idx="448">
                  <c:v>85</c:v>
                </c:pt>
                <c:pt idx="449">
                  <c:v>784</c:v>
                </c:pt>
                <c:pt idx="450">
                  <c:v>967</c:v>
                </c:pt>
                <c:pt idx="451">
                  <c:v>976</c:v>
                </c:pt>
                <c:pt idx="452">
                  <c:v>681</c:v>
                </c:pt>
                <c:pt idx="453">
                  <c:v>100</c:v>
                </c:pt>
                <c:pt idx="454">
                  <c:v>883</c:v>
                </c:pt>
                <c:pt idx="455">
                  <c:v>680</c:v>
                </c:pt>
                <c:pt idx="456">
                  <c:v>64</c:v>
                </c:pt>
                <c:pt idx="457">
                  <c:v>225</c:v>
                </c:pt>
                <c:pt idx="458">
                  <c:v>125</c:v>
                </c:pt>
                <c:pt idx="459">
                  <c:v>205</c:v>
                </c:pt>
                <c:pt idx="460">
                  <c:v>392</c:v>
                </c:pt>
                <c:pt idx="461">
                  <c:v>984</c:v>
                </c:pt>
                <c:pt idx="462">
                  <c:v>896</c:v>
                </c:pt>
                <c:pt idx="463">
                  <c:v>84</c:v>
                </c:pt>
                <c:pt idx="464">
                  <c:v>488</c:v>
                </c:pt>
                <c:pt idx="465">
                  <c:v>626</c:v>
                </c:pt>
                <c:pt idx="466">
                  <c:v>945</c:v>
                </c:pt>
                <c:pt idx="467">
                  <c:v>241</c:v>
                </c:pt>
                <c:pt idx="468">
                  <c:v>965</c:v>
                </c:pt>
                <c:pt idx="469">
                  <c:v>285</c:v>
                </c:pt>
                <c:pt idx="470">
                  <c:v>22</c:v>
                </c:pt>
                <c:pt idx="471">
                  <c:v>661</c:v>
                </c:pt>
                <c:pt idx="472">
                  <c:v>744</c:v>
                </c:pt>
                <c:pt idx="473">
                  <c:v>39</c:v>
                </c:pt>
                <c:pt idx="474">
                  <c:v>194</c:v>
                </c:pt>
                <c:pt idx="475">
                  <c:v>123</c:v>
                </c:pt>
                <c:pt idx="476">
                  <c:v>713</c:v>
                </c:pt>
                <c:pt idx="477">
                  <c:v>917</c:v>
                </c:pt>
                <c:pt idx="478">
                  <c:v>287</c:v>
                </c:pt>
                <c:pt idx="479">
                  <c:v>764</c:v>
                </c:pt>
                <c:pt idx="480">
                  <c:v>657</c:v>
                </c:pt>
                <c:pt idx="481">
                  <c:v>573</c:v>
                </c:pt>
                <c:pt idx="482">
                  <c:v>832</c:v>
                </c:pt>
                <c:pt idx="483">
                  <c:v>645</c:v>
                </c:pt>
                <c:pt idx="484">
                  <c:v>390</c:v>
                </c:pt>
                <c:pt idx="485">
                  <c:v>478</c:v>
                </c:pt>
                <c:pt idx="486">
                  <c:v>27</c:v>
                </c:pt>
                <c:pt idx="487">
                  <c:v>465</c:v>
                </c:pt>
                <c:pt idx="488">
                  <c:v>78</c:v>
                </c:pt>
                <c:pt idx="489">
                  <c:v>398</c:v>
                </c:pt>
                <c:pt idx="490">
                  <c:v>709</c:v>
                </c:pt>
                <c:pt idx="491">
                  <c:v>822</c:v>
                </c:pt>
                <c:pt idx="492">
                  <c:v>620</c:v>
                </c:pt>
                <c:pt idx="493">
                  <c:v>489</c:v>
                </c:pt>
                <c:pt idx="494">
                  <c:v>407</c:v>
                </c:pt>
                <c:pt idx="495">
                  <c:v>719</c:v>
                </c:pt>
                <c:pt idx="496">
                  <c:v>268</c:v>
                </c:pt>
                <c:pt idx="497">
                  <c:v>482</c:v>
                </c:pt>
                <c:pt idx="498">
                  <c:v>476</c:v>
                </c:pt>
                <c:pt idx="499">
                  <c:v>990</c:v>
                </c:pt>
                <c:pt idx="500">
                  <c:v>902</c:v>
                </c:pt>
                <c:pt idx="501">
                  <c:v>136</c:v>
                </c:pt>
                <c:pt idx="502">
                  <c:v>437</c:v>
                </c:pt>
                <c:pt idx="503">
                  <c:v>305</c:v>
                </c:pt>
                <c:pt idx="504">
                  <c:v>68</c:v>
                </c:pt>
                <c:pt idx="505">
                  <c:v>203</c:v>
                </c:pt>
                <c:pt idx="506">
                  <c:v>252</c:v>
                </c:pt>
                <c:pt idx="507">
                  <c:v>451</c:v>
                </c:pt>
                <c:pt idx="508">
                  <c:v>651</c:v>
                </c:pt>
                <c:pt idx="509">
                  <c:v>431</c:v>
                </c:pt>
                <c:pt idx="510">
                  <c:v>429</c:v>
                </c:pt>
                <c:pt idx="511">
                  <c:v>809</c:v>
                </c:pt>
                <c:pt idx="512">
                  <c:v>659</c:v>
                </c:pt>
                <c:pt idx="513">
                  <c:v>250</c:v>
                </c:pt>
                <c:pt idx="514">
                  <c:v>937</c:v>
                </c:pt>
                <c:pt idx="515">
                  <c:v>221</c:v>
                </c:pt>
                <c:pt idx="516">
                  <c:v>696</c:v>
                </c:pt>
                <c:pt idx="517">
                  <c:v>461</c:v>
                </c:pt>
                <c:pt idx="518">
                  <c:v>387</c:v>
                </c:pt>
                <c:pt idx="519">
                  <c:v>410</c:v>
                </c:pt>
                <c:pt idx="520">
                  <c:v>597</c:v>
                </c:pt>
                <c:pt idx="521">
                  <c:v>959</c:v>
                </c:pt>
                <c:pt idx="522">
                  <c:v>498</c:v>
                </c:pt>
                <c:pt idx="523">
                  <c:v>928</c:v>
                </c:pt>
                <c:pt idx="524">
                  <c:v>138</c:v>
                </c:pt>
                <c:pt idx="525">
                  <c:v>683</c:v>
                </c:pt>
                <c:pt idx="526">
                  <c:v>868</c:v>
                </c:pt>
                <c:pt idx="527">
                  <c:v>155</c:v>
                </c:pt>
                <c:pt idx="528">
                  <c:v>991</c:v>
                </c:pt>
                <c:pt idx="529">
                  <c:v>925</c:v>
                </c:pt>
                <c:pt idx="530">
                  <c:v>245</c:v>
                </c:pt>
                <c:pt idx="531">
                  <c:v>972</c:v>
                </c:pt>
                <c:pt idx="532">
                  <c:v>524</c:v>
                </c:pt>
                <c:pt idx="533">
                  <c:v>845</c:v>
                </c:pt>
                <c:pt idx="534">
                  <c:v>836</c:v>
                </c:pt>
                <c:pt idx="535">
                  <c:v>736</c:v>
                </c:pt>
                <c:pt idx="536">
                  <c:v>124</c:v>
                </c:pt>
                <c:pt idx="537">
                  <c:v>608</c:v>
                </c:pt>
                <c:pt idx="538">
                  <c:v>51</c:v>
                </c:pt>
                <c:pt idx="539">
                  <c:v>243</c:v>
                </c:pt>
                <c:pt idx="540">
                  <c:v>244</c:v>
                </c:pt>
                <c:pt idx="541">
                  <c:v>691</c:v>
                </c:pt>
                <c:pt idx="542">
                  <c:v>435</c:v>
                </c:pt>
                <c:pt idx="543">
                  <c:v>997</c:v>
                </c:pt>
                <c:pt idx="544">
                  <c:v>700</c:v>
                </c:pt>
                <c:pt idx="545">
                  <c:v>616</c:v>
                </c:pt>
                <c:pt idx="546">
                  <c:v>89</c:v>
                </c:pt>
                <c:pt idx="547">
                  <c:v>694</c:v>
                </c:pt>
                <c:pt idx="548">
                  <c:v>422</c:v>
                </c:pt>
                <c:pt idx="549">
                  <c:v>72</c:v>
                </c:pt>
                <c:pt idx="550">
                  <c:v>828</c:v>
                </c:pt>
                <c:pt idx="551">
                  <c:v>158</c:v>
                </c:pt>
                <c:pt idx="552">
                  <c:v>456</c:v>
                </c:pt>
                <c:pt idx="553">
                  <c:v>506</c:v>
                </c:pt>
                <c:pt idx="554">
                  <c:v>842</c:v>
                </c:pt>
                <c:pt idx="555">
                  <c:v>739</c:v>
                </c:pt>
                <c:pt idx="556">
                  <c:v>452</c:v>
                </c:pt>
                <c:pt idx="557">
                  <c:v>267</c:v>
                </c:pt>
                <c:pt idx="558">
                  <c:v>678</c:v>
                </c:pt>
                <c:pt idx="559">
                  <c:v>895</c:v>
                </c:pt>
                <c:pt idx="560">
                  <c:v>666</c:v>
                </c:pt>
                <c:pt idx="561">
                  <c:v>823</c:v>
                </c:pt>
                <c:pt idx="562">
                  <c:v>986</c:v>
                </c:pt>
                <c:pt idx="563">
                  <c:v>577</c:v>
                </c:pt>
                <c:pt idx="564">
                  <c:v>634</c:v>
                </c:pt>
                <c:pt idx="565">
                  <c:v>324</c:v>
                </c:pt>
                <c:pt idx="566">
                  <c:v>76</c:v>
                </c:pt>
                <c:pt idx="567">
                  <c:v>94</c:v>
                </c:pt>
                <c:pt idx="568">
                  <c:v>25</c:v>
                </c:pt>
                <c:pt idx="569">
                  <c:v>228</c:v>
                </c:pt>
                <c:pt idx="570">
                  <c:v>879</c:v>
                </c:pt>
                <c:pt idx="571">
                  <c:v>893</c:v>
                </c:pt>
                <c:pt idx="572">
                  <c:v>867</c:v>
                </c:pt>
                <c:pt idx="573">
                  <c:v>748</c:v>
                </c:pt>
                <c:pt idx="574">
                  <c:v>940</c:v>
                </c:pt>
                <c:pt idx="575">
                  <c:v>101</c:v>
                </c:pt>
                <c:pt idx="576">
                  <c:v>503</c:v>
                </c:pt>
                <c:pt idx="577">
                  <c:v>874</c:v>
                </c:pt>
                <c:pt idx="578">
                  <c:v>760</c:v>
                </c:pt>
                <c:pt idx="579">
                  <c:v>714</c:v>
                </c:pt>
                <c:pt idx="580">
                  <c:v>675</c:v>
                </c:pt>
                <c:pt idx="581">
                  <c:v>985</c:v>
                </c:pt>
                <c:pt idx="582">
                  <c:v>821</c:v>
                </c:pt>
                <c:pt idx="583">
                  <c:v>682</c:v>
                </c:pt>
                <c:pt idx="584">
                  <c:v>722</c:v>
                </c:pt>
                <c:pt idx="585">
                  <c:v>658</c:v>
                </c:pt>
                <c:pt idx="586">
                  <c:v>564</c:v>
                </c:pt>
                <c:pt idx="587">
                  <c:v>14</c:v>
                </c:pt>
                <c:pt idx="588">
                  <c:v>477</c:v>
                </c:pt>
                <c:pt idx="589">
                  <c:v>746</c:v>
                </c:pt>
                <c:pt idx="590">
                  <c:v>234</c:v>
                </c:pt>
                <c:pt idx="591">
                  <c:v>444</c:v>
                </c:pt>
                <c:pt idx="592">
                  <c:v>795</c:v>
                </c:pt>
                <c:pt idx="593">
                  <c:v>265</c:v>
                </c:pt>
                <c:pt idx="594">
                  <c:v>735</c:v>
                </c:pt>
                <c:pt idx="595">
                  <c:v>113</c:v>
                </c:pt>
                <c:pt idx="596">
                  <c:v>427</c:v>
                </c:pt>
                <c:pt idx="597">
                  <c:v>166</c:v>
                </c:pt>
                <c:pt idx="598">
                  <c:v>135</c:v>
                </c:pt>
                <c:pt idx="599">
                  <c:v>969</c:v>
                </c:pt>
                <c:pt idx="600">
                  <c:v>536</c:v>
                </c:pt>
                <c:pt idx="601">
                  <c:v>442</c:v>
                </c:pt>
                <c:pt idx="602">
                  <c:v>484</c:v>
                </c:pt>
                <c:pt idx="603">
                  <c:v>187</c:v>
                </c:pt>
                <c:pt idx="604">
                  <c:v>110</c:v>
                </c:pt>
                <c:pt idx="605">
                  <c:v>765</c:v>
                </c:pt>
                <c:pt idx="606">
                  <c:v>403</c:v>
                </c:pt>
                <c:pt idx="607">
                  <c:v>934</c:v>
                </c:pt>
                <c:pt idx="608">
                  <c:v>742</c:v>
                </c:pt>
                <c:pt idx="609">
                  <c:v>7</c:v>
                </c:pt>
                <c:pt idx="610">
                  <c:v>310</c:v>
                </c:pt>
                <c:pt idx="611">
                  <c:v>578</c:v>
                </c:pt>
                <c:pt idx="612">
                  <c:v>62</c:v>
                </c:pt>
                <c:pt idx="613">
                  <c:v>447</c:v>
                </c:pt>
                <c:pt idx="614">
                  <c:v>808</c:v>
                </c:pt>
                <c:pt idx="615">
                  <c:v>445</c:v>
                </c:pt>
                <c:pt idx="616">
                  <c:v>218</c:v>
                </c:pt>
                <c:pt idx="617">
                  <c:v>453</c:v>
                </c:pt>
                <c:pt idx="618">
                  <c:v>191</c:v>
                </c:pt>
                <c:pt idx="619">
                  <c:v>48</c:v>
                </c:pt>
                <c:pt idx="620">
                  <c:v>5</c:v>
                </c:pt>
                <c:pt idx="621">
                  <c:v>370</c:v>
                </c:pt>
                <c:pt idx="622">
                  <c:v>614</c:v>
                </c:pt>
                <c:pt idx="623">
                  <c:v>919</c:v>
                </c:pt>
                <c:pt idx="624">
                  <c:v>61</c:v>
                </c:pt>
                <c:pt idx="625">
                  <c:v>419</c:v>
                </c:pt>
                <c:pt idx="626">
                  <c:v>663</c:v>
                </c:pt>
                <c:pt idx="627">
                  <c:v>745</c:v>
                </c:pt>
                <c:pt idx="628">
                  <c:v>718</c:v>
                </c:pt>
                <c:pt idx="629">
                  <c:v>391</c:v>
                </c:pt>
                <c:pt idx="630">
                  <c:v>15</c:v>
                </c:pt>
                <c:pt idx="631">
                  <c:v>561</c:v>
                </c:pt>
                <c:pt idx="632">
                  <c:v>814</c:v>
                </c:pt>
                <c:pt idx="633">
                  <c:v>142</c:v>
                </c:pt>
                <c:pt idx="634">
                  <c:v>239</c:v>
                </c:pt>
                <c:pt idx="635">
                  <c:v>961</c:v>
                </c:pt>
                <c:pt idx="636">
                  <c:v>638</c:v>
                </c:pt>
                <c:pt idx="637">
                  <c:v>83</c:v>
                </c:pt>
                <c:pt idx="638">
                  <c:v>77</c:v>
                </c:pt>
                <c:pt idx="639">
                  <c:v>501</c:v>
                </c:pt>
                <c:pt idx="640">
                  <c:v>421</c:v>
                </c:pt>
                <c:pt idx="641">
                  <c:v>734</c:v>
                </c:pt>
                <c:pt idx="642">
                  <c:v>605</c:v>
                </c:pt>
                <c:pt idx="643">
                  <c:v>414</c:v>
                </c:pt>
                <c:pt idx="644">
                  <c:v>497</c:v>
                </c:pt>
                <c:pt idx="645">
                  <c:v>850</c:v>
                </c:pt>
                <c:pt idx="646">
                  <c:v>2</c:v>
                </c:pt>
                <c:pt idx="647">
                  <c:v>434</c:v>
                </c:pt>
                <c:pt idx="648">
                  <c:v>88</c:v>
                </c:pt>
                <c:pt idx="649">
                  <c:v>486</c:v>
                </c:pt>
                <c:pt idx="650">
                  <c:v>331</c:v>
                </c:pt>
                <c:pt idx="651">
                  <c:v>649</c:v>
                </c:pt>
                <c:pt idx="652">
                  <c:v>905</c:v>
                </c:pt>
                <c:pt idx="653">
                  <c:v>508</c:v>
                </c:pt>
                <c:pt idx="654">
                  <c:v>106</c:v>
                </c:pt>
                <c:pt idx="655">
                  <c:v>163</c:v>
                </c:pt>
                <c:pt idx="656">
                  <c:v>52</c:v>
                </c:pt>
                <c:pt idx="657">
                  <c:v>571</c:v>
                </c:pt>
                <c:pt idx="658">
                  <c:v>897</c:v>
                </c:pt>
                <c:pt idx="659">
                  <c:v>140</c:v>
                </c:pt>
                <c:pt idx="660">
                  <c:v>971</c:v>
                </c:pt>
                <c:pt idx="661">
                  <c:v>206</c:v>
                </c:pt>
                <c:pt idx="662">
                  <c:v>280</c:v>
                </c:pt>
                <c:pt idx="663">
                  <c:v>439</c:v>
                </c:pt>
                <c:pt idx="664">
                  <c:v>337</c:v>
                </c:pt>
                <c:pt idx="665">
                  <c:v>869</c:v>
                </c:pt>
                <c:pt idx="666">
                  <c:v>558</c:v>
                </c:pt>
                <c:pt idx="667">
                  <c:v>763</c:v>
                </c:pt>
                <c:pt idx="668">
                  <c:v>873</c:v>
                </c:pt>
                <c:pt idx="669">
                  <c:v>120</c:v>
                </c:pt>
                <c:pt idx="670">
                  <c:v>826</c:v>
                </c:pt>
                <c:pt idx="671">
                  <c:v>579</c:v>
                </c:pt>
                <c:pt idx="672">
                  <c:v>164</c:v>
                </c:pt>
                <c:pt idx="673">
                  <c:v>470</c:v>
                </c:pt>
                <c:pt idx="674">
                  <c:v>575</c:v>
                </c:pt>
                <c:pt idx="675">
                  <c:v>756</c:v>
                </c:pt>
                <c:pt idx="676">
                  <c:v>711</c:v>
                </c:pt>
                <c:pt idx="677">
                  <c:v>291</c:v>
                </c:pt>
                <c:pt idx="678">
                  <c:v>528</c:v>
                </c:pt>
                <c:pt idx="679">
                  <c:v>17</c:v>
                </c:pt>
                <c:pt idx="680">
                  <c:v>274</c:v>
                </c:pt>
                <c:pt idx="681">
                  <c:v>322</c:v>
                </c:pt>
                <c:pt idx="682">
                  <c:v>935</c:v>
                </c:pt>
                <c:pt idx="683">
                  <c:v>396</c:v>
                </c:pt>
                <c:pt idx="684">
                  <c:v>572</c:v>
                </c:pt>
                <c:pt idx="685">
                  <c:v>512</c:v>
                </c:pt>
                <c:pt idx="686">
                  <c:v>108</c:v>
                </c:pt>
                <c:pt idx="687">
                  <c:v>357</c:v>
                </c:pt>
                <c:pt idx="688">
                  <c:v>915</c:v>
                </c:pt>
                <c:pt idx="689">
                  <c:v>209</c:v>
                </c:pt>
                <c:pt idx="690">
                  <c:v>144</c:v>
                </c:pt>
                <c:pt idx="691">
                  <c:v>33</c:v>
                </c:pt>
                <c:pt idx="692">
                  <c:v>314</c:v>
                </c:pt>
                <c:pt idx="693">
                  <c:v>126</c:v>
                </c:pt>
                <c:pt idx="694">
                  <c:v>851</c:v>
                </c:pt>
                <c:pt idx="695">
                  <c:v>639</c:v>
                </c:pt>
                <c:pt idx="696">
                  <c:v>831</c:v>
                </c:pt>
                <c:pt idx="697">
                  <c:v>970</c:v>
                </c:pt>
                <c:pt idx="698">
                  <c:v>151</c:v>
                </c:pt>
                <c:pt idx="699">
                  <c:v>168</c:v>
                </c:pt>
                <c:pt idx="700">
                  <c:v>517</c:v>
                </c:pt>
                <c:pt idx="701">
                  <c:v>761</c:v>
                </c:pt>
                <c:pt idx="702">
                  <c:v>835</c:v>
                </c:pt>
                <c:pt idx="703">
                  <c:v>650</c:v>
                </c:pt>
                <c:pt idx="704">
                  <c:v>859</c:v>
                </c:pt>
                <c:pt idx="705">
                  <c:v>345</c:v>
                </c:pt>
                <c:pt idx="706">
                  <c:v>635</c:v>
                </c:pt>
                <c:pt idx="707">
                  <c:v>507</c:v>
                </c:pt>
                <c:pt idx="708">
                  <c:v>918</c:v>
                </c:pt>
                <c:pt idx="709">
                  <c:v>535</c:v>
                </c:pt>
                <c:pt idx="710">
                  <c:v>185</c:v>
                </c:pt>
                <c:pt idx="711">
                  <c:v>632</c:v>
                </c:pt>
                <c:pt idx="712">
                  <c:v>204</c:v>
                </c:pt>
                <c:pt idx="713">
                  <c:v>70</c:v>
                </c:pt>
                <c:pt idx="714">
                  <c:v>180</c:v>
                </c:pt>
                <c:pt idx="715">
                  <c:v>981</c:v>
                </c:pt>
                <c:pt idx="716">
                  <c:v>994</c:v>
                </c:pt>
                <c:pt idx="717">
                  <c:v>97</c:v>
                </c:pt>
                <c:pt idx="718">
                  <c:v>299</c:v>
                </c:pt>
                <c:pt idx="719">
                  <c:v>712</c:v>
                </c:pt>
                <c:pt idx="720">
                  <c:v>366</c:v>
                </c:pt>
                <c:pt idx="721">
                  <c:v>730</c:v>
                </c:pt>
                <c:pt idx="722">
                  <c:v>583</c:v>
                </c:pt>
                <c:pt idx="723">
                  <c:v>32</c:v>
                </c:pt>
                <c:pt idx="724">
                  <c:v>37</c:v>
                </c:pt>
                <c:pt idx="725">
                  <c:v>913</c:v>
                </c:pt>
                <c:pt idx="726">
                  <c:v>276</c:v>
                </c:pt>
                <c:pt idx="727">
                  <c:v>377</c:v>
                </c:pt>
                <c:pt idx="728">
                  <c:v>921</c:v>
                </c:pt>
                <c:pt idx="729">
                  <c:v>44</c:v>
                </c:pt>
                <c:pt idx="730">
                  <c:v>929</c:v>
                </c:pt>
                <c:pt idx="731">
                  <c:v>516</c:v>
                </c:pt>
                <c:pt idx="732">
                  <c:v>963</c:v>
                </c:pt>
                <c:pt idx="733">
                  <c:v>766</c:v>
                </c:pt>
                <c:pt idx="734">
                  <c:v>189</c:v>
                </c:pt>
                <c:pt idx="735">
                  <c:v>624</c:v>
                </c:pt>
                <c:pt idx="736">
                  <c:v>697</c:v>
                </c:pt>
                <c:pt idx="737">
                  <c:v>802</c:v>
                </c:pt>
                <c:pt idx="738">
                  <c:v>325</c:v>
                </c:pt>
                <c:pt idx="739">
                  <c:v>557</c:v>
                </c:pt>
                <c:pt idx="740">
                  <c:v>55</c:v>
                </c:pt>
                <c:pt idx="741">
                  <c:v>376</c:v>
                </c:pt>
                <c:pt idx="742">
                  <c:v>652</c:v>
                </c:pt>
                <c:pt idx="743">
                  <c:v>662</c:v>
                </c:pt>
                <c:pt idx="744">
                  <c:v>18</c:v>
                </c:pt>
                <c:pt idx="745">
                  <c:v>729</c:v>
                </c:pt>
                <c:pt idx="746">
                  <c:v>910</c:v>
                </c:pt>
                <c:pt idx="747">
                  <c:v>686</c:v>
                </c:pt>
                <c:pt idx="748">
                  <c:v>668</c:v>
                </c:pt>
                <c:pt idx="749">
                  <c:v>556</c:v>
                </c:pt>
                <c:pt idx="750">
                  <c:v>412</c:v>
                </c:pt>
                <c:pt idx="751">
                  <c:v>676</c:v>
                </c:pt>
                <c:pt idx="752">
                  <c:v>237</c:v>
                </c:pt>
                <c:pt idx="753">
                  <c:v>877</c:v>
                </c:pt>
                <c:pt idx="754">
                  <c:v>134</c:v>
                </c:pt>
                <c:pt idx="755">
                  <c:v>401</c:v>
                </c:pt>
                <c:pt idx="756">
                  <c:v>538</c:v>
                </c:pt>
                <c:pt idx="757">
                  <c:v>71</c:v>
                </c:pt>
                <c:pt idx="758">
                  <c:v>854</c:v>
                </c:pt>
                <c:pt idx="759">
                  <c:v>733</c:v>
                </c:pt>
                <c:pt idx="760">
                  <c:v>664</c:v>
                </c:pt>
                <c:pt idx="761">
                  <c:v>880</c:v>
                </c:pt>
                <c:pt idx="762">
                  <c:v>63</c:v>
                </c:pt>
                <c:pt idx="763">
                  <c:v>432</c:v>
                </c:pt>
                <c:pt idx="764">
                  <c:v>698</c:v>
                </c:pt>
                <c:pt idx="765">
                  <c:v>235</c:v>
                </c:pt>
                <c:pt idx="766">
                  <c:v>457</c:v>
                </c:pt>
                <c:pt idx="767">
                  <c:v>114</c:v>
                </c:pt>
                <c:pt idx="768">
                  <c:v>581</c:v>
                </c:pt>
                <c:pt idx="769">
                  <c:v>594</c:v>
                </c:pt>
                <c:pt idx="770">
                  <c:v>130</c:v>
                </c:pt>
                <c:pt idx="771">
                  <c:v>471</c:v>
                </c:pt>
                <c:pt idx="772">
                  <c:v>979</c:v>
                </c:pt>
                <c:pt idx="773">
                  <c:v>779</c:v>
                </c:pt>
                <c:pt idx="774">
                  <c:v>463</c:v>
                </c:pt>
                <c:pt idx="775">
                  <c:v>296</c:v>
                </c:pt>
                <c:pt idx="776">
                  <c:v>43</c:v>
                </c:pt>
                <c:pt idx="777">
                  <c:v>458</c:v>
                </c:pt>
                <c:pt idx="778">
                  <c:v>311</c:v>
                </c:pt>
                <c:pt idx="779">
                  <c:v>42</c:v>
                </c:pt>
                <c:pt idx="780">
                  <c:v>514</c:v>
                </c:pt>
                <c:pt idx="781">
                  <c:v>708</c:v>
                </c:pt>
                <c:pt idx="782">
                  <c:v>109</c:v>
                </c:pt>
                <c:pt idx="783">
                  <c:v>317</c:v>
                </c:pt>
                <c:pt idx="784">
                  <c:v>947</c:v>
                </c:pt>
                <c:pt idx="785">
                  <c:v>540</c:v>
                </c:pt>
                <c:pt idx="786">
                  <c:v>332</c:v>
                </c:pt>
                <c:pt idx="787">
                  <c:v>288</c:v>
                </c:pt>
                <c:pt idx="788">
                  <c:v>798</c:v>
                </c:pt>
                <c:pt idx="789">
                  <c:v>172</c:v>
                </c:pt>
                <c:pt idx="790">
                  <c:v>160</c:v>
                </c:pt>
                <c:pt idx="791">
                  <c:v>738</c:v>
                </c:pt>
                <c:pt idx="792">
                  <c:v>654</c:v>
                </c:pt>
                <c:pt idx="793">
                  <c:v>843</c:v>
                </c:pt>
                <c:pt idx="794">
                  <c:v>769</c:v>
                </c:pt>
                <c:pt idx="795">
                  <c:v>385</c:v>
                </c:pt>
                <c:pt idx="796">
                  <c:v>716</c:v>
                </c:pt>
                <c:pt idx="797">
                  <c:v>692</c:v>
                </c:pt>
                <c:pt idx="798">
                  <c:v>290</c:v>
                </c:pt>
                <c:pt idx="799">
                  <c:v>472</c:v>
                </c:pt>
                <c:pt idx="800">
                  <c:v>31</c:v>
                </c:pt>
                <c:pt idx="801">
                  <c:v>82</c:v>
                </c:pt>
                <c:pt idx="802">
                  <c:v>41</c:v>
                </c:pt>
                <c:pt idx="803">
                  <c:v>900</c:v>
                </c:pt>
                <c:pt idx="804">
                  <c:v>495</c:v>
                </c:pt>
                <c:pt idx="805">
                  <c:v>156</c:v>
                </c:pt>
                <c:pt idx="806">
                  <c:v>294</c:v>
                </c:pt>
                <c:pt idx="807">
                  <c:v>36</c:v>
                </c:pt>
                <c:pt idx="808">
                  <c:v>728</c:v>
                </c:pt>
                <c:pt idx="809">
                  <c:v>704</c:v>
                </c:pt>
                <c:pt idx="810">
                  <c:v>87</c:v>
                </c:pt>
                <c:pt idx="811">
                  <c:v>693</c:v>
                </c:pt>
                <c:pt idx="812">
                  <c:v>541</c:v>
                </c:pt>
                <c:pt idx="813">
                  <c:v>215</c:v>
                </c:pt>
                <c:pt idx="814">
                  <c:v>819</c:v>
                </c:pt>
                <c:pt idx="815">
                  <c:v>297</c:v>
                </c:pt>
                <c:pt idx="816">
                  <c:v>292</c:v>
                </c:pt>
                <c:pt idx="817">
                  <c:v>436</c:v>
                </c:pt>
                <c:pt idx="818">
                  <c:v>996</c:v>
                </c:pt>
                <c:pt idx="819">
                  <c:v>300</c:v>
                </c:pt>
                <c:pt idx="820">
                  <c:v>122</c:v>
                </c:pt>
                <c:pt idx="821">
                  <c:v>281</c:v>
                </c:pt>
                <c:pt idx="822">
                  <c:v>777</c:v>
                </c:pt>
                <c:pt idx="823">
                  <c:v>397</c:v>
                </c:pt>
                <c:pt idx="824">
                  <c:v>899</c:v>
                </c:pt>
                <c:pt idx="825">
                  <c:v>103</c:v>
                </c:pt>
                <c:pt idx="826">
                  <c:v>343</c:v>
                </c:pt>
                <c:pt idx="827">
                  <c:v>207</c:v>
                </c:pt>
                <c:pt idx="828">
                  <c:v>545</c:v>
                </c:pt>
                <c:pt idx="829">
                  <c:v>316</c:v>
                </c:pt>
                <c:pt idx="830">
                  <c:v>633</c:v>
                </c:pt>
                <c:pt idx="831">
                  <c:v>630</c:v>
                </c:pt>
                <c:pt idx="832">
                  <c:v>45</c:v>
                </c:pt>
                <c:pt idx="833">
                  <c:v>723</c:v>
                </c:pt>
                <c:pt idx="834">
                  <c:v>554</c:v>
                </c:pt>
                <c:pt idx="835">
                  <c:v>870</c:v>
                </c:pt>
                <c:pt idx="836">
                  <c:v>794</c:v>
                </c:pt>
                <c:pt idx="837">
                  <c:v>275</c:v>
                </c:pt>
                <c:pt idx="838">
                  <c:v>336</c:v>
                </c:pt>
                <c:pt idx="839">
                  <c:v>776</c:v>
                </c:pt>
                <c:pt idx="840">
                  <c:v>277</c:v>
                </c:pt>
                <c:pt idx="841">
                  <c:v>778</c:v>
                </c:pt>
                <c:pt idx="842">
                  <c:v>720</c:v>
                </c:pt>
                <c:pt idx="843">
                  <c:v>73</c:v>
                </c:pt>
                <c:pt idx="844">
                  <c:v>570</c:v>
                </c:pt>
                <c:pt idx="845">
                  <c:v>312</c:v>
                </c:pt>
                <c:pt idx="846">
                  <c:v>840</c:v>
                </c:pt>
                <c:pt idx="847">
                  <c:v>425</c:v>
                </c:pt>
                <c:pt idx="848">
                  <c:v>121</c:v>
                </c:pt>
                <c:pt idx="849">
                  <c:v>411</c:v>
                </c:pt>
                <c:pt idx="850">
                  <c:v>801</c:v>
                </c:pt>
                <c:pt idx="851">
                  <c:v>304</c:v>
                </c:pt>
                <c:pt idx="852">
                  <c:v>788</c:v>
                </c:pt>
                <c:pt idx="853">
                  <c:v>529</c:v>
                </c:pt>
                <c:pt idx="854">
                  <c:v>196</c:v>
                </c:pt>
                <c:pt idx="855">
                  <c:v>625</c:v>
                </c:pt>
                <c:pt idx="856">
                  <c:v>803</c:v>
                </c:pt>
                <c:pt idx="857">
                  <c:v>29</c:v>
                </c:pt>
                <c:pt idx="858">
                  <c:v>747</c:v>
                </c:pt>
                <c:pt idx="859">
                  <c:v>679</c:v>
                </c:pt>
                <c:pt idx="860">
                  <c:v>916</c:v>
                </c:pt>
                <c:pt idx="861">
                  <c:v>553</c:v>
                </c:pt>
                <c:pt idx="862">
                  <c:v>340</c:v>
                </c:pt>
                <c:pt idx="863">
                  <c:v>875</c:v>
                </c:pt>
                <c:pt idx="864">
                  <c:v>262</c:v>
                </c:pt>
                <c:pt idx="865">
                  <c:v>888</c:v>
                </c:pt>
                <c:pt idx="866">
                  <c:v>525</c:v>
                </c:pt>
                <c:pt idx="867">
                  <c:v>519</c:v>
                </c:pt>
                <c:pt idx="868">
                  <c:v>107</c:v>
                </c:pt>
                <c:pt idx="869">
                  <c:v>602</c:v>
                </c:pt>
                <c:pt idx="870">
                  <c:v>853</c:v>
                </c:pt>
                <c:pt idx="871">
                  <c:v>584</c:v>
                </c:pt>
                <c:pt idx="872">
                  <c:v>167</c:v>
                </c:pt>
                <c:pt idx="873">
                  <c:v>717</c:v>
                </c:pt>
                <c:pt idx="874">
                  <c:v>768</c:v>
                </c:pt>
                <c:pt idx="875">
                  <c:v>424</c:v>
                </c:pt>
                <c:pt idx="876">
                  <c:v>500</c:v>
                </c:pt>
                <c:pt idx="877">
                  <c:v>13</c:v>
                </c:pt>
                <c:pt idx="878">
                  <c:v>812</c:v>
                </c:pt>
                <c:pt idx="879">
                  <c:v>90</c:v>
                </c:pt>
                <c:pt idx="880">
                  <c:v>389</c:v>
                </c:pt>
                <c:pt idx="881">
                  <c:v>750</c:v>
                </c:pt>
                <c:pt idx="882">
                  <c:v>740</c:v>
                </c:pt>
                <c:pt idx="883">
                  <c:v>175</c:v>
                </c:pt>
                <c:pt idx="884">
                  <c:v>339</c:v>
                </c:pt>
                <c:pt idx="885">
                  <c:v>363</c:v>
                </c:pt>
                <c:pt idx="886">
                  <c:v>830</c:v>
                </c:pt>
                <c:pt idx="887">
                  <c:v>474</c:v>
                </c:pt>
                <c:pt idx="888">
                  <c:v>386</c:v>
                </c:pt>
                <c:pt idx="889">
                  <c:v>328</c:v>
                </c:pt>
                <c:pt idx="890">
                  <c:v>356</c:v>
                </c:pt>
                <c:pt idx="891">
                  <c:v>811</c:v>
                </c:pt>
                <c:pt idx="892">
                  <c:v>980</c:v>
                </c:pt>
                <c:pt idx="893">
                  <c:v>544</c:v>
                </c:pt>
                <c:pt idx="894">
                  <c:v>374</c:v>
                </c:pt>
                <c:pt idx="895">
                  <c:v>543</c:v>
                </c:pt>
                <c:pt idx="896">
                  <c:v>443</c:v>
                </c:pt>
                <c:pt idx="897">
                  <c:v>54</c:v>
                </c:pt>
                <c:pt idx="898">
                  <c:v>154</c:v>
                </c:pt>
                <c:pt idx="899">
                  <c:v>655</c:v>
                </c:pt>
                <c:pt idx="900">
                  <c:v>958</c:v>
                </c:pt>
                <c:pt idx="901">
                  <c:v>298</c:v>
                </c:pt>
                <c:pt idx="902">
                  <c:v>898</c:v>
                </c:pt>
                <c:pt idx="903">
                  <c:v>347</c:v>
                </c:pt>
                <c:pt idx="904">
                  <c:v>872</c:v>
                </c:pt>
                <c:pt idx="905">
                  <c:v>546</c:v>
                </c:pt>
                <c:pt idx="906">
                  <c:v>815</c:v>
                </c:pt>
                <c:pt idx="907">
                  <c:v>20</c:v>
                </c:pt>
                <c:pt idx="908">
                  <c:v>623</c:v>
                </c:pt>
                <c:pt idx="909">
                  <c:v>743</c:v>
                </c:pt>
                <c:pt idx="910">
                  <c:v>667</c:v>
                </c:pt>
                <c:pt idx="911">
                  <c:v>615</c:v>
                </c:pt>
                <c:pt idx="912">
                  <c:v>504</c:v>
                </c:pt>
                <c:pt idx="913">
                  <c:v>423</c:v>
                </c:pt>
                <c:pt idx="914">
                  <c:v>841</c:v>
                </c:pt>
                <c:pt idx="915">
                  <c:v>670</c:v>
                </c:pt>
                <c:pt idx="916">
                  <c:v>903</c:v>
                </c:pt>
                <c:pt idx="917">
                  <c:v>149</c:v>
                </c:pt>
                <c:pt idx="918">
                  <c:v>378</c:v>
                </c:pt>
                <c:pt idx="919">
                  <c:v>333</c:v>
                </c:pt>
                <c:pt idx="920">
                  <c:v>894</c:v>
                </c:pt>
                <c:pt idx="921">
                  <c:v>266</c:v>
                </c:pt>
                <c:pt idx="922">
                  <c:v>240</c:v>
                </c:pt>
                <c:pt idx="923">
                  <c:v>220</c:v>
                </c:pt>
                <c:pt idx="924">
                  <c:v>415</c:v>
                </c:pt>
                <c:pt idx="925">
                  <c:v>26</c:v>
                </c:pt>
                <c:pt idx="926">
                  <c:v>79</c:v>
                </c:pt>
                <c:pt idx="927">
                  <c:v>621</c:v>
                </c:pt>
                <c:pt idx="928">
                  <c:v>212</c:v>
                </c:pt>
                <c:pt idx="929">
                  <c:v>66</c:v>
                </c:pt>
                <c:pt idx="930">
                  <c:v>248</c:v>
                </c:pt>
                <c:pt idx="931">
                  <c:v>703</c:v>
                </c:pt>
                <c:pt idx="932">
                  <c:v>53</c:v>
                </c:pt>
                <c:pt idx="933">
                  <c:v>878</c:v>
                </c:pt>
                <c:pt idx="934">
                  <c:v>402</c:v>
                </c:pt>
                <c:pt idx="935">
                  <c:v>799</c:v>
                </c:pt>
                <c:pt idx="936">
                  <c:v>526</c:v>
                </c:pt>
                <c:pt idx="937">
                  <c:v>537</c:v>
                </c:pt>
                <c:pt idx="938">
                  <c:v>904</c:v>
                </c:pt>
                <c:pt idx="939">
                  <c:v>866</c:v>
                </c:pt>
                <c:pt idx="940">
                  <c:v>338</c:v>
                </c:pt>
                <c:pt idx="941">
                  <c:v>493</c:v>
                </c:pt>
                <c:pt idx="942">
                  <c:v>8</c:v>
                </c:pt>
                <c:pt idx="943">
                  <c:v>40</c:v>
                </c:pt>
                <c:pt idx="944">
                  <c:v>699</c:v>
                </c:pt>
                <c:pt idx="945">
                  <c:v>758</c:v>
                </c:pt>
                <c:pt idx="946">
                  <c:v>80</c:v>
                </c:pt>
                <c:pt idx="947">
                  <c:v>531</c:v>
                </c:pt>
                <c:pt idx="948">
                  <c:v>600</c:v>
                </c:pt>
                <c:pt idx="949">
                  <c:v>200</c:v>
                </c:pt>
                <c:pt idx="950">
                  <c:v>911</c:v>
                </c:pt>
                <c:pt idx="951">
                  <c:v>289</c:v>
                </c:pt>
                <c:pt idx="952">
                  <c:v>327</c:v>
                </c:pt>
                <c:pt idx="953">
                  <c:v>170</c:v>
                </c:pt>
                <c:pt idx="954">
                  <c:v>380</c:v>
                </c:pt>
                <c:pt idx="955">
                  <c:v>4</c:v>
                </c:pt>
                <c:pt idx="956">
                  <c:v>246</c:v>
                </c:pt>
                <c:pt idx="957">
                  <c:v>388</c:v>
                </c:pt>
                <c:pt idx="958">
                  <c:v>576</c:v>
                </c:pt>
                <c:pt idx="959">
                  <c:v>619</c:v>
                </c:pt>
                <c:pt idx="960">
                  <c:v>612</c:v>
                </c:pt>
                <c:pt idx="961">
                  <c:v>229</c:v>
                </c:pt>
                <c:pt idx="962">
                  <c:v>320</c:v>
                </c:pt>
                <c:pt idx="963">
                  <c:v>839</c:v>
                </c:pt>
                <c:pt idx="964">
                  <c:v>846</c:v>
                </c:pt>
                <c:pt idx="965">
                  <c:v>492</c:v>
                </c:pt>
                <c:pt idx="966">
                  <c:v>510</c:v>
                </c:pt>
                <c:pt idx="967">
                  <c:v>223</c:v>
                </c:pt>
                <c:pt idx="968">
                  <c:v>705</c:v>
                </c:pt>
                <c:pt idx="969">
                  <c:v>358</c:v>
                </c:pt>
                <c:pt idx="970">
                  <c:v>912</c:v>
                </c:pt>
                <c:pt idx="971">
                  <c:v>409</c:v>
                </c:pt>
                <c:pt idx="972">
                  <c:v>264</c:v>
                </c:pt>
                <c:pt idx="973">
                  <c:v>295</c:v>
                </c:pt>
                <c:pt idx="974">
                  <c:v>483</c:v>
                </c:pt>
                <c:pt idx="975">
                  <c:v>856</c:v>
                </c:pt>
                <c:pt idx="976">
                  <c:v>23</c:v>
                </c:pt>
                <c:pt idx="977">
                  <c:v>871</c:v>
                </c:pt>
                <c:pt idx="978">
                  <c:v>906</c:v>
                </c:pt>
                <c:pt idx="979">
                  <c:v>355</c:v>
                </c:pt>
                <c:pt idx="980">
                  <c:v>565</c:v>
                </c:pt>
                <c:pt idx="981">
                  <c:v>688</c:v>
                </c:pt>
                <c:pt idx="982">
                  <c:v>805</c:v>
                </c:pt>
                <c:pt idx="983">
                  <c:v>631</c:v>
                </c:pt>
                <c:pt idx="984">
                  <c:v>993</c:v>
                </c:pt>
                <c:pt idx="985">
                  <c:v>817</c:v>
                </c:pt>
                <c:pt idx="986">
                  <c:v>469</c:v>
                </c:pt>
                <c:pt idx="987">
                  <c:v>404</c:v>
                </c:pt>
                <c:pt idx="988">
                  <c:v>368</c:v>
                </c:pt>
                <c:pt idx="989">
                  <c:v>329</c:v>
                </c:pt>
                <c:pt idx="990">
                  <c:v>111</c:v>
                </c:pt>
                <c:pt idx="991">
                  <c:v>618</c:v>
                </c:pt>
                <c:pt idx="992">
                  <c:v>373</c:v>
                </c:pt>
                <c:pt idx="993">
                  <c:v>992</c:v>
                </c:pt>
                <c:pt idx="994">
                  <c:v>335</c:v>
                </c:pt>
                <c:pt idx="995">
                  <c:v>115</c:v>
                </c:pt>
                <c:pt idx="996">
                  <c:v>687</c:v>
                </c:pt>
                <c:pt idx="997">
                  <c:v>487</c:v>
                </c:pt>
                <c:pt idx="998">
                  <c:v>251</c:v>
                </c:pt>
                <c:pt idx="999">
                  <c:v>580</c:v>
                </c:pt>
                <c:pt idx="1000">
                  <c:v>1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5.4196010000000001</c:v>
                </c:pt>
                <c:pt idx="1">
                  <c:v>5.3215490000000001</c:v>
                </c:pt>
                <c:pt idx="2">
                  <c:v>5.2981030000000002</c:v>
                </c:pt>
                <c:pt idx="3">
                  <c:v>5.4038139999999997</c:v>
                </c:pt>
                <c:pt idx="4">
                  <c:v>5.4036489999999997</c:v>
                </c:pt>
                <c:pt idx="5">
                  <c:v>5.2480760000000002</c:v>
                </c:pt>
                <c:pt idx="6">
                  <c:v>5.4679399999999996</c:v>
                </c:pt>
                <c:pt idx="7">
                  <c:v>5.3995740000000003</c:v>
                </c:pt>
                <c:pt idx="8">
                  <c:v>5.3139079999999996</c:v>
                </c:pt>
                <c:pt idx="9">
                  <c:v>5.3535830000000004</c:v>
                </c:pt>
                <c:pt idx="10">
                  <c:v>5.4569669999999997</c:v>
                </c:pt>
                <c:pt idx="11">
                  <c:v>5.3720420000000004</c:v>
                </c:pt>
                <c:pt idx="12">
                  <c:v>5.4433290000000003</c:v>
                </c:pt>
                <c:pt idx="13">
                  <c:v>5.3994260000000001</c:v>
                </c:pt>
                <c:pt idx="14">
                  <c:v>5.4259259999999996</c:v>
                </c:pt>
                <c:pt idx="15">
                  <c:v>5.3460470000000004</c:v>
                </c:pt>
                <c:pt idx="16">
                  <c:v>5.3777280000000003</c:v>
                </c:pt>
                <c:pt idx="17">
                  <c:v>5.3962440000000003</c:v>
                </c:pt>
                <c:pt idx="18">
                  <c:v>5.4397520000000004</c:v>
                </c:pt>
                <c:pt idx="19">
                  <c:v>5.39161</c:v>
                </c:pt>
                <c:pt idx="20">
                  <c:v>5.379486</c:v>
                </c:pt>
                <c:pt idx="21">
                  <c:v>5.3840149999999998</c:v>
                </c:pt>
                <c:pt idx="22">
                  <c:v>5.4359859999999998</c:v>
                </c:pt>
                <c:pt idx="23">
                  <c:v>5.3564639999999999</c:v>
                </c:pt>
                <c:pt idx="24">
                  <c:v>5.3594439999999999</c:v>
                </c:pt>
                <c:pt idx="25">
                  <c:v>5.2849159999999999</c:v>
                </c:pt>
                <c:pt idx="26">
                  <c:v>5.3766530000000001</c:v>
                </c:pt>
                <c:pt idx="27">
                  <c:v>5.302092</c:v>
                </c:pt>
                <c:pt idx="28">
                  <c:v>5.4654220000000002</c:v>
                </c:pt>
                <c:pt idx="29">
                  <c:v>5.3739610000000004</c:v>
                </c:pt>
                <c:pt idx="30">
                  <c:v>5.4234390000000001</c:v>
                </c:pt>
                <c:pt idx="31">
                  <c:v>5.3357960000000002</c:v>
                </c:pt>
                <c:pt idx="32">
                  <c:v>5.3520589999999997</c:v>
                </c:pt>
                <c:pt idx="33">
                  <c:v>5.3305480000000003</c:v>
                </c:pt>
                <c:pt idx="34">
                  <c:v>5.3572259999999998</c:v>
                </c:pt>
                <c:pt idx="35">
                  <c:v>5.3950079999999998</c:v>
                </c:pt>
                <c:pt idx="36">
                  <c:v>5.2812849999999996</c:v>
                </c:pt>
                <c:pt idx="37">
                  <c:v>5.2601370000000003</c:v>
                </c:pt>
                <c:pt idx="38">
                  <c:v>5.4229349999999998</c:v>
                </c:pt>
                <c:pt idx="39">
                  <c:v>5.4708500000000004</c:v>
                </c:pt>
                <c:pt idx="40">
                  <c:v>5.3904139999999998</c:v>
                </c:pt>
                <c:pt idx="41">
                  <c:v>5.3568769999999999</c:v>
                </c:pt>
                <c:pt idx="42">
                  <c:v>5.3195870000000003</c:v>
                </c:pt>
                <c:pt idx="43">
                  <c:v>5.4317260000000003</c:v>
                </c:pt>
                <c:pt idx="44">
                  <c:v>5.3705020000000001</c:v>
                </c:pt>
                <c:pt idx="45">
                  <c:v>5.3864979999999996</c:v>
                </c:pt>
                <c:pt idx="46">
                  <c:v>5.3876179999999998</c:v>
                </c:pt>
                <c:pt idx="47">
                  <c:v>5.4295590000000002</c:v>
                </c:pt>
                <c:pt idx="48">
                  <c:v>5.2561679999999997</c:v>
                </c:pt>
                <c:pt idx="49">
                  <c:v>5.308675</c:v>
                </c:pt>
                <c:pt idx="50">
                  <c:v>5.4197470000000001</c:v>
                </c:pt>
                <c:pt idx="51">
                  <c:v>5.4231009999999999</c:v>
                </c:pt>
                <c:pt idx="52">
                  <c:v>5.3426419999999997</c:v>
                </c:pt>
                <c:pt idx="53">
                  <c:v>5.3653779999999998</c:v>
                </c:pt>
                <c:pt idx="54">
                  <c:v>5.3676279999999998</c:v>
                </c:pt>
                <c:pt idx="55">
                  <c:v>5.337078</c:v>
                </c:pt>
                <c:pt idx="56">
                  <c:v>5.3973100000000001</c:v>
                </c:pt>
                <c:pt idx="57">
                  <c:v>5.3406750000000001</c:v>
                </c:pt>
                <c:pt idx="58">
                  <c:v>5.399457</c:v>
                </c:pt>
                <c:pt idx="59">
                  <c:v>5.258845</c:v>
                </c:pt>
                <c:pt idx="60">
                  <c:v>5.3544910000000003</c:v>
                </c:pt>
                <c:pt idx="61">
                  <c:v>5.3709920000000002</c:v>
                </c:pt>
                <c:pt idx="62">
                  <c:v>5.431959</c:v>
                </c:pt>
                <c:pt idx="63">
                  <c:v>5.42936</c:v>
                </c:pt>
                <c:pt idx="64">
                  <c:v>5.3422260000000001</c:v>
                </c:pt>
                <c:pt idx="65">
                  <c:v>5.4049449999999997</c:v>
                </c:pt>
                <c:pt idx="66">
                  <c:v>5.3364099999999999</c:v>
                </c:pt>
                <c:pt idx="67">
                  <c:v>5.3250419999999998</c:v>
                </c:pt>
                <c:pt idx="68">
                  <c:v>5.4567449999999997</c:v>
                </c:pt>
                <c:pt idx="69">
                  <c:v>5.3544330000000002</c:v>
                </c:pt>
                <c:pt idx="70">
                  <c:v>5.4437530000000001</c:v>
                </c:pt>
                <c:pt idx="71">
                  <c:v>5.1912469999999997</c:v>
                </c:pt>
                <c:pt idx="72">
                  <c:v>5.4206779999999997</c:v>
                </c:pt>
                <c:pt idx="73">
                  <c:v>5.1712109999999996</c:v>
                </c:pt>
                <c:pt idx="74">
                  <c:v>5.4002119999999998</c:v>
                </c:pt>
                <c:pt idx="75">
                  <c:v>5.3513999999999999</c:v>
                </c:pt>
                <c:pt idx="76">
                  <c:v>5.3330919999999997</c:v>
                </c:pt>
                <c:pt idx="77">
                  <c:v>5.4391420000000004</c:v>
                </c:pt>
                <c:pt idx="78">
                  <c:v>5.3362879999999997</c:v>
                </c:pt>
                <c:pt idx="79">
                  <c:v>5.2616480000000001</c:v>
                </c:pt>
                <c:pt idx="80">
                  <c:v>5.2525490000000001</c:v>
                </c:pt>
                <c:pt idx="81">
                  <c:v>5.4280809999999997</c:v>
                </c:pt>
                <c:pt idx="82">
                  <c:v>5.4067910000000001</c:v>
                </c:pt>
                <c:pt idx="83">
                  <c:v>5.3773109999999997</c:v>
                </c:pt>
                <c:pt idx="84">
                  <c:v>5.4572229999999999</c:v>
                </c:pt>
                <c:pt idx="85">
                  <c:v>5.389977</c:v>
                </c:pt>
                <c:pt idx="86">
                  <c:v>5.3409279999999999</c:v>
                </c:pt>
                <c:pt idx="87">
                  <c:v>5.4343050000000002</c:v>
                </c:pt>
                <c:pt idx="88">
                  <c:v>5.4715239999999996</c:v>
                </c:pt>
                <c:pt idx="89">
                  <c:v>5.4653850000000004</c:v>
                </c:pt>
                <c:pt idx="90">
                  <c:v>5.3580519999999998</c:v>
                </c:pt>
                <c:pt idx="91">
                  <c:v>5.3374800000000002</c:v>
                </c:pt>
                <c:pt idx="92">
                  <c:v>5.3229579999999999</c:v>
                </c:pt>
                <c:pt idx="93">
                  <c:v>5.2621260000000003</c:v>
                </c:pt>
                <c:pt idx="94">
                  <c:v>5.3451579999999996</c:v>
                </c:pt>
                <c:pt idx="95">
                  <c:v>5.285628</c:v>
                </c:pt>
                <c:pt idx="96">
                  <c:v>5.4180099999999998</c:v>
                </c:pt>
                <c:pt idx="97">
                  <c:v>5.1939679999999999</c:v>
                </c:pt>
                <c:pt idx="98">
                  <c:v>5.2840860000000003</c:v>
                </c:pt>
                <c:pt idx="99">
                  <c:v>5.3099460000000001</c:v>
                </c:pt>
                <c:pt idx="100">
                  <c:v>5.4025160000000003</c:v>
                </c:pt>
                <c:pt idx="101">
                  <c:v>5.4270750000000003</c:v>
                </c:pt>
                <c:pt idx="102">
                  <c:v>5.4002679999999996</c:v>
                </c:pt>
                <c:pt idx="103">
                  <c:v>5.308942</c:v>
                </c:pt>
                <c:pt idx="104">
                  <c:v>5.3999040000000003</c:v>
                </c:pt>
                <c:pt idx="105">
                  <c:v>5.3574859999999997</c:v>
                </c:pt>
                <c:pt idx="106">
                  <c:v>5.3414919999999997</c:v>
                </c:pt>
                <c:pt idx="107">
                  <c:v>5.3871359999999999</c:v>
                </c:pt>
                <c:pt idx="108">
                  <c:v>5.2680999999999996</c:v>
                </c:pt>
                <c:pt idx="109">
                  <c:v>5.4056449999999998</c:v>
                </c:pt>
                <c:pt idx="110">
                  <c:v>5.4051070000000001</c:v>
                </c:pt>
                <c:pt idx="111">
                  <c:v>5.3056850000000004</c:v>
                </c:pt>
                <c:pt idx="112">
                  <c:v>5.4500279999999997</c:v>
                </c:pt>
                <c:pt idx="113">
                  <c:v>5.3666179999999999</c:v>
                </c:pt>
                <c:pt idx="114">
                  <c:v>5.348306</c:v>
                </c:pt>
                <c:pt idx="115">
                  <c:v>5.388884</c:v>
                </c:pt>
                <c:pt idx="116">
                  <c:v>5.3564999999999996</c:v>
                </c:pt>
                <c:pt idx="117">
                  <c:v>5.3672380000000004</c:v>
                </c:pt>
                <c:pt idx="118">
                  <c:v>5.3882329999999996</c:v>
                </c:pt>
                <c:pt idx="119">
                  <c:v>5.3492319999999998</c:v>
                </c:pt>
                <c:pt idx="120">
                  <c:v>5.3855040000000001</c:v>
                </c:pt>
                <c:pt idx="121">
                  <c:v>5.3737339999999998</c:v>
                </c:pt>
                <c:pt idx="122">
                  <c:v>5.2436870000000004</c:v>
                </c:pt>
                <c:pt idx="123">
                  <c:v>5.2651839999999996</c:v>
                </c:pt>
                <c:pt idx="124">
                  <c:v>5.4137190000000004</c:v>
                </c:pt>
                <c:pt idx="125">
                  <c:v>5.4183859999999999</c:v>
                </c:pt>
                <c:pt idx="126">
                  <c:v>5.4602320000000004</c:v>
                </c:pt>
                <c:pt idx="127">
                  <c:v>5.4289589999999999</c:v>
                </c:pt>
                <c:pt idx="128">
                  <c:v>5.3863430000000001</c:v>
                </c:pt>
                <c:pt idx="129">
                  <c:v>5.3655179999999998</c:v>
                </c:pt>
                <c:pt idx="130">
                  <c:v>5.4142650000000003</c:v>
                </c:pt>
                <c:pt idx="131">
                  <c:v>5.4054840000000004</c:v>
                </c:pt>
                <c:pt idx="132">
                  <c:v>5.2856810000000003</c:v>
                </c:pt>
                <c:pt idx="133">
                  <c:v>5.4939539999999996</c:v>
                </c:pt>
                <c:pt idx="134">
                  <c:v>5.3700080000000003</c:v>
                </c:pt>
                <c:pt idx="135">
                  <c:v>5.4440900000000001</c:v>
                </c:pt>
                <c:pt idx="136">
                  <c:v>5.431203</c:v>
                </c:pt>
                <c:pt idx="137">
                  <c:v>5.3883859999999997</c:v>
                </c:pt>
                <c:pt idx="138">
                  <c:v>5.3446639999999999</c:v>
                </c:pt>
                <c:pt idx="139">
                  <c:v>5.3977539999999999</c:v>
                </c:pt>
                <c:pt idx="140">
                  <c:v>5.4392019999999999</c:v>
                </c:pt>
                <c:pt idx="141">
                  <c:v>5.4597319999999998</c:v>
                </c:pt>
                <c:pt idx="142">
                  <c:v>5.3261989999999999</c:v>
                </c:pt>
                <c:pt idx="143">
                  <c:v>5.3824389999999998</c:v>
                </c:pt>
                <c:pt idx="144">
                  <c:v>5.3785869999999996</c:v>
                </c:pt>
                <c:pt idx="145">
                  <c:v>5.3713129999999998</c:v>
                </c:pt>
                <c:pt idx="146">
                  <c:v>5.3035759999999996</c:v>
                </c:pt>
                <c:pt idx="147">
                  <c:v>5.368493</c:v>
                </c:pt>
                <c:pt idx="148">
                  <c:v>5.3167730000000004</c:v>
                </c:pt>
                <c:pt idx="149">
                  <c:v>5.3991090000000002</c:v>
                </c:pt>
                <c:pt idx="150">
                  <c:v>5.3689980000000004</c:v>
                </c:pt>
                <c:pt idx="151">
                  <c:v>5.3404280000000002</c:v>
                </c:pt>
                <c:pt idx="152">
                  <c:v>5.3698379999999997</c:v>
                </c:pt>
                <c:pt idx="153">
                  <c:v>5.4687080000000003</c:v>
                </c:pt>
                <c:pt idx="154">
                  <c:v>5.4884880000000003</c:v>
                </c:pt>
                <c:pt idx="155">
                  <c:v>5.3202369999999997</c:v>
                </c:pt>
                <c:pt idx="156">
                  <c:v>5.2780480000000001</c:v>
                </c:pt>
                <c:pt idx="157">
                  <c:v>5.3750730000000004</c:v>
                </c:pt>
                <c:pt idx="158">
                  <c:v>5.3970380000000002</c:v>
                </c:pt>
                <c:pt idx="159">
                  <c:v>5.4255339999999999</c:v>
                </c:pt>
                <c:pt idx="160">
                  <c:v>5.2810550000000003</c:v>
                </c:pt>
                <c:pt idx="161">
                  <c:v>5.4441459999999999</c:v>
                </c:pt>
                <c:pt idx="162">
                  <c:v>5.4403689999999996</c:v>
                </c:pt>
                <c:pt idx="163">
                  <c:v>5.4073830000000003</c:v>
                </c:pt>
                <c:pt idx="164">
                  <c:v>5.4917949999999998</c:v>
                </c:pt>
                <c:pt idx="165">
                  <c:v>5.3865679999999996</c:v>
                </c:pt>
                <c:pt idx="166">
                  <c:v>5.3397589999999999</c:v>
                </c:pt>
                <c:pt idx="167">
                  <c:v>5.401249</c:v>
                </c:pt>
                <c:pt idx="168">
                  <c:v>5.351642</c:v>
                </c:pt>
                <c:pt idx="169">
                  <c:v>5.4051270000000002</c:v>
                </c:pt>
                <c:pt idx="170">
                  <c:v>5.3665919999999998</c:v>
                </c:pt>
                <c:pt idx="171">
                  <c:v>5.4346719999999999</c:v>
                </c:pt>
                <c:pt idx="172">
                  <c:v>5.2520259999999999</c:v>
                </c:pt>
                <c:pt idx="173">
                  <c:v>5.3308239999999998</c:v>
                </c:pt>
                <c:pt idx="174">
                  <c:v>5.353872</c:v>
                </c:pt>
                <c:pt idx="175">
                  <c:v>5.3824019999999999</c:v>
                </c:pt>
                <c:pt idx="176">
                  <c:v>5.454002</c:v>
                </c:pt>
                <c:pt idx="177">
                  <c:v>5.3109849999999996</c:v>
                </c:pt>
                <c:pt idx="178">
                  <c:v>5.3949160000000003</c:v>
                </c:pt>
                <c:pt idx="179">
                  <c:v>5.4324060000000003</c:v>
                </c:pt>
                <c:pt idx="180">
                  <c:v>5.3601770000000002</c:v>
                </c:pt>
                <c:pt idx="181">
                  <c:v>5.3735860000000004</c:v>
                </c:pt>
                <c:pt idx="182">
                  <c:v>5.3420550000000002</c:v>
                </c:pt>
                <c:pt idx="183">
                  <c:v>5.2771499999999998</c:v>
                </c:pt>
                <c:pt idx="184">
                  <c:v>5.310848</c:v>
                </c:pt>
                <c:pt idx="185">
                  <c:v>5.3804259999999999</c:v>
                </c:pt>
                <c:pt idx="186">
                  <c:v>5.3705870000000004</c:v>
                </c:pt>
                <c:pt idx="187">
                  <c:v>5.5093240000000003</c:v>
                </c:pt>
                <c:pt idx="188">
                  <c:v>5.4530560000000001</c:v>
                </c:pt>
                <c:pt idx="189">
                  <c:v>5.3849869999999997</c:v>
                </c:pt>
                <c:pt idx="190">
                  <c:v>5.3489279999999999</c:v>
                </c:pt>
                <c:pt idx="191">
                  <c:v>5.450526</c:v>
                </c:pt>
                <c:pt idx="192">
                  <c:v>5.3545999999999996</c:v>
                </c:pt>
                <c:pt idx="193">
                  <c:v>5.3369520000000001</c:v>
                </c:pt>
                <c:pt idx="194">
                  <c:v>5.3651679999999997</c:v>
                </c:pt>
                <c:pt idx="195">
                  <c:v>5.4756999999999998</c:v>
                </c:pt>
                <c:pt idx="196">
                  <c:v>5.3536289999999997</c:v>
                </c:pt>
                <c:pt idx="197">
                  <c:v>5.2015750000000001</c:v>
                </c:pt>
                <c:pt idx="198">
                  <c:v>5.412185</c:v>
                </c:pt>
                <c:pt idx="199">
                  <c:v>5.4793799999999999</c:v>
                </c:pt>
                <c:pt idx="200">
                  <c:v>5.4028400000000003</c:v>
                </c:pt>
                <c:pt idx="201">
                  <c:v>5.3924139999999996</c:v>
                </c:pt>
                <c:pt idx="202">
                  <c:v>5.3614649999999999</c:v>
                </c:pt>
                <c:pt idx="203">
                  <c:v>5.277927</c:v>
                </c:pt>
                <c:pt idx="204">
                  <c:v>5.3272729999999999</c:v>
                </c:pt>
                <c:pt idx="205">
                  <c:v>5.3808009999999999</c:v>
                </c:pt>
                <c:pt idx="206">
                  <c:v>5.3621179999999997</c:v>
                </c:pt>
                <c:pt idx="207">
                  <c:v>5.3430140000000002</c:v>
                </c:pt>
                <c:pt idx="208">
                  <c:v>5.3425510000000003</c:v>
                </c:pt>
                <c:pt idx="209">
                  <c:v>5.3876980000000003</c:v>
                </c:pt>
                <c:pt idx="210">
                  <c:v>5.4001999999999999</c:v>
                </c:pt>
                <c:pt idx="211">
                  <c:v>5.4310210000000003</c:v>
                </c:pt>
                <c:pt idx="212">
                  <c:v>5.3659850000000002</c:v>
                </c:pt>
                <c:pt idx="213">
                  <c:v>5.4111560000000001</c:v>
                </c:pt>
                <c:pt idx="214">
                  <c:v>5.3398130000000004</c:v>
                </c:pt>
                <c:pt idx="215">
                  <c:v>5.4129849999999999</c:v>
                </c:pt>
                <c:pt idx="216">
                  <c:v>5.4621219999999999</c:v>
                </c:pt>
                <c:pt idx="217">
                  <c:v>5.3308350000000004</c:v>
                </c:pt>
                <c:pt idx="218">
                  <c:v>5.4152719999999999</c:v>
                </c:pt>
                <c:pt idx="219">
                  <c:v>5.2901920000000002</c:v>
                </c:pt>
                <c:pt idx="220">
                  <c:v>5.4013200000000001</c:v>
                </c:pt>
                <c:pt idx="221">
                  <c:v>5.3485250000000004</c:v>
                </c:pt>
                <c:pt idx="222">
                  <c:v>5.337313</c:v>
                </c:pt>
                <c:pt idx="223">
                  <c:v>5.404026</c:v>
                </c:pt>
                <c:pt idx="224">
                  <c:v>5.4306200000000002</c:v>
                </c:pt>
                <c:pt idx="225">
                  <c:v>5.2666029999999999</c:v>
                </c:pt>
                <c:pt idx="226">
                  <c:v>5.4614140000000004</c:v>
                </c:pt>
                <c:pt idx="227">
                  <c:v>5.416067</c:v>
                </c:pt>
                <c:pt idx="228">
                  <c:v>5.4351589999999996</c:v>
                </c:pt>
                <c:pt idx="229">
                  <c:v>5.4395499999999997</c:v>
                </c:pt>
                <c:pt idx="230">
                  <c:v>5.4529370000000004</c:v>
                </c:pt>
                <c:pt idx="231">
                  <c:v>5.3698110000000003</c:v>
                </c:pt>
                <c:pt idx="232">
                  <c:v>5.412318</c:v>
                </c:pt>
                <c:pt idx="233">
                  <c:v>5.3162510000000003</c:v>
                </c:pt>
                <c:pt idx="234">
                  <c:v>5.2861159999999998</c:v>
                </c:pt>
                <c:pt idx="235">
                  <c:v>5.2652510000000001</c:v>
                </c:pt>
                <c:pt idx="236">
                  <c:v>5.5356670000000001</c:v>
                </c:pt>
                <c:pt idx="237">
                  <c:v>5.299798</c:v>
                </c:pt>
                <c:pt idx="238">
                  <c:v>5.2633559999999999</c:v>
                </c:pt>
                <c:pt idx="239">
                  <c:v>5.3075039999999998</c:v>
                </c:pt>
                <c:pt idx="240">
                  <c:v>5.2770159999999997</c:v>
                </c:pt>
                <c:pt idx="241">
                  <c:v>5.3999319999999997</c:v>
                </c:pt>
                <c:pt idx="242">
                  <c:v>5.3165930000000001</c:v>
                </c:pt>
                <c:pt idx="243">
                  <c:v>5.3258409999999996</c:v>
                </c:pt>
                <c:pt idx="244">
                  <c:v>5.2473929999999998</c:v>
                </c:pt>
                <c:pt idx="245">
                  <c:v>5.5162610000000001</c:v>
                </c:pt>
                <c:pt idx="246">
                  <c:v>5.3578210000000004</c:v>
                </c:pt>
                <c:pt idx="247">
                  <c:v>5.3981769999999996</c:v>
                </c:pt>
                <c:pt idx="248">
                  <c:v>5.2663180000000001</c:v>
                </c:pt>
                <c:pt idx="249">
                  <c:v>5.382568</c:v>
                </c:pt>
                <c:pt idx="250">
                  <c:v>5.3206110000000004</c:v>
                </c:pt>
                <c:pt idx="251">
                  <c:v>5.4438440000000003</c:v>
                </c:pt>
                <c:pt idx="252">
                  <c:v>5.3611579999999996</c:v>
                </c:pt>
                <c:pt idx="253">
                  <c:v>5.4065849999999998</c:v>
                </c:pt>
                <c:pt idx="254">
                  <c:v>5.4241469999999996</c:v>
                </c:pt>
                <c:pt idx="255">
                  <c:v>5.3631330000000004</c:v>
                </c:pt>
                <c:pt idx="256">
                  <c:v>5.4091849999999999</c:v>
                </c:pt>
                <c:pt idx="257">
                  <c:v>5.3781639999999999</c:v>
                </c:pt>
                <c:pt idx="258">
                  <c:v>5.4074460000000002</c:v>
                </c:pt>
                <c:pt idx="259">
                  <c:v>5.2936519999999998</c:v>
                </c:pt>
                <c:pt idx="260">
                  <c:v>5.4121829999999997</c:v>
                </c:pt>
                <c:pt idx="261">
                  <c:v>5.3149240000000004</c:v>
                </c:pt>
                <c:pt idx="262">
                  <c:v>5.3776279999999996</c:v>
                </c:pt>
                <c:pt idx="263">
                  <c:v>5.2897999999999996</c:v>
                </c:pt>
                <c:pt idx="264">
                  <c:v>5.2922140000000004</c:v>
                </c:pt>
                <c:pt idx="265">
                  <c:v>5.4466510000000001</c:v>
                </c:pt>
                <c:pt idx="266">
                  <c:v>5.3576810000000004</c:v>
                </c:pt>
                <c:pt idx="267">
                  <c:v>5.3901269999999997</c:v>
                </c:pt>
                <c:pt idx="268">
                  <c:v>5.3800470000000002</c:v>
                </c:pt>
                <c:pt idx="269">
                  <c:v>5.2529769999999996</c:v>
                </c:pt>
                <c:pt idx="270">
                  <c:v>5.3674220000000004</c:v>
                </c:pt>
                <c:pt idx="271">
                  <c:v>5.3259350000000003</c:v>
                </c:pt>
                <c:pt idx="272">
                  <c:v>5.373373</c:v>
                </c:pt>
                <c:pt idx="273">
                  <c:v>5.4750740000000002</c:v>
                </c:pt>
                <c:pt idx="274">
                  <c:v>5.3815429999999997</c:v>
                </c:pt>
                <c:pt idx="275">
                  <c:v>5.3954800000000001</c:v>
                </c:pt>
                <c:pt idx="276">
                  <c:v>5.401205</c:v>
                </c:pt>
                <c:pt idx="277">
                  <c:v>5.4461899999999996</c:v>
                </c:pt>
                <c:pt idx="278">
                  <c:v>5.3805750000000003</c:v>
                </c:pt>
                <c:pt idx="279">
                  <c:v>5.3928760000000002</c:v>
                </c:pt>
                <c:pt idx="280">
                  <c:v>5.421303</c:v>
                </c:pt>
                <c:pt idx="281">
                  <c:v>5.4253260000000001</c:v>
                </c:pt>
                <c:pt idx="282">
                  <c:v>5.4223670000000004</c:v>
                </c:pt>
                <c:pt idx="283">
                  <c:v>5.3362030000000003</c:v>
                </c:pt>
                <c:pt idx="284">
                  <c:v>5.3270840000000002</c:v>
                </c:pt>
                <c:pt idx="285">
                  <c:v>5.2644529999999996</c:v>
                </c:pt>
                <c:pt idx="286">
                  <c:v>5.3567859999999996</c:v>
                </c:pt>
                <c:pt idx="287">
                  <c:v>5.366403</c:v>
                </c:pt>
                <c:pt idx="288">
                  <c:v>5.4327680000000003</c:v>
                </c:pt>
                <c:pt idx="289">
                  <c:v>5.3609960000000001</c:v>
                </c:pt>
                <c:pt idx="290">
                  <c:v>5.3444760000000002</c:v>
                </c:pt>
                <c:pt idx="291">
                  <c:v>5.3238370000000002</c:v>
                </c:pt>
                <c:pt idx="292">
                  <c:v>5.314057</c:v>
                </c:pt>
                <c:pt idx="293">
                  <c:v>5.2802879999999996</c:v>
                </c:pt>
                <c:pt idx="294">
                  <c:v>5.359693</c:v>
                </c:pt>
                <c:pt idx="295">
                  <c:v>5.2613089999999998</c:v>
                </c:pt>
                <c:pt idx="296">
                  <c:v>5.4304839999999999</c:v>
                </c:pt>
                <c:pt idx="297">
                  <c:v>5.3338380000000001</c:v>
                </c:pt>
                <c:pt idx="298">
                  <c:v>5.5007479999999997</c:v>
                </c:pt>
                <c:pt idx="299">
                  <c:v>5.3238810000000001</c:v>
                </c:pt>
                <c:pt idx="300">
                  <c:v>5.3181799999999999</c:v>
                </c:pt>
                <c:pt idx="301">
                  <c:v>5.2966889999999998</c:v>
                </c:pt>
                <c:pt idx="302">
                  <c:v>5.4544769999999998</c:v>
                </c:pt>
                <c:pt idx="303">
                  <c:v>5.4676650000000002</c:v>
                </c:pt>
                <c:pt idx="304">
                  <c:v>5.3594350000000004</c:v>
                </c:pt>
                <c:pt idx="305">
                  <c:v>5.303979</c:v>
                </c:pt>
                <c:pt idx="306">
                  <c:v>5.4152290000000001</c:v>
                </c:pt>
                <c:pt idx="307">
                  <c:v>5.352786</c:v>
                </c:pt>
                <c:pt idx="308">
                  <c:v>5.2879110000000003</c:v>
                </c:pt>
                <c:pt idx="309">
                  <c:v>5.3148549999999997</c:v>
                </c:pt>
                <c:pt idx="310">
                  <c:v>5.3531680000000001</c:v>
                </c:pt>
                <c:pt idx="311">
                  <c:v>5.3453730000000004</c:v>
                </c:pt>
                <c:pt idx="312">
                  <c:v>5.3182400000000003</c:v>
                </c:pt>
                <c:pt idx="313">
                  <c:v>5.4492289999999999</c:v>
                </c:pt>
                <c:pt idx="314">
                  <c:v>5.4159410000000001</c:v>
                </c:pt>
                <c:pt idx="315">
                  <c:v>5.3911899999999999</c:v>
                </c:pt>
                <c:pt idx="316">
                  <c:v>5.4088279999999997</c:v>
                </c:pt>
                <c:pt idx="317">
                  <c:v>5.2866379999999999</c:v>
                </c:pt>
                <c:pt idx="318">
                  <c:v>5.3249409999999999</c:v>
                </c:pt>
                <c:pt idx="319">
                  <c:v>5.3894539999999997</c:v>
                </c:pt>
                <c:pt idx="320">
                  <c:v>5.3277749999999999</c:v>
                </c:pt>
                <c:pt idx="321">
                  <c:v>5.3544539999999996</c:v>
                </c:pt>
                <c:pt idx="322">
                  <c:v>5.1360900000000003</c:v>
                </c:pt>
                <c:pt idx="323">
                  <c:v>5.2798730000000003</c:v>
                </c:pt>
                <c:pt idx="324">
                  <c:v>5.2473859999999997</c:v>
                </c:pt>
                <c:pt idx="325">
                  <c:v>5.354781</c:v>
                </c:pt>
                <c:pt idx="326">
                  <c:v>5.2855540000000003</c:v>
                </c:pt>
                <c:pt idx="327">
                  <c:v>5.3862009999999998</c:v>
                </c:pt>
                <c:pt idx="328">
                  <c:v>5.3920820000000003</c:v>
                </c:pt>
                <c:pt idx="329">
                  <c:v>5.3459839999999996</c:v>
                </c:pt>
                <c:pt idx="330">
                  <c:v>5.4526399999999997</c:v>
                </c:pt>
                <c:pt idx="331">
                  <c:v>5.392614</c:v>
                </c:pt>
                <c:pt idx="332">
                  <c:v>5.4899560000000003</c:v>
                </c:pt>
                <c:pt idx="333">
                  <c:v>5.3203889999999996</c:v>
                </c:pt>
                <c:pt idx="334">
                  <c:v>5.4073219999999997</c:v>
                </c:pt>
                <c:pt idx="335">
                  <c:v>5.3483590000000003</c:v>
                </c:pt>
                <c:pt idx="336">
                  <c:v>5.4493549999999997</c:v>
                </c:pt>
                <c:pt idx="337">
                  <c:v>5.301787</c:v>
                </c:pt>
                <c:pt idx="338">
                  <c:v>5.2577049999999996</c:v>
                </c:pt>
                <c:pt idx="339">
                  <c:v>5.3686670000000003</c:v>
                </c:pt>
                <c:pt idx="340">
                  <c:v>5.4091589999999998</c:v>
                </c:pt>
                <c:pt idx="341">
                  <c:v>5.3449859999999996</c:v>
                </c:pt>
                <c:pt idx="342">
                  <c:v>5.3113849999999996</c:v>
                </c:pt>
                <c:pt idx="343">
                  <c:v>5.4142580000000002</c:v>
                </c:pt>
                <c:pt idx="344">
                  <c:v>5.3774670000000002</c:v>
                </c:pt>
                <c:pt idx="345">
                  <c:v>5.2896089999999996</c:v>
                </c:pt>
                <c:pt idx="346">
                  <c:v>5.3877579999999998</c:v>
                </c:pt>
                <c:pt idx="347">
                  <c:v>5.4197300000000004</c:v>
                </c:pt>
                <c:pt idx="348">
                  <c:v>5.343566</c:v>
                </c:pt>
                <c:pt idx="349">
                  <c:v>5.2617099999999999</c:v>
                </c:pt>
                <c:pt idx="350">
                  <c:v>5.3787079999999996</c:v>
                </c:pt>
                <c:pt idx="351">
                  <c:v>5.3284940000000001</c:v>
                </c:pt>
                <c:pt idx="352">
                  <c:v>5.3819860000000004</c:v>
                </c:pt>
                <c:pt idx="353">
                  <c:v>5.462904</c:v>
                </c:pt>
                <c:pt idx="354">
                  <c:v>5.453875</c:v>
                </c:pt>
                <c:pt idx="355">
                  <c:v>5.3891840000000002</c:v>
                </c:pt>
                <c:pt idx="356">
                  <c:v>5.3449299999999997</c:v>
                </c:pt>
                <c:pt idx="357">
                  <c:v>5.3460099999999997</c:v>
                </c:pt>
                <c:pt idx="358">
                  <c:v>5.410037</c:v>
                </c:pt>
                <c:pt idx="359">
                  <c:v>5.3598780000000001</c:v>
                </c:pt>
                <c:pt idx="360">
                  <c:v>5.372369</c:v>
                </c:pt>
                <c:pt idx="361">
                  <c:v>5.3841210000000004</c:v>
                </c:pt>
                <c:pt idx="362">
                  <c:v>5.3618670000000002</c:v>
                </c:pt>
                <c:pt idx="363">
                  <c:v>5.2067639999999997</c:v>
                </c:pt>
                <c:pt idx="364">
                  <c:v>5.3444950000000002</c:v>
                </c:pt>
                <c:pt idx="365">
                  <c:v>5.4014870000000004</c:v>
                </c:pt>
                <c:pt idx="366">
                  <c:v>5.4041560000000004</c:v>
                </c:pt>
                <c:pt idx="367">
                  <c:v>5.382009</c:v>
                </c:pt>
                <c:pt idx="368">
                  <c:v>5.3440810000000001</c:v>
                </c:pt>
                <c:pt idx="369">
                  <c:v>5.3402260000000004</c:v>
                </c:pt>
                <c:pt idx="370">
                  <c:v>5.3976810000000004</c:v>
                </c:pt>
                <c:pt idx="371">
                  <c:v>5.2503679999999999</c:v>
                </c:pt>
                <c:pt idx="372">
                  <c:v>5.4068019999999999</c:v>
                </c:pt>
                <c:pt idx="373">
                  <c:v>5.4313640000000003</c:v>
                </c:pt>
                <c:pt idx="374">
                  <c:v>5.3374430000000004</c:v>
                </c:pt>
                <c:pt idx="375">
                  <c:v>5.4395210000000001</c:v>
                </c:pt>
                <c:pt idx="376">
                  <c:v>5.2847609999999996</c:v>
                </c:pt>
                <c:pt idx="377">
                  <c:v>5.4043760000000001</c:v>
                </c:pt>
                <c:pt idx="378">
                  <c:v>5.4033680000000004</c:v>
                </c:pt>
                <c:pt idx="379">
                  <c:v>5.399737</c:v>
                </c:pt>
                <c:pt idx="380">
                  <c:v>5.4358779999999998</c:v>
                </c:pt>
                <c:pt idx="381">
                  <c:v>5.5427949999999999</c:v>
                </c:pt>
                <c:pt idx="382">
                  <c:v>5.3139519999999996</c:v>
                </c:pt>
                <c:pt idx="383">
                  <c:v>5.2979849999999997</c:v>
                </c:pt>
                <c:pt idx="384">
                  <c:v>5.3772359999999999</c:v>
                </c:pt>
                <c:pt idx="385">
                  <c:v>5.4490109999999996</c:v>
                </c:pt>
                <c:pt idx="386">
                  <c:v>5.2280530000000001</c:v>
                </c:pt>
                <c:pt idx="387">
                  <c:v>5.3505580000000004</c:v>
                </c:pt>
                <c:pt idx="388">
                  <c:v>5.3645719999999999</c:v>
                </c:pt>
                <c:pt idx="389">
                  <c:v>5.3500030000000001</c:v>
                </c:pt>
                <c:pt idx="390">
                  <c:v>5.4467889999999999</c:v>
                </c:pt>
                <c:pt idx="391">
                  <c:v>5.3325149999999999</c:v>
                </c:pt>
                <c:pt idx="392">
                  <c:v>5.4552709999999998</c:v>
                </c:pt>
                <c:pt idx="393">
                  <c:v>5.3417680000000001</c:v>
                </c:pt>
                <c:pt idx="394">
                  <c:v>5.2972799999999998</c:v>
                </c:pt>
                <c:pt idx="395">
                  <c:v>5.4124150000000002</c:v>
                </c:pt>
                <c:pt idx="396">
                  <c:v>5.4883550000000003</c:v>
                </c:pt>
                <c:pt idx="397">
                  <c:v>5.253844</c:v>
                </c:pt>
                <c:pt idx="398">
                  <c:v>5.3730219999999997</c:v>
                </c:pt>
                <c:pt idx="399">
                  <c:v>5.3293160000000004</c:v>
                </c:pt>
                <c:pt idx="400">
                  <c:v>5.4683469999999996</c:v>
                </c:pt>
                <c:pt idx="401">
                  <c:v>5.2976029999999996</c:v>
                </c:pt>
                <c:pt idx="402">
                  <c:v>5.429106</c:v>
                </c:pt>
                <c:pt idx="403">
                  <c:v>5.3720509999999999</c:v>
                </c:pt>
                <c:pt idx="404">
                  <c:v>5.3672579999999996</c:v>
                </c:pt>
                <c:pt idx="405">
                  <c:v>5.3267879999999996</c:v>
                </c:pt>
                <c:pt idx="406">
                  <c:v>5.4356790000000004</c:v>
                </c:pt>
                <c:pt idx="407">
                  <c:v>5.3026850000000003</c:v>
                </c:pt>
                <c:pt idx="408">
                  <c:v>5.3198230000000004</c:v>
                </c:pt>
                <c:pt idx="409">
                  <c:v>5.3351579999999998</c:v>
                </c:pt>
                <c:pt idx="410">
                  <c:v>5.275792</c:v>
                </c:pt>
                <c:pt idx="411">
                  <c:v>5.4066109999999998</c:v>
                </c:pt>
                <c:pt idx="412">
                  <c:v>5.2887339999999998</c:v>
                </c:pt>
                <c:pt idx="413">
                  <c:v>5.311115</c:v>
                </c:pt>
                <c:pt idx="414">
                  <c:v>5.4263750000000002</c:v>
                </c:pt>
                <c:pt idx="415">
                  <c:v>5.3785800000000004</c:v>
                </c:pt>
                <c:pt idx="416">
                  <c:v>5.3744459999999998</c:v>
                </c:pt>
                <c:pt idx="417">
                  <c:v>5.402685</c:v>
                </c:pt>
                <c:pt idx="418">
                  <c:v>5.3141100000000003</c:v>
                </c:pt>
                <c:pt idx="419">
                  <c:v>5.3352389999999996</c:v>
                </c:pt>
                <c:pt idx="420">
                  <c:v>5.3879859999999997</c:v>
                </c:pt>
                <c:pt idx="421">
                  <c:v>5.4722410000000004</c:v>
                </c:pt>
                <c:pt idx="422">
                  <c:v>5.3917890000000002</c:v>
                </c:pt>
                <c:pt idx="423">
                  <c:v>5.2964539999999998</c:v>
                </c:pt>
                <c:pt idx="424">
                  <c:v>5.3573719999999998</c:v>
                </c:pt>
                <c:pt idx="425">
                  <c:v>5.2801749999999998</c:v>
                </c:pt>
                <c:pt idx="426">
                  <c:v>5.3096030000000001</c:v>
                </c:pt>
                <c:pt idx="427">
                  <c:v>5.3467380000000002</c:v>
                </c:pt>
                <c:pt idx="428">
                  <c:v>5.3236829999999999</c:v>
                </c:pt>
                <c:pt idx="429">
                  <c:v>5.3203440000000004</c:v>
                </c:pt>
                <c:pt idx="430">
                  <c:v>5.2784519999999997</c:v>
                </c:pt>
                <c:pt idx="431">
                  <c:v>5.3820639999999997</c:v>
                </c:pt>
                <c:pt idx="432">
                  <c:v>5.4509220000000003</c:v>
                </c:pt>
                <c:pt idx="433">
                  <c:v>5.4172700000000003</c:v>
                </c:pt>
                <c:pt idx="434">
                  <c:v>5.3631310000000001</c:v>
                </c:pt>
                <c:pt idx="435">
                  <c:v>5.326702</c:v>
                </c:pt>
                <c:pt idx="436">
                  <c:v>5.3711580000000003</c:v>
                </c:pt>
                <c:pt idx="437">
                  <c:v>5.3657079999999997</c:v>
                </c:pt>
                <c:pt idx="438">
                  <c:v>5.465509</c:v>
                </c:pt>
                <c:pt idx="439">
                  <c:v>5.4536030000000002</c:v>
                </c:pt>
                <c:pt idx="440">
                  <c:v>5.4517350000000002</c:v>
                </c:pt>
                <c:pt idx="441">
                  <c:v>5.4194570000000004</c:v>
                </c:pt>
                <c:pt idx="442">
                  <c:v>5.4200900000000001</c:v>
                </c:pt>
                <c:pt idx="443">
                  <c:v>5.4506899999999998</c:v>
                </c:pt>
                <c:pt idx="444">
                  <c:v>5.4662959999999998</c:v>
                </c:pt>
                <c:pt idx="445">
                  <c:v>5.3177329999999996</c:v>
                </c:pt>
                <c:pt idx="446">
                  <c:v>5.4233510000000003</c:v>
                </c:pt>
                <c:pt idx="447">
                  <c:v>5.2947220000000002</c:v>
                </c:pt>
                <c:pt idx="448">
                  <c:v>5.4890400000000001</c:v>
                </c:pt>
                <c:pt idx="449">
                  <c:v>5.380541</c:v>
                </c:pt>
                <c:pt idx="450">
                  <c:v>5.3577399999999997</c:v>
                </c:pt>
                <c:pt idx="451">
                  <c:v>5.2550619999999997</c:v>
                </c:pt>
                <c:pt idx="452">
                  <c:v>5.2368519999999998</c:v>
                </c:pt>
                <c:pt idx="453">
                  <c:v>5.4108029999999996</c:v>
                </c:pt>
                <c:pt idx="454">
                  <c:v>5.5218790000000002</c:v>
                </c:pt>
                <c:pt idx="455">
                  <c:v>5.2182979999999999</c:v>
                </c:pt>
                <c:pt idx="456">
                  <c:v>5.4300110000000004</c:v>
                </c:pt>
                <c:pt idx="457">
                  <c:v>5.3140340000000004</c:v>
                </c:pt>
                <c:pt idx="458">
                  <c:v>5.2454749999999999</c:v>
                </c:pt>
                <c:pt idx="459">
                  <c:v>5.4965830000000002</c:v>
                </c:pt>
                <c:pt idx="460">
                  <c:v>5.3384090000000004</c:v>
                </c:pt>
                <c:pt idx="461">
                  <c:v>5.3975559999999998</c:v>
                </c:pt>
                <c:pt idx="462">
                  <c:v>5.2509829999999997</c:v>
                </c:pt>
                <c:pt idx="463">
                  <c:v>5.327642</c:v>
                </c:pt>
                <c:pt idx="464">
                  <c:v>5.412928</c:v>
                </c:pt>
                <c:pt idx="465">
                  <c:v>5.4334610000000003</c:v>
                </c:pt>
                <c:pt idx="466">
                  <c:v>5.3887489999999998</c:v>
                </c:pt>
                <c:pt idx="467">
                  <c:v>5.3778560000000004</c:v>
                </c:pt>
                <c:pt idx="468">
                  <c:v>5.2676160000000003</c:v>
                </c:pt>
                <c:pt idx="469">
                  <c:v>5.294664</c:v>
                </c:pt>
                <c:pt idx="470">
                  <c:v>5.3305829999999998</c:v>
                </c:pt>
                <c:pt idx="471">
                  <c:v>5.3738950000000001</c:v>
                </c:pt>
                <c:pt idx="472">
                  <c:v>5.155538</c:v>
                </c:pt>
                <c:pt idx="473">
                  <c:v>5.4623739999999996</c:v>
                </c:pt>
                <c:pt idx="474">
                  <c:v>5.3250719999999996</c:v>
                </c:pt>
                <c:pt idx="475">
                  <c:v>5.26858</c:v>
                </c:pt>
                <c:pt idx="476">
                  <c:v>5.5002490000000002</c:v>
                </c:pt>
                <c:pt idx="477">
                  <c:v>5.2516249999999998</c:v>
                </c:pt>
                <c:pt idx="478">
                  <c:v>5.3920120000000002</c:v>
                </c:pt>
                <c:pt idx="479">
                  <c:v>5.3474659999999998</c:v>
                </c:pt>
                <c:pt idx="480">
                  <c:v>5.367165</c:v>
                </c:pt>
                <c:pt idx="481">
                  <c:v>5.4905390000000001</c:v>
                </c:pt>
                <c:pt idx="482">
                  <c:v>5.4147780000000001</c:v>
                </c:pt>
                <c:pt idx="483">
                  <c:v>5.379912</c:v>
                </c:pt>
                <c:pt idx="484">
                  <c:v>5.2950489999999997</c:v>
                </c:pt>
                <c:pt idx="485">
                  <c:v>5.3678100000000004</c:v>
                </c:pt>
                <c:pt idx="486">
                  <c:v>5.348789</c:v>
                </c:pt>
                <c:pt idx="487">
                  <c:v>5.3062069999999997</c:v>
                </c:pt>
                <c:pt idx="488">
                  <c:v>5.3334039999999998</c:v>
                </c:pt>
                <c:pt idx="489">
                  <c:v>5.4393310000000001</c:v>
                </c:pt>
                <c:pt idx="490">
                  <c:v>5.3876189999999999</c:v>
                </c:pt>
                <c:pt idx="491">
                  <c:v>5.3067729999999997</c:v>
                </c:pt>
                <c:pt idx="492">
                  <c:v>5.3180389999999997</c:v>
                </c:pt>
                <c:pt idx="493">
                  <c:v>5.3174340000000004</c:v>
                </c:pt>
                <c:pt idx="494">
                  <c:v>5.5304500000000001</c:v>
                </c:pt>
                <c:pt idx="495">
                  <c:v>5.3685450000000001</c:v>
                </c:pt>
                <c:pt idx="496">
                  <c:v>5.3638659999999998</c:v>
                </c:pt>
                <c:pt idx="497">
                  <c:v>5.4140920000000001</c:v>
                </c:pt>
                <c:pt idx="498">
                  <c:v>5.4056899999999999</c:v>
                </c:pt>
                <c:pt idx="499">
                  <c:v>5.4619169999999997</c:v>
                </c:pt>
                <c:pt idx="500">
                  <c:v>5.35703</c:v>
                </c:pt>
                <c:pt idx="501">
                  <c:v>5.4430560000000003</c:v>
                </c:pt>
                <c:pt idx="502">
                  <c:v>5.3367310000000003</c:v>
                </c:pt>
                <c:pt idx="503">
                  <c:v>5.2858549999999997</c:v>
                </c:pt>
                <c:pt idx="504">
                  <c:v>5.3486640000000003</c:v>
                </c:pt>
                <c:pt idx="505">
                  <c:v>5.3238260000000004</c:v>
                </c:pt>
                <c:pt idx="506">
                  <c:v>5.3278879999999997</c:v>
                </c:pt>
                <c:pt idx="507">
                  <c:v>5.3100899999999998</c:v>
                </c:pt>
                <c:pt idx="508">
                  <c:v>5.3395979999999996</c:v>
                </c:pt>
                <c:pt idx="509">
                  <c:v>5.4090109999999996</c:v>
                </c:pt>
                <c:pt idx="510">
                  <c:v>5.3871209999999996</c:v>
                </c:pt>
                <c:pt idx="511">
                  <c:v>5.3720319999999999</c:v>
                </c:pt>
                <c:pt idx="512">
                  <c:v>5.2889030000000004</c:v>
                </c:pt>
                <c:pt idx="513">
                  <c:v>5.347658</c:v>
                </c:pt>
                <c:pt idx="514">
                  <c:v>5.4188530000000004</c:v>
                </c:pt>
                <c:pt idx="515">
                  <c:v>5.3175780000000001</c:v>
                </c:pt>
                <c:pt idx="516">
                  <c:v>5.3139719999999997</c:v>
                </c:pt>
                <c:pt idx="517">
                  <c:v>5.3802440000000002</c:v>
                </c:pt>
                <c:pt idx="518">
                  <c:v>5.4306460000000003</c:v>
                </c:pt>
                <c:pt idx="519">
                  <c:v>5.398809</c:v>
                </c:pt>
                <c:pt idx="520">
                  <c:v>5.3801430000000003</c:v>
                </c:pt>
                <c:pt idx="521">
                  <c:v>5.3705970000000001</c:v>
                </c:pt>
                <c:pt idx="522">
                  <c:v>5.4322509999999999</c:v>
                </c:pt>
                <c:pt idx="523">
                  <c:v>5.3064090000000004</c:v>
                </c:pt>
                <c:pt idx="524">
                  <c:v>5.2949679999999999</c:v>
                </c:pt>
                <c:pt idx="525">
                  <c:v>5.229851</c:v>
                </c:pt>
                <c:pt idx="526">
                  <c:v>5.3252600000000001</c:v>
                </c:pt>
                <c:pt idx="527">
                  <c:v>5.3954459999999997</c:v>
                </c:pt>
                <c:pt idx="528">
                  <c:v>5.3766600000000002</c:v>
                </c:pt>
                <c:pt idx="529">
                  <c:v>5.3920149999999998</c:v>
                </c:pt>
                <c:pt idx="530">
                  <c:v>5.4502160000000002</c:v>
                </c:pt>
                <c:pt idx="531">
                  <c:v>5.4317120000000001</c:v>
                </c:pt>
                <c:pt idx="532">
                  <c:v>5.3915990000000003</c:v>
                </c:pt>
                <c:pt idx="533">
                  <c:v>5.4069969999999996</c:v>
                </c:pt>
                <c:pt idx="534">
                  <c:v>5.313313</c:v>
                </c:pt>
                <c:pt idx="535">
                  <c:v>5.3096410000000001</c:v>
                </c:pt>
                <c:pt idx="536">
                  <c:v>5.4717359999999999</c:v>
                </c:pt>
                <c:pt idx="537">
                  <c:v>5.3924620000000001</c:v>
                </c:pt>
                <c:pt idx="538">
                  <c:v>5.2510529999999997</c:v>
                </c:pt>
                <c:pt idx="539">
                  <c:v>5.2427279999999996</c:v>
                </c:pt>
                <c:pt idx="540">
                  <c:v>5.4626619999999999</c:v>
                </c:pt>
                <c:pt idx="541">
                  <c:v>5.2908840000000001</c:v>
                </c:pt>
                <c:pt idx="542">
                  <c:v>5.3355389999999998</c:v>
                </c:pt>
                <c:pt idx="543">
                  <c:v>5.3031370000000004</c:v>
                </c:pt>
                <c:pt idx="544">
                  <c:v>5.3499930000000004</c:v>
                </c:pt>
                <c:pt idx="545">
                  <c:v>5.3719780000000004</c:v>
                </c:pt>
                <c:pt idx="546">
                  <c:v>5.3603019999999999</c:v>
                </c:pt>
                <c:pt idx="547">
                  <c:v>5.3265560000000001</c:v>
                </c:pt>
                <c:pt idx="548">
                  <c:v>5.3115220000000001</c:v>
                </c:pt>
                <c:pt idx="549">
                  <c:v>5.3735650000000001</c:v>
                </c:pt>
                <c:pt idx="550">
                  <c:v>5.2854669999999997</c:v>
                </c:pt>
                <c:pt idx="551">
                  <c:v>5.2895399999999997</c:v>
                </c:pt>
                <c:pt idx="552">
                  <c:v>5.2562790000000001</c:v>
                </c:pt>
                <c:pt idx="553">
                  <c:v>5.4651480000000001</c:v>
                </c:pt>
                <c:pt idx="554">
                  <c:v>5.3626339999999999</c:v>
                </c:pt>
                <c:pt idx="555">
                  <c:v>5.2942090000000004</c:v>
                </c:pt>
                <c:pt idx="556">
                  <c:v>5.32667</c:v>
                </c:pt>
                <c:pt idx="557">
                  <c:v>5.3031579999999998</c:v>
                </c:pt>
                <c:pt idx="558">
                  <c:v>5.4632019999999999</c:v>
                </c:pt>
                <c:pt idx="559">
                  <c:v>5.4306159999999997</c:v>
                </c:pt>
                <c:pt idx="560">
                  <c:v>5.371232</c:v>
                </c:pt>
                <c:pt idx="561">
                  <c:v>5.4166080000000001</c:v>
                </c:pt>
                <c:pt idx="562">
                  <c:v>5.4615</c:v>
                </c:pt>
                <c:pt idx="563">
                  <c:v>5.3343619999999996</c:v>
                </c:pt>
                <c:pt idx="564">
                  <c:v>5.3377270000000001</c:v>
                </c:pt>
                <c:pt idx="565">
                  <c:v>5.2727320000000004</c:v>
                </c:pt>
                <c:pt idx="566">
                  <c:v>5.3693210000000002</c:v>
                </c:pt>
                <c:pt idx="567">
                  <c:v>5.367216</c:v>
                </c:pt>
                <c:pt idx="568">
                  <c:v>5.3428990000000001</c:v>
                </c:pt>
                <c:pt idx="569">
                  <c:v>5.471781</c:v>
                </c:pt>
                <c:pt idx="570">
                  <c:v>5.3045070000000001</c:v>
                </c:pt>
                <c:pt idx="571">
                  <c:v>5.462243</c:v>
                </c:pt>
                <c:pt idx="572">
                  <c:v>5.3624090000000004</c:v>
                </c:pt>
                <c:pt idx="573">
                  <c:v>5.391788</c:v>
                </c:pt>
                <c:pt idx="574">
                  <c:v>5.2730410000000001</c:v>
                </c:pt>
                <c:pt idx="575">
                  <c:v>5.4346389999999998</c:v>
                </c:pt>
                <c:pt idx="576">
                  <c:v>5.3358720000000002</c:v>
                </c:pt>
                <c:pt idx="577">
                  <c:v>5.4059100000000004</c:v>
                </c:pt>
                <c:pt idx="578">
                  <c:v>5.4155179999999996</c:v>
                </c:pt>
                <c:pt idx="579">
                  <c:v>5.52752</c:v>
                </c:pt>
                <c:pt idx="580">
                  <c:v>5.2678310000000002</c:v>
                </c:pt>
                <c:pt idx="581">
                  <c:v>5.4022889999999997</c:v>
                </c:pt>
                <c:pt idx="582">
                  <c:v>5.3223050000000001</c:v>
                </c:pt>
                <c:pt idx="583">
                  <c:v>5.3657959999999996</c:v>
                </c:pt>
                <c:pt idx="584">
                  <c:v>5.4687419999999998</c:v>
                </c:pt>
                <c:pt idx="585">
                  <c:v>5.3230620000000002</c:v>
                </c:pt>
                <c:pt idx="586">
                  <c:v>5.3475260000000002</c:v>
                </c:pt>
                <c:pt idx="587">
                  <c:v>5.2933130000000004</c:v>
                </c:pt>
                <c:pt idx="588">
                  <c:v>5.3684830000000003</c:v>
                </c:pt>
                <c:pt idx="589">
                  <c:v>5.3211760000000004</c:v>
                </c:pt>
                <c:pt idx="590">
                  <c:v>5.2887019999999998</c:v>
                </c:pt>
                <c:pt idx="591">
                  <c:v>5.3082529999999997</c:v>
                </c:pt>
                <c:pt idx="592">
                  <c:v>5.3993539999999998</c:v>
                </c:pt>
                <c:pt idx="593">
                  <c:v>5.1917619999999998</c:v>
                </c:pt>
                <c:pt idx="594">
                  <c:v>5.453792</c:v>
                </c:pt>
                <c:pt idx="595">
                  <c:v>5.4489549999999998</c:v>
                </c:pt>
                <c:pt idx="596">
                  <c:v>5.3657750000000002</c:v>
                </c:pt>
                <c:pt idx="597">
                  <c:v>5.187926</c:v>
                </c:pt>
                <c:pt idx="598">
                  <c:v>5.4395360000000004</c:v>
                </c:pt>
                <c:pt idx="599">
                  <c:v>5.3477009999999998</c:v>
                </c:pt>
                <c:pt idx="600">
                  <c:v>5.3563049999999999</c:v>
                </c:pt>
                <c:pt idx="601">
                  <c:v>5.3201549999999997</c:v>
                </c:pt>
                <c:pt idx="602">
                  <c:v>5.3089130000000004</c:v>
                </c:pt>
                <c:pt idx="603">
                  <c:v>5.2232310000000002</c:v>
                </c:pt>
                <c:pt idx="604">
                  <c:v>5.3175460000000001</c:v>
                </c:pt>
                <c:pt idx="605">
                  <c:v>5.3652110000000004</c:v>
                </c:pt>
                <c:pt idx="606">
                  <c:v>5.4599890000000002</c:v>
                </c:pt>
                <c:pt idx="607">
                  <c:v>5.5036389999999997</c:v>
                </c:pt>
                <c:pt idx="608">
                  <c:v>5.3438480000000004</c:v>
                </c:pt>
                <c:pt idx="609">
                  <c:v>5.2903929999999999</c:v>
                </c:pt>
                <c:pt idx="610">
                  <c:v>5.3190470000000003</c:v>
                </c:pt>
                <c:pt idx="611">
                  <c:v>5.3692989999999998</c:v>
                </c:pt>
                <c:pt idx="612">
                  <c:v>5.4060709999999998</c:v>
                </c:pt>
                <c:pt idx="613">
                  <c:v>5.2479399999999998</c:v>
                </c:pt>
                <c:pt idx="614">
                  <c:v>5.3774030000000002</c:v>
                </c:pt>
                <c:pt idx="615">
                  <c:v>5.38368</c:v>
                </c:pt>
                <c:pt idx="616">
                  <c:v>5.4209589999999999</c:v>
                </c:pt>
                <c:pt idx="617">
                  <c:v>5.4443270000000004</c:v>
                </c:pt>
                <c:pt idx="618">
                  <c:v>5.3790500000000003</c:v>
                </c:pt>
                <c:pt idx="619">
                  <c:v>5.3101130000000003</c:v>
                </c:pt>
                <c:pt idx="620">
                  <c:v>5.3828469999999999</c:v>
                </c:pt>
                <c:pt idx="621">
                  <c:v>5.3981089999999998</c:v>
                </c:pt>
                <c:pt idx="622">
                  <c:v>5.3025859999999998</c:v>
                </c:pt>
                <c:pt idx="623">
                  <c:v>5.4002509999999999</c:v>
                </c:pt>
                <c:pt idx="624">
                  <c:v>5.3345539999999998</c:v>
                </c:pt>
                <c:pt idx="625">
                  <c:v>5.3992709999999997</c:v>
                </c:pt>
                <c:pt idx="626">
                  <c:v>5.2715569999999996</c:v>
                </c:pt>
                <c:pt idx="627">
                  <c:v>5.3741440000000003</c:v>
                </c:pt>
                <c:pt idx="628">
                  <c:v>5.3625499999999997</c:v>
                </c:pt>
                <c:pt idx="629">
                  <c:v>5.3292409999999997</c:v>
                </c:pt>
                <c:pt idx="630">
                  <c:v>5.2725270000000002</c:v>
                </c:pt>
                <c:pt idx="631">
                  <c:v>5.4214120000000001</c:v>
                </c:pt>
                <c:pt idx="632">
                  <c:v>5.427003</c:v>
                </c:pt>
                <c:pt idx="633">
                  <c:v>5.304932</c:v>
                </c:pt>
                <c:pt idx="634">
                  <c:v>5.3423220000000002</c:v>
                </c:pt>
                <c:pt idx="635">
                  <c:v>5.2790080000000001</c:v>
                </c:pt>
                <c:pt idx="636">
                  <c:v>5.4507589999999997</c:v>
                </c:pt>
                <c:pt idx="637">
                  <c:v>5.3051979999999999</c:v>
                </c:pt>
                <c:pt idx="638">
                  <c:v>5.3385210000000001</c:v>
                </c:pt>
                <c:pt idx="639">
                  <c:v>5.3848760000000002</c:v>
                </c:pt>
                <c:pt idx="640">
                  <c:v>5.3731540000000004</c:v>
                </c:pt>
                <c:pt idx="641">
                  <c:v>5.4114310000000003</c:v>
                </c:pt>
                <c:pt idx="642">
                  <c:v>5.3365939999999998</c:v>
                </c:pt>
                <c:pt idx="643">
                  <c:v>5.3032849999999998</c:v>
                </c:pt>
                <c:pt idx="644">
                  <c:v>5.2817939999999997</c:v>
                </c:pt>
                <c:pt idx="645">
                  <c:v>5.3251670000000004</c:v>
                </c:pt>
                <c:pt idx="646">
                  <c:v>5.3802450000000004</c:v>
                </c:pt>
                <c:pt idx="647">
                  <c:v>5.3246719999999996</c:v>
                </c:pt>
                <c:pt idx="648">
                  <c:v>5.4233760000000002</c:v>
                </c:pt>
                <c:pt idx="649">
                  <c:v>5.297415</c:v>
                </c:pt>
                <c:pt idx="650">
                  <c:v>5.404763</c:v>
                </c:pt>
                <c:pt idx="651">
                  <c:v>5.4976419999999999</c:v>
                </c:pt>
                <c:pt idx="652">
                  <c:v>5.3405319999999996</c:v>
                </c:pt>
                <c:pt idx="653">
                  <c:v>5.2478749999999996</c:v>
                </c:pt>
                <c:pt idx="654">
                  <c:v>5.2906409999999999</c:v>
                </c:pt>
                <c:pt idx="655">
                  <c:v>5.3153160000000002</c:v>
                </c:pt>
                <c:pt idx="656">
                  <c:v>5.3559419999999998</c:v>
                </c:pt>
                <c:pt idx="657">
                  <c:v>5.4335060000000004</c:v>
                </c:pt>
                <c:pt idx="658">
                  <c:v>5.3030670000000004</c:v>
                </c:pt>
                <c:pt idx="659">
                  <c:v>5.3574630000000001</c:v>
                </c:pt>
                <c:pt idx="660">
                  <c:v>5.3500680000000003</c:v>
                </c:pt>
                <c:pt idx="661">
                  <c:v>5.4145969999999997</c:v>
                </c:pt>
                <c:pt idx="662">
                  <c:v>5.2921870000000002</c:v>
                </c:pt>
                <c:pt idx="663">
                  <c:v>5.3573079999999997</c:v>
                </c:pt>
                <c:pt idx="664">
                  <c:v>5.4711119999999998</c:v>
                </c:pt>
                <c:pt idx="665">
                  <c:v>5.3835980000000001</c:v>
                </c:pt>
                <c:pt idx="666">
                  <c:v>5.4071990000000003</c:v>
                </c:pt>
                <c:pt idx="667">
                  <c:v>5.23489</c:v>
                </c:pt>
                <c:pt idx="668">
                  <c:v>5.3867609999999999</c:v>
                </c:pt>
                <c:pt idx="669">
                  <c:v>5.2572599999999996</c:v>
                </c:pt>
                <c:pt idx="670">
                  <c:v>5.4000019999999997</c:v>
                </c:pt>
                <c:pt idx="671">
                  <c:v>5.3008800000000003</c:v>
                </c:pt>
                <c:pt idx="672">
                  <c:v>5.3742070000000002</c:v>
                </c:pt>
                <c:pt idx="673">
                  <c:v>5.2969790000000003</c:v>
                </c:pt>
                <c:pt idx="674">
                  <c:v>5.309272</c:v>
                </c:pt>
                <c:pt idx="675">
                  <c:v>5.3283259999999997</c:v>
                </c:pt>
                <c:pt idx="676">
                  <c:v>5.3296039999999998</c:v>
                </c:pt>
                <c:pt idx="677">
                  <c:v>5.345955</c:v>
                </c:pt>
                <c:pt idx="678">
                  <c:v>5.3049049999999998</c:v>
                </c:pt>
                <c:pt idx="679">
                  <c:v>5.272672</c:v>
                </c:pt>
                <c:pt idx="680">
                  <c:v>5.495228</c:v>
                </c:pt>
                <c:pt idx="681">
                  <c:v>5.3495210000000002</c:v>
                </c:pt>
                <c:pt idx="682">
                  <c:v>5.3342770000000002</c:v>
                </c:pt>
                <c:pt idx="683">
                  <c:v>5.3274429999999997</c:v>
                </c:pt>
                <c:pt idx="684">
                  <c:v>5.3695079999999997</c:v>
                </c:pt>
                <c:pt idx="685">
                  <c:v>5.2660850000000003</c:v>
                </c:pt>
                <c:pt idx="686">
                  <c:v>5.2353990000000001</c:v>
                </c:pt>
                <c:pt idx="687">
                  <c:v>5.3420350000000001</c:v>
                </c:pt>
                <c:pt idx="688">
                  <c:v>5.4000820000000003</c:v>
                </c:pt>
                <c:pt idx="689">
                  <c:v>5.4286589999999997</c:v>
                </c:pt>
                <c:pt idx="690">
                  <c:v>5.3183769999999999</c:v>
                </c:pt>
                <c:pt idx="691">
                  <c:v>5.2623220000000002</c:v>
                </c:pt>
                <c:pt idx="692">
                  <c:v>5.3891229999999997</c:v>
                </c:pt>
                <c:pt idx="693">
                  <c:v>5.3241370000000003</c:v>
                </c:pt>
                <c:pt idx="694">
                  <c:v>5.3050740000000003</c:v>
                </c:pt>
                <c:pt idx="695">
                  <c:v>5.448143</c:v>
                </c:pt>
                <c:pt idx="696">
                  <c:v>5.4353999999999996</c:v>
                </c:pt>
                <c:pt idx="697">
                  <c:v>5.3914080000000002</c:v>
                </c:pt>
                <c:pt idx="698">
                  <c:v>5.3362449999999999</c:v>
                </c:pt>
                <c:pt idx="699">
                  <c:v>5.3487439999999999</c:v>
                </c:pt>
                <c:pt idx="700">
                  <c:v>5.4272819999999999</c:v>
                </c:pt>
                <c:pt idx="701">
                  <c:v>5.3694879999999996</c:v>
                </c:pt>
                <c:pt idx="702">
                  <c:v>5.3841570000000001</c:v>
                </c:pt>
                <c:pt idx="703">
                  <c:v>5.4111739999999999</c:v>
                </c:pt>
                <c:pt idx="704">
                  <c:v>5.3284330000000004</c:v>
                </c:pt>
                <c:pt idx="705">
                  <c:v>5.3464130000000001</c:v>
                </c:pt>
                <c:pt idx="706">
                  <c:v>5.4295200000000001</c:v>
                </c:pt>
                <c:pt idx="707">
                  <c:v>5.3919139999999999</c:v>
                </c:pt>
                <c:pt idx="708">
                  <c:v>5.3512240000000002</c:v>
                </c:pt>
                <c:pt idx="709">
                  <c:v>5.3569100000000001</c:v>
                </c:pt>
                <c:pt idx="710">
                  <c:v>5.3404610000000003</c:v>
                </c:pt>
                <c:pt idx="711">
                  <c:v>5.375934</c:v>
                </c:pt>
                <c:pt idx="712">
                  <c:v>5.2746089999999999</c:v>
                </c:pt>
                <c:pt idx="713">
                  <c:v>5.4248419999999999</c:v>
                </c:pt>
                <c:pt idx="714">
                  <c:v>5.365399</c:v>
                </c:pt>
                <c:pt idx="715">
                  <c:v>5.3939180000000002</c:v>
                </c:pt>
                <c:pt idx="716">
                  <c:v>5.3285720000000003</c:v>
                </c:pt>
                <c:pt idx="717">
                  <c:v>5.3134540000000001</c:v>
                </c:pt>
                <c:pt idx="718">
                  <c:v>5.2932930000000002</c:v>
                </c:pt>
                <c:pt idx="719">
                  <c:v>5.3588120000000004</c:v>
                </c:pt>
                <c:pt idx="720">
                  <c:v>5.365888</c:v>
                </c:pt>
                <c:pt idx="721">
                  <c:v>5.3807489999999998</c:v>
                </c:pt>
                <c:pt idx="722">
                  <c:v>5.4237500000000001</c:v>
                </c:pt>
                <c:pt idx="723">
                  <c:v>5.4717840000000004</c:v>
                </c:pt>
                <c:pt idx="724">
                  <c:v>5.2901860000000003</c:v>
                </c:pt>
                <c:pt idx="725">
                  <c:v>5.3896290000000002</c:v>
                </c:pt>
                <c:pt idx="726">
                  <c:v>5.3531399999999998</c:v>
                </c:pt>
                <c:pt idx="727">
                  <c:v>5.3369549999999997</c:v>
                </c:pt>
                <c:pt idx="728">
                  <c:v>5.4594100000000001</c:v>
                </c:pt>
                <c:pt idx="729">
                  <c:v>5.3574710000000003</c:v>
                </c:pt>
                <c:pt idx="730">
                  <c:v>5.3758710000000001</c:v>
                </c:pt>
                <c:pt idx="731">
                  <c:v>5.3184630000000004</c:v>
                </c:pt>
                <c:pt idx="732">
                  <c:v>5.2920290000000003</c:v>
                </c:pt>
                <c:pt idx="733">
                  <c:v>5.3130249999999997</c:v>
                </c:pt>
                <c:pt idx="734">
                  <c:v>5.3382909999999999</c:v>
                </c:pt>
                <c:pt idx="735">
                  <c:v>5.3408579999999999</c:v>
                </c:pt>
                <c:pt idx="736">
                  <c:v>5.4046709999999996</c:v>
                </c:pt>
                <c:pt idx="737">
                  <c:v>5.3749450000000003</c:v>
                </c:pt>
                <c:pt idx="738">
                  <c:v>5.3658710000000003</c:v>
                </c:pt>
                <c:pt idx="739">
                  <c:v>5.4587279999999998</c:v>
                </c:pt>
                <c:pt idx="740">
                  <c:v>5.2443210000000002</c:v>
                </c:pt>
                <c:pt idx="741">
                  <c:v>5.4139970000000002</c:v>
                </c:pt>
                <c:pt idx="742">
                  <c:v>5.3493620000000002</c:v>
                </c:pt>
                <c:pt idx="743">
                  <c:v>5.3264560000000003</c:v>
                </c:pt>
                <c:pt idx="744">
                  <c:v>5.3509339999999996</c:v>
                </c:pt>
                <c:pt idx="745">
                  <c:v>5.2584730000000004</c:v>
                </c:pt>
                <c:pt idx="746">
                  <c:v>5.347099</c:v>
                </c:pt>
                <c:pt idx="747">
                  <c:v>5.4066869999999998</c:v>
                </c:pt>
                <c:pt idx="748">
                  <c:v>5.406263</c:v>
                </c:pt>
                <c:pt idx="749">
                  <c:v>5.3871950000000002</c:v>
                </c:pt>
                <c:pt idx="750">
                  <c:v>5.3006339999999996</c:v>
                </c:pt>
                <c:pt idx="751">
                  <c:v>5.3603810000000003</c:v>
                </c:pt>
                <c:pt idx="752">
                  <c:v>5.3158440000000002</c:v>
                </c:pt>
                <c:pt idx="753">
                  <c:v>5.3225259999999999</c:v>
                </c:pt>
                <c:pt idx="754">
                  <c:v>5.2783660000000001</c:v>
                </c:pt>
                <c:pt idx="755">
                  <c:v>5.42387</c:v>
                </c:pt>
                <c:pt idx="756">
                  <c:v>5.3513260000000002</c:v>
                </c:pt>
                <c:pt idx="757">
                  <c:v>5.4332820000000002</c:v>
                </c:pt>
                <c:pt idx="758">
                  <c:v>5.3567210000000003</c:v>
                </c:pt>
                <c:pt idx="759">
                  <c:v>5.3647239999999998</c:v>
                </c:pt>
                <c:pt idx="760">
                  <c:v>5.4298500000000001</c:v>
                </c:pt>
                <c:pt idx="761">
                  <c:v>5.4346360000000002</c:v>
                </c:pt>
                <c:pt idx="762">
                  <c:v>5.2243709999999997</c:v>
                </c:pt>
                <c:pt idx="763">
                  <c:v>5.3940999999999999</c:v>
                </c:pt>
                <c:pt idx="764">
                  <c:v>5.2234470000000002</c:v>
                </c:pt>
                <c:pt idx="765">
                  <c:v>5.4376119999999997</c:v>
                </c:pt>
                <c:pt idx="766">
                  <c:v>5.3651369999999998</c:v>
                </c:pt>
                <c:pt idx="767">
                  <c:v>5.329453</c:v>
                </c:pt>
                <c:pt idx="768">
                  <c:v>5.4053060000000004</c:v>
                </c:pt>
                <c:pt idx="769">
                  <c:v>5.3728420000000003</c:v>
                </c:pt>
                <c:pt idx="770">
                  <c:v>5.2925599999999999</c:v>
                </c:pt>
                <c:pt idx="771">
                  <c:v>5.4068889999999996</c:v>
                </c:pt>
                <c:pt idx="772">
                  <c:v>5.3938499999999996</c:v>
                </c:pt>
                <c:pt idx="773">
                  <c:v>5.2452620000000003</c:v>
                </c:pt>
                <c:pt idx="774">
                  <c:v>5.3519199999999998</c:v>
                </c:pt>
                <c:pt idx="775">
                  <c:v>5.3504889999999996</c:v>
                </c:pt>
                <c:pt idx="776">
                  <c:v>5.3576199999999998</c:v>
                </c:pt>
                <c:pt idx="777">
                  <c:v>5.3833029999999997</c:v>
                </c:pt>
                <c:pt idx="778">
                  <c:v>5.3100550000000002</c:v>
                </c:pt>
                <c:pt idx="779">
                  <c:v>5.3567239999999998</c:v>
                </c:pt>
                <c:pt idx="780">
                  <c:v>5.3604209999999997</c:v>
                </c:pt>
                <c:pt idx="781">
                  <c:v>5.3982970000000003</c:v>
                </c:pt>
                <c:pt idx="782">
                  <c:v>5.3559369999999999</c:v>
                </c:pt>
                <c:pt idx="783">
                  <c:v>5.4445860000000001</c:v>
                </c:pt>
                <c:pt idx="784">
                  <c:v>5.3300049999999999</c:v>
                </c:pt>
                <c:pt idx="785">
                  <c:v>5.4117470000000001</c:v>
                </c:pt>
                <c:pt idx="786">
                  <c:v>5.2606310000000001</c:v>
                </c:pt>
                <c:pt idx="787">
                  <c:v>5.4462950000000001</c:v>
                </c:pt>
                <c:pt idx="788">
                  <c:v>5.427664</c:v>
                </c:pt>
                <c:pt idx="789">
                  <c:v>5.3488329999999999</c:v>
                </c:pt>
                <c:pt idx="790">
                  <c:v>5.4532129999999999</c:v>
                </c:pt>
                <c:pt idx="791">
                  <c:v>5.2398759999999998</c:v>
                </c:pt>
                <c:pt idx="792">
                  <c:v>5.5296539999999998</c:v>
                </c:pt>
                <c:pt idx="793">
                  <c:v>5.4117930000000003</c:v>
                </c:pt>
                <c:pt idx="794">
                  <c:v>5.3577529999999998</c:v>
                </c:pt>
                <c:pt idx="795">
                  <c:v>5.2029319999999997</c:v>
                </c:pt>
                <c:pt idx="796">
                  <c:v>5.3294199999999998</c:v>
                </c:pt>
                <c:pt idx="797">
                  <c:v>5.2476010000000004</c:v>
                </c:pt>
                <c:pt idx="798">
                  <c:v>5.2934219999999996</c:v>
                </c:pt>
                <c:pt idx="799">
                  <c:v>5.2512939999999997</c:v>
                </c:pt>
                <c:pt idx="800">
                  <c:v>5.3510260000000001</c:v>
                </c:pt>
                <c:pt idx="801">
                  <c:v>5.4759549999999999</c:v>
                </c:pt>
                <c:pt idx="802">
                  <c:v>5.3903160000000003</c:v>
                </c:pt>
                <c:pt idx="803">
                  <c:v>5.4189639999999999</c:v>
                </c:pt>
                <c:pt idx="804">
                  <c:v>5.329923</c:v>
                </c:pt>
                <c:pt idx="805">
                  <c:v>5.5004039999999996</c:v>
                </c:pt>
                <c:pt idx="806">
                  <c:v>5.4905429999999997</c:v>
                </c:pt>
                <c:pt idx="807">
                  <c:v>5.2295389999999999</c:v>
                </c:pt>
                <c:pt idx="808">
                  <c:v>5.3347870000000004</c:v>
                </c:pt>
                <c:pt idx="809">
                  <c:v>5.3840599999999998</c:v>
                </c:pt>
                <c:pt idx="810">
                  <c:v>5.4873719999999997</c:v>
                </c:pt>
                <c:pt idx="811">
                  <c:v>5.4677499999999997</c:v>
                </c:pt>
                <c:pt idx="812">
                  <c:v>5.4197069999999998</c:v>
                </c:pt>
                <c:pt idx="813">
                  <c:v>5.4541139999999997</c:v>
                </c:pt>
                <c:pt idx="814">
                  <c:v>5.3421180000000001</c:v>
                </c:pt>
                <c:pt idx="815">
                  <c:v>5.3436199999999996</c:v>
                </c:pt>
                <c:pt idx="816">
                  <c:v>5.3455849999999998</c:v>
                </c:pt>
                <c:pt idx="817">
                  <c:v>5.336017</c:v>
                </c:pt>
                <c:pt idx="818">
                  <c:v>5.3726050000000001</c:v>
                </c:pt>
                <c:pt idx="819">
                  <c:v>5.2530749999999999</c:v>
                </c:pt>
                <c:pt idx="820">
                  <c:v>5.3727939999999998</c:v>
                </c:pt>
                <c:pt idx="821">
                  <c:v>5.2863300000000004</c:v>
                </c:pt>
                <c:pt idx="822">
                  <c:v>5.4201839999999999</c:v>
                </c:pt>
                <c:pt idx="823">
                  <c:v>5.2708139999999997</c:v>
                </c:pt>
                <c:pt idx="824">
                  <c:v>5.3390930000000001</c:v>
                </c:pt>
                <c:pt idx="825">
                  <c:v>5.3444839999999996</c:v>
                </c:pt>
                <c:pt idx="826">
                  <c:v>5.245063</c:v>
                </c:pt>
                <c:pt idx="827">
                  <c:v>5.3290600000000001</c:v>
                </c:pt>
                <c:pt idx="828">
                  <c:v>5.269603</c:v>
                </c:pt>
                <c:pt idx="829">
                  <c:v>5.3218139999999998</c:v>
                </c:pt>
                <c:pt idx="830">
                  <c:v>5.3604539999999998</c:v>
                </c:pt>
                <c:pt idx="831">
                  <c:v>5.4026569999999996</c:v>
                </c:pt>
                <c:pt idx="832">
                  <c:v>5.3329069999999996</c:v>
                </c:pt>
                <c:pt idx="833">
                  <c:v>5.455241</c:v>
                </c:pt>
                <c:pt idx="834">
                  <c:v>5.3252269999999999</c:v>
                </c:pt>
                <c:pt idx="835">
                  <c:v>5.3138870000000002</c:v>
                </c:pt>
                <c:pt idx="836">
                  <c:v>5.3842410000000003</c:v>
                </c:pt>
                <c:pt idx="837">
                  <c:v>5.3675959999999998</c:v>
                </c:pt>
                <c:pt idx="838">
                  <c:v>5.3057879999999997</c:v>
                </c:pt>
                <c:pt idx="839">
                  <c:v>5.2919590000000003</c:v>
                </c:pt>
                <c:pt idx="840">
                  <c:v>5.3312499999999998</c:v>
                </c:pt>
                <c:pt idx="841">
                  <c:v>5.3665900000000004</c:v>
                </c:pt>
                <c:pt idx="842">
                  <c:v>5.3711219999999997</c:v>
                </c:pt>
                <c:pt idx="843">
                  <c:v>5.359388</c:v>
                </c:pt>
                <c:pt idx="844">
                  <c:v>5.3418679999999998</c:v>
                </c:pt>
                <c:pt idx="845">
                  <c:v>5.3169529999999998</c:v>
                </c:pt>
                <c:pt idx="846">
                  <c:v>5.4057919999999999</c:v>
                </c:pt>
                <c:pt idx="847">
                  <c:v>5.3047950000000004</c:v>
                </c:pt>
                <c:pt idx="848">
                  <c:v>5.2912109999999997</c:v>
                </c:pt>
                <c:pt idx="849">
                  <c:v>5.2627639999999998</c:v>
                </c:pt>
                <c:pt idx="850">
                  <c:v>5.3882009999999996</c:v>
                </c:pt>
                <c:pt idx="851">
                  <c:v>5.2898709999999998</c:v>
                </c:pt>
                <c:pt idx="852">
                  <c:v>5.3165769999999997</c:v>
                </c:pt>
                <c:pt idx="853">
                  <c:v>5.3154440000000003</c:v>
                </c:pt>
                <c:pt idx="854">
                  <c:v>5.3494770000000003</c:v>
                </c:pt>
                <c:pt idx="855">
                  <c:v>5.3585969999999996</c:v>
                </c:pt>
                <c:pt idx="856">
                  <c:v>5.3576829999999998</c:v>
                </c:pt>
                <c:pt idx="857">
                  <c:v>5.1968269999999999</c:v>
                </c:pt>
                <c:pt idx="858">
                  <c:v>5.3532739999999999</c:v>
                </c:pt>
                <c:pt idx="859">
                  <c:v>5.3162050000000001</c:v>
                </c:pt>
                <c:pt idx="860">
                  <c:v>5.3297800000000004</c:v>
                </c:pt>
                <c:pt idx="861">
                  <c:v>5.2731940000000002</c:v>
                </c:pt>
                <c:pt idx="862">
                  <c:v>5.3885820000000004</c:v>
                </c:pt>
                <c:pt idx="863">
                  <c:v>5.3688969999999996</c:v>
                </c:pt>
                <c:pt idx="864">
                  <c:v>5.2563319999999996</c:v>
                </c:pt>
                <c:pt idx="865">
                  <c:v>5.3427309999999997</c:v>
                </c:pt>
                <c:pt idx="866">
                  <c:v>5.4498249999999997</c:v>
                </c:pt>
                <c:pt idx="867">
                  <c:v>5.3918309999999998</c:v>
                </c:pt>
                <c:pt idx="868">
                  <c:v>5.3640299999999996</c:v>
                </c:pt>
                <c:pt idx="869">
                  <c:v>5.3372809999999999</c:v>
                </c:pt>
                <c:pt idx="870">
                  <c:v>5.3470740000000001</c:v>
                </c:pt>
                <c:pt idx="871">
                  <c:v>5.2001540000000004</c:v>
                </c:pt>
                <c:pt idx="872">
                  <c:v>5.4277939999999996</c:v>
                </c:pt>
                <c:pt idx="873">
                  <c:v>5.3474880000000002</c:v>
                </c:pt>
                <c:pt idx="874">
                  <c:v>5.3848469999999997</c:v>
                </c:pt>
                <c:pt idx="875">
                  <c:v>5.3781030000000003</c:v>
                </c:pt>
                <c:pt idx="876">
                  <c:v>5.4332520000000004</c:v>
                </c:pt>
                <c:pt idx="877">
                  <c:v>5.2581819999999997</c:v>
                </c:pt>
                <c:pt idx="878">
                  <c:v>5.3317649999999999</c:v>
                </c:pt>
                <c:pt idx="879">
                  <c:v>5.2974750000000004</c:v>
                </c:pt>
                <c:pt idx="880">
                  <c:v>5.4317919999999997</c:v>
                </c:pt>
                <c:pt idx="881">
                  <c:v>5.2910050000000002</c:v>
                </c:pt>
                <c:pt idx="882">
                  <c:v>5.2758690000000001</c:v>
                </c:pt>
                <c:pt idx="883">
                  <c:v>5.3238859999999999</c:v>
                </c:pt>
                <c:pt idx="884">
                  <c:v>5.41683</c:v>
                </c:pt>
                <c:pt idx="885">
                  <c:v>5.3804699999999999</c:v>
                </c:pt>
                <c:pt idx="886">
                  <c:v>5.3870250000000004</c:v>
                </c:pt>
                <c:pt idx="887">
                  <c:v>5.3459960000000004</c:v>
                </c:pt>
                <c:pt idx="888">
                  <c:v>5.416493</c:v>
                </c:pt>
                <c:pt idx="889">
                  <c:v>5.3602860000000003</c:v>
                </c:pt>
                <c:pt idx="890">
                  <c:v>5.3729620000000002</c:v>
                </c:pt>
                <c:pt idx="891">
                  <c:v>5.356312</c:v>
                </c:pt>
                <c:pt idx="892">
                  <c:v>5.4013070000000001</c:v>
                </c:pt>
                <c:pt idx="893">
                  <c:v>5.3834350000000004</c:v>
                </c:pt>
                <c:pt idx="894">
                  <c:v>5.3128849999999996</c:v>
                </c:pt>
                <c:pt idx="895">
                  <c:v>5.359972</c:v>
                </c:pt>
                <c:pt idx="896">
                  <c:v>5.424315</c:v>
                </c:pt>
                <c:pt idx="897">
                  <c:v>5.3638300000000001</c:v>
                </c:pt>
                <c:pt idx="898">
                  <c:v>5.2947050000000004</c:v>
                </c:pt>
                <c:pt idx="899">
                  <c:v>5.326746</c:v>
                </c:pt>
                <c:pt idx="900">
                  <c:v>5.2914960000000004</c:v>
                </c:pt>
                <c:pt idx="901">
                  <c:v>5.3607740000000002</c:v>
                </c:pt>
                <c:pt idx="902">
                  <c:v>5.359127</c:v>
                </c:pt>
                <c:pt idx="903">
                  <c:v>5.3967289999999997</c:v>
                </c:pt>
                <c:pt idx="904">
                  <c:v>5.1843909999999997</c:v>
                </c:pt>
                <c:pt idx="905">
                  <c:v>5.4044670000000004</c:v>
                </c:pt>
                <c:pt idx="906">
                  <c:v>5.329688</c:v>
                </c:pt>
                <c:pt idx="907">
                  <c:v>5.2663190000000002</c:v>
                </c:pt>
                <c:pt idx="908">
                  <c:v>5.3407419999999997</c:v>
                </c:pt>
                <c:pt idx="909">
                  <c:v>5.3049819999999999</c:v>
                </c:pt>
                <c:pt idx="910">
                  <c:v>5.3538579999999998</c:v>
                </c:pt>
                <c:pt idx="911">
                  <c:v>5.3498130000000002</c:v>
                </c:pt>
                <c:pt idx="912">
                  <c:v>5.3805059999999996</c:v>
                </c:pt>
                <c:pt idx="913">
                  <c:v>5.3763750000000003</c:v>
                </c:pt>
                <c:pt idx="914">
                  <c:v>5.2809140000000001</c:v>
                </c:pt>
                <c:pt idx="915">
                  <c:v>5.2191580000000002</c:v>
                </c:pt>
                <c:pt idx="916">
                  <c:v>5.3359589999999999</c:v>
                </c:pt>
                <c:pt idx="917">
                  <c:v>5.2773659999999998</c:v>
                </c:pt>
                <c:pt idx="918">
                  <c:v>5.4160760000000003</c:v>
                </c:pt>
                <c:pt idx="919">
                  <c:v>5.454644</c:v>
                </c:pt>
                <c:pt idx="920">
                  <c:v>5.3578760000000001</c:v>
                </c:pt>
                <c:pt idx="921">
                  <c:v>5.2801439999999999</c:v>
                </c:pt>
                <c:pt idx="922">
                  <c:v>5.4134070000000003</c:v>
                </c:pt>
                <c:pt idx="923">
                  <c:v>5.2512280000000002</c:v>
                </c:pt>
                <c:pt idx="924">
                  <c:v>5.3046300000000004</c:v>
                </c:pt>
                <c:pt idx="925">
                  <c:v>5.3765419999999997</c:v>
                </c:pt>
                <c:pt idx="926">
                  <c:v>5.2330120000000004</c:v>
                </c:pt>
                <c:pt idx="927">
                  <c:v>5.3304140000000002</c:v>
                </c:pt>
                <c:pt idx="928">
                  <c:v>5.3343809999999996</c:v>
                </c:pt>
                <c:pt idx="929">
                  <c:v>5.3335359999999996</c:v>
                </c:pt>
                <c:pt idx="930">
                  <c:v>5.2546039999999996</c:v>
                </c:pt>
                <c:pt idx="931">
                  <c:v>5.2963300000000002</c:v>
                </c:pt>
                <c:pt idx="932">
                  <c:v>5.3747249999999998</c:v>
                </c:pt>
                <c:pt idx="933">
                  <c:v>5.344881</c:v>
                </c:pt>
                <c:pt idx="934">
                  <c:v>5.2690239999999999</c:v>
                </c:pt>
                <c:pt idx="935">
                  <c:v>5.4164050000000001</c:v>
                </c:pt>
                <c:pt idx="936">
                  <c:v>5.2803100000000001</c:v>
                </c:pt>
                <c:pt idx="937">
                  <c:v>5.2836540000000003</c:v>
                </c:pt>
                <c:pt idx="938">
                  <c:v>5.3966190000000003</c:v>
                </c:pt>
                <c:pt idx="939">
                  <c:v>5.3290090000000001</c:v>
                </c:pt>
                <c:pt idx="940">
                  <c:v>5.310759</c:v>
                </c:pt>
                <c:pt idx="941">
                  <c:v>5.2655669999999999</c:v>
                </c:pt>
                <c:pt idx="942">
                  <c:v>5.3276960000000004</c:v>
                </c:pt>
                <c:pt idx="943">
                  <c:v>5.3398709999999996</c:v>
                </c:pt>
                <c:pt idx="944">
                  <c:v>5.3895900000000001</c:v>
                </c:pt>
                <c:pt idx="945">
                  <c:v>5.2487940000000002</c:v>
                </c:pt>
                <c:pt idx="946">
                  <c:v>5.30349</c:v>
                </c:pt>
                <c:pt idx="947">
                  <c:v>5.2868490000000001</c:v>
                </c:pt>
                <c:pt idx="948">
                  <c:v>5.2476589999999996</c:v>
                </c:pt>
                <c:pt idx="949">
                  <c:v>5.2617950000000002</c:v>
                </c:pt>
                <c:pt idx="950">
                  <c:v>5.2674260000000004</c:v>
                </c:pt>
                <c:pt idx="951">
                  <c:v>5.4137230000000001</c:v>
                </c:pt>
                <c:pt idx="952">
                  <c:v>5.3879159999999997</c:v>
                </c:pt>
                <c:pt idx="953">
                  <c:v>5.3013669999999999</c:v>
                </c:pt>
                <c:pt idx="954">
                  <c:v>5.3451719999999998</c:v>
                </c:pt>
                <c:pt idx="955">
                  <c:v>5.2130749999999999</c:v>
                </c:pt>
                <c:pt idx="956">
                  <c:v>5.3176259999999997</c:v>
                </c:pt>
                <c:pt idx="957">
                  <c:v>5.3308150000000003</c:v>
                </c:pt>
                <c:pt idx="958">
                  <c:v>5.4871829999999999</c:v>
                </c:pt>
                <c:pt idx="959">
                  <c:v>5.4113709999999999</c:v>
                </c:pt>
                <c:pt idx="960">
                  <c:v>5.4198529999999998</c:v>
                </c:pt>
                <c:pt idx="961">
                  <c:v>5.2834539999999999</c:v>
                </c:pt>
                <c:pt idx="962">
                  <c:v>5.3514400000000002</c:v>
                </c:pt>
                <c:pt idx="963">
                  <c:v>5.3688330000000004</c:v>
                </c:pt>
                <c:pt idx="964">
                  <c:v>5.3515259999999998</c:v>
                </c:pt>
                <c:pt idx="965">
                  <c:v>5.3202220000000002</c:v>
                </c:pt>
                <c:pt idx="966">
                  <c:v>5.3120779999999996</c:v>
                </c:pt>
                <c:pt idx="967">
                  <c:v>5.1705690000000004</c:v>
                </c:pt>
                <c:pt idx="968">
                  <c:v>5.2750009999999996</c:v>
                </c:pt>
                <c:pt idx="969">
                  <c:v>5.3849859999999996</c:v>
                </c:pt>
                <c:pt idx="970">
                  <c:v>5.2978459999999998</c:v>
                </c:pt>
                <c:pt idx="971">
                  <c:v>5.3636759999999999</c:v>
                </c:pt>
                <c:pt idx="972">
                  <c:v>5.3156489999999996</c:v>
                </c:pt>
                <c:pt idx="973">
                  <c:v>5.2772019999999999</c:v>
                </c:pt>
                <c:pt idx="974">
                  <c:v>5.3533869999999997</c:v>
                </c:pt>
                <c:pt idx="975">
                  <c:v>5.2965239999999998</c:v>
                </c:pt>
                <c:pt idx="976">
                  <c:v>5.3305429999999996</c:v>
                </c:pt>
                <c:pt idx="977">
                  <c:v>5.3631869999999999</c:v>
                </c:pt>
                <c:pt idx="978">
                  <c:v>5.2698989999999997</c:v>
                </c:pt>
                <c:pt idx="979">
                  <c:v>5.4143090000000003</c:v>
                </c:pt>
                <c:pt idx="980">
                  <c:v>5.2549099999999997</c:v>
                </c:pt>
                <c:pt idx="981">
                  <c:v>5.2642410000000002</c:v>
                </c:pt>
                <c:pt idx="982">
                  <c:v>5.3609169999999997</c:v>
                </c:pt>
                <c:pt idx="983">
                  <c:v>5.3981450000000004</c:v>
                </c:pt>
                <c:pt idx="984">
                  <c:v>5.306521</c:v>
                </c:pt>
                <c:pt idx="985">
                  <c:v>5.2619829999999999</c:v>
                </c:pt>
                <c:pt idx="986">
                  <c:v>5.2887719999999998</c:v>
                </c:pt>
                <c:pt idx="987">
                  <c:v>5.2236200000000004</c:v>
                </c:pt>
                <c:pt idx="988">
                  <c:v>5.2914880000000002</c:v>
                </c:pt>
                <c:pt idx="989">
                  <c:v>5.2967069999999996</c:v>
                </c:pt>
                <c:pt idx="990">
                  <c:v>5.3221319999999999</c:v>
                </c:pt>
                <c:pt idx="991">
                  <c:v>5.4083129999999997</c:v>
                </c:pt>
                <c:pt idx="992">
                  <c:v>5.246772</c:v>
                </c:pt>
                <c:pt idx="993">
                  <c:v>5.3454889999999997</c:v>
                </c:pt>
                <c:pt idx="994">
                  <c:v>5.2690580000000002</c:v>
                </c:pt>
                <c:pt idx="995">
                  <c:v>5.2585030000000001</c:v>
                </c:pt>
                <c:pt idx="996">
                  <c:v>5.2825069999999998</c:v>
                </c:pt>
                <c:pt idx="997">
                  <c:v>5.3449330000000002</c:v>
                </c:pt>
                <c:pt idx="998">
                  <c:v>5.3299260000000004</c:v>
                </c:pt>
                <c:pt idx="999">
                  <c:v>5.2825150000000001</c:v>
                </c:pt>
                <c:pt idx="10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1B-4899-B42D-AA4A92DDB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8226080"/>
        <c:axId val="558222336"/>
      </c:lineChart>
      <c:catAx>
        <c:axId val="558226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222336"/>
        <c:crosses val="autoZero"/>
        <c:auto val="1"/>
        <c:lblAlgn val="ctr"/>
        <c:lblOffset val="100"/>
        <c:noMultiLvlLbl val="0"/>
      </c:catAx>
      <c:valAx>
        <c:axId val="5582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226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Jensen-Shannon-word length divergence 2</a:t>
            </a:r>
            <a:endParaRPr lang="ar-BH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جنسن-شنون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14</c:v>
                </c:pt>
                <c:pt idx="1">
                  <c:v>15</c:v>
                </c:pt>
                <c:pt idx="2">
                  <c:v>92</c:v>
                </c:pt>
                <c:pt idx="3">
                  <c:v>65</c:v>
                </c:pt>
                <c:pt idx="4">
                  <c:v>35</c:v>
                </c:pt>
                <c:pt idx="5">
                  <c:v>89</c:v>
                </c:pt>
                <c:pt idx="6">
                  <c:v>79</c:v>
                </c:pt>
                <c:pt idx="7">
                  <c:v>32</c:v>
                </c:pt>
                <c:pt idx="8">
                  <c:v>38</c:v>
                </c:pt>
                <c:pt idx="9">
                  <c:v>46</c:v>
                </c:pt>
                <c:pt idx="10">
                  <c:v>26</c:v>
                </c:pt>
                <c:pt idx="11">
                  <c:v>43</c:v>
                </c:pt>
                <c:pt idx="12">
                  <c:v>50</c:v>
                </c:pt>
                <c:pt idx="13">
                  <c:v>28</c:v>
                </c:pt>
                <c:pt idx="14">
                  <c:v>84</c:v>
                </c:pt>
                <c:pt idx="15">
                  <c:v>19</c:v>
                </c:pt>
                <c:pt idx="16">
                  <c:v>71</c:v>
                </c:pt>
                <c:pt idx="17">
                  <c:v>69</c:v>
                </c:pt>
                <c:pt idx="18">
                  <c:v>39</c:v>
                </c:pt>
                <c:pt idx="19">
                  <c:v>93</c:v>
                </c:pt>
                <c:pt idx="20">
                  <c:v>75</c:v>
                </c:pt>
                <c:pt idx="21">
                  <c:v>10</c:v>
                </c:pt>
                <c:pt idx="22">
                  <c:v>58</c:v>
                </c:pt>
                <c:pt idx="23">
                  <c:v>20</c:v>
                </c:pt>
                <c:pt idx="24">
                  <c:v>97</c:v>
                </c:pt>
                <c:pt idx="25">
                  <c:v>49</c:v>
                </c:pt>
                <c:pt idx="26">
                  <c:v>44</c:v>
                </c:pt>
                <c:pt idx="27">
                  <c:v>59</c:v>
                </c:pt>
                <c:pt idx="28">
                  <c:v>23</c:v>
                </c:pt>
                <c:pt idx="29">
                  <c:v>7</c:v>
                </c:pt>
                <c:pt idx="30">
                  <c:v>81</c:v>
                </c:pt>
                <c:pt idx="31">
                  <c:v>64</c:v>
                </c:pt>
                <c:pt idx="32">
                  <c:v>6</c:v>
                </c:pt>
                <c:pt idx="33">
                  <c:v>62</c:v>
                </c:pt>
                <c:pt idx="34">
                  <c:v>8</c:v>
                </c:pt>
                <c:pt idx="35">
                  <c:v>99</c:v>
                </c:pt>
                <c:pt idx="36">
                  <c:v>86</c:v>
                </c:pt>
                <c:pt idx="37">
                  <c:v>3</c:v>
                </c:pt>
                <c:pt idx="38">
                  <c:v>48</c:v>
                </c:pt>
                <c:pt idx="39">
                  <c:v>25</c:v>
                </c:pt>
                <c:pt idx="40">
                  <c:v>34</c:v>
                </c:pt>
                <c:pt idx="41">
                  <c:v>21</c:v>
                </c:pt>
                <c:pt idx="42">
                  <c:v>17</c:v>
                </c:pt>
                <c:pt idx="43">
                  <c:v>82</c:v>
                </c:pt>
                <c:pt idx="44">
                  <c:v>80</c:v>
                </c:pt>
                <c:pt idx="45">
                  <c:v>51</c:v>
                </c:pt>
                <c:pt idx="46">
                  <c:v>30</c:v>
                </c:pt>
                <c:pt idx="47">
                  <c:v>66</c:v>
                </c:pt>
                <c:pt idx="48">
                  <c:v>47</c:v>
                </c:pt>
                <c:pt idx="49">
                  <c:v>9</c:v>
                </c:pt>
                <c:pt idx="50">
                  <c:v>60</c:v>
                </c:pt>
                <c:pt idx="51">
                  <c:v>95</c:v>
                </c:pt>
                <c:pt idx="52">
                  <c:v>22</c:v>
                </c:pt>
                <c:pt idx="53">
                  <c:v>31</c:v>
                </c:pt>
                <c:pt idx="54">
                  <c:v>72</c:v>
                </c:pt>
                <c:pt idx="55">
                  <c:v>53</c:v>
                </c:pt>
                <c:pt idx="56">
                  <c:v>40</c:v>
                </c:pt>
                <c:pt idx="57">
                  <c:v>11</c:v>
                </c:pt>
                <c:pt idx="58">
                  <c:v>45</c:v>
                </c:pt>
                <c:pt idx="59">
                  <c:v>2</c:v>
                </c:pt>
                <c:pt idx="60">
                  <c:v>27</c:v>
                </c:pt>
                <c:pt idx="61">
                  <c:v>1</c:v>
                </c:pt>
                <c:pt idx="62">
                  <c:v>85</c:v>
                </c:pt>
                <c:pt idx="63">
                  <c:v>55</c:v>
                </c:pt>
                <c:pt idx="64">
                  <c:v>94</c:v>
                </c:pt>
                <c:pt idx="65">
                  <c:v>54</c:v>
                </c:pt>
                <c:pt idx="66">
                  <c:v>96</c:v>
                </c:pt>
                <c:pt idx="67">
                  <c:v>33</c:v>
                </c:pt>
                <c:pt idx="68">
                  <c:v>61</c:v>
                </c:pt>
                <c:pt idx="69">
                  <c:v>56</c:v>
                </c:pt>
                <c:pt idx="70">
                  <c:v>37</c:v>
                </c:pt>
                <c:pt idx="71">
                  <c:v>78</c:v>
                </c:pt>
                <c:pt idx="72">
                  <c:v>12</c:v>
                </c:pt>
                <c:pt idx="73">
                  <c:v>90</c:v>
                </c:pt>
                <c:pt idx="74">
                  <c:v>91</c:v>
                </c:pt>
                <c:pt idx="75">
                  <c:v>13</c:v>
                </c:pt>
                <c:pt idx="76">
                  <c:v>36</c:v>
                </c:pt>
                <c:pt idx="77">
                  <c:v>73</c:v>
                </c:pt>
                <c:pt idx="78">
                  <c:v>87</c:v>
                </c:pt>
                <c:pt idx="79">
                  <c:v>0</c:v>
                </c:pt>
                <c:pt idx="80">
                  <c:v>88</c:v>
                </c:pt>
                <c:pt idx="81">
                  <c:v>52</c:v>
                </c:pt>
                <c:pt idx="82">
                  <c:v>29</c:v>
                </c:pt>
                <c:pt idx="83">
                  <c:v>5</c:v>
                </c:pt>
                <c:pt idx="84">
                  <c:v>4</c:v>
                </c:pt>
                <c:pt idx="85">
                  <c:v>70</c:v>
                </c:pt>
                <c:pt idx="86">
                  <c:v>57</c:v>
                </c:pt>
                <c:pt idx="87">
                  <c:v>74</c:v>
                </c:pt>
                <c:pt idx="88">
                  <c:v>67</c:v>
                </c:pt>
                <c:pt idx="89">
                  <c:v>18</c:v>
                </c:pt>
                <c:pt idx="90">
                  <c:v>24</c:v>
                </c:pt>
                <c:pt idx="91">
                  <c:v>83</c:v>
                </c:pt>
                <c:pt idx="92">
                  <c:v>98</c:v>
                </c:pt>
                <c:pt idx="93">
                  <c:v>63</c:v>
                </c:pt>
                <c:pt idx="94">
                  <c:v>77</c:v>
                </c:pt>
                <c:pt idx="95">
                  <c:v>76</c:v>
                </c:pt>
                <c:pt idx="96">
                  <c:v>68</c:v>
                </c:pt>
                <c:pt idx="97">
                  <c:v>42</c:v>
                </c:pt>
                <c:pt idx="98">
                  <c:v>41</c:v>
                </c:pt>
                <c:pt idx="99">
                  <c:v>16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0.19697400000000001</c:v>
                </c:pt>
                <c:pt idx="1">
                  <c:v>0.18803800000000001</c:v>
                </c:pt>
                <c:pt idx="2">
                  <c:v>0.19345699999999999</c:v>
                </c:pt>
                <c:pt idx="3">
                  <c:v>0.19736999999999999</c:v>
                </c:pt>
                <c:pt idx="4">
                  <c:v>0.18393599999999999</c:v>
                </c:pt>
                <c:pt idx="5">
                  <c:v>0.18740200000000001</c:v>
                </c:pt>
                <c:pt idx="6">
                  <c:v>0.18648700000000001</c:v>
                </c:pt>
                <c:pt idx="7">
                  <c:v>0.19411800000000001</c:v>
                </c:pt>
                <c:pt idx="8">
                  <c:v>0.187413</c:v>
                </c:pt>
                <c:pt idx="9">
                  <c:v>0.19205700000000001</c:v>
                </c:pt>
                <c:pt idx="10">
                  <c:v>0.195433</c:v>
                </c:pt>
                <c:pt idx="11">
                  <c:v>0.182285</c:v>
                </c:pt>
                <c:pt idx="12">
                  <c:v>0.18442600000000001</c:v>
                </c:pt>
                <c:pt idx="13">
                  <c:v>0.19053</c:v>
                </c:pt>
                <c:pt idx="14">
                  <c:v>0.19434100000000001</c:v>
                </c:pt>
                <c:pt idx="15">
                  <c:v>0.18721399999999999</c:v>
                </c:pt>
                <c:pt idx="16">
                  <c:v>0.18651899999999999</c:v>
                </c:pt>
                <c:pt idx="17">
                  <c:v>0.19445299999999999</c:v>
                </c:pt>
                <c:pt idx="18">
                  <c:v>0.191888</c:v>
                </c:pt>
                <c:pt idx="19">
                  <c:v>0.19572800000000001</c:v>
                </c:pt>
                <c:pt idx="20">
                  <c:v>0.19472300000000001</c:v>
                </c:pt>
                <c:pt idx="21">
                  <c:v>0.19260099999999999</c:v>
                </c:pt>
                <c:pt idx="22">
                  <c:v>0.190493</c:v>
                </c:pt>
                <c:pt idx="23">
                  <c:v>0.19315199999999999</c:v>
                </c:pt>
                <c:pt idx="24">
                  <c:v>0.19409699999999999</c:v>
                </c:pt>
                <c:pt idx="25">
                  <c:v>0.190301</c:v>
                </c:pt>
                <c:pt idx="26">
                  <c:v>0.19455500000000001</c:v>
                </c:pt>
                <c:pt idx="27">
                  <c:v>0.19041</c:v>
                </c:pt>
                <c:pt idx="28">
                  <c:v>0.189301</c:v>
                </c:pt>
                <c:pt idx="29">
                  <c:v>0.192909</c:v>
                </c:pt>
                <c:pt idx="30">
                  <c:v>0.190944</c:v>
                </c:pt>
                <c:pt idx="31">
                  <c:v>0.193497</c:v>
                </c:pt>
                <c:pt idx="32">
                  <c:v>0.19098000000000001</c:v>
                </c:pt>
                <c:pt idx="33">
                  <c:v>0.1925</c:v>
                </c:pt>
                <c:pt idx="34">
                  <c:v>0.19312099999999999</c:v>
                </c:pt>
                <c:pt idx="35">
                  <c:v>0.19283600000000001</c:v>
                </c:pt>
                <c:pt idx="36">
                  <c:v>0.187142</c:v>
                </c:pt>
                <c:pt idx="37">
                  <c:v>0.18648799999999999</c:v>
                </c:pt>
                <c:pt idx="38">
                  <c:v>0.187775</c:v>
                </c:pt>
                <c:pt idx="39">
                  <c:v>0.190973</c:v>
                </c:pt>
                <c:pt idx="40">
                  <c:v>0.18862999999999999</c:v>
                </c:pt>
                <c:pt idx="41">
                  <c:v>0.19100200000000001</c:v>
                </c:pt>
                <c:pt idx="42">
                  <c:v>0.18990599999999999</c:v>
                </c:pt>
                <c:pt idx="43">
                  <c:v>0.196269</c:v>
                </c:pt>
                <c:pt idx="44">
                  <c:v>0.18767600000000001</c:v>
                </c:pt>
                <c:pt idx="45">
                  <c:v>0.19151099999999999</c:v>
                </c:pt>
                <c:pt idx="46">
                  <c:v>0.18941</c:v>
                </c:pt>
                <c:pt idx="47">
                  <c:v>0.18373400000000001</c:v>
                </c:pt>
                <c:pt idx="48">
                  <c:v>0.18834000000000001</c:v>
                </c:pt>
                <c:pt idx="49">
                  <c:v>0.19331699999999999</c:v>
                </c:pt>
                <c:pt idx="50">
                  <c:v>0.18951200000000001</c:v>
                </c:pt>
                <c:pt idx="51">
                  <c:v>0.19165499999999999</c:v>
                </c:pt>
                <c:pt idx="52">
                  <c:v>0.19502</c:v>
                </c:pt>
                <c:pt idx="53">
                  <c:v>0.18862799999999999</c:v>
                </c:pt>
                <c:pt idx="54">
                  <c:v>0.195794</c:v>
                </c:pt>
                <c:pt idx="55">
                  <c:v>0.190188</c:v>
                </c:pt>
                <c:pt idx="56">
                  <c:v>0.18653</c:v>
                </c:pt>
                <c:pt idx="57">
                  <c:v>0.186307</c:v>
                </c:pt>
                <c:pt idx="58">
                  <c:v>0.19760900000000001</c:v>
                </c:pt>
                <c:pt idx="59">
                  <c:v>0.18798000000000001</c:v>
                </c:pt>
                <c:pt idx="60">
                  <c:v>0.19200900000000001</c:v>
                </c:pt>
                <c:pt idx="61">
                  <c:v>0.19267100000000001</c:v>
                </c:pt>
                <c:pt idx="62">
                  <c:v>0.18765000000000001</c:v>
                </c:pt>
                <c:pt idx="63">
                  <c:v>0.18806999999999999</c:v>
                </c:pt>
                <c:pt idx="64">
                  <c:v>0.182806</c:v>
                </c:pt>
                <c:pt idx="65">
                  <c:v>0.19062699999999999</c:v>
                </c:pt>
                <c:pt idx="66">
                  <c:v>0.187776</c:v>
                </c:pt>
                <c:pt idx="67">
                  <c:v>0.18707299999999999</c:v>
                </c:pt>
                <c:pt idx="68">
                  <c:v>0.18803300000000001</c:v>
                </c:pt>
                <c:pt idx="69">
                  <c:v>0.19500700000000001</c:v>
                </c:pt>
                <c:pt idx="70">
                  <c:v>0.190356</c:v>
                </c:pt>
                <c:pt idx="71">
                  <c:v>0.187694</c:v>
                </c:pt>
                <c:pt idx="72">
                  <c:v>0.18731900000000001</c:v>
                </c:pt>
                <c:pt idx="73">
                  <c:v>0.18890000000000001</c:v>
                </c:pt>
                <c:pt idx="74">
                  <c:v>0.19370100000000001</c:v>
                </c:pt>
                <c:pt idx="75">
                  <c:v>0.19106699999999999</c:v>
                </c:pt>
                <c:pt idx="76">
                  <c:v>0.18975800000000001</c:v>
                </c:pt>
                <c:pt idx="77">
                  <c:v>0.19367599999999999</c:v>
                </c:pt>
                <c:pt idx="78">
                  <c:v>0.191637</c:v>
                </c:pt>
                <c:pt idx="79">
                  <c:v>0.18531600000000001</c:v>
                </c:pt>
                <c:pt idx="80">
                  <c:v>0.19123000000000001</c:v>
                </c:pt>
                <c:pt idx="81">
                  <c:v>0.191249</c:v>
                </c:pt>
                <c:pt idx="82">
                  <c:v>0.19400600000000001</c:v>
                </c:pt>
                <c:pt idx="83">
                  <c:v>0.19109499999999999</c:v>
                </c:pt>
                <c:pt idx="84">
                  <c:v>0.193774</c:v>
                </c:pt>
                <c:pt idx="85">
                  <c:v>0.187837</c:v>
                </c:pt>
                <c:pt idx="86">
                  <c:v>0.188913</c:v>
                </c:pt>
                <c:pt idx="87">
                  <c:v>0.194689</c:v>
                </c:pt>
                <c:pt idx="88">
                  <c:v>0.19001599999999999</c:v>
                </c:pt>
                <c:pt idx="89">
                  <c:v>0.19289200000000001</c:v>
                </c:pt>
                <c:pt idx="90">
                  <c:v>0.19161800000000001</c:v>
                </c:pt>
                <c:pt idx="91">
                  <c:v>0.188082</c:v>
                </c:pt>
                <c:pt idx="92">
                  <c:v>0.186916</c:v>
                </c:pt>
                <c:pt idx="93">
                  <c:v>0.19550799999999999</c:v>
                </c:pt>
                <c:pt idx="94">
                  <c:v>0.189051</c:v>
                </c:pt>
                <c:pt idx="95">
                  <c:v>0.18812400000000001</c:v>
                </c:pt>
                <c:pt idx="96">
                  <c:v>0.19573699999999999</c:v>
                </c:pt>
                <c:pt idx="97">
                  <c:v>0.18757699999999999</c:v>
                </c:pt>
                <c:pt idx="98">
                  <c:v>0.18876499999999999</c:v>
                </c:pt>
                <c:pt idx="99">
                  <c:v>0.18847700000000001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6-46E0-B043-4105CD94C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119966303"/>
        <c:axId val="1119962975"/>
      </c:lineChart>
      <c:catAx>
        <c:axId val="111996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962975"/>
        <c:crosses val="autoZero"/>
        <c:auto val="1"/>
        <c:lblAlgn val="ctr"/>
        <c:lblOffset val="100"/>
        <c:noMultiLvlLbl val="0"/>
      </c:catAx>
      <c:valAx>
        <c:axId val="1119962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96630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Jensen-Shannon-word length divergence 3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  <c:pt idx="0">
                  <c:v>141</c:v>
                </c:pt>
                <c:pt idx="1">
                  <c:v>592</c:v>
                </c:pt>
                <c:pt idx="2">
                  <c:v>653</c:v>
                </c:pt>
                <c:pt idx="3">
                  <c:v>589</c:v>
                </c:pt>
                <c:pt idx="4">
                  <c:v>793</c:v>
                </c:pt>
                <c:pt idx="5">
                  <c:v>238</c:v>
                </c:pt>
                <c:pt idx="6">
                  <c:v>462</c:v>
                </c:pt>
                <c:pt idx="7">
                  <c:v>643</c:v>
                </c:pt>
                <c:pt idx="8">
                  <c:v>383</c:v>
                </c:pt>
                <c:pt idx="9">
                  <c:v>279</c:v>
                </c:pt>
                <c:pt idx="10">
                  <c:v>502</c:v>
                </c:pt>
                <c:pt idx="11">
                  <c:v>884</c:v>
                </c:pt>
                <c:pt idx="12">
                  <c:v>197</c:v>
                </c:pt>
                <c:pt idx="13">
                  <c:v>169</c:v>
                </c:pt>
                <c:pt idx="14">
                  <c:v>399</c:v>
                </c:pt>
                <c:pt idx="15">
                  <c:v>375</c:v>
                </c:pt>
                <c:pt idx="16">
                  <c:v>105</c:v>
                </c:pt>
                <c:pt idx="17">
                  <c:v>820</c:v>
                </c:pt>
                <c:pt idx="18">
                  <c:v>974</c:v>
                </c:pt>
                <c:pt idx="19">
                  <c:v>944</c:v>
                </c:pt>
                <c:pt idx="20">
                  <c:v>307</c:v>
                </c:pt>
                <c:pt idx="21">
                  <c:v>816</c:v>
                </c:pt>
                <c:pt idx="22">
                  <c:v>406</c:v>
                </c:pt>
                <c:pt idx="23">
                  <c:v>286</c:v>
                </c:pt>
                <c:pt idx="24">
                  <c:v>208</c:v>
                </c:pt>
                <c:pt idx="25">
                  <c:v>998</c:v>
                </c:pt>
                <c:pt idx="26">
                  <c:v>628</c:v>
                </c:pt>
                <c:pt idx="27">
                  <c:v>34</c:v>
                </c:pt>
                <c:pt idx="28">
                  <c:v>825</c:v>
                </c:pt>
                <c:pt idx="29">
                  <c:v>342</c:v>
                </c:pt>
                <c:pt idx="30">
                  <c:v>117</c:v>
                </c:pt>
                <c:pt idx="31">
                  <c:v>67</c:v>
                </c:pt>
                <c:pt idx="32">
                  <c:v>982</c:v>
                </c:pt>
                <c:pt idx="33">
                  <c:v>148</c:v>
                </c:pt>
                <c:pt idx="34">
                  <c:v>86</c:v>
                </c:pt>
                <c:pt idx="35">
                  <c:v>513</c:v>
                </c:pt>
                <c:pt idx="36">
                  <c:v>282</c:v>
                </c:pt>
                <c:pt idx="37">
                  <c:v>306</c:v>
                </c:pt>
                <c:pt idx="38">
                  <c:v>647</c:v>
                </c:pt>
                <c:pt idx="39">
                  <c:v>93</c:v>
                </c:pt>
                <c:pt idx="40">
                  <c:v>844</c:v>
                </c:pt>
                <c:pt idx="41">
                  <c:v>609</c:v>
                </c:pt>
                <c:pt idx="42">
                  <c:v>550</c:v>
                </c:pt>
                <c:pt idx="43">
                  <c:v>582</c:v>
                </c:pt>
                <c:pt idx="44">
                  <c:v>231</c:v>
                </c:pt>
                <c:pt idx="45">
                  <c:v>725</c:v>
                </c:pt>
                <c:pt idx="46">
                  <c:v>359</c:v>
                </c:pt>
                <c:pt idx="47">
                  <c:v>408</c:v>
                </c:pt>
                <c:pt idx="48">
                  <c:v>128</c:v>
                </c:pt>
                <c:pt idx="49">
                  <c:v>481</c:v>
                </c:pt>
                <c:pt idx="50">
                  <c:v>450</c:v>
                </c:pt>
                <c:pt idx="51">
                  <c:v>284</c:v>
                </c:pt>
                <c:pt idx="52">
                  <c:v>102</c:v>
                </c:pt>
                <c:pt idx="53">
                  <c:v>701</c:v>
                </c:pt>
                <c:pt idx="54">
                  <c:v>938</c:v>
                </c:pt>
                <c:pt idx="55">
                  <c:v>521</c:v>
                </c:pt>
                <c:pt idx="56">
                  <c:v>559</c:v>
                </c:pt>
                <c:pt idx="57">
                  <c:v>644</c:v>
                </c:pt>
                <c:pt idx="58">
                  <c:v>622</c:v>
                </c:pt>
                <c:pt idx="59">
                  <c:v>948</c:v>
                </c:pt>
                <c:pt idx="60">
                  <c:v>954</c:v>
                </c:pt>
                <c:pt idx="61">
                  <c:v>930</c:v>
                </c:pt>
                <c:pt idx="62">
                  <c:v>381</c:v>
                </c:pt>
                <c:pt idx="63">
                  <c:v>964</c:v>
                </c:pt>
                <c:pt idx="64">
                  <c:v>428</c:v>
                </c:pt>
                <c:pt idx="65">
                  <c:v>810</c:v>
                </c:pt>
                <c:pt idx="66">
                  <c:v>975</c:v>
                </c:pt>
                <c:pt idx="67">
                  <c:v>665</c:v>
                </c:pt>
                <c:pt idx="68">
                  <c:v>933</c:v>
                </c:pt>
                <c:pt idx="69">
                  <c:v>446</c:v>
                </c:pt>
                <c:pt idx="70">
                  <c:v>475</c:v>
                </c:pt>
                <c:pt idx="71">
                  <c:v>648</c:v>
                </c:pt>
                <c:pt idx="72">
                  <c:v>233</c:v>
                </c:pt>
                <c:pt idx="73">
                  <c:v>786</c:v>
                </c:pt>
                <c:pt idx="74">
                  <c:v>783</c:v>
                </c:pt>
                <c:pt idx="75">
                  <c:v>165</c:v>
                </c:pt>
                <c:pt idx="76">
                  <c:v>271</c:v>
                </c:pt>
                <c:pt idx="77">
                  <c:v>201</c:v>
                </c:pt>
                <c:pt idx="78">
                  <c:v>909</c:v>
                </c:pt>
                <c:pt idx="79">
                  <c:v>145</c:v>
                </c:pt>
                <c:pt idx="80">
                  <c:v>566</c:v>
                </c:pt>
                <c:pt idx="81">
                  <c:v>923</c:v>
                </c:pt>
                <c:pt idx="82">
                  <c:v>460</c:v>
                </c:pt>
                <c:pt idx="83">
                  <c:v>348</c:v>
                </c:pt>
                <c:pt idx="84">
                  <c:v>610</c:v>
                </c:pt>
                <c:pt idx="85">
                  <c:v>454</c:v>
                </c:pt>
                <c:pt idx="86">
                  <c:v>326</c:v>
                </c:pt>
                <c:pt idx="87">
                  <c:v>213</c:v>
                </c:pt>
                <c:pt idx="88">
                  <c:v>393</c:v>
                </c:pt>
                <c:pt idx="89">
                  <c:v>607</c:v>
                </c:pt>
                <c:pt idx="90">
                  <c:v>260</c:v>
                </c:pt>
                <c:pt idx="91">
                  <c:v>249</c:v>
                </c:pt>
                <c:pt idx="92">
                  <c:v>273</c:v>
                </c:pt>
                <c:pt idx="93">
                  <c:v>724</c:v>
                </c:pt>
                <c:pt idx="94">
                  <c:v>587</c:v>
                </c:pt>
                <c:pt idx="95">
                  <c:v>6</c:v>
                </c:pt>
                <c:pt idx="96">
                  <c:v>606</c:v>
                </c:pt>
                <c:pt idx="97">
                  <c:v>315</c:v>
                </c:pt>
                <c:pt idx="98">
                  <c:v>588</c:v>
                </c:pt>
                <c:pt idx="99">
                  <c:v>174</c:v>
                </c:pt>
                <c:pt idx="100">
                  <c:v>881</c:v>
                </c:pt>
                <c:pt idx="101">
                  <c:v>520</c:v>
                </c:pt>
                <c:pt idx="102">
                  <c:v>920</c:v>
                </c:pt>
                <c:pt idx="103">
                  <c:v>962</c:v>
                </c:pt>
                <c:pt idx="104">
                  <c:v>829</c:v>
                </c:pt>
                <c:pt idx="105">
                  <c:v>254</c:v>
                </c:pt>
                <c:pt idx="106">
                  <c:v>91</c:v>
                </c:pt>
                <c:pt idx="107">
                  <c:v>715</c:v>
                </c:pt>
                <c:pt idx="108">
                  <c:v>364</c:v>
                </c:pt>
                <c:pt idx="109">
                  <c:v>367</c:v>
                </c:pt>
                <c:pt idx="110">
                  <c:v>892</c:v>
                </c:pt>
                <c:pt idx="111">
                  <c:v>590</c:v>
                </c:pt>
                <c:pt idx="112">
                  <c:v>360</c:v>
                </c:pt>
                <c:pt idx="113">
                  <c:v>11</c:v>
                </c:pt>
                <c:pt idx="114">
                  <c:v>330</c:v>
                </c:pt>
                <c:pt idx="115">
                  <c:v>530</c:v>
                </c:pt>
                <c:pt idx="116">
                  <c:v>548</c:v>
                </c:pt>
                <c:pt idx="117">
                  <c:v>466</c:v>
                </c:pt>
                <c:pt idx="118">
                  <c:v>384</c:v>
                </c:pt>
                <c:pt idx="119">
                  <c:v>146</c:v>
                </c:pt>
                <c:pt idx="120">
                  <c:v>951</c:v>
                </c:pt>
                <c:pt idx="121">
                  <c:v>941</c:v>
                </c:pt>
                <c:pt idx="122">
                  <c:v>511</c:v>
                </c:pt>
                <c:pt idx="123">
                  <c:v>433</c:v>
                </c:pt>
                <c:pt idx="124">
                  <c:v>57</c:v>
                </c:pt>
                <c:pt idx="125">
                  <c:v>270</c:v>
                </c:pt>
                <c:pt idx="126">
                  <c:v>365</c:v>
                </c:pt>
                <c:pt idx="127">
                  <c:v>759</c:v>
                </c:pt>
                <c:pt idx="128">
                  <c:v>591</c:v>
                </c:pt>
                <c:pt idx="129">
                  <c:v>953</c:v>
                </c:pt>
                <c:pt idx="130">
                  <c:v>92</c:v>
                </c:pt>
                <c:pt idx="131">
                  <c:v>186</c:v>
                </c:pt>
                <c:pt idx="132">
                  <c:v>932</c:v>
                </c:pt>
                <c:pt idx="133">
                  <c:v>611</c:v>
                </c:pt>
                <c:pt idx="134">
                  <c:v>118</c:v>
                </c:pt>
                <c:pt idx="135">
                  <c:v>74</c:v>
                </c:pt>
                <c:pt idx="136">
                  <c:v>379</c:v>
                </c:pt>
                <c:pt idx="137">
                  <c:v>749</c:v>
                </c:pt>
                <c:pt idx="138">
                  <c:v>567</c:v>
                </c:pt>
                <c:pt idx="139">
                  <c:v>351</c:v>
                </c:pt>
                <c:pt idx="140">
                  <c:v>885</c:v>
                </c:pt>
                <c:pt idx="141">
                  <c:v>752</c:v>
                </c:pt>
                <c:pt idx="142">
                  <c:v>891</c:v>
                </c:pt>
                <c:pt idx="143">
                  <c:v>227</c:v>
                </c:pt>
                <c:pt idx="144">
                  <c:v>183</c:v>
                </c:pt>
                <c:pt idx="145">
                  <c:v>949</c:v>
                </c:pt>
                <c:pt idx="146">
                  <c:v>129</c:v>
                </c:pt>
                <c:pt idx="147">
                  <c:v>833</c:v>
                </c:pt>
                <c:pt idx="148">
                  <c:v>673</c:v>
                </c:pt>
                <c:pt idx="149">
                  <c:v>362</c:v>
                </c:pt>
                <c:pt idx="150">
                  <c:v>440</c:v>
                </c:pt>
                <c:pt idx="151">
                  <c:v>656</c:v>
                </c:pt>
                <c:pt idx="152">
                  <c:v>21</c:v>
                </c:pt>
                <c:pt idx="153">
                  <c:v>394</c:v>
                </c:pt>
                <c:pt idx="154">
                  <c:v>946</c:v>
                </c:pt>
                <c:pt idx="155">
                  <c:v>395</c:v>
                </c:pt>
                <c:pt idx="156">
                  <c:v>224</c:v>
                </c:pt>
                <c:pt idx="157">
                  <c:v>737</c:v>
                </c:pt>
                <c:pt idx="158">
                  <c:v>190</c:v>
                </c:pt>
                <c:pt idx="159">
                  <c:v>702</c:v>
                </c:pt>
                <c:pt idx="160">
                  <c:v>179</c:v>
                </c:pt>
                <c:pt idx="161">
                  <c:v>860</c:v>
                </c:pt>
                <c:pt idx="162">
                  <c:v>943</c:v>
                </c:pt>
                <c:pt idx="163">
                  <c:v>770</c:v>
                </c:pt>
                <c:pt idx="164">
                  <c:v>539</c:v>
                </c:pt>
                <c:pt idx="165">
                  <c:v>217</c:v>
                </c:pt>
                <c:pt idx="166">
                  <c:v>176</c:v>
                </c:pt>
                <c:pt idx="167">
                  <c:v>293</c:v>
                </c:pt>
                <c:pt idx="168">
                  <c:v>674</c:v>
                </c:pt>
                <c:pt idx="169">
                  <c:v>818</c:v>
                </c:pt>
                <c:pt idx="170">
                  <c:v>467</c:v>
                </c:pt>
                <c:pt idx="171">
                  <c:v>669</c:v>
                </c:pt>
                <c:pt idx="172">
                  <c:v>405</c:v>
                </c:pt>
                <c:pt idx="173">
                  <c:v>132</c:v>
                </c:pt>
                <c:pt idx="174">
                  <c:v>0</c:v>
                </c:pt>
                <c:pt idx="175">
                  <c:v>568</c:v>
                </c:pt>
                <c:pt idx="176">
                  <c:v>127</c:v>
                </c:pt>
                <c:pt idx="177">
                  <c:v>263</c:v>
                </c:pt>
                <c:pt idx="178">
                  <c:v>560</c:v>
                </c:pt>
                <c:pt idx="179">
                  <c:v>827</c:v>
                </c:pt>
                <c:pt idx="180">
                  <c:v>785</c:v>
                </c:pt>
                <c:pt idx="181">
                  <c:v>771</c:v>
                </c:pt>
                <c:pt idx="182">
                  <c:v>757</c:v>
                </c:pt>
                <c:pt idx="183">
                  <c:v>789</c:v>
                </c:pt>
                <c:pt idx="184">
                  <c:v>173</c:v>
                </c:pt>
                <c:pt idx="185">
                  <c:v>637</c:v>
                </c:pt>
                <c:pt idx="186">
                  <c:v>178</c:v>
                </c:pt>
                <c:pt idx="187">
                  <c:v>721</c:v>
                </c:pt>
                <c:pt idx="188">
                  <c:v>468</c:v>
                </c:pt>
                <c:pt idx="189">
                  <c:v>901</c:v>
                </c:pt>
                <c:pt idx="190">
                  <c:v>430</c:v>
                </c:pt>
                <c:pt idx="191">
                  <c:v>549</c:v>
                </c:pt>
                <c:pt idx="192">
                  <c:v>585</c:v>
                </c:pt>
                <c:pt idx="193">
                  <c:v>371</c:v>
                </c:pt>
                <c:pt idx="194">
                  <c:v>50</c:v>
                </c:pt>
                <c:pt idx="195">
                  <c:v>792</c:v>
                </c:pt>
                <c:pt idx="196">
                  <c:v>689</c:v>
                </c:pt>
                <c:pt idx="197">
                  <c:v>258</c:v>
                </c:pt>
                <c:pt idx="198">
                  <c:v>542</c:v>
                </c:pt>
                <c:pt idx="199">
                  <c:v>19</c:v>
                </c:pt>
                <c:pt idx="200">
                  <c:v>956</c:v>
                </c:pt>
                <c:pt idx="201">
                  <c:v>112</c:v>
                </c:pt>
                <c:pt idx="202">
                  <c:v>960</c:v>
                </c:pt>
                <c:pt idx="203">
                  <c:v>864</c:v>
                </c:pt>
                <c:pt idx="204">
                  <c:v>418</c:v>
                </c:pt>
                <c:pt idx="205">
                  <c:v>159</c:v>
                </c:pt>
                <c:pt idx="206">
                  <c:v>813</c:v>
                </c:pt>
                <c:pt idx="207">
                  <c:v>629</c:v>
                </c:pt>
                <c:pt idx="208">
                  <c:v>774</c:v>
                </c:pt>
                <c:pt idx="209">
                  <c:v>309</c:v>
                </c:pt>
                <c:pt idx="210">
                  <c:v>518</c:v>
                </c:pt>
                <c:pt idx="211">
                  <c:v>707</c:v>
                </c:pt>
                <c:pt idx="212">
                  <c:v>211</c:v>
                </c:pt>
                <c:pt idx="213">
                  <c:v>349</c:v>
                </c:pt>
                <c:pt idx="214">
                  <c:v>999</c:v>
                </c:pt>
                <c:pt idx="215">
                  <c:v>372</c:v>
                </c:pt>
                <c:pt idx="216">
                  <c:v>978</c:v>
                </c:pt>
                <c:pt idx="217">
                  <c:v>49</c:v>
                </c:pt>
                <c:pt idx="218">
                  <c:v>59</c:v>
                </c:pt>
                <c:pt idx="219">
                  <c:v>731</c:v>
                </c:pt>
                <c:pt idx="220">
                  <c:v>732</c:v>
                </c:pt>
                <c:pt idx="221">
                  <c:v>96</c:v>
                </c:pt>
                <c:pt idx="222">
                  <c:v>318</c:v>
                </c:pt>
                <c:pt idx="223">
                  <c:v>595</c:v>
                </c:pt>
                <c:pt idx="224">
                  <c:v>24</c:v>
                </c:pt>
                <c:pt idx="225">
                  <c:v>459</c:v>
                </c:pt>
                <c:pt idx="226">
                  <c:v>455</c:v>
                </c:pt>
                <c:pt idx="227">
                  <c:v>346</c:v>
                </c:pt>
                <c:pt idx="228">
                  <c:v>908</c:v>
                </c:pt>
                <c:pt idx="229">
                  <c:v>302</c:v>
                </c:pt>
                <c:pt idx="230">
                  <c:v>642</c:v>
                </c:pt>
                <c:pt idx="231">
                  <c:v>522</c:v>
                </c:pt>
                <c:pt idx="232">
                  <c:v>308</c:v>
                </c:pt>
                <c:pt idx="233">
                  <c:v>253</c:v>
                </c:pt>
                <c:pt idx="234">
                  <c:v>344</c:v>
                </c:pt>
                <c:pt idx="235">
                  <c:v>685</c:v>
                </c:pt>
                <c:pt idx="236">
                  <c:v>35</c:v>
                </c:pt>
                <c:pt idx="237">
                  <c:v>261</c:v>
                </c:pt>
                <c:pt idx="238">
                  <c:v>931</c:v>
                </c:pt>
                <c:pt idx="239">
                  <c:v>188</c:v>
                </c:pt>
                <c:pt idx="240">
                  <c:v>171</c:v>
                </c:pt>
                <c:pt idx="241">
                  <c:v>10</c:v>
                </c:pt>
                <c:pt idx="242">
                  <c:v>3</c:v>
                </c:pt>
                <c:pt idx="243">
                  <c:v>137</c:v>
                </c:pt>
                <c:pt idx="244">
                  <c:v>838</c:v>
                </c:pt>
                <c:pt idx="245">
                  <c:v>886</c:v>
                </c:pt>
                <c:pt idx="246">
                  <c:v>533</c:v>
                </c:pt>
                <c:pt idx="247">
                  <c:v>420</c:v>
                </c:pt>
                <c:pt idx="248">
                  <c:v>617</c:v>
                </c:pt>
                <c:pt idx="249">
                  <c:v>177</c:v>
                </c:pt>
                <c:pt idx="250">
                  <c:v>147</c:v>
                </c:pt>
                <c:pt idx="251">
                  <c:v>303</c:v>
                </c:pt>
                <c:pt idx="252">
                  <c:v>598</c:v>
                </c:pt>
                <c:pt idx="253">
                  <c:v>490</c:v>
                </c:pt>
                <c:pt idx="254">
                  <c:v>755</c:v>
                </c:pt>
                <c:pt idx="255">
                  <c:v>562</c:v>
                </c:pt>
                <c:pt idx="256">
                  <c:v>863</c:v>
                </c:pt>
                <c:pt idx="257">
                  <c:v>882</c:v>
                </c:pt>
                <c:pt idx="258">
                  <c:v>353</c:v>
                </c:pt>
                <c:pt idx="259">
                  <c:v>787</c:v>
                </c:pt>
                <c:pt idx="260">
                  <c:v>593</c:v>
                </c:pt>
                <c:pt idx="261">
                  <c:v>751</c:v>
                </c:pt>
                <c:pt idx="262">
                  <c:v>957</c:v>
                </c:pt>
                <c:pt idx="263">
                  <c:v>781</c:v>
                </c:pt>
                <c:pt idx="264">
                  <c:v>857</c:v>
                </c:pt>
                <c:pt idx="265">
                  <c:v>780</c:v>
                </c:pt>
                <c:pt idx="266">
                  <c:v>532</c:v>
                </c:pt>
                <c:pt idx="267">
                  <c:v>226</c:v>
                </c:pt>
                <c:pt idx="268">
                  <c:v>806</c:v>
                </c:pt>
                <c:pt idx="269">
                  <c:v>613</c:v>
                </c:pt>
                <c:pt idx="270">
                  <c:v>1</c:v>
                </c:pt>
                <c:pt idx="271">
                  <c:v>927</c:v>
                </c:pt>
                <c:pt idx="272">
                  <c:v>876</c:v>
                </c:pt>
                <c:pt idx="273">
                  <c:v>195</c:v>
                </c:pt>
                <c:pt idx="274">
                  <c:v>216</c:v>
                </c:pt>
                <c:pt idx="275">
                  <c:v>198</c:v>
                </c:pt>
                <c:pt idx="276">
                  <c:v>95</c:v>
                </c:pt>
                <c:pt idx="277">
                  <c:v>257</c:v>
                </c:pt>
                <c:pt idx="278">
                  <c:v>65</c:v>
                </c:pt>
                <c:pt idx="279">
                  <c:v>485</c:v>
                </c:pt>
                <c:pt idx="280">
                  <c:v>278</c:v>
                </c:pt>
                <c:pt idx="281">
                  <c:v>865</c:v>
                </c:pt>
                <c:pt idx="282">
                  <c:v>936</c:v>
                </c:pt>
                <c:pt idx="283">
                  <c:v>153</c:v>
                </c:pt>
                <c:pt idx="284">
                  <c:v>968</c:v>
                </c:pt>
                <c:pt idx="285">
                  <c:v>230</c:v>
                </c:pt>
                <c:pt idx="286">
                  <c:v>301</c:v>
                </c:pt>
                <c:pt idx="287">
                  <c:v>952</c:v>
                </c:pt>
                <c:pt idx="288">
                  <c:v>852</c:v>
                </c:pt>
                <c:pt idx="289">
                  <c:v>995</c:v>
                </c:pt>
                <c:pt idx="290">
                  <c:v>773</c:v>
                </c:pt>
                <c:pt idx="291">
                  <c:v>599</c:v>
                </c:pt>
                <c:pt idx="292">
                  <c:v>413</c:v>
                </c:pt>
                <c:pt idx="293">
                  <c:v>775</c:v>
                </c:pt>
                <c:pt idx="294">
                  <c:v>283</c:v>
                </c:pt>
                <c:pt idx="295">
                  <c:v>479</c:v>
                </c:pt>
                <c:pt idx="296">
                  <c:v>131</c:v>
                </c:pt>
                <c:pt idx="297">
                  <c:v>515</c:v>
                </c:pt>
                <c:pt idx="298">
                  <c:v>574</c:v>
                </c:pt>
                <c:pt idx="299">
                  <c:v>242</c:v>
                </c:pt>
                <c:pt idx="300">
                  <c:v>150</c:v>
                </c:pt>
                <c:pt idx="301">
                  <c:v>695</c:v>
                </c:pt>
                <c:pt idx="302">
                  <c:v>950</c:v>
                </c:pt>
                <c:pt idx="303">
                  <c:v>116</c:v>
                </c:pt>
                <c:pt idx="304">
                  <c:v>861</c:v>
                </c:pt>
                <c:pt idx="305">
                  <c:v>727</c:v>
                </c:pt>
                <c:pt idx="306">
                  <c:v>855</c:v>
                </c:pt>
                <c:pt idx="307">
                  <c:v>889</c:v>
                </c:pt>
                <c:pt idx="308">
                  <c:v>75</c:v>
                </c:pt>
                <c:pt idx="309">
                  <c:v>98</c:v>
                </c:pt>
                <c:pt idx="310">
                  <c:v>754</c:v>
                </c:pt>
                <c:pt idx="311">
                  <c:v>464</c:v>
                </c:pt>
                <c:pt idx="312">
                  <c:v>939</c:v>
                </c:pt>
                <c:pt idx="313">
                  <c:v>319</c:v>
                </c:pt>
                <c:pt idx="314">
                  <c:v>255</c:v>
                </c:pt>
                <c:pt idx="315">
                  <c:v>60</c:v>
                </c:pt>
                <c:pt idx="316">
                  <c:v>400</c:v>
                </c:pt>
                <c:pt idx="317">
                  <c:v>671</c:v>
                </c:pt>
                <c:pt idx="318">
                  <c:v>139</c:v>
                </c:pt>
                <c:pt idx="319">
                  <c:v>9</c:v>
                </c:pt>
                <c:pt idx="320">
                  <c:v>848</c:v>
                </c:pt>
                <c:pt idx="321">
                  <c:v>824</c:v>
                </c:pt>
                <c:pt idx="322">
                  <c:v>12</c:v>
                </c:pt>
                <c:pt idx="323">
                  <c:v>858</c:v>
                </c:pt>
                <c:pt idx="324">
                  <c:v>361</c:v>
                </c:pt>
                <c:pt idx="325">
                  <c:v>603</c:v>
                </c:pt>
                <c:pt idx="326">
                  <c:v>563</c:v>
                </c:pt>
                <c:pt idx="327">
                  <c:v>660</c:v>
                </c:pt>
                <c:pt idx="328">
                  <c:v>104</c:v>
                </c:pt>
                <c:pt idx="329">
                  <c:v>710</c:v>
                </c:pt>
                <c:pt idx="330">
                  <c:v>181</c:v>
                </c:pt>
                <c:pt idx="331">
                  <c:v>942</c:v>
                </c:pt>
                <c:pt idx="332">
                  <c:v>955</c:v>
                </c:pt>
                <c:pt idx="333">
                  <c:v>596</c:v>
                </c:pt>
                <c:pt idx="334">
                  <c:v>767</c:v>
                </c:pt>
                <c:pt idx="335">
                  <c:v>837</c:v>
                </c:pt>
                <c:pt idx="336">
                  <c:v>449</c:v>
                </c:pt>
                <c:pt idx="337">
                  <c:v>448</c:v>
                </c:pt>
                <c:pt idx="338">
                  <c:v>726</c:v>
                </c:pt>
                <c:pt idx="339">
                  <c:v>847</c:v>
                </c:pt>
                <c:pt idx="340">
                  <c:v>47</c:v>
                </c:pt>
                <c:pt idx="341">
                  <c:v>534</c:v>
                </c:pt>
                <c:pt idx="342">
                  <c:v>646</c:v>
                </c:pt>
                <c:pt idx="343">
                  <c:v>46</c:v>
                </c:pt>
                <c:pt idx="344">
                  <c:v>684</c:v>
                </c:pt>
                <c:pt idx="345">
                  <c:v>259</c:v>
                </c:pt>
                <c:pt idx="346">
                  <c:v>69</c:v>
                </c:pt>
                <c:pt idx="347">
                  <c:v>491</c:v>
                </c:pt>
                <c:pt idx="348">
                  <c:v>313</c:v>
                </c:pt>
                <c:pt idx="349">
                  <c:v>677</c:v>
                </c:pt>
                <c:pt idx="350">
                  <c:v>28</c:v>
                </c:pt>
                <c:pt idx="351">
                  <c:v>989</c:v>
                </c:pt>
                <c:pt idx="352">
                  <c:v>152</c:v>
                </c:pt>
                <c:pt idx="353">
                  <c:v>162</c:v>
                </c:pt>
                <c:pt idx="354">
                  <c:v>56</c:v>
                </c:pt>
                <c:pt idx="355">
                  <c:v>966</c:v>
                </c:pt>
                <c:pt idx="356">
                  <c:v>58</c:v>
                </c:pt>
                <c:pt idx="357">
                  <c:v>38</c:v>
                </c:pt>
                <c:pt idx="358">
                  <c:v>193</c:v>
                </c:pt>
                <c:pt idx="359">
                  <c:v>382</c:v>
                </c:pt>
                <c:pt idx="360">
                  <c:v>640</c:v>
                </c:pt>
                <c:pt idx="361">
                  <c:v>247</c:v>
                </c:pt>
                <c:pt idx="362">
                  <c:v>496</c:v>
                </c:pt>
                <c:pt idx="363">
                  <c:v>473</c:v>
                </c:pt>
                <c:pt idx="364">
                  <c:v>914</c:v>
                </c:pt>
                <c:pt idx="365">
                  <c:v>199</c:v>
                </c:pt>
                <c:pt idx="366">
                  <c:v>272</c:v>
                </c:pt>
                <c:pt idx="367">
                  <c:v>604</c:v>
                </c:pt>
                <c:pt idx="368">
                  <c:v>269</c:v>
                </c:pt>
                <c:pt idx="369">
                  <c:v>922</c:v>
                </c:pt>
                <c:pt idx="370">
                  <c:v>796</c:v>
                </c:pt>
                <c:pt idx="371">
                  <c:v>782</c:v>
                </c:pt>
                <c:pt idx="372">
                  <c:v>354</c:v>
                </c:pt>
                <c:pt idx="373">
                  <c:v>636</c:v>
                </c:pt>
                <c:pt idx="374">
                  <c:v>341</c:v>
                </c:pt>
                <c:pt idx="375">
                  <c:v>641</c:v>
                </c:pt>
                <c:pt idx="376">
                  <c:v>219</c:v>
                </c:pt>
                <c:pt idx="377">
                  <c:v>924</c:v>
                </c:pt>
                <c:pt idx="378">
                  <c:v>586</c:v>
                </c:pt>
                <c:pt idx="379">
                  <c:v>30</c:v>
                </c:pt>
                <c:pt idx="380">
                  <c:v>182</c:v>
                </c:pt>
                <c:pt idx="381">
                  <c:v>555</c:v>
                </c:pt>
                <c:pt idx="382">
                  <c:v>706</c:v>
                </c:pt>
                <c:pt idx="383">
                  <c:v>505</c:v>
                </c:pt>
                <c:pt idx="384">
                  <c:v>494</c:v>
                </c:pt>
                <c:pt idx="385">
                  <c:v>926</c:v>
                </c:pt>
                <c:pt idx="386">
                  <c:v>690</c:v>
                </c:pt>
                <c:pt idx="387">
                  <c:v>210</c:v>
                </c:pt>
                <c:pt idx="388">
                  <c:v>797</c:v>
                </c:pt>
                <c:pt idx="389">
                  <c:v>509</c:v>
                </c:pt>
                <c:pt idx="390">
                  <c:v>321</c:v>
                </c:pt>
                <c:pt idx="391">
                  <c:v>987</c:v>
                </c:pt>
                <c:pt idx="392">
                  <c:v>202</c:v>
                </c:pt>
                <c:pt idx="393">
                  <c:v>236</c:v>
                </c:pt>
                <c:pt idx="394">
                  <c:v>480</c:v>
                </c:pt>
                <c:pt idx="395">
                  <c:v>499</c:v>
                </c:pt>
                <c:pt idx="396">
                  <c:v>119</c:v>
                </c:pt>
                <c:pt idx="397">
                  <c:v>834</c:v>
                </c:pt>
                <c:pt idx="398">
                  <c:v>753</c:v>
                </c:pt>
                <c:pt idx="399">
                  <c:v>369</c:v>
                </c:pt>
                <c:pt idx="400">
                  <c:v>807</c:v>
                </c:pt>
                <c:pt idx="401">
                  <c:v>426</c:v>
                </c:pt>
                <c:pt idx="402">
                  <c:v>527</c:v>
                </c:pt>
                <c:pt idx="403">
                  <c:v>862</c:v>
                </c:pt>
                <c:pt idx="404">
                  <c:v>551</c:v>
                </c:pt>
                <c:pt idx="405">
                  <c:v>417</c:v>
                </c:pt>
                <c:pt idx="406">
                  <c:v>672</c:v>
                </c:pt>
                <c:pt idx="407">
                  <c:v>890</c:v>
                </c:pt>
                <c:pt idx="408">
                  <c:v>977</c:v>
                </c:pt>
                <c:pt idx="409">
                  <c:v>772</c:v>
                </c:pt>
                <c:pt idx="410">
                  <c:v>800</c:v>
                </c:pt>
                <c:pt idx="411">
                  <c:v>81</c:v>
                </c:pt>
                <c:pt idx="412">
                  <c:v>16</c:v>
                </c:pt>
                <c:pt idx="413">
                  <c:v>192</c:v>
                </c:pt>
                <c:pt idx="414">
                  <c:v>214</c:v>
                </c:pt>
                <c:pt idx="415">
                  <c:v>350</c:v>
                </c:pt>
                <c:pt idx="416">
                  <c:v>441</c:v>
                </c:pt>
                <c:pt idx="417">
                  <c:v>973</c:v>
                </c:pt>
                <c:pt idx="418">
                  <c:v>161</c:v>
                </c:pt>
                <c:pt idx="419">
                  <c:v>157</c:v>
                </c:pt>
                <c:pt idx="420">
                  <c:v>352</c:v>
                </c:pt>
                <c:pt idx="421">
                  <c:v>552</c:v>
                </c:pt>
                <c:pt idx="422">
                  <c:v>133</c:v>
                </c:pt>
                <c:pt idx="423">
                  <c:v>741</c:v>
                </c:pt>
                <c:pt idx="424">
                  <c:v>849</c:v>
                </c:pt>
                <c:pt idx="425">
                  <c:v>438</c:v>
                </c:pt>
                <c:pt idx="426">
                  <c:v>523</c:v>
                </c:pt>
                <c:pt idx="427">
                  <c:v>323</c:v>
                </c:pt>
                <c:pt idx="428">
                  <c:v>907</c:v>
                </c:pt>
                <c:pt idx="429">
                  <c:v>143</c:v>
                </c:pt>
                <c:pt idx="430">
                  <c:v>334</c:v>
                </c:pt>
                <c:pt idx="431">
                  <c:v>547</c:v>
                </c:pt>
                <c:pt idx="432">
                  <c:v>762</c:v>
                </c:pt>
                <c:pt idx="433">
                  <c:v>416</c:v>
                </c:pt>
                <c:pt idx="434">
                  <c:v>983</c:v>
                </c:pt>
                <c:pt idx="435">
                  <c:v>569</c:v>
                </c:pt>
                <c:pt idx="436">
                  <c:v>99</c:v>
                </c:pt>
                <c:pt idx="437">
                  <c:v>222</c:v>
                </c:pt>
                <c:pt idx="438">
                  <c:v>184</c:v>
                </c:pt>
                <c:pt idx="439">
                  <c:v>256</c:v>
                </c:pt>
                <c:pt idx="440">
                  <c:v>887</c:v>
                </c:pt>
                <c:pt idx="441">
                  <c:v>790</c:v>
                </c:pt>
                <c:pt idx="442">
                  <c:v>601</c:v>
                </c:pt>
                <c:pt idx="443">
                  <c:v>804</c:v>
                </c:pt>
                <c:pt idx="444">
                  <c:v>988</c:v>
                </c:pt>
                <c:pt idx="445">
                  <c:v>627</c:v>
                </c:pt>
                <c:pt idx="446">
                  <c:v>232</c:v>
                </c:pt>
                <c:pt idx="447">
                  <c:v>791</c:v>
                </c:pt>
                <c:pt idx="448">
                  <c:v>85</c:v>
                </c:pt>
                <c:pt idx="449">
                  <c:v>784</c:v>
                </c:pt>
                <c:pt idx="450">
                  <c:v>967</c:v>
                </c:pt>
                <c:pt idx="451">
                  <c:v>976</c:v>
                </c:pt>
                <c:pt idx="452">
                  <c:v>681</c:v>
                </c:pt>
                <c:pt idx="453">
                  <c:v>100</c:v>
                </c:pt>
                <c:pt idx="454">
                  <c:v>883</c:v>
                </c:pt>
                <c:pt idx="455">
                  <c:v>680</c:v>
                </c:pt>
                <c:pt idx="456">
                  <c:v>64</c:v>
                </c:pt>
                <c:pt idx="457">
                  <c:v>225</c:v>
                </c:pt>
                <c:pt idx="458">
                  <c:v>125</c:v>
                </c:pt>
                <c:pt idx="459">
                  <c:v>205</c:v>
                </c:pt>
                <c:pt idx="460">
                  <c:v>392</c:v>
                </c:pt>
                <c:pt idx="461">
                  <c:v>984</c:v>
                </c:pt>
                <c:pt idx="462">
                  <c:v>896</c:v>
                </c:pt>
                <c:pt idx="463">
                  <c:v>84</c:v>
                </c:pt>
                <c:pt idx="464">
                  <c:v>488</c:v>
                </c:pt>
                <c:pt idx="465">
                  <c:v>626</c:v>
                </c:pt>
                <c:pt idx="466">
                  <c:v>945</c:v>
                </c:pt>
                <c:pt idx="467">
                  <c:v>241</c:v>
                </c:pt>
                <c:pt idx="468">
                  <c:v>965</c:v>
                </c:pt>
                <c:pt idx="469">
                  <c:v>285</c:v>
                </c:pt>
                <c:pt idx="470">
                  <c:v>22</c:v>
                </c:pt>
                <c:pt idx="471">
                  <c:v>661</c:v>
                </c:pt>
                <c:pt idx="472">
                  <c:v>744</c:v>
                </c:pt>
                <c:pt idx="473">
                  <c:v>39</c:v>
                </c:pt>
                <c:pt idx="474">
                  <c:v>194</c:v>
                </c:pt>
                <c:pt idx="475">
                  <c:v>123</c:v>
                </c:pt>
                <c:pt idx="476">
                  <c:v>713</c:v>
                </c:pt>
                <c:pt idx="477">
                  <c:v>917</c:v>
                </c:pt>
                <c:pt idx="478">
                  <c:v>287</c:v>
                </c:pt>
                <c:pt idx="479">
                  <c:v>764</c:v>
                </c:pt>
                <c:pt idx="480">
                  <c:v>657</c:v>
                </c:pt>
                <c:pt idx="481">
                  <c:v>573</c:v>
                </c:pt>
                <c:pt idx="482">
                  <c:v>832</c:v>
                </c:pt>
                <c:pt idx="483">
                  <c:v>645</c:v>
                </c:pt>
                <c:pt idx="484">
                  <c:v>390</c:v>
                </c:pt>
                <c:pt idx="485">
                  <c:v>478</c:v>
                </c:pt>
                <c:pt idx="486">
                  <c:v>27</c:v>
                </c:pt>
                <c:pt idx="487">
                  <c:v>465</c:v>
                </c:pt>
                <c:pt idx="488">
                  <c:v>78</c:v>
                </c:pt>
                <c:pt idx="489">
                  <c:v>398</c:v>
                </c:pt>
                <c:pt idx="490">
                  <c:v>709</c:v>
                </c:pt>
                <c:pt idx="491">
                  <c:v>822</c:v>
                </c:pt>
                <c:pt idx="492">
                  <c:v>620</c:v>
                </c:pt>
                <c:pt idx="493">
                  <c:v>489</c:v>
                </c:pt>
                <c:pt idx="494">
                  <c:v>407</c:v>
                </c:pt>
                <c:pt idx="495">
                  <c:v>719</c:v>
                </c:pt>
                <c:pt idx="496">
                  <c:v>268</c:v>
                </c:pt>
                <c:pt idx="497">
                  <c:v>482</c:v>
                </c:pt>
                <c:pt idx="498">
                  <c:v>476</c:v>
                </c:pt>
                <c:pt idx="499">
                  <c:v>990</c:v>
                </c:pt>
                <c:pt idx="500">
                  <c:v>902</c:v>
                </c:pt>
                <c:pt idx="501">
                  <c:v>136</c:v>
                </c:pt>
                <c:pt idx="502">
                  <c:v>437</c:v>
                </c:pt>
                <c:pt idx="503">
                  <c:v>305</c:v>
                </c:pt>
                <c:pt idx="504">
                  <c:v>68</c:v>
                </c:pt>
                <c:pt idx="505">
                  <c:v>203</c:v>
                </c:pt>
                <c:pt idx="506">
                  <c:v>252</c:v>
                </c:pt>
                <c:pt idx="507">
                  <c:v>451</c:v>
                </c:pt>
                <c:pt idx="508">
                  <c:v>651</c:v>
                </c:pt>
                <c:pt idx="509">
                  <c:v>431</c:v>
                </c:pt>
                <c:pt idx="510">
                  <c:v>429</c:v>
                </c:pt>
                <c:pt idx="511">
                  <c:v>809</c:v>
                </c:pt>
                <c:pt idx="512">
                  <c:v>659</c:v>
                </c:pt>
                <c:pt idx="513">
                  <c:v>250</c:v>
                </c:pt>
                <c:pt idx="514">
                  <c:v>937</c:v>
                </c:pt>
                <c:pt idx="515">
                  <c:v>221</c:v>
                </c:pt>
                <c:pt idx="516">
                  <c:v>696</c:v>
                </c:pt>
                <c:pt idx="517">
                  <c:v>461</c:v>
                </c:pt>
                <c:pt idx="518">
                  <c:v>387</c:v>
                </c:pt>
                <c:pt idx="519">
                  <c:v>410</c:v>
                </c:pt>
                <c:pt idx="520">
                  <c:v>597</c:v>
                </c:pt>
                <c:pt idx="521">
                  <c:v>959</c:v>
                </c:pt>
                <c:pt idx="522">
                  <c:v>498</c:v>
                </c:pt>
                <c:pt idx="523">
                  <c:v>928</c:v>
                </c:pt>
                <c:pt idx="524">
                  <c:v>138</c:v>
                </c:pt>
                <c:pt idx="525">
                  <c:v>683</c:v>
                </c:pt>
                <c:pt idx="526">
                  <c:v>868</c:v>
                </c:pt>
                <c:pt idx="527">
                  <c:v>155</c:v>
                </c:pt>
                <c:pt idx="528">
                  <c:v>991</c:v>
                </c:pt>
                <c:pt idx="529">
                  <c:v>925</c:v>
                </c:pt>
                <c:pt idx="530">
                  <c:v>245</c:v>
                </c:pt>
                <c:pt idx="531">
                  <c:v>972</c:v>
                </c:pt>
                <c:pt idx="532">
                  <c:v>524</c:v>
                </c:pt>
                <c:pt idx="533">
                  <c:v>845</c:v>
                </c:pt>
                <c:pt idx="534">
                  <c:v>836</c:v>
                </c:pt>
                <c:pt idx="535">
                  <c:v>736</c:v>
                </c:pt>
                <c:pt idx="536">
                  <c:v>124</c:v>
                </c:pt>
                <c:pt idx="537">
                  <c:v>608</c:v>
                </c:pt>
                <c:pt idx="538">
                  <c:v>51</c:v>
                </c:pt>
                <c:pt idx="539">
                  <c:v>243</c:v>
                </c:pt>
                <c:pt idx="540">
                  <c:v>244</c:v>
                </c:pt>
                <c:pt idx="541">
                  <c:v>691</c:v>
                </c:pt>
                <c:pt idx="542">
                  <c:v>435</c:v>
                </c:pt>
                <c:pt idx="543">
                  <c:v>997</c:v>
                </c:pt>
                <c:pt idx="544">
                  <c:v>700</c:v>
                </c:pt>
                <c:pt idx="545">
                  <c:v>616</c:v>
                </c:pt>
                <c:pt idx="546">
                  <c:v>89</c:v>
                </c:pt>
                <c:pt idx="547">
                  <c:v>694</c:v>
                </c:pt>
                <c:pt idx="548">
                  <c:v>422</c:v>
                </c:pt>
                <c:pt idx="549">
                  <c:v>72</c:v>
                </c:pt>
                <c:pt idx="550">
                  <c:v>828</c:v>
                </c:pt>
                <c:pt idx="551">
                  <c:v>158</c:v>
                </c:pt>
                <c:pt idx="552">
                  <c:v>456</c:v>
                </c:pt>
                <c:pt idx="553">
                  <c:v>506</c:v>
                </c:pt>
                <c:pt idx="554">
                  <c:v>842</c:v>
                </c:pt>
                <c:pt idx="555">
                  <c:v>739</c:v>
                </c:pt>
                <c:pt idx="556">
                  <c:v>452</c:v>
                </c:pt>
                <c:pt idx="557">
                  <c:v>267</c:v>
                </c:pt>
                <c:pt idx="558">
                  <c:v>678</c:v>
                </c:pt>
                <c:pt idx="559">
                  <c:v>895</c:v>
                </c:pt>
                <c:pt idx="560">
                  <c:v>666</c:v>
                </c:pt>
                <c:pt idx="561">
                  <c:v>823</c:v>
                </c:pt>
                <c:pt idx="562">
                  <c:v>986</c:v>
                </c:pt>
                <c:pt idx="563">
                  <c:v>577</c:v>
                </c:pt>
                <c:pt idx="564">
                  <c:v>634</c:v>
                </c:pt>
                <c:pt idx="565">
                  <c:v>324</c:v>
                </c:pt>
                <c:pt idx="566">
                  <c:v>76</c:v>
                </c:pt>
                <c:pt idx="567">
                  <c:v>94</c:v>
                </c:pt>
                <c:pt idx="568">
                  <c:v>25</c:v>
                </c:pt>
                <c:pt idx="569">
                  <c:v>228</c:v>
                </c:pt>
                <c:pt idx="570">
                  <c:v>879</c:v>
                </c:pt>
                <c:pt idx="571">
                  <c:v>893</c:v>
                </c:pt>
                <c:pt idx="572">
                  <c:v>867</c:v>
                </c:pt>
                <c:pt idx="573">
                  <c:v>748</c:v>
                </c:pt>
                <c:pt idx="574">
                  <c:v>940</c:v>
                </c:pt>
                <c:pt idx="575">
                  <c:v>101</c:v>
                </c:pt>
                <c:pt idx="576">
                  <c:v>503</c:v>
                </c:pt>
                <c:pt idx="577">
                  <c:v>874</c:v>
                </c:pt>
                <c:pt idx="578">
                  <c:v>760</c:v>
                </c:pt>
                <c:pt idx="579">
                  <c:v>714</c:v>
                </c:pt>
                <c:pt idx="580">
                  <c:v>675</c:v>
                </c:pt>
                <c:pt idx="581">
                  <c:v>985</c:v>
                </c:pt>
                <c:pt idx="582">
                  <c:v>821</c:v>
                </c:pt>
                <c:pt idx="583">
                  <c:v>682</c:v>
                </c:pt>
                <c:pt idx="584">
                  <c:v>722</c:v>
                </c:pt>
                <c:pt idx="585">
                  <c:v>658</c:v>
                </c:pt>
                <c:pt idx="586">
                  <c:v>564</c:v>
                </c:pt>
                <c:pt idx="587">
                  <c:v>14</c:v>
                </c:pt>
                <c:pt idx="588">
                  <c:v>477</c:v>
                </c:pt>
                <c:pt idx="589">
                  <c:v>746</c:v>
                </c:pt>
                <c:pt idx="590">
                  <c:v>234</c:v>
                </c:pt>
                <c:pt idx="591">
                  <c:v>444</c:v>
                </c:pt>
                <c:pt idx="592">
                  <c:v>795</c:v>
                </c:pt>
                <c:pt idx="593">
                  <c:v>265</c:v>
                </c:pt>
                <c:pt idx="594">
                  <c:v>735</c:v>
                </c:pt>
                <c:pt idx="595">
                  <c:v>113</c:v>
                </c:pt>
                <c:pt idx="596">
                  <c:v>427</c:v>
                </c:pt>
                <c:pt idx="597">
                  <c:v>166</c:v>
                </c:pt>
                <c:pt idx="598">
                  <c:v>135</c:v>
                </c:pt>
                <c:pt idx="599">
                  <c:v>969</c:v>
                </c:pt>
                <c:pt idx="600">
                  <c:v>536</c:v>
                </c:pt>
                <c:pt idx="601">
                  <c:v>442</c:v>
                </c:pt>
                <c:pt idx="602">
                  <c:v>484</c:v>
                </c:pt>
                <c:pt idx="603">
                  <c:v>187</c:v>
                </c:pt>
                <c:pt idx="604">
                  <c:v>110</c:v>
                </c:pt>
                <c:pt idx="605">
                  <c:v>765</c:v>
                </c:pt>
                <c:pt idx="606">
                  <c:v>403</c:v>
                </c:pt>
                <c:pt idx="607">
                  <c:v>934</c:v>
                </c:pt>
                <c:pt idx="608">
                  <c:v>742</c:v>
                </c:pt>
                <c:pt idx="609">
                  <c:v>7</c:v>
                </c:pt>
                <c:pt idx="610">
                  <c:v>310</c:v>
                </c:pt>
                <c:pt idx="611">
                  <c:v>578</c:v>
                </c:pt>
                <c:pt idx="612">
                  <c:v>62</c:v>
                </c:pt>
                <c:pt idx="613">
                  <c:v>447</c:v>
                </c:pt>
                <c:pt idx="614">
                  <c:v>808</c:v>
                </c:pt>
                <c:pt idx="615">
                  <c:v>445</c:v>
                </c:pt>
                <c:pt idx="616">
                  <c:v>218</c:v>
                </c:pt>
                <c:pt idx="617">
                  <c:v>453</c:v>
                </c:pt>
                <c:pt idx="618">
                  <c:v>191</c:v>
                </c:pt>
                <c:pt idx="619">
                  <c:v>48</c:v>
                </c:pt>
                <c:pt idx="620">
                  <c:v>5</c:v>
                </c:pt>
                <c:pt idx="621">
                  <c:v>370</c:v>
                </c:pt>
                <c:pt idx="622">
                  <c:v>614</c:v>
                </c:pt>
                <c:pt idx="623">
                  <c:v>919</c:v>
                </c:pt>
                <c:pt idx="624">
                  <c:v>61</c:v>
                </c:pt>
                <c:pt idx="625">
                  <c:v>419</c:v>
                </c:pt>
                <c:pt idx="626">
                  <c:v>663</c:v>
                </c:pt>
                <c:pt idx="627">
                  <c:v>745</c:v>
                </c:pt>
                <c:pt idx="628">
                  <c:v>718</c:v>
                </c:pt>
                <c:pt idx="629">
                  <c:v>391</c:v>
                </c:pt>
                <c:pt idx="630">
                  <c:v>15</c:v>
                </c:pt>
                <c:pt idx="631">
                  <c:v>561</c:v>
                </c:pt>
                <c:pt idx="632">
                  <c:v>814</c:v>
                </c:pt>
                <c:pt idx="633">
                  <c:v>142</c:v>
                </c:pt>
                <c:pt idx="634">
                  <c:v>239</c:v>
                </c:pt>
                <c:pt idx="635">
                  <c:v>961</c:v>
                </c:pt>
                <c:pt idx="636">
                  <c:v>638</c:v>
                </c:pt>
                <c:pt idx="637">
                  <c:v>83</c:v>
                </c:pt>
                <c:pt idx="638">
                  <c:v>77</c:v>
                </c:pt>
                <c:pt idx="639">
                  <c:v>501</c:v>
                </c:pt>
                <c:pt idx="640">
                  <c:v>421</c:v>
                </c:pt>
                <c:pt idx="641">
                  <c:v>734</c:v>
                </c:pt>
                <c:pt idx="642">
                  <c:v>605</c:v>
                </c:pt>
                <c:pt idx="643">
                  <c:v>414</c:v>
                </c:pt>
                <c:pt idx="644">
                  <c:v>497</c:v>
                </c:pt>
                <c:pt idx="645">
                  <c:v>850</c:v>
                </c:pt>
                <c:pt idx="646">
                  <c:v>2</c:v>
                </c:pt>
                <c:pt idx="647">
                  <c:v>434</c:v>
                </c:pt>
                <c:pt idx="648">
                  <c:v>88</c:v>
                </c:pt>
                <c:pt idx="649">
                  <c:v>486</c:v>
                </c:pt>
                <c:pt idx="650">
                  <c:v>331</c:v>
                </c:pt>
                <c:pt idx="651">
                  <c:v>649</c:v>
                </c:pt>
                <c:pt idx="652">
                  <c:v>905</c:v>
                </c:pt>
                <c:pt idx="653">
                  <c:v>508</c:v>
                </c:pt>
                <c:pt idx="654">
                  <c:v>106</c:v>
                </c:pt>
                <c:pt idx="655">
                  <c:v>163</c:v>
                </c:pt>
                <c:pt idx="656">
                  <c:v>52</c:v>
                </c:pt>
                <c:pt idx="657">
                  <c:v>571</c:v>
                </c:pt>
                <c:pt idx="658">
                  <c:v>897</c:v>
                </c:pt>
                <c:pt idx="659">
                  <c:v>140</c:v>
                </c:pt>
                <c:pt idx="660">
                  <c:v>971</c:v>
                </c:pt>
                <c:pt idx="661">
                  <c:v>206</c:v>
                </c:pt>
                <c:pt idx="662">
                  <c:v>280</c:v>
                </c:pt>
                <c:pt idx="663">
                  <c:v>439</c:v>
                </c:pt>
                <c:pt idx="664">
                  <c:v>337</c:v>
                </c:pt>
                <c:pt idx="665">
                  <c:v>869</c:v>
                </c:pt>
                <c:pt idx="666">
                  <c:v>558</c:v>
                </c:pt>
                <c:pt idx="667">
                  <c:v>763</c:v>
                </c:pt>
                <c:pt idx="668">
                  <c:v>873</c:v>
                </c:pt>
                <c:pt idx="669">
                  <c:v>120</c:v>
                </c:pt>
                <c:pt idx="670">
                  <c:v>826</c:v>
                </c:pt>
                <c:pt idx="671">
                  <c:v>579</c:v>
                </c:pt>
                <c:pt idx="672">
                  <c:v>164</c:v>
                </c:pt>
                <c:pt idx="673">
                  <c:v>470</c:v>
                </c:pt>
                <c:pt idx="674">
                  <c:v>575</c:v>
                </c:pt>
                <c:pt idx="675">
                  <c:v>756</c:v>
                </c:pt>
                <c:pt idx="676">
                  <c:v>711</c:v>
                </c:pt>
                <c:pt idx="677">
                  <c:v>291</c:v>
                </c:pt>
                <c:pt idx="678">
                  <c:v>528</c:v>
                </c:pt>
                <c:pt idx="679">
                  <c:v>17</c:v>
                </c:pt>
                <c:pt idx="680">
                  <c:v>274</c:v>
                </c:pt>
                <c:pt idx="681">
                  <c:v>322</c:v>
                </c:pt>
                <c:pt idx="682">
                  <c:v>935</c:v>
                </c:pt>
                <c:pt idx="683">
                  <c:v>396</c:v>
                </c:pt>
                <c:pt idx="684">
                  <c:v>572</c:v>
                </c:pt>
                <c:pt idx="685">
                  <c:v>512</c:v>
                </c:pt>
                <c:pt idx="686">
                  <c:v>108</c:v>
                </c:pt>
                <c:pt idx="687">
                  <c:v>357</c:v>
                </c:pt>
                <c:pt idx="688">
                  <c:v>915</c:v>
                </c:pt>
                <c:pt idx="689">
                  <c:v>209</c:v>
                </c:pt>
                <c:pt idx="690">
                  <c:v>144</c:v>
                </c:pt>
                <c:pt idx="691">
                  <c:v>33</c:v>
                </c:pt>
                <c:pt idx="692">
                  <c:v>314</c:v>
                </c:pt>
                <c:pt idx="693">
                  <c:v>126</c:v>
                </c:pt>
                <c:pt idx="694">
                  <c:v>851</c:v>
                </c:pt>
                <c:pt idx="695">
                  <c:v>639</c:v>
                </c:pt>
                <c:pt idx="696">
                  <c:v>831</c:v>
                </c:pt>
                <c:pt idx="697">
                  <c:v>970</c:v>
                </c:pt>
                <c:pt idx="698">
                  <c:v>151</c:v>
                </c:pt>
                <c:pt idx="699">
                  <c:v>168</c:v>
                </c:pt>
                <c:pt idx="700">
                  <c:v>517</c:v>
                </c:pt>
                <c:pt idx="701">
                  <c:v>761</c:v>
                </c:pt>
                <c:pt idx="702">
                  <c:v>835</c:v>
                </c:pt>
                <c:pt idx="703">
                  <c:v>650</c:v>
                </c:pt>
                <c:pt idx="704">
                  <c:v>859</c:v>
                </c:pt>
                <c:pt idx="705">
                  <c:v>345</c:v>
                </c:pt>
                <c:pt idx="706">
                  <c:v>635</c:v>
                </c:pt>
                <c:pt idx="707">
                  <c:v>507</c:v>
                </c:pt>
                <c:pt idx="708">
                  <c:v>918</c:v>
                </c:pt>
                <c:pt idx="709">
                  <c:v>535</c:v>
                </c:pt>
                <c:pt idx="710">
                  <c:v>185</c:v>
                </c:pt>
                <c:pt idx="711">
                  <c:v>632</c:v>
                </c:pt>
                <c:pt idx="712">
                  <c:v>204</c:v>
                </c:pt>
                <c:pt idx="713">
                  <c:v>70</c:v>
                </c:pt>
                <c:pt idx="714">
                  <c:v>180</c:v>
                </c:pt>
                <c:pt idx="715">
                  <c:v>981</c:v>
                </c:pt>
                <c:pt idx="716">
                  <c:v>994</c:v>
                </c:pt>
                <c:pt idx="717">
                  <c:v>97</c:v>
                </c:pt>
                <c:pt idx="718">
                  <c:v>299</c:v>
                </c:pt>
                <c:pt idx="719">
                  <c:v>712</c:v>
                </c:pt>
                <c:pt idx="720">
                  <c:v>366</c:v>
                </c:pt>
                <c:pt idx="721">
                  <c:v>730</c:v>
                </c:pt>
                <c:pt idx="722">
                  <c:v>583</c:v>
                </c:pt>
                <c:pt idx="723">
                  <c:v>32</c:v>
                </c:pt>
                <c:pt idx="724">
                  <c:v>37</c:v>
                </c:pt>
                <c:pt idx="725">
                  <c:v>913</c:v>
                </c:pt>
                <c:pt idx="726">
                  <c:v>276</c:v>
                </c:pt>
                <c:pt idx="727">
                  <c:v>377</c:v>
                </c:pt>
                <c:pt idx="728">
                  <c:v>921</c:v>
                </c:pt>
                <c:pt idx="729">
                  <c:v>44</c:v>
                </c:pt>
                <c:pt idx="730">
                  <c:v>929</c:v>
                </c:pt>
                <c:pt idx="731">
                  <c:v>516</c:v>
                </c:pt>
                <c:pt idx="732">
                  <c:v>963</c:v>
                </c:pt>
                <c:pt idx="733">
                  <c:v>766</c:v>
                </c:pt>
                <c:pt idx="734">
                  <c:v>189</c:v>
                </c:pt>
                <c:pt idx="735">
                  <c:v>624</c:v>
                </c:pt>
                <c:pt idx="736">
                  <c:v>697</c:v>
                </c:pt>
                <c:pt idx="737">
                  <c:v>802</c:v>
                </c:pt>
                <c:pt idx="738">
                  <c:v>325</c:v>
                </c:pt>
                <c:pt idx="739">
                  <c:v>557</c:v>
                </c:pt>
                <c:pt idx="740">
                  <c:v>55</c:v>
                </c:pt>
                <c:pt idx="741">
                  <c:v>376</c:v>
                </c:pt>
                <c:pt idx="742">
                  <c:v>652</c:v>
                </c:pt>
                <c:pt idx="743">
                  <c:v>662</c:v>
                </c:pt>
                <c:pt idx="744">
                  <c:v>18</c:v>
                </c:pt>
                <c:pt idx="745">
                  <c:v>729</c:v>
                </c:pt>
                <c:pt idx="746">
                  <c:v>910</c:v>
                </c:pt>
                <c:pt idx="747">
                  <c:v>686</c:v>
                </c:pt>
                <c:pt idx="748">
                  <c:v>668</c:v>
                </c:pt>
                <c:pt idx="749">
                  <c:v>556</c:v>
                </c:pt>
                <c:pt idx="750">
                  <c:v>412</c:v>
                </c:pt>
                <c:pt idx="751">
                  <c:v>676</c:v>
                </c:pt>
                <c:pt idx="752">
                  <c:v>237</c:v>
                </c:pt>
                <c:pt idx="753">
                  <c:v>877</c:v>
                </c:pt>
                <c:pt idx="754">
                  <c:v>134</c:v>
                </c:pt>
                <c:pt idx="755">
                  <c:v>401</c:v>
                </c:pt>
                <c:pt idx="756">
                  <c:v>538</c:v>
                </c:pt>
                <c:pt idx="757">
                  <c:v>71</c:v>
                </c:pt>
                <c:pt idx="758">
                  <c:v>854</c:v>
                </c:pt>
                <c:pt idx="759">
                  <c:v>733</c:v>
                </c:pt>
                <c:pt idx="760">
                  <c:v>664</c:v>
                </c:pt>
                <c:pt idx="761">
                  <c:v>880</c:v>
                </c:pt>
                <c:pt idx="762">
                  <c:v>63</c:v>
                </c:pt>
                <c:pt idx="763">
                  <c:v>432</c:v>
                </c:pt>
                <c:pt idx="764">
                  <c:v>698</c:v>
                </c:pt>
                <c:pt idx="765">
                  <c:v>235</c:v>
                </c:pt>
                <c:pt idx="766">
                  <c:v>457</c:v>
                </c:pt>
                <c:pt idx="767">
                  <c:v>114</c:v>
                </c:pt>
                <c:pt idx="768">
                  <c:v>581</c:v>
                </c:pt>
                <c:pt idx="769">
                  <c:v>594</c:v>
                </c:pt>
                <c:pt idx="770">
                  <c:v>130</c:v>
                </c:pt>
                <c:pt idx="771">
                  <c:v>471</c:v>
                </c:pt>
                <c:pt idx="772">
                  <c:v>979</c:v>
                </c:pt>
                <c:pt idx="773">
                  <c:v>779</c:v>
                </c:pt>
                <c:pt idx="774">
                  <c:v>463</c:v>
                </c:pt>
                <c:pt idx="775">
                  <c:v>296</c:v>
                </c:pt>
                <c:pt idx="776">
                  <c:v>43</c:v>
                </c:pt>
                <c:pt idx="777">
                  <c:v>458</c:v>
                </c:pt>
                <c:pt idx="778">
                  <c:v>311</c:v>
                </c:pt>
                <c:pt idx="779">
                  <c:v>42</c:v>
                </c:pt>
                <c:pt idx="780">
                  <c:v>514</c:v>
                </c:pt>
                <c:pt idx="781">
                  <c:v>708</c:v>
                </c:pt>
                <c:pt idx="782">
                  <c:v>109</c:v>
                </c:pt>
                <c:pt idx="783">
                  <c:v>317</c:v>
                </c:pt>
                <c:pt idx="784">
                  <c:v>947</c:v>
                </c:pt>
                <c:pt idx="785">
                  <c:v>540</c:v>
                </c:pt>
                <c:pt idx="786">
                  <c:v>332</c:v>
                </c:pt>
                <c:pt idx="787">
                  <c:v>288</c:v>
                </c:pt>
                <c:pt idx="788">
                  <c:v>798</c:v>
                </c:pt>
                <c:pt idx="789">
                  <c:v>172</c:v>
                </c:pt>
                <c:pt idx="790">
                  <c:v>160</c:v>
                </c:pt>
                <c:pt idx="791">
                  <c:v>738</c:v>
                </c:pt>
                <c:pt idx="792">
                  <c:v>654</c:v>
                </c:pt>
                <c:pt idx="793">
                  <c:v>843</c:v>
                </c:pt>
                <c:pt idx="794">
                  <c:v>769</c:v>
                </c:pt>
                <c:pt idx="795">
                  <c:v>385</c:v>
                </c:pt>
                <c:pt idx="796">
                  <c:v>716</c:v>
                </c:pt>
                <c:pt idx="797">
                  <c:v>692</c:v>
                </c:pt>
                <c:pt idx="798">
                  <c:v>290</c:v>
                </c:pt>
                <c:pt idx="799">
                  <c:v>472</c:v>
                </c:pt>
                <c:pt idx="800">
                  <c:v>31</c:v>
                </c:pt>
                <c:pt idx="801">
                  <c:v>82</c:v>
                </c:pt>
                <c:pt idx="802">
                  <c:v>41</c:v>
                </c:pt>
                <c:pt idx="803">
                  <c:v>900</c:v>
                </c:pt>
                <c:pt idx="804">
                  <c:v>495</c:v>
                </c:pt>
                <c:pt idx="805">
                  <c:v>156</c:v>
                </c:pt>
                <c:pt idx="806">
                  <c:v>294</c:v>
                </c:pt>
                <c:pt idx="807">
                  <c:v>36</c:v>
                </c:pt>
                <c:pt idx="808">
                  <c:v>728</c:v>
                </c:pt>
                <c:pt idx="809">
                  <c:v>704</c:v>
                </c:pt>
                <c:pt idx="810">
                  <c:v>87</c:v>
                </c:pt>
                <c:pt idx="811">
                  <c:v>693</c:v>
                </c:pt>
                <c:pt idx="812">
                  <c:v>541</c:v>
                </c:pt>
                <c:pt idx="813">
                  <c:v>215</c:v>
                </c:pt>
                <c:pt idx="814">
                  <c:v>819</c:v>
                </c:pt>
                <c:pt idx="815">
                  <c:v>297</c:v>
                </c:pt>
                <c:pt idx="816">
                  <c:v>292</c:v>
                </c:pt>
                <c:pt idx="817">
                  <c:v>436</c:v>
                </c:pt>
                <c:pt idx="818">
                  <c:v>996</c:v>
                </c:pt>
                <c:pt idx="819">
                  <c:v>300</c:v>
                </c:pt>
                <c:pt idx="820">
                  <c:v>122</c:v>
                </c:pt>
                <c:pt idx="821">
                  <c:v>281</c:v>
                </c:pt>
                <c:pt idx="822">
                  <c:v>777</c:v>
                </c:pt>
                <c:pt idx="823">
                  <c:v>397</c:v>
                </c:pt>
                <c:pt idx="824">
                  <c:v>899</c:v>
                </c:pt>
                <c:pt idx="825">
                  <c:v>103</c:v>
                </c:pt>
                <c:pt idx="826">
                  <c:v>343</c:v>
                </c:pt>
                <c:pt idx="827">
                  <c:v>207</c:v>
                </c:pt>
                <c:pt idx="828">
                  <c:v>545</c:v>
                </c:pt>
                <c:pt idx="829">
                  <c:v>316</c:v>
                </c:pt>
                <c:pt idx="830">
                  <c:v>633</c:v>
                </c:pt>
                <c:pt idx="831">
                  <c:v>630</c:v>
                </c:pt>
                <c:pt idx="832">
                  <c:v>45</c:v>
                </c:pt>
                <c:pt idx="833">
                  <c:v>723</c:v>
                </c:pt>
                <c:pt idx="834">
                  <c:v>554</c:v>
                </c:pt>
                <c:pt idx="835">
                  <c:v>870</c:v>
                </c:pt>
                <c:pt idx="836">
                  <c:v>794</c:v>
                </c:pt>
                <c:pt idx="837">
                  <c:v>275</c:v>
                </c:pt>
                <c:pt idx="838">
                  <c:v>336</c:v>
                </c:pt>
                <c:pt idx="839">
                  <c:v>776</c:v>
                </c:pt>
                <c:pt idx="840">
                  <c:v>277</c:v>
                </c:pt>
                <c:pt idx="841">
                  <c:v>778</c:v>
                </c:pt>
                <c:pt idx="842">
                  <c:v>720</c:v>
                </c:pt>
                <c:pt idx="843">
                  <c:v>73</c:v>
                </c:pt>
                <c:pt idx="844">
                  <c:v>570</c:v>
                </c:pt>
                <c:pt idx="845">
                  <c:v>312</c:v>
                </c:pt>
                <c:pt idx="846">
                  <c:v>840</c:v>
                </c:pt>
                <c:pt idx="847">
                  <c:v>425</c:v>
                </c:pt>
                <c:pt idx="848">
                  <c:v>121</c:v>
                </c:pt>
                <c:pt idx="849">
                  <c:v>411</c:v>
                </c:pt>
                <c:pt idx="850">
                  <c:v>801</c:v>
                </c:pt>
                <c:pt idx="851">
                  <c:v>304</c:v>
                </c:pt>
                <c:pt idx="852">
                  <c:v>788</c:v>
                </c:pt>
                <c:pt idx="853">
                  <c:v>529</c:v>
                </c:pt>
                <c:pt idx="854">
                  <c:v>196</c:v>
                </c:pt>
                <c:pt idx="855">
                  <c:v>625</c:v>
                </c:pt>
                <c:pt idx="856">
                  <c:v>803</c:v>
                </c:pt>
                <c:pt idx="857">
                  <c:v>29</c:v>
                </c:pt>
                <c:pt idx="858">
                  <c:v>747</c:v>
                </c:pt>
                <c:pt idx="859">
                  <c:v>679</c:v>
                </c:pt>
                <c:pt idx="860">
                  <c:v>916</c:v>
                </c:pt>
                <c:pt idx="861">
                  <c:v>553</c:v>
                </c:pt>
                <c:pt idx="862">
                  <c:v>340</c:v>
                </c:pt>
                <c:pt idx="863">
                  <c:v>875</c:v>
                </c:pt>
                <c:pt idx="864">
                  <c:v>262</c:v>
                </c:pt>
                <c:pt idx="865">
                  <c:v>888</c:v>
                </c:pt>
                <c:pt idx="866">
                  <c:v>525</c:v>
                </c:pt>
                <c:pt idx="867">
                  <c:v>519</c:v>
                </c:pt>
                <c:pt idx="868">
                  <c:v>107</c:v>
                </c:pt>
                <c:pt idx="869">
                  <c:v>602</c:v>
                </c:pt>
                <c:pt idx="870">
                  <c:v>853</c:v>
                </c:pt>
                <c:pt idx="871">
                  <c:v>584</c:v>
                </c:pt>
                <c:pt idx="872">
                  <c:v>167</c:v>
                </c:pt>
                <c:pt idx="873">
                  <c:v>717</c:v>
                </c:pt>
                <c:pt idx="874">
                  <c:v>768</c:v>
                </c:pt>
                <c:pt idx="875">
                  <c:v>424</c:v>
                </c:pt>
                <c:pt idx="876">
                  <c:v>500</c:v>
                </c:pt>
                <c:pt idx="877">
                  <c:v>13</c:v>
                </c:pt>
                <c:pt idx="878">
                  <c:v>812</c:v>
                </c:pt>
                <c:pt idx="879">
                  <c:v>90</c:v>
                </c:pt>
                <c:pt idx="880">
                  <c:v>389</c:v>
                </c:pt>
                <c:pt idx="881">
                  <c:v>750</c:v>
                </c:pt>
                <c:pt idx="882">
                  <c:v>740</c:v>
                </c:pt>
                <c:pt idx="883">
                  <c:v>175</c:v>
                </c:pt>
                <c:pt idx="884">
                  <c:v>339</c:v>
                </c:pt>
                <c:pt idx="885">
                  <c:v>363</c:v>
                </c:pt>
                <c:pt idx="886">
                  <c:v>830</c:v>
                </c:pt>
                <c:pt idx="887">
                  <c:v>474</c:v>
                </c:pt>
                <c:pt idx="888">
                  <c:v>386</c:v>
                </c:pt>
                <c:pt idx="889">
                  <c:v>328</c:v>
                </c:pt>
                <c:pt idx="890">
                  <c:v>356</c:v>
                </c:pt>
                <c:pt idx="891">
                  <c:v>811</c:v>
                </c:pt>
                <c:pt idx="892">
                  <c:v>980</c:v>
                </c:pt>
                <c:pt idx="893">
                  <c:v>544</c:v>
                </c:pt>
                <c:pt idx="894">
                  <c:v>374</c:v>
                </c:pt>
                <c:pt idx="895">
                  <c:v>543</c:v>
                </c:pt>
                <c:pt idx="896">
                  <c:v>443</c:v>
                </c:pt>
                <c:pt idx="897">
                  <c:v>54</c:v>
                </c:pt>
                <c:pt idx="898">
                  <c:v>154</c:v>
                </c:pt>
                <c:pt idx="899">
                  <c:v>655</c:v>
                </c:pt>
                <c:pt idx="900">
                  <c:v>958</c:v>
                </c:pt>
                <c:pt idx="901">
                  <c:v>298</c:v>
                </c:pt>
                <c:pt idx="902">
                  <c:v>898</c:v>
                </c:pt>
                <c:pt idx="903">
                  <c:v>347</c:v>
                </c:pt>
                <c:pt idx="904">
                  <c:v>872</c:v>
                </c:pt>
                <c:pt idx="905">
                  <c:v>546</c:v>
                </c:pt>
                <c:pt idx="906">
                  <c:v>815</c:v>
                </c:pt>
                <c:pt idx="907">
                  <c:v>20</c:v>
                </c:pt>
                <c:pt idx="908">
                  <c:v>623</c:v>
                </c:pt>
                <c:pt idx="909">
                  <c:v>743</c:v>
                </c:pt>
                <c:pt idx="910">
                  <c:v>667</c:v>
                </c:pt>
                <c:pt idx="911">
                  <c:v>615</c:v>
                </c:pt>
                <c:pt idx="912">
                  <c:v>504</c:v>
                </c:pt>
                <c:pt idx="913">
                  <c:v>423</c:v>
                </c:pt>
                <c:pt idx="914">
                  <c:v>841</c:v>
                </c:pt>
                <c:pt idx="915">
                  <c:v>670</c:v>
                </c:pt>
                <c:pt idx="916">
                  <c:v>903</c:v>
                </c:pt>
                <c:pt idx="917">
                  <c:v>149</c:v>
                </c:pt>
                <c:pt idx="918">
                  <c:v>378</c:v>
                </c:pt>
                <c:pt idx="919">
                  <c:v>333</c:v>
                </c:pt>
                <c:pt idx="920">
                  <c:v>894</c:v>
                </c:pt>
                <c:pt idx="921">
                  <c:v>266</c:v>
                </c:pt>
                <c:pt idx="922">
                  <c:v>240</c:v>
                </c:pt>
                <c:pt idx="923">
                  <c:v>220</c:v>
                </c:pt>
                <c:pt idx="924">
                  <c:v>415</c:v>
                </c:pt>
                <c:pt idx="925">
                  <c:v>26</c:v>
                </c:pt>
                <c:pt idx="926">
                  <c:v>79</c:v>
                </c:pt>
                <c:pt idx="927">
                  <c:v>621</c:v>
                </c:pt>
                <c:pt idx="928">
                  <c:v>212</c:v>
                </c:pt>
                <c:pt idx="929">
                  <c:v>66</c:v>
                </c:pt>
                <c:pt idx="930">
                  <c:v>248</c:v>
                </c:pt>
                <c:pt idx="931">
                  <c:v>703</c:v>
                </c:pt>
                <c:pt idx="932">
                  <c:v>53</c:v>
                </c:pt>
                <c:pt idx="933">
                  <c:v>878</c:v>
                </c:pt>
                <c:pt idx="934">
                  <c:v>402</c:v>
                </c:pt>
                <c:pt idx="935">
                  <c:v>799</c:v>
                </c:pt>
                <c:pt idx="936">
                  <c:v>526</c:v>
                </c:pt>
                <c:pt idx="937">
                  <c:v>537</c:v>
                </c:pt>
                <c:pt idx="938">
                  <c:v>904</c:v>
                </c:pt>
                <c:pt idx="939">
                  <c:v>866</c:v>
                </c:pt>
                <c:pt idx="940">
                  <c:v>338</c:v>
                </c:pt>
                <c:pt idx="941">
                  <c:v>493</c:v>
                </c:pt>
                <c:pt idx="942">
                  <c:v>8</c:v>
                </c:pt>
                <c:pt idx="943">
                  <c:v>40</c:v>
                </c:pt>
                <c:pt idx="944">
                  <c:v>699</c:v>
                </c:pt>
                <c:pt idx="945">
                  <c:v>758</c:v>
                </c:pt>
                <c:pt idx="946">
                  <c:v>80</c:v>
                </c:pt>
                <c:pt idx="947">
                  <c:v>531</c:v>
                </c:pt>
                <c:pt idx="948">
                  <c:v>600</c:v>
                </c:pt>
                <c:pt idx="949">
                  <c:v>200</c:v>
                </c:pt>
                <c:pt idx="950">
                  <c:v>911</c:v>
                </c:pt>
                <c:pt idx="951">
                  <c:v>289</c:v>
                </c:pt>
                <c:pt idx="952">
                  <c:v>327</c:v>
                </c:pt>
                <c:pt idx="953">
                  <c:v>170</c:v>
                </c:pt>
                <c:pt idx="954">
                  <c:v>380</c:v>
                </c:pt>
                <c:pt idx="955">
                  <c:v>4</c:v>
                </c:pt>
                <c:pt idx="956">
                  <c:v>246</c:v>
                </c:pt>
                <c:pt idx="957">
                  <c:v>388</c:v>
                </c:pt>
                <c:pt idx="958">
                  <c:v>576</c:v>
                </c:pt>
                <c:pt idx="959">
                  <c:v>619</c:v>
                </c:pt>
                <c:pt idx="960">
                  <c:v>612</c:v>
                </c:pt>
                <c:pt idx="961">
                  <c:v>229</c:v>
                </c:pt>
                <c:pt idx="962">
                  <c:v>320</c:v>
                </c:pt>
                <c:pt idx="963">
                  <c:v>839</c:v>
                </c:pt>
                <c:pt idx="964">
                  <c:v>846</c:v>
                </c:pt>
                <c:pt idx="965">
                  <c:v>492</c:v>
                </c:pt>
                <c:pt idx="966">
                  <c:v>510</c:v>
                </c:pt>
                <c:pt idx="967">
                  <c:v>223</c:v>
                </c:pt>
                <c:pt idx="968">
                  <c:v>705</c:v>
                </c:pt>
                <c:pt idx="969">
                  <c:v>358</c:v>
                </c:pt>
                <c:pt idx="970">
                  <c:v>912</c:v>
                </c:pt>
                <c:pt idx="971">
                  <c:v>409</c:v>
                </c:pt>
                <c:pt idx="972">
                  <c:v>264</c:v>
                </c:pt>
                <c:pt idx="973">
                  <c:v>295</c:v>
                </c:pt>
                <c:pt idx="974">
                  <c:v>483</c:v>
                </c:pt>
                <c:pt idx="975">
                  <c:v>856</c:v>
                </c:pt>
                <c:pt idx="976">
                  <c:v>23</c:v>
                </c:pt>
                <c:pt idx="977">
                  <c:v>871</c:v>
                </c:pt>
                <c:pt idx="978">
                  <c:v>906</c:v>
                </c:pt>
                <c:pt idx="979">
                  <c:v>355</c:v>
                </c:pt>
                <c:pt idx="980">
                  <c:v>565</c:v>
                </c:pt>
                <c:pt idx="981">
                  <c:v>688</c:v>
                </c:pt>
                <c:pt idx="982">
                  <c:v>805</c:v>
                </c:pt>
                <c:pt idx="983">
                  <c:v>631</c:v>
                </c:pt>
                <c:pt idx="984">
                  <c:v>993</c:v>
                </c:pt>
                <c:pt idx="985">
                  <c:v>817</c:v>
                </c:pt>
                <c:pt idx="986">
                  <c:v>469</c:v>
                </c:pt>
                <c:pt idx="987">
                  <c:v>404</c:v>
                </c:pt>
                <c:pt idx="988">
                  <c:v>368</c:v>
                </c:pt>
                <c:pt idx="989">
                  <c:v>329</c:v>
                </c:pt>
                <c:pt idx="990">
                  <c:v>111</c:v>
                </c:pt>
                <c:pt idx="991">
                  <c:v>618</c:v>
                </c:pt>
                <c:pt idx="992">
                  <c:v>373</c:v>
                </c:pt>
                <c:pt idx="993">
                  <c:v>992</c:v>
                </c:pt>
                <c:pt idx="994">
                  <c:v>335</c:v>
                </c:pt>
                <c:pt idx="995">
                  <c:v>115</c:v>
                </c:pt>
                <c:pt idx="996">
                  <c:v>687</c:v>
                </c:pt>
                <c:pt idx="997">
                  <c:v>487</c:v>
                </c:pt>
                <c:pt idx="998">
                  <c:v>251</c:v>
                </c:pt>
                <c:pt idx="999">
                  <c:v>580</c:v>
                </c:pt>
                <c:pt idx="1000">
                  <c:v>1</c:v>
                </c:pt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0.20310600000000001</c:v>
                </c:pt>
                <c:pt idx="1">
                  <c:v>0.220753</c:v>
                </c:pt>
                <c:pt idx="2">
                  <c:v>0.180782</c:v>
                </c:pt>
                <c:pt idx="3">
                  <c:v>0.193018</c:v>
                </c:pt>
                <c:pt idx="4">
                  <c:v>0.19662099999999999</c:v>
                </c:pt>
                <c:pt idx="5">
                  <c:v>0.17977000000000001</c:v>
                </c:pt>
                <c:pt idx="6">
                  <c:v>0.20058300000000001</c:v>
                </c:pt>
                <c:pt idx="7">
                  <c:v>0.16344800000000001</c:v>
                </c:pt>
                <c:pt idx="8">
                  <c:v>0.20541400000000001</c:v>
                </c:pt>
                <c:pt idx="9">
                  <c:v>0.205979</c:v>
                </c:pt>
                <c:pt idx="10">
                  <c:v>0.17835500000000001</c:v>
                </c:pt>
                <c:pt idx="11">
                  <c:v>0.20205600000000001</c:v>
                </c:pt>
                <c:pt idx="12">
                  <c:v>0.17696300000000001</c:v>
                </c:pt>
                <c:pt idx="13">
                  <c:v>0.19322</c:v>
                </c:pt>
                <c:pt idx="14">
                  <c:v>0.17611099999999999</c:v>
                </c:pt>
                <c:pt idx="15">
                  <c:v>0.19647000000000001</c:v>
                </c:pt>
                <c:pt idx="16">
                  <c:v>0.21335799999999999</c:v>
                </c:pt>
                <c:pt idx="17">
                  <c:v>0.17988199999999999</c:v>
                </c:pt>
                <c:pt idx="18">
                  <c:v>0.18257000000000001</c:v>
                </c:pt>
                <c:pt idx="19">
                  <c:v>0.19056000000000001</c:v>
                </c:pt>
                <c:pt idx="20">
                  <c:v>0.183252</c:v>
                </c:pt>
                <c:pt idx="21">
                  <c:v>0.184085</c:v>
                </c:pt>
                <c:pt idx="22">
                  <c:v>0.198964</c:v>
                </c:pt>
                <c:pt idx="23">
                  <c:v>0.17699300000000001</c:v>
                </c:pt>
                <c:pt idx="24">
                  <c:v>0.20205400000000001</c:v>
                </c:pt>
                <c:pt idx="25">
                  <c:v>0.181667</c:v>
                </c:pt>
                <c:pt idx="26">
                  <c:v>0.170681</c:v>
                </c:pt>
                <c:pt idx="27">
                  <c:v>0.19531499999999999</c:v>
                </c:pt>
                <c:pt idx="28">
                  <c:v>0.189221</c:v>
                </c:pt>
                <c:pt idx="29">
                  <c:v>0.17759</c:v>
                </c:pt>
                <c:pt idx="30">
                  <c:v>0.21115500000000001</c:v>
                </c:pt>
                <c:pt idx="31">
                  <c:v>0.1867</c:v>
                </c:pt>
                <c:pt idx="32">
                  <c:v>0.189665</c:v>
                </c:pt>
                <c:pt idx="33">
                  <c:v>0.21279600000000001</c:v>
                </c:pt>
                <c:pt idx="34">
                  <c:v>0.19075800000000001</c:v>
                </c:pt>
                <c:pt idx="35">
                  <c:v>0.20328499999999999</c:v>
                </c:pt>
                <c:pt idx="36">
                  <c:v>0.19484799999999999</c:v>
                </c:pt>
                <c:pt idx="37">
                  <c:v>0.19567399999999999</c:v>
                </c:pt>
                <c:pt idx="38">
                  <c:v>0.18462700000000001</c:v>
                </c:pt>
                <c:pt idx="39">
                  <c:v>0.19789599999999999</c:v>
                </c:pt>
                <c:pt idx="40">
                  <c:v>0.18992500000000001</c:v>
                </c:pt>
                <c:pt idx="41">
                  <c:v>0.17508099999999999</c:v>
                </c:pt>
                <c:pt idx="42">
                  <c:v>0.18420800000000001</c:v>
                </c:pt>
                <c:pt idx="43">
                  <c:v>0.19364000000000001</c:v>
                </c:pt>
                <c:pt idx="44">
                  <c:v>0.21817800000000001</c:v>
                </c:pt>
                <c:pt idx="45">
                  <c:v>0.18702299999999999</c:v>
                </c:pt>
                <c:pt idx="46">
                  <c:v>0.17772099999999999</c:v>
                </c:pt>
                <c:pt idx="47">
                  <c:v>0.18481700000000001</c:v>
                </c:pt>
                <c:pt idx="48">
                  <c:v>0.202485</c:v>
                </c:pt>
                <c:pt idx="49">
                  <c:v>0.179533</c:v>
                </c:pt>
                <c:pt idx="50">
                  <c:v>0.186527</c:v>
                </c:pt>
                <c:pt idx="51">
                  <c:v>0.18621799999999999</c:v>
                </c:pt>
                <c:pt idx="52">
                  <c:v>0.194496</c:v>
                </c:pt>
                <c:pt idx="53">
                  <c:v>0.220551</c:v>
                </c:pt>
                <c:pt idx="54">
                  <c:v>0.194355</c:v>
                </c:pt>
                <c:pt idx="55">
                  <c:v>0.18130599999999999</c:v>
                </c:pt>
                <c:pt idx="56">
                  <c:v>0.19167699999999999</c:v>
                </c:pt>
                <c:pt idx="57">
                  <c:v>0.20819099999999999</c:v>
                </c:pt>
                <c:pt idx="58">
                  <c:v>0.18692900000000001</c:v>
                </c:pt>
                <c:pt idx="59">
                  <c:v>0.175758</c:v>
                </c:pt>
                <c:pt idx="60">
                  <c:v>0.19034400000000001</c:v>
                </c:pt>
                <c:pt idx="61">
                  <c:v>0.216419</c:v>
                </c:pt>
                <c:pt idx="62">
                  <c:v>0.17911299999999999</c:v>
                </c:pt>
                <c:pt idx="63">
                  <c:v>0.18152499999999999</c:v>
                </c:pt>
                <c:pt idx="64">
                  <c:v>0.17636099999999999</c:v>
                </c:pt>
                <c:pt idx="65">
                  <c:v>0.18940699999999999</c:v>
                </c:pt>
                <c:pt idx="66">
                  <c:v>0.204318</c:v>
                </c:pt>
                <c:pt idx="67">
                  <c:v>0.18106900000000001</c:v>
                </c:pt>
                <c:pt idx="68">
                  <c:v>0.198852</c:v>
                </c:pt>
                <c:pt idx="69">
                  <c:v>0.20033300000000001</c:v>
                </c:pt>
                <c:pt idx="70">
                  <c:v>0.21224299999999999</c:v>
                </c:pt>
                <c:pt idx="71">
                  <c:v>0.189636</c:v>
                </c:pt>
                <c:pt idx="72">
                  <c:v>0.19294500000000001</c:v>
                </c:pt>
                <c:pt idx="73">
                  <c:v>0.18152699999999999</c:v>
                </c:pt>
                <c:pt idx="74">
                  <c:v>0.18751699999999999</c:v>
                </c:pt>
                <c:pt idx="75">
                  <c:v>0.17796200000000001</c:v>
                </c:pt>
                <c:pt idx="76">
                  <c:v>0.17818800000000001</c:v>
                </c:pt>
                <c:pt idx="77">
                  <c:v>0.16448599999999999</c:v>
                </c:pt>
                <c:pt idx="78">
                  <c:v>0.17424899999999999</c:v>
                </c:pt>
                <c:pt idx="79">
                  <c:v>0.18348500000000001</c:v>
                </c:pt>
                <c:pt idx="80">
                  <c:v>0.16936000000000001</c:v>
                </c:pt>
                <c:pt idx="81">
                  <c:v>0.19187000000000001</c:v>
                </c:pt>
                <c:pt idx="82">
                  <c:v>0.18030299999999999</c:v>
                </c:pt>
                <c:pt idx="83">
                  <c:v>0.18693599999999999</c:v>
                </c:pt>
                <c:pt idx="84">
                  <c:v>0.19164900000000001</c:v>
                </c:pt>
                <c:pt idx="85">
                  <c:v>0.183917</c:v>
                </c:pt>
                <c:pt idx="86">
                  <c:v>0.19622100000000001</c:v>
                </c:pt>
                <c:pt idx="87">
                  <c:v>0.17338000000000001</c:v>
                </c:pt>
                <c:pt idx="88">
                  <c:v>0.19197700000000001</c:v>
                </c:pt>
                <c:pt idx="89">
                  <c:v>0.191748</c:v>
                </c:pt>
                <c:pt idx="90">
                  <c:v>0.211979</c:v>
                </c:pt>
                <c:pt idx="91">
                  <c:v>0.194076</c:v>
                </c:pt>
                <c:pt idx="92">
                  <c:v>0.208784</c:v>
                </c:pt>
                <c:pt idx="93">
                  <c:v>0.22048300000000001</c:v>
                </c:pt>
                <c:pt idx="94">
                  <c:v>0.19736000000000001</c:v>
                </c:pt>
                <c:pt idx="95">
                  <c:v>0.20119000000000001</c:v>
                </c:pt>
                <c:pt idx="96">
                  <c:v>0.18420500000000001</c:v>
                </c:pt>
                <c:pt idx="97">
                  <c:v>0.21485499999999999</c:v>
                </c:pt>
                <c:pt idx="98">
                  <c:v>0.18995799999999999</c:v>
                </c:pt>
                <c:pt idx="99">
                  <c:v>0.20677200000000001</c:v>
                </c:pt>
                <c:pt idx="100">
                  <c:v>0.18027199999999999</c:v>
                </c:pt>
                <c:pt idx="101">
                  <c:v>0.20543500000000001</c:v>
                </c:pt>
                <c:pt idx="102">
                  <c:v>0.179954</c:v>
                </c:pt>
                <c:pt idx="103">
                  <c:v>0.190889</c:v>
                </c:pt>
                <c:pt idx="104">
                  <c:v>0.213481</c:v>
                </c:pt>
                <c:pt idx="105">
                  <c:v>0.20718900000000001</c:v>
                </c:pt>
                <c:pt idx="106">
                  <c:v>0.19308900000000001</c:v>
                </c:pt>
                <c:pt idx="107">
                  <c:v>0.17425499999999999</c:v>
                </c:pt>
                <c:pt idx="108">
                  <c:v>0.180425</c:v>
                </c:pt>
                <c:pt idx="109">
                  <c:v>0.18840999999999999</c:v>
                </c:pt>
                <c:pt idx="110">
                  <c:v>0.20111100000000001</c:v>
                </c:pt>
                <c:pt idx="111">
                  <c:v>0.18918199999999999</c:v>
                </c:pt>
                <c:pt idx="112">
                  <c:v>0.17264599999999999</c:v>
                </c:pt>
                <c:pt idx="113">
                  <c:v>0.189273</c:v>
                </c:pt>
                <c:pt idx="114">
                  <c:v>0.18646599999999999</c:v>
                </c:pt>
                <c:pt idx="115">
                  <c:v>0.195353</c:v>
                </c:pt>
                <c:pt idx="116">
                  <c:v>0.19727700000000001</c:v>
                </c:pt>
                <c:pt idx="117">
                  <c:v>0.18884400000000001</c:v>
                </c:pt>
                <c:pt idx="118">
                  <c:v>0.17824000000000001</c:v>
                </c:pt>
                <c:pt idx="119">
                  <c:v>0.205766</c:v>
                </c:pt>
                <c:pt idx="120">
                  <c:v>0.199215</c:v>
                </c:pt>
                <c:pt idx="121">
                  <c:v>0.17450099999999999</c:v>
                </c:pt>
                <c:pt idx="122">
                  <c:v>0.21640799999999999</c:v>
                </c:pt>
                <c:pt idx="123">
                  <c:v>0.21962899999999999</c:v>
                </c:pt>
                <c:pt idx="124">
                  <c:v>0.182282</c:v>
                </c:pt>
                <c:pt idx="125">
                  <c:v>0.184697</c:v>
                </c:pt>
                <c:pt idx="126">
                  <c:v>0.19278200000000001</c:v>
                </c:pt>
                <c:pt idx="127">
                  <c:v>0.169654</c:v>
                </c:pt>
                <c:pt idx="128">
                  <c:v>0.196103</c:v>
                </c:pt>
                <c:pt idx="129">
                  <c:v>0.19156200000000001</c:v>
                </c:pt>
                <c:pt idx="130">
                  <c:v>0.21004700000000001</c:v>
                </c:pt>
                <c:pt idx="131">
                  <c:v>0.19318299999999999</c:v>
                </c:pt>
                <c:pt idx="132">
                  <c:v>0.18023900000000001</c:v>
                </c:pt>
                <c:pt idx="133">
                  <c:v>0.187748</c:v>
                </c:pt>
                <c:pt idx="134">
                  <c:v>0.19058700000000001</c:v>
                </c:pt>
                <c:pt idx="135">
                  <c:v>0.187503</c:v>
                </c:pt>
                <c:pt idx="136">
                  <c:v>0.204933</c:v>
                </c:pt>
                <c:pt idx="137">
                  <c:v>0.20180899999999999</c:v>
                </c:pt>
                <c:pt idx="138">
                  <c:v>0.19228700000000001</c:v>
                </c:pt>
                <c:pt idx="139">
                  <c:v>0.18073400000000001</c:v>
                </c:pt>
                <c:pt idx="140">
                  <c:v>0.19172900000000001</c:v>
                </c:pt>
                <c:pt idx="141">
                  <c:v>0.18582099999999999</c:v>
                </c:pt>
                <c:pt idx="142">
                  <c:v>0.19789399999999999</c:v>
                </c:pt>
                <c:pt idx="143">
                  <c:v>0.19375000000000001</c:v>
                </c:pt>
                <c:pt idx="144">
                  <c:v>0.18305099999999999</c:v>
                </c:pt>
                <c:pt idx="145">
                  <c:v>0.184421</c:v>
                </c:pt>
                <c:pt idx="146">
                  <c:v>0.18319199999999999</c:v>
                </c:pt>
                <c:pt idx="147">
                  <c:v>0.19545000000000001</c:v>
                </c:pt>
                <c:pt idx="148">
                  <c:v>0.20497000000000001</c:v>
                </c:pt>
                <c:pt idx="149">
                  <c:v>0.19369900000000001</c:v>
                </c:pt>
                <c:pt idx="150">
                  <c:v>0.19094800000000001</c:v>
                </c:pt>
                <c:pt idx="151">
                  <c:v>0.17141700000000001</c:v>
                </c:pt>
                <c:pt idx="152">
                  <c:v>0.184749</c:v>
                </c:pt>
                <c:pt idx="153">
                  <c:v>0.202407</c:v>
                </c:pt>
                <c:pt idx="154">
                  <c:v>0.17067099999999999</c:v>
                </c:pt>
                <c:pt idx="155">
                  <c:v>0.182175</c:v>
                </c:pt>
                <c:pt idx="156">
                  <c:v>0.19322600000000001</c:v>
                </c:pt>
                <c:pt idx="157">
                  <c:v>0.18876299999999999</c:v>
                </c:pt>
                <c:pt idx="158">
                  <c:v>0.17133999999999999</c:v>
                </c:pt>
                <c:pt idx="159">
                  <c:v>0.182642</c:v>
                </c:pt>
                <c:pt idx="160">
                  <c:v>0.19114700000000001</c:v>
                </c:pt>
                <c:pt idx="161">
                  <c:v>0.18969</c:v>
                </c:pt>
                <c:pt idx="162">
                  <c:v>0.17952399999999999</c:v>
                </c:pt>
                <c:pt idx="163">
                  <c:v>0.17285</c:v>
                </c:pt>
                <c:pt idx="164">
                  <c:v>0.17838300000000001</c:v>
                </c:pt>
                <c:pt idx="165">
                  <c:v>0.173093</c:v>
                </c:pt>
                <c:pt idx="166">
                  <c:v>0.212058</c:v>
                </c:pt>
                <c:pt idx="167">
                  <c:v>0.195104</c:v>
                </c:pt>
                <c:pt idx="168">
                  <c:v>0.205321</c:v>
                </c:pt>
                <c:pt idx="169">
                  <c:v>0.202514</c:v>
                </c:pt>
                <c:pt idx="170">
                  <c:v>0.18681900000000001</c:v>
                </c:pt>
                <c:pt idx="171">
                  <c:v>0.197071</c:v>
                </c:pt>
                <c:pt idx="172">
                  <c:v>0.20666200000000001</c:v>
                </c:pt>
                <c:pt idx="173">
                  <c:v>0.19831799999999999</c:v>
                </c:pt>
                <c:pt idx="174">
                  <c:v>0.17565500000000001</c:v>
                </c:pt>
                <c:pt idx="175">
                  <c:v>0.18684000000000001</c:v>
                </c:pt>
                <c:pt idx="176">
                  <c:v>0.17666499999999999</c:v>
                </c:pt>
                <c:pt idx="177">
                  <c:v>0.188552</c:v>
                </c:pt>
                <c:pt idx="178">
                  <c:v>0.19522300000000001</c:v>
                </c:pt>
                <c:pt idx="179">
                  <c:v>0.19356300000000001</c:v>
                </c:pt>
                <c:pt idx="180">
                  <c:v>0.197321</c:v>
                </c:pt>
                <c:pt idx="181">
                  <c:v>0.183889</c:v>
                </c:pt>
                <c:pt idx="182">
                  <c:v>0.186724</c:v>
                </c:pt>
                <c:pt idx="183">
                  <c:v>0.187975</c:v>
                </c:pt>
                <c:pt idx="184">
                  <c:v>0.189917</c:v>
                </c:pt>
                <c:pt idx="185">
                  <c:v>0.18263099999999999</c:v>
                </c:pt>
                <c:pt idx="186">
                  <c:v>0.196052</c:v>
                </c:pt>
                <c:pt idx="187">
                  <c:v>0.19616</c:v>
                </c:pt>
                <c:pt idx="188">
                  <c:v>0.17707700000000001</c:v>
                </c:pt>
                <c:pt idx="189">
                  <c:v>0.17801500000000001</c:v>
                </c:pt>
                <c:pt idx="190">
                  <c:v>0.196574</c:v>
                </c:pt>
                <c:pt idx="191">
                  <c:v>0.181473</c:v>
                </c:pt>
                <c:pt idx="192">
                  <c:v>0.192026</c:v>
                </c:pt>
                <c:pt idx="193">
                  <c:v>0.186615</c:v>
                </c:pt>
                <c:pt idx="194">
                  <c:v>0.21435699999999999</c:v>
                </c:pt>
                <c:pt idx="195">
                  <c:v>0.17321600000000001</c:v>
                </c:pt>
                <c:pt idx="196">
                  <c:v>0.20264799999999999</c:v>
                </c:pt>
                <c:pt idx="197">
                  <c:v>0.20410500000000001</c:v>
                </c:pt>
                <c:pt idx="198">
                  <c:v>0.18890199999999999</c:v>
                </c:pt>
                <c:pt idx="199">
                  <c:v>0.19975799999999999</c:v>
                </c:pt>
                <c:pt idx="200">
                  <c:v>0.21499199999999999</c:v>
                </c:pt>
                <c:pt idx="201">
                  <c:v>0.197433</c:v>
                </c:pt>
                <c:pt idx="202">
                  <c:v>0.20111200000000001</c:v>
                </c:pt>
                <c:pt idx="203">
                  <c:v>0.18323400000000001</c:v>
                </c:pt>
                <c:pt idx="204">
                  <c:v>0.193305</c:v>
                </c:pt>
                <c:pt idx="205">
                  <c:v>0.19723499999999999</c:v>
                </c:pt>
                <c:pt idx="206">
                  <c:v>0.17553199999999999</c:v>
                </c:pt>
                <c:pt idx="207">
                  <c:v>0.17483099999999999</c:v>
                </c:pt>
                <c:pt idx="208">
                  <c:v>0.19508200000000001</c:v>
                </c:pt>
                <c:pt idx="209">
                  <c:v>0.18420700000000001</c:v>
                </c:pt>
                <c:pt idx="210">
                  <c:v>0.18613299999999999</c:v>
                </c:pt>
                <c:pt idx="211">
                  <c:v>0.18465799999999999</c:v>
                </c:pt>
                <c:pt idx="212">
                  <c:v>0.19209499999999999</c:v>
                </c:pt>
                <c:pt idx="213">
                  <c:v>0.20627699999999999</c:v>
                </c:pt>
                <c:pt idx="214">
                  <c:v>0.18843799999999999</c:v>
                </c:pt>
                <c:pt idx="215">
                  <c:v>0.197519</c:v>
                </c:pt>
                <c:pt idx="216">
                  <c:v>0.19295499999999999</c:v>
                </c:pt>
                <c:pt idx="217">
                  <c:v>0.21557699999999999</c:v>
                </c:pt>
                <c:pt idx="218">
                  <c:v>0.20440700000000001</c:v>
                </c:pt>
                <c:pt idx="219">
                  <c:v>0.19117999999999999</c:v>
                </c:pt>
                <c:pt idx="220">
                  <c:v>0.186778</c:v>
                </c:pt>
                <c:pt idx="221">
                  <c:v>0.18998399999999999</c:v>
                </c:pt>
                <c:pt idx="222">
                  <c:v>0.180338</c:v>
                </c:pt>
                <c:pt idx="223">
                  <c:v>0.19859199999999999</c:v>
                </c:pt>
                <c:pt idx="224">
                  <c:v>0.20075599999999999</c:v>
                </c:pt>
                <c:pt idx="225">
                  <c:v>0.19638</c:v>
                </c:pt>
                <c:pt idx="226">
                  <c:v>0.18058299999999999</c:v>
                </c:pt>
                <c:pt idx="227">
                  <c:v>0.19412199999999999</c:v>
                </c:pt>
                <c:pt idx="228">
                  <c:v>0.192445</c:v>
                </c:pt>
                <c:pt idx="229">
                  <c:v>0.181672</c:v>
                </c:pt>
                <c:pt idx="230">
                  <c:v>0.20261100000000001</c:v>
                </c:pt>
                <c:pt idx="231">
                  <c:v>0.20882600000000001</c:v>
                </c:pt>
                <c:pt idx="232">
                  <c:v>0.17483599999999999</c:v>
                </c:pt>
                <c:pt idx="233">
                  <c:v>0.187253</c:v>
                </c:pt>
                <c:pt idx="234">
                  <c:v>0.19431399999999999</c:v>
                </c:pt>
                <c:pt idx="235">
                  <c:v>0.186337</c:v>
                </c:pt>
                <c:pt idx="236">
                  <c:v>0.181311</c:v>
                </c:pt>
                <c:pt idx="237">
                  <c:v>0.197717</c:v>
                </c:pt>
                <c:pt idx="238">
                  <c:v>0.18185399999999999</c:v>
                </c:pt>
                <c:pt idx="239">
                  <c:v>0.18226999999999999</c:v>
                </c:pt>
                <c:pt idx="240">
                  <c:v>0.17932899999999999</c:v>
                </c:pt>
                <c:pt idx="241">
                  <c:v>0.18695800000000001</c:v>
                </c:pt>
                <c:pt idx="242">
                  <c:v>0.190807</c:v>
                </c:pt>
                <c:pt idx="243">
                  <c:v>0.19003900000000001</c:v>
                </c:pt>
                <c:pt idx="244">
                  <c:v>0.186943</c:v>
                </c:pt>
                <c:pt idx="245">
                  <c:v>0.17749000000000001</c:v>
                </c:pt>
                <c:pt idx="246">
                  <c:v>0.18928700000000001</c:v>
                </c:pt>
                <c:pt idx="247">
                  <c:v>0.18987699999999999</c:v>
                </c:pt>
                <c:pt idx="248">
                  <c:v>0.18137800000000001</c:v>
                </c:pt>
                <c:pt idx="249">
                  <c:v>0.18668100000000001</c:v>
                </c:pt>
                <c:pt idx="250">
                  <c:v>0.19891700000000001</c:v>
                </c:pt>
                <c:pt idx="251">
                  <c:v>0.20739299999999999</c:v>
                </c:pt>
                <c:pt idx="252">
                  <c:v>0.17842</c:v>
                </c:pt>
                <c:pt idx="253">
                  <c:v>0.18260199999999999</c:v>
                </c:pt>
                <c:pt idx="254">
                  <c:v>0.21314</c:v>
                </c:pt>
                <c:pt idx="255">
                  <c:v>0.175481</c:v>
                </c:pt>
                <c:pt idx="256">
                  <c:v>0.17169300000000001</c:v>
                </c:pt>
                <c:pt idx="257">
                  <c:v>0.186699</c:v>
                </c:pt>
                <c:pt idx="258">
                  <c:v>0.192496</c:v>
                </c:pt>
                <c:pt idx="259">
                  <c:v>0.195101</c:v>
                </c:pt>
                <c:pt idx="260">
                  <c:v>0.190775</c:v>
                </c:pt>
                <c:pt idx="261">
                  <c:v>0.199271</c:v>
                </c:pt>
                <c:pt idx="262">
                  <c:v>0.18421199999999999</c:v>
                </c:pt>
                <c:pt idx="263">
                  <c:v>0.18493599999999999</c:v>
                </c:pt>
                <c:pt idx="264">
                  <c:v>0.187669</c:v>
                </c:pt>
                <c:pt idx="265">
                  <c:v>0.174483</c:v>
                </c:pt>
                <c:pt idx="266">
                  <c:v>0.1681</c:v>
                </c:pt>
                <c:pt idx="267">
                  <c:v>0.18617700000000001</c:v>
                </c:pt>
                <c:pt idx="268">
                  <c:v>0.17908199999999999</c:v>
                </c:pt>
                <c:pt idx="269">
                  <c:v>0.20774500000000001</c:v>
                </c:pt>
                <c:pt idx="270">
                  <c:v>0.20293700000000001</c:v>
                </c:pt>
                <c:pt idx="271">
                  <c:v>0.20202300000000001</c:v>
                </c:pt>
                <c:pt idx="272">
                  <c:v>0.18947800000000001</c:v>
                </c:pt>
                <c:pt idx="273">
                  <c:v>0.17880599999999999</c:v>
                </c:pt>
                <c:pt idx="274">
                  <c:v>0.199208</c:v>
                </c:pt>
                <c:pt idx="275">
                  <c:v>0.191997</c:v>
                </c:pt>
                <c:pt idx="276">
                  <c:v>0.21574299999999999</c:v>
                </c:pt>
                <c:pt idx="277">
                  <c:v>0.18065500000000001</c:v>
                </c:pt>
                <c:pt idx="278">
                  <c:v>0.19275600000000001</c:v>
                </c:pt>
                <c:pt idx="279">
                  <c:v>0.18281800000000001</c:v>
                </c:pt>
                <c:pt idx="280">
                  <c:v>0.18990499999999999</c:v>
                </c:pt>
                <c:pt idx="281">
                  <c:v>0.185497</c:v>
                </c:pt>
                <c:pt idx="282">
                  <c:v>0.19046099999999999</c:v>
                </c:pt>
                <c:pt idx="283">
                  <c:v>0.193304</c:v>
                </c:pt>
                <c:pt idx="284">
                  <c:v>0.177565</c:v>
                </c:pt>
                <c:pt idx="285">
                  <c:v>0.16825799999999999</c:v>
                </c:pt>
                <c:pt idx="286">
                  <c:v>0.20391000000000001</c:v>
                </c:pt>
                <c:pt idx="287">
                  <c:v>0.20344699999999999</c:v>
                </c:pt>
                <c:pt idx="288">
                  <c:v>0.20205400000000001</c:v>
                </c:pt>
                <c:pt idx="289">
                  <c:v>0.19580800000000001</c:v>
                </c:pt>
                <c:pt idx="290">
                  <c:v>0.18127299999999999</c:v>
                </c:pt>
                <c:pt idx="291">
                  <c:v>0.21646000000000001</c:v>
                </c:pt>
                <c:pt idx="292">
                  <c:v>0.20034099999999999</c:v>
                </c:pt>
                <c:pt idx="293">
                  <c:v>0.19075700000000001</c:v>
                </c:pt>
                <c:pt idx="294">
                  <c:v>0.20048299999999999</c:v>
                </c:pt>
                <c:pt idx="295">
                  <c:v>0.19132399999999999</c:v>
                </c:pt>
                <c:pt idx="296">
                  <c:v>0.168874</c:v>
                </c:pt>
                <c:pt idx="297">
                  <c:v>0.181307</c:v>
                </c:pt>
                <c:pt idx="298">
                  <c:v>0.18379999999999999</c:v>
                </c:pt>
                <c:pt idx="299">
                  <c:v>0.218558</c:v>
                </c:pt>
                <c:pt idx="300">
                  <c:v>0.17671000000000001</c:v>
                </c:pt>
                <c:pt idx="301">
                  <c:v>0.186832</c:v>
                </c:pt>
                <c:pt idx="302">
                  <c:v>0.188829</c:v>
                </c:pt>
                <c:pt idx="303">
                  <c:v>0.180224</c:v>
                </c:pt>
                <c:pt idx="304">
                  <c:v>0.18157599999999999</c:v>
                </c:pt>
                <c:pt idx="305">
                  <c:v>0.194302</c:v>
                </c:pt>
                <c:pt idx="306">
                  <c:v>0.209395</c:v>
                </c:pt>
                <c:pt idx="307">
                  <c:v>0.192415</c:v>
                </c:pt>
                <c:pt idx="308">
                  <c:v>0.18401000000000001</c:v>
                </c:pt>
                <c:pt idx="309">
                  <c:v>0.195268</c:v>
                </c:pt>
                <c:pt idx="310">
                  <c:v>0.19450600000000001</c:v>
                </c:pt>
                <c:pt idx="311">
                  <c:v>0.19383900000000001</c:v>
                </c:pt>
                <c:pt idx="312">
                  <c:v>0.182778</c:v>
                </c:pt>
                <c:pt idx="313">
                  <c:v>0.20569799999999999</c:v>
                </c:pt>
                <c:pt idx="314">
                  <c:v>0.192278</c:v>
                </c:pt>
                <c:pt idx="315">
                  <c:v>0.178123</c:v>
                </c:pt>
                <c:pt idx="316">
                  <c:v>0.19603599999999999</c:v>
                </c:pt>
                <c:pt idx="317">
                  <c:v>0.17796200000000001</c:v>
                </c:pt>
                <c:pt idx="318">
                  <c:v>0.18809899999999999</c:v>
                </c:pt>
                <c:pt idx="319">
                  <c:v>0.204619</c:v>
                </c:pt>
                <c:pt idx="320">
                  <c:v>0.17224800000000001</c:v>
                </c:pt>
                <c:pt idx="321">
                  <c:v>0.19577800000000001</c:v>
                </c:pt>
                <c:pt idx="322">
                  <c:v>0.17921200000000001</c:v>
                </c:pt>
                <c:pt idx="323">
                  <c:v>0.18920000000000001</c:v>
                </c:pt>
                <c:pt idx="324">
                  <c:v>0.17743300000000001</c:v>
                </c:pt>
                <c:pt idx="325">
                  <c:v>0.215194</c:v>
                </c:pt>
                <c:pt idx="326">
                  <c:v>0.188614</c:v>
                </c:pt>
                <c:pt idx="327">
                  <c:v>0.193355</c:v>
                </c:pt>
                <c:pt idx="328">
                  <c:v>0.17668400000000001</c:v>
                </c:pt>
                <c:pt idx="329">
                  <c:v>0.17652999999999999</c:v>
                </c:pt>
                <c:pt idx="330">
                  <c:v>0.19125</c:v>
                </c:pt>
                <c:pt idx="331">
                  <c:v>0.18667300000000001</c:v>
                </c:pt>
                <c:pt idx="332">
                  <c:v>0.17005600000000001</c:v>
                </c:pt>
                <c:pt idx="333">
                  <c:v>0.17957100000000001</c:v>
                </c:pt>
                <c:pt idx="334">
                  <c:v>0.20946999999999999</c:v>
                </c:pt>
                <c:pt idx="335">
                  <c:v>0.19600699999999999</c:v>
                </c:pt>
                <c:pt idx="336">
                  <c:v>0.19573399999999999</c:v>
                </c:pt>
                <c:pt idx="337">
                  <c:v>0.180064</c:v>
                </c:pt>
                <c:pt idx="338">
                  <c:v>0.20632600000000001</c:v>
                </c:pt>
                <c:pt idx="339">
                  <c:v>0.207147</c:v>
                </c:pt>
                <c:pt idx="340">
                  <c:v>0.18562500000000001</c:v>
                </c:pt>
                <c:pt idx="341">
                  <c:v>0.190279</c:v>
                </c:pt>
                <c:pt idx="342">
                  <c:v>0.18058099999999999</c:v>
                </c:pt>
                <c:pt idx="343">
                  <c:v>0.21617800000000001</c:v>
                </c:pt>
                <c:pt idx="344">
                  <c:v>0.21398900000000001</c:v>
                </c:pt>
                <c:pt idx="345">
                  <c:v>0.21004900000000001</c:v>
                </c:pt>
                <c:pt idx="346">
                  <c:v>0.204814</c:v>
                </c:pt>
                <c:pt idx="347">
                  <c:v>0.21221599999999999</c:v>
                </c:pt>
                <c:pt idx="348">
                  <c:v>0.17716000000000001</c:v>
                </c:pt>
                <c:pt idx="349">
                  <c:v>0.19254399999999999</c:v>
                </c:pt>
                <c:pt idx="350">
                  <c:v>0.168215</c:v>
                </c:pt>
                <c:pt idx="351">
                  <c:v>0.19542100000000001</c:v>
                </c:pt>
                <c:pt idx="352">
                  <c:v>0.177456</c:v>
                </c:pt>
                <c:pt idx="353">
                  <c:v>0.20993700000000001</c:v>
                </c:pt>
                <c:pt idx="354">
                  <c:v>0.18820200000000001</c:v>
                </c:pt>
                <c:pt idx="355">
                  <c:v>0.18881100000000001</c:v>
                </c:pt>
                <c:pt idx="356">
                  <c:v>0.19048999999999999</c:v>
                </c:pt>
                <c:pt idx="357">
                  <c:v>0.194137</c:v>
                </c:pt>
                <c:pt idx="358">
                  <c:v>0.20271500000000001</c:v>
                </c:pt>
                <c:pt idx="359">
                  <c:v>0.189973</c:v>
                </c:pt>
                <c:pt idx="360">
                  <c:v>0.175481</c:v>
                </c:pt>
                <c:pt idx="361">
                  <c:v>0.18418300000000001</c:v>
                </c:pt>
                <c:pt idx="362">
                  <c:v>0.205507</c:v>
                </c:pt>
                <c:pt idx="363">
                  <c:v>0.196376</c:v>
                </c:pt>
                <c:pt idx="364">
                  <c:v>0.21290999999999999</c:v>
                </c:pt>
                <c:pt idx="365">
                  <c:v>0.20349</c:v>
                </c:pt>
                <c:pt idx="366">
                  <c:v>0.16650000000000001</c:v>
                </c:pt>
                <c:pt idx="367">
                  <c:v>0.189751</c:v>
                </c:pt>
                <c:pt idx="368">
                  <c:v>0.19361</c:v>
                </c:pt>
                <c:pt idx="369">
                  <c:v>0.181926</c:v>
                </c:pt>
                <c:pt idx="370">
                  <c:v>0.18318300000000001</c:v>
                </c:pt>
                <c:pt idx="371">
                  <c:v>0.19050400000000001</c:v>
                </c:pt>
                <c:pt idx="372">
                  <c:v>0.18540699999999999</c:v>
                </c:pt>
                <c:pt idx="373">
                  <c:v>0.17451</c:v>
                </c:pt>
                <c:pt idx="374">
                  <c:v>0.20070499999999999</c:v>
                </c:pt>
                <c:pt idx="375">
                  <c:v>0.20081399999999999</c:v>
                </c:pt>
                <c:pt idx="376">
                  <c:v>0.19964399999999999</c:v>
                </c:pt>
                <c:pt idx="377">
                  <c:v>0.190195</c:v>
                </c:pt>
                <c:pt idx="378">
                  <c:v>0.18902099999999999</c:v>
                </c:pt>
                <c:pt idx="379">
                  <c:v>0.16756099999999999</c:v>
                </c:pt>
                <c:pt idx="380">
                  <c:v>0.17046</c:v>
                </c:pt>
                <c:pt idx="381">
                  <c:v>0.17761299999999999</c:v>
                </c:pt>
                <c:pt idx="382">
                  <c:v>0.190996</c:v>
                </c:pt>
                <c:pt idx="383">
                  <c:v>0.215757</c:v>
                </c:pt>
                <c:pt idx="384">
                  <c:v>0.19513</c:v>
                </c:pt>
                <c:pt idx="385">
                  <c:v>0.177955</c:v>
                </c:pt>
                <c:pt idx="386">
                  <c:v>0.206404</c:v>
                </c:pt>
                <c:pt idx="387">
                  <c:v>0.20442199999999999</c:v>
                </c:pt>
                <c:pt idx="388">
                  <c:v>0.19956099999999999</c:v>
                </c:pt>
                <c:pt idx="389">
                  <c:v>0.185833</c:v>
                </c:pt>
                <c:pt idx="390">
                  <c:v>0.186668</c:v>
                </c:pt>
                <c:pt idx="391">
                  <c:v>0.200074</c:v>
                </c:pt>
                <c:pt idx="392">
                  <c:v>0.19620000000000001</c:v>
                </c:pt>
                <c:pt idx="393">
                  <c:v>0.18366099999999999</c:v>
                </c:pt>
                <c:pt idx="394">
                  <c:v>0.188114</c:v>
                </c:pt>
                <c:pt idx="395">
                  <c:v>0.20158899999999999</c:v>
                </c:pt>
                <c:pt idx="396">
                  <c:v>0.196358</c:v>
                </c:pt>
                <c:pt idx="397">
                  <c:v>0.17513400000000001</c:v>
                </c:pt>
                <c:pt idx="398">
                  <c:v>0.170989</c:v>
                </c:pt>
                <c:pt idx="399">
                  <c:v>0.18441099999999999</c:v>
                </c:pt>
                <c:pt idx="400">
                  <c:v>0.192914</c:v>
                </c:pt>
                <c:pt idx="401">
                  <c:v>0.19862199999999999</c:v>
                </c:pt>
                <c:pt idx="402">
                  <c:v>0.18270700000000001</c:v>
                </c:pt>
                <c:pt idx="403">
                  <c:v>0.19751299999999999</c:v>
                </c:pt>
                <c:pt idx="404">
                  <c:v>0.15823999999999999</c:v>
                </c:pt>
                <c:pt idx="405">
                  <c:v>0.21473900000000001</c:v>
                </c:pt>
                <c:pt idx="406">
                  <c:v>0.19050600000000001</c:v>
                </c:pt>
                <c:pt idx="407">
                  <c:v>0.212421</c:v>
                </c:pt>
                <c:pt idx="408">
                  <c:v>0.20349100000000001</c:v>
                </c:pt>
                <c:pt idx="409">
                  <c:v>0.181806</c:v>
                </c:pt>
                <c:pt idx="410">
                  <c:v>0.202402</c:v>
                </c:pt>
                <c:pt idx="411">
                  <c:v>0.18906300000000001</c:v>
                </c:pt>
                <c:pt idx="412">
                  <c:v>0.21737400000000001</c:v>
                </c:pt>
                <c:pt idx="413">
                  <c:v>0.19010199999999999</c:v>
                </c:pt>
                <c:pt idx="414">
                  <c:v>0.20363500000000001</c:v>
                </c:pt>
                <c:pt idx="415">
                  <c:v>0.17746600000000001</c:v>
                </c:pt>
                <c:pt idx="416">
                  <c:v>0.163854</c:v>
                </c:pt>
                <c:pt idx="417">
                  <c:v>0.182809</c:v>
                </c:pt>
                <c:pt idx="418">
                  <c:v>0.18534700000000001</c:v>
                </c:pt>
                <c:pt idx="419">
                  <c:v>0.18878300000000001</c:v>
                </c:pt>
                <c:pt idx="420">
                  <c:v>0.185589</c:v>
                </c:pt>
                <c:pt idx="421">
                  <c:v>0.18551699999999999</c:v>
                </c:pt>
                <c:pt idx="422">
                  <c:v>0.196743</c:v>
                </c:pt>
                <c:pt idx="423">
                  <c:v>0.20521700000000001</c:v>
                </c:pt>
                <c:pt idx="424">
                  <c:v>0.188582</c:v>
                </c:pt>
                <c:pt idx="425">
                  <c:v>0.20600199999999999</c:v>
                </c:pt>
                <c:pt idx="426">
                  <c:v>0.180399</c:v>
                </c:pt>
                <c:pt idx="427">
                  <c:v>0.19524900000000001</c:v>
                </c:pt>
                <c:pt idx="428">
                  <c:v>0.21576000000000001</c:v>
                </c:pt>
                <c:pt idx="429">
                  <c:v>0.19508300000000001</c:v>
                </c:pt>
                <c:pt idx="430">
                  <c:v>0.19817000000000001</c:v>
                </c:pt>
                <c:pt idx="431">
                  <c:v>0.19627800000000001</c:v>
                </c:pt>
                <c:pt idx="432">
                  <c:v>0.17106199999999999</c:v>
                </c:pt>
                <c:pt idx="433">
                  <c:v>0.17695</c:v>
                </c:pt>
                <c:pt idx="434">
                  <c:v>0.16370100000000001</c:v>
                </c:pt>
                <c:pt idx="435">
                  <c:v>0.21115200000000001</c:v>
                </c:pt>
                <c:pt idx="436">
                  <c:v>0.204902</c:v>
                </c:pt>
                <c:pt idx="437">
                  <c:v>0.18005199999999999</c:v>
                </c:pt>
                <c:pt idx="438">
                  <c:v>0.17727100000000001</c:v>
                </c:pt>
                <c:pt idx="439">
                  <c:v>0.186749</c:v>
                </c:pt>
                <c:pt idx="440">
                  <c:v>0.17194899999999999</c:v>
                </c:pt>
                <c:pt idx="441">
                  <c:v>0.20342199999999999</c:v>
                </c:pt>
                <c:pt idx="442">
                  <c:v>0.170209</c:v>
                </c:pt>
                <c:pt idx="443">
                  <c:v>0.203347</c:v>
                </c:pt>
                <c:pt idx="444">
                  <c:v>0.19209999999999999</c:v>
                </c:pt>
                <c:pt idx="445">
                  <c:v>0.18499299999999999</c:v>
                </c:pt>
                <c:pt idx="446">
                  <c:v>0.19012200000000001</c:v>
                </c:pt>
                <c:pt idx="447">
                  <c:v>0.21115300000000001</c:v>
                </c:pt>
                <c:pt idx="448">
                  <c:v>0.18892500000000001</c:v>
                </c:pt>
                <c:pt idx="449">
                  <c:v>0.19325000000000001</c:v>
                </c:pt>
                <c:pt idx="450">
                  <c:v>0.166465</c:v>
                </c:pt>
                <c:pt idx="451">
                  <c:v>0.18090500000000001</c:v>
                </c:pt>
                <c:pt idx="452">
                  <c:v>0.20771100000000001</c:v>
                </c:pt>
                <c:pt idx="453">
                  <c:v>0.188194</c:v>
                </c:pt>
                <c:pt idx="454">
                  <c:v>0.18779000000000001</c:v>
                </c:pt>
                <c:pt idx="455">
                  <c:v>0.191834</c:v>
                </c:pt>
                <c:pt idx="456">
                  <c:v>0.19279299999999999</c:v>
                </c:pt>
                <c:pt idx="457">
                  <c:v>0.188611</c:v>
                </c:pt>
                <c:pt idx="458">
                  <c:v>0.19451199999999999</c:v>
                </c:pt>
                <c:pt idx="459">
                  <c:v>0.184781</c:v>
                </c:pt>
                <c:pt idx="460">
                  <c:v>0.200018</c:v>
                </c:pt>
                <c:pt idx="461">
                  <c:v>0.19812399999999999</c:v>
                </c:pt>
                <c:pt idx="462">
                  <c:v>0.18906999999999999</c:v>
                </c:pt>
                <c:pt idx="463">
                  <c:v>0.18504200000000001</c:v>
                </c:pt>
                <c:pt idx="464">
                  <c:v>0.191243</c:v>
                </c:pt>
                <c:pt idx="465">
                  <c:v>0.18307799999999999</c:v>
                </c:pt>
                <c:pt idx="466">
                  <c:v>0.18799199999999999</c:v>
                </c:pt>
                <c:pt idx="467">
                  <c:v>0.19154299999999999</c:v>
                </c:pt>
                <c:pt idx="468">
                  <c:v>0.19900599999999999</c:v>
                </c:pt>
                <c:pt idx="469">
                  <c:v>0.17077300000000001</c:v>
                </c:pt>
                <c:pt idx="470">
                  <c:v>0.189496</c:v>
                </c:pt>
                <c:pt idx="471">
                  <c:v>0.18615799999999999</c:v>
                </c:pt>
                <c:pt idx="472">
                  <c:v>0.19447800000000001</c:v>
                </c:pt>
                <c:pt idx="473">
                  <c:v>0.182617</c:v>
                </c:pt>
                <c:pt idx="474">
                  <c:v>0.20063700000000001</c:v>
                </c:pt>
                <c:pt idx="475">
                  <c:v>0.175009</c:v>
                </c:pt>
                <c:pt idx="476">
                  <c:v>0.20422499999999999</c:v>
                </c:pt>
                <c:pt idx="477">
                  <c:v>0.191612</c:v>
                </c:pt>
                <c:pt idx="478">
                  <c:v>0.18001400000000001</c:v>
                </c:pt>
                <c:pt idx="479">
                  <c:v>0.19280800000000001</c:v>
                </c:pt>
                <c:pt idx="480">
                  <c:v>0.19778899999999999</c:v>
                </c:pt>
                <c:pt idx="481">
                  <c:v>0.17483899999999999</c:v>
                </c:pt>
                <c:pt idx="482">
                  <c:v>0.16515199999999999</c:v>
                </c:pt>
                <c:pt idx="483">
                  <c:v>0.18054000000000001</c:v>
                </c:pt>
                <c:pt idx="484">
                  <c:v>0.202018</c:v>
                </c:pt>
                <c:pt idx="485">
                  <c:v>0.19678000000000001</c:v>
                </c:pt>
                <c:pt idx="486">
                  <c:v>0.186109</c:v>
                </c:pt>
                <c:pt idx="487">
                  <c:v>0.18590200000000001</c:v>
                </c:pt>
                <c:pt idx="488">
                  <c:v>0.208512</c:v>
                </c:pt>
                <c:pt idx="489">
                  <c:v>0.195606</c:v>
                </c:pt>
                <c:pt idx="490">
                  <c:v>0.195076</c:v>
                </c:pt>
                <c:pt idx="491">
                  <c:v>0.19439300000000001</c:v>
                </c:pt>
                <c:pt idx="492">
                  <c:v>0.188169</c:v>
                </c:pt>
                <c:pt idx="493">
                  <c:v>0.20319300000000001</c:v>
                </c:pt>
                <c:pt idx="494">
                  <c:v>0.16671</c:v>
                </c:pt>
                <c:pt idx="495">
                  <c:v>0.199241</c:v>
                </c:pt>
                <c:pt idx="496">
                  <c:v>0.20197799999999999</c:v>
                </c:pt>
                <c:pt idx="497">
                  <c:v>0.18034800000000001</c:v>
                </c:pt>
                <c:pt idx="498">
                  <c:v>0.17278499999999999</c:v>
                </c:pt>
                <c:pt idx="499">
                  <c:v>0.18560099999999999</c:v>
                </c:pt>
                <c:pt idx="500">
                  <c:v>0.17651800000000001</c:v>
                </c:pt>
                <c:pt idx="501">
                  <c:v>0.18836</c:v>
                </c:pt>
                <c:pt idx="502">
                  <c:v>0.18967300000000001</c:v>
                </c:pt>
                <c:pt idx="503">
                  <c:v>0.194881</c:v>
                </c:pt>
                <c:pt idx="504">
                  <c:v>0.190251</c:v>
                </c:pt>
                <c:pt idx="505">
                  <c:v>0.1928</c:v>
                </c:pt>
                <c:pt idx="506">
                  <c:v>0.178678</c:v>
                </c:pt>
                <c:pt idx="507">
                  <c:v>0.182586</c:v>
                </c:pt>
                <c:pt idx="508">
                  <c:v>0.18113299999999999</c:v>
                </c:pt>
                <c:pt idx="509">
                  <c:v>0.18882399999999999</c:v>
                </c:pt>
                <c:pt idx="510">
                  <c:v>0.202926</c:v>
                </c:pt>
                <c:pt idx="511">
                  <c:v>0.18853700000000001</c:v>
                </c:pt>
                <c:pt idx="512">
                  <c:v>0.17543700000000001</c:v>
                </c:pt>
                <c:pt idx="513">
                  <c:v>0.181667</c:v>
                </c:pt>
                <c:pt idx="514">
                  <c:v>0.18046899999999999</c:v>
                </c:pt>
                <c:pt idx="515">
                  <c:v>0.224777</c:v>
                </c:pt>
                <c:pt idx="516">
                  <c:v>0.17788699999999999</c:v>
                </c:pt>
                <c:pt idx="517">
                  <c:v>0.19329099999999999</c:v>
                </c:pt>
                <c:pt idx="518">
                  <c:v>0.19626199999999999</c:v>
                </c:pt>
                <c:pt idx="519">
                  <c:v>0.189225</c:v>
                </c:pt>
                <c:pt idx="520">
                  <c:v>0.17510500000000001</c:v>
                </c:pt>
                <c:pt idx="521">
                  <c:v>0.17432800000000001</c:v>
                </c:pt>
                <c:pt idx="522">
                  <c:v>0.18496599999999999</c:v>
                </c:pt>
                <c:pt idx="523">
                  <c:v>0.201655</c:v>
                </c:pt>
                <c:pt idx="524">
                  <c:v>0.18174599999999999</c:v>
                </c:pt>
                <c:pt idx="525">
                  <c:v>0.19559499999999999</c:v>
                </c:pt>
                <c:pt idx="526">
                  <c:v>0.19378699999999999</c:v>
                </c:pt>
                <c:pt idx="527">
                  <c:v>0.177477</c:v>
                </c:pt>
                <c:pt idx="528">
                  <c:v>0.16803899999999999</c:v>
                </c:pt>
                <c:pt idx="529">
                  <c:v>0.181977</c:v>
                </c:pt>
                <c:pt idx="530">
                  <c:v>0.20678199999999999</c:v>
                </c:pt>
                <c:pt idx="531">
                  <c:v>0.181758</c:v>
                </c:pt>
                <c:pt idx="532">
                  <c:v>0.188223</c:v>
                </c:pt>
                <c:pt idx="533">
                  <c:v>0.195716</c:v>
                </c:pt>
                <c:pt idx="534">
                  <c:v>0.18910299999999999</c:v>
                </c:pt>
                <c:pt idx="535">
                  <c:v>0.18390400000000001</c:v>
                </c:pt>
                <c:pt idx="536">
                  <c:v>0.18168400000000001</c:v>
                </c:pt>
                <c:pt idx="537">
                  <c:v>0.18049499999999999</c:v>
                </c:pt>
                <c:pt idx="538">
                  <c:v>0.194082</c:v>
                </c:pt>
                <c:pt idx="539">
                  <c:v>0.20962800000000001</c:v>
                </c:pt>
                <c:pt idx="540">
                  <c:v>0.18921399999999999</c:v>
                </c:pt>
                <c:pt idx="541">
                  <c:v>0.18990199999999999</c:v>
                </c:pt>
                <c:pt idx="542">
                  <c:v>0.19539100000000001</c:v>
                </c:pt>
                <c:pt idx="543">
                  <c:v>0.18431800000000001</c:v>
                </c:pt>
                <c:pt idx="544">
                  <c:v>0.215503</c:v>
                </c:pt>
                <c:pt idx="545">
                  <c:v>0.209955</c:v>
                </c:pt>
                <c:pt idx="546">
                  <c:v>0.18759200000000001</c:v>
                </c:pt>
                <c:pt idx="547">
                  <c:v>0.18881000000000001</c:v>
                </c:pt>
                <c:pt idx="548">
                  <c:v>0.199405</c:v>
                </c:pt>
                <c:pt idx="549">
                  <c:v>0.199492</c:v>
                </c:pt>
                <c:pt idx="550">
                  <c:v>0.18978400000000001</c:v>
                </c:pt>
                <c:pt idx="551">
                  <c:v>0.172406</c:v>
                </c:pt>
                <c:pt idx="552">
                  <c:v>0.189387</c:v>
                </c:pt>
                <c:pt idx="553">
                  <c:v>0.192744</c:v>
                </c:pt>
                <c:pt idx="554">
                  <c:v>0.184535</c:v>
                </c:pt>
                <c:pt idx="555">
                  <c:v>0.197215</c:v>
                </c:pt>
                <c:pt idx="556">
                  <c:v>0.200791</c:v>
                </c:pt>
                <c:pt idx="557">
                  <c:v>0.18904000000000001</c:v>
                </c:pt>
                <c:pt idx="558">
                  <c:v>0.20233899999999999</c:v>
                </c:pt>
                <c:pt idx="559">
                  <c:v>0.181369</c:v>
                </c:pt>
                <c:pt idx="560">
                  <c:v>0.19114100000000001</c:v>
                </c:pt>
                <c:pt idx="561">
                  <c:v>0.184977</c:v>
                </c:pt>
                <c:pt idx="562">
                  <c:v>0.161521</c:v>
                </c:pt>
                <c:pt idx="563">
                  <c:v>0.193518</c:v>
                </c:pt>
                <c:pt idx="564">
                  <c:v>0.19999800000000001</c:v>
                </c:pt>
                <c:pt idx="565">
                  <c:v>0.18731800000000001</c:v>
                </c:pt>
                <c:pt idx="566">
                  <c:v>0.175453</c:v>
                </c:pt>
                <c:pt idx="567">
                  <c:v>0.197073</c:v>
                </c:pt>
                <c:pt idx="568">
                  <c:v>0.20014399999999999</c:v>
                </c:pt>
                <c:pt idx="569">
                  <c:v>0.19412099999999999</c:v>
                </c:pt>
                <c:pt idx="570">
                  <c:v>0.191717</c:v>
                </c:pt>
                <c:pt idx="571">
                  <c:v>0.18934899999999999</c:v>
                </c:pt>
                <c:pt idx="572">
                  <c:v>0.21327499999999999</c:v>
                </c:pt>
                <c:pt idx="573">
                  <c:v>0.18875700000000001</c:v>
                </c:pt>
                <c:pt idx="574">
                  <c:v>0.19677800000000001</c:v>
                </c:pt>
                <c:pt idx="575">
                  <c:v>0.18521399999999999</c:v>
                </c:pt>
                <c:pt idx="576">
                  <c:v>0.181148</c:v>
                </c:pt>
                <c:pt idx="577">
                  <c:v>0.177816</c:v>
                </c:pt>
                <c:pt idx="578">
                  <c:v>0.200797</c:v>
                </c:pt>
                <c:pt idx="579">
                  <c:v>0.21016599999999999</c:v>
                </c:pt>
                <c:pt idx="580">
                  <c:v>0.18060000000000001</c:v>
                </c:pt>
                <c:pt idx="581">
                  <c:v>0.17710200000000001</c:v>
                </c:pt>
                <c:pt idx="582">
                  <c:v>0.18178900000000001</c:v>
                </c:pt>
                <c:pt idx="583">
                  <c:v>0.182258</c:v>
                </c:pt>
                <c:pt idx="584">
                  <c:v>0.18268799999999999</c:v>
                </c:pt>
                <c:pt idx="585">
                  <c:v>0.16895299999999999</c:v>
                </c:pt>
                <c:pt idx="586">
                  <c:v>0.189308</c:v>
                </c:pt>
                <c:pt idx="587">
                  <c:v>0.19530500000000001</c:v>
                </c:pt>
                <c:pt idx="588">
                  <c:v>0.198764</c:v>
                </c:pt>
                <c:pt idx="589">
                  <c:v>0.20172000000000001</c:v>
                </c:pt>
                <c:pt idx="590">
                  <c:v>0.18498000000000001</c:v>
                </c:pt>
                <c:pt idx="591">
                  <c:v>0.19523799999999999</c:v>
                </c:pt>
                <c:pt idx="592">
                  <c:v>0.18883</c:v>
                </c:pt>
                <c:pt idx="593">
                  <c:v>0.180289</c:v>
                </c:pt>
                <c:pt idx="594">
                  <c:v>0.185971</c:v>
                </c:pt>
                <c:pt idx="595">
                  <c:v>0.18626100000000001</c:v>
                </c:pt>
                <c:pt idx="596">
                  <c:v>0.18846499999999999</c:v>
                </c:pt>
                <c:pt idx="597">
                  <c:v>0.19503699999999999</c:v>
                </c:pt>
                <c:pt idx="598">
                  <c:v>0.180703</c:v>
                </c:pt>
                <c:pt idx="599">
                  <c:v>0.175043</c:v>
                </c:pt>
                <c:pt idx="600">
                  <c:v>0.19291700000000001</c:v>
                </c:pt>
                <c:pt idx="601">
                  <c:v>0.19813</c:v>
                </c:pt>
                <c:pt idx="602">
                  <c:v>0.181675</c:v>
                </c:pt>
                <c:pt idx="603">
                  <c:v>0.200763</c:v>
                </c:pt>
                <c:pt idx="604">
                  <c:v>0.191387</c:v>
                </c:pt>
                <c:pt idx="605">
                  <c:v>0.18485799999999999</c:v>
                </c:pt>
                <c:pt idx="606">
                  <c:v>0.18473600000000001</c:v>
                </c:pt>
                <c:pt idx="607">
                  <c:v>0.18048700000000001</c:v>
                </c:pt>
                <c:pt idx="608">
                  <c:v>0.19467400000000001</c:v>
                </c:pt>
                <c:pt idx="609">
                  <c:v>0.20030100000000001</c:v>
                </c:pt>
                <c:pt idx="610">
                  <c:v>0.20386599999999999</c:v>
                </c:pt>
                <c:pt idx="611">
                  <c:v>0.208123</c:v>
                </c:pt>
                <c:pt idx="612">
                  <c:v>0.19234399999999999</c:v>
                </c:pt>
                <c:pt idx="613">
                  <c:v>0.17557300000000001</c:v>
                </c:pt>
                <c:pt idx="614">
                  <c:v>0.17515700000000001</c:v>
                </c:pt>
                <c:pt idx="615">
                  <c:v>0.199519</c:v>
                </c:pt>
                <c:pt idx="616">
                  <c:v>0.17938699999999999</c:v>
                </c:pt>
                <c:pt idx="617">
                  <c:v>0.184666</c:v>
                </c:pt>
                <c:pt idx="618">
                  <c:v>0.20246600000000001</c:v>
                </c:pt>
                <c:pt idx="619">
                  <c:v>0.202622</c:v>
                </c:pt>
                <c:pt idx="620">
                  <c:v>0.191381</c:v>
                </c:pt>
                <c:pt idx="621">
                  <c:v>0.180392</c:v>
                </c:pt>
                <c:pt idx="622">
                  <c:v>0.20034399999999999</c:v>
                </c:pt>
                <c:pt idx="623">
                  <c:v>0.19322600000000001</c:v>
                </c:pt>
                <c:pt idx="624">
                  <c:v>0.18758900000000001</c:v>
                </c:pt>
                <c:pt idx="625">
                  <c:v>0.189415</c:v>
                </c:pt>
                <c:pt idx="626">
                  <c:v>0.175764</c:v>
                </c:pt>
                <c:pt idx="627">
                  <c:v>0.21143300000000001</c:v>
                </c:pt>
                <c:pt idx="628">
                  <c:v>0.17230799999999999</c:v>
                </c:pt>
                <c:pt idx="629">
                  <c:v>0.19622899999999999</c:v>
                </c:pt>
                <c:pt idx="630">
                  <c:v>0.192049</c:v>
                </c:pt>
                <c:pt idx="631">
                  <c:v>0.19540199999999999</c:v>
                </c:pt>
                <c:pt idx="632">
                  <c:v>0.166329</c:v>
                </c:pt>
                <c:pt idx="633">
                  <c:v>0.17926400000000001</c:v>
                </c:pt>
                <c:pt idx="634">
                  <c:v>0.21013599999999999</c:v>
                </c:pt>
                <c:pt idx="635">
                  <c:v>0.18694</c:v>
                </c:pt>
                <c:pt idx="636">
                  <c:v>0.17558799999999999</c:v>
                </c:pt>
                <c:pt idx="637">
                  <c:v>0.19860800000000001</c:v>
                </c:pt>
                <c:pt idx="638">
                  <c:v>0.17932999999999999</c:v>
                </c:pt>
                <c:pt idx="639">
                  <c:v>0.18998699999999999</c:v>
                </c:pt>
                <c:pt idx="640">
                  <c:v>0.176178</c:v>
                </c:pt>
                <c:pt idx="641">
                  <c:v>0.184948</c:v>
                </c:pt>
                <c:pt idx="642">
                  <c:v>0.21920000000000001</c:v>
                </c:pt>
                <c:pt idx="643">
                  <c:v>0.194802</c:v>
                </c:pt>
                <c:pt idx="644">
                  <c:v>0.19809599999999999</c:v>
                </c:pt>
                <c:pt idx="645">
                  <c:v>0.206867</c:v>
                </c:pt>
                <c:pt idx="646">
                  <c:v>0.19326199999999999</c:v>
                </c:pt>
                <c:pt idx="647">
                  <c:v>0.19996700000000001</c:v>
                </c:pt>
                <c:pt idx="648">
                  <c:v>0.18853200000000001</c:v>
                </c:pt>
                <c:pt idx="649">
                  <c:v>0.19497900000000001</c:v>
                </c:pt>
                <c:pt idx="650">
                  <c:v>0.198659</c:v>
                </c:pt>
                <c:pt idx="651">
                  <c:v>0.19040199999999999</c:v>
                </c:pt>
                <c:pt idx="652">
                  <c:v>0.19031999999999999</c:v>
                </c:pt>
                <c:pt idx="653">
                  <c:v>0.18499599999999999</c:v>
                </c:pt>
                <c:pt idx="654">
                  <c:v>0.209786</c:v>
                </c:pt>
                <c:pt idx="655">
                  <c:v>0.196654</c:v>
                </c:pt>
                <c:pt idx="656">
                  <c:v>0.18488099999999999</c:v>
                </c:pt>
                <c:pt idx="657">
                  <c:v>0.17574400000000001</c:v>
                </c:pt>
                <c:pt idx="658">
                  <c:v>0.17866199999999999</c:v>
                </c:pt>
                <c:pt idx="659">
                  <c:v>0.20460400000000001</c:v>
                </c:pt>
                <c:pt idx="660">
                  <c:v>0.197408</c:v>
                </c:pt>
                <c:pt idx="661">
                  <c:v>0.20708399999999999</c:v>
                </c:pt>
                <c:pt idx="662">
                  <c:v>0.20887900000000001</c:v>
                </c:pt>
                <c:pt idx="663">
                  <c:v>0.20238500000000001</c:v>
                </c:pt>
                <c:pt idx="664">
                  <c:v>0.198569</c:v>
                </c:pt>
                <c:pt idx="665">
                  <c:v>0.166189</c:v>
                </c:pt>
                <c:pt idx="666">
                  <c:v>0.20137099999999999</c:v>
                </c:pt>
                <c:pt idx="667">
                  <c:v>0.186366</c:v>
                </c:pt>
                <c:pt idx="668">
                  <c:v>0.20812600000000001</c:v>
                </c:pt>
                <c:pt idx="669">
                  <c:v>0.181479</c:v>
                </c:pt>
                <c:pt idx="670">
                  <c:v>0.179177</c:v>
                </c:pt>
                <c:pt idx="671">
                  <c:v>0.20358499999999999</c:v>
                </c:pt>
                <c:pt idx="672">
                  <c:v>0.191137</c:v>
                </c:pt>
                <c:pt idx="673">
                  <c:v>0.18279799999999999</c:v>
                </c:pt>
                <c:pt idx="674">
                  <c:v>0.19528999999999999</c:v>
                </c:pt>
                <c:pt idx="675">
                  <c:v>0.19569900000000001</c:v>
                </c:pt>
                <c:pt idx="676">
                  <c:v>0.199826</c:v>
                </c:pt>
                <c:pt idx="677">
                  <c:v>0.18737500000000001</c:v>
                </c:pt>
                <c:pt idx="678">
                  <c:v>0.18595900000000001</c:v>
                </c:pt>
                <c:pt idx="679">
                  <c:v>0.22005</c:v>
                </c:pt>
                <c:pt idx="680">
                  <c:v>0.17465600000000001</c:v>
                </c:pt>
                <c:pt idx="681">
                  <c:v>0.210642</c:v>
                </c:pt>
                <c:pt idx="682">
                  <c:v>0.20746200000000001</c:v>
                </c:pt>
                <c:pt idx="683">
                  <c:v>0.181696</c:v>
                </c:pt>
                <c:pt idx="684">
                  <c:v>0.196854</c:v>
                </c:pt>
                <c:pt idx="685">
                  <c:v>0.18967700000000001</c:v>
                </c:pt>
                <c:pt idx="686">
                  <c:v>0.18870700000000001</c:v>
                </c:pt>
                <c:pt idx="687">
                  <c:v>0.193498</c:v>
                </c:pt>
                <c:pt idx="688">
                  <c:v>0.18836</c:v>
                </c:pt>
                <c:pt idx="689">
                  <c:v>0.180034</c:v>
                </c:pt>
                <c:pt idx="690">
                  <c:v>0.18032699999999999</c:v>
                </c:pt>
                <c:pt idx="691">
                  <c:v>0.181229</c:v>
                </c:pt>
                <c:pt idx="692">
                  <c:v>0.20291100000000001</c:v>
                </c:pt>
                <c:pt idx="693">
                  <c:v>0.170317</c:v>
                </c:pt>
                <c:pt idx="694">
                  <c:v>0.20094000000000001</c:v>
                </c:pt>
                <c:pt idx="695">
                  <c:v>0.186754</c:v>
                </c:pt>
                <c:pt idx="696">
                  <c:v>0.17327899999999999</c:v>
                </c:pt>
                <c:pt idx="697">
                  <c:v>0.193943</c:v>
                </c:pt>
                <c:pt idx="698">
                  <c:v>0.21002999999999999</c:v>
                </c:pt>
                <c:pt idx="699">
                  <c:v>0.187781</c:v>
                </c:pt>
                <c:pt idx="700">
                  <c:v>0.19780300000000001</c:v>
                </c:pt>
                <c:pt idx="701">
                  <c:v>0.21595200000000001</c:v>
                </c:pt>
                <c:pt idx="702">
                  <c:v>0.19744400000000001</c:v>
                </c:pt>
                <c:pt idx="703">
                  <c:v>0.18438199999999999</c:v>
                </c:pt>
                <c:pt idx="704">
                  <c:v>0.20773900000000001</c:v>
                </c:pt>
                <c:pt idx="705">
                  <c:v>0.191993</c:v>
                </c:pt>
                <c:pt idx="706">
                  <c:v>0.18421599999999999</c:v>
                </c:pt>
                <c:pt idx="707">
                  <c:v>0.16836200000000001</c:v>
                </c:pt>
                <c:pt idx="708">
                  <c:v>0.17776900000000001</c:v>
                </c:pt>
                <c:pt idx="709">
                  <c:v>0.19975799999999999</c:v>
                </c:pt>
                <c:pt idx="710">
                  <c:v>0.188553</c:v>
                </c:pt>
                <c:pt idx="711">
                  <c:v>0.19772899999999999</c:v>
                </c:pt>
                <c:pt idx="712">
                  <c:v>0.19570599999999999</c:v>
                </c:pt>
                <c:pt idx="713">
                  <c:v>0.18604599999999999</c:v>
                </c:pt>
                <c:pt idx="714">
                  <c:v>0.19291700000000001</c:v>
                </c:pt>
                <c:pt idx="715">
                  <c:v>0.163046</c:v>
                </c:pt>
                <c:pt idx="716">
                  <c:v>0.217255</c:v>
                </c:pt>
                <c:pt idx="717">
                  <c:v>0.184307</c:v>
                </c:pt>
                <c:pt idx="718">
                  <c:v>0.191942</c:v>
                </c:pt>
                <c:pt idx="719">
                  <c:v>0.18553600000000001</c:v>
                </c:pt>
                <c:pt idx="720">
                  <c:v>0.19270999999999999</c:v>
                </c:pt>
                <c:pt idx="721">
                  <c:v>0.17560600000000001</c:v>
                </c:pt>
                <c:pt idx="722">
                  <c:v>0.182424</c:v>
                </c:pt>
                <c:pt idx="723">
                  <c:v>0.19633100000000001</c:v>
                </c:pt>
                <c:pt idx="724">
                  <c:v>0.19266800000000001</c:v>
                </c:pt>
                <c:pt idx="725">
                  <c:v>0.18728500000000001</c:v>
                </c:pt>
                <c:pt idx="726">
                  <c:v>0.17505499999999999</c:v>
                </c:pt>
                <c:pt idx="727">
                  <c:v>0.20088600000000001</c:v>
                </c:pt>
                <c:pt idx="728">
                  <c:v>0.182478</c:v>
                </c:pt>
                <c:pt idx="729">
                  <c:v>0.188083</c:v>
                </c:pt>
                <c:pt idx="730">
                  <c:v>0.18133299999999999</c:v>
                </c:pt>
                <c:pt idx="731">
                  <c:v>0.208205</c:v>
                </c:pt>
                <c:pt idx="732">
                  <c:v>0.18552099999999999</c:v>
                </c:pt>
                <c:pt idx="733">
                  <c:v>0.184334</c:v>
                </c:pt>
                <c:pt idx="734">
                  <c:v>0.19777600000000001</c:v>
                </c:pt>
                <c:pt idx="735">
                  <c:v>0.18456500000000001</c:v>
                </c:pt>
                <c:pt idx="736">
                  <c:v>0.17034099999999999</c:v>
                </c:pt>
                <c:pt idx="737">
                  <c:v>0.178645</c:v>
                </c:pt>
                <c:pt idx="738">
                  <c:v>0.19511700000000001</c:v>
                </c:pt>
                <c:pt idx="739">
                  <c:v>0.174454</c:v>
                </c:pt>
                <c:pt idx="740">
                  <c:v>0.18649499999999999</c:v>
                </c:pt>
                <c:pt idx="741">
                  <c:v>0.19211</c:v>
                </c:pt>
                <c:pt idx="742">
                  <c:v>0.1782</c:v>
                </c:pt>
                <c:pt idx="743">
                  <c:v>0.175654</c:v>
                </c:pt>
                <c:pt idx="744">
                  <c:v>0.20174800000000001</c:v>
                </c:pt>
                <c:pt idx="745">
                  <c:v>0.19126399999999999</c:v>
                </c:pt>
                <c:pt idx="746">
                  <c:v>0.21464</c:v>
                </c:pt>
                <c:pt idx="747">
                  <c:v>0.182531</c:v>
                </c:pt>
                <c:pt idx="748">
                  <c:v>0.20971200000000001</c:v>
                </c:pt>
                <c:pt idx="749">
                  <c:v>0.200709</c:v>
                </c:pt>
                <c:pt idx="750">
                  <c:v>0.20102200000000001</c:v>
                </c:pt>
                <c:pt idx="751">
                  <c:v>0.19114700000000001</c:v>
                </c:pt>
                <c:pt idx="752">
                  <c:v>0.188108</c:v>
                </c:pt>
                <c:pt idx="753">
                  <c:v>0.17755199999999999</c:v>
                </c:pt>
                <c:pt idx="754">
                  <c:v>0.20762</c:v>
                </c:pt>
                <c:pt idx="755">
                  <c:v>0.19527800000000001</c:v>
                </c:pt>
                <c:pt idx="756">
                  <c:v>0.21560799999999999</c:v>
                </c:pt>
                <c:pt idx="757">
                  <c:v>0.18492600000000001</c:v>
                </c:pt>
                <c:pt idx="758">
                  <c:v>0.201185</c:v>
                </c:pt>
                <c:pt idx="759">
                  <c:v>0.174093</c:v>
                </c:pt>
                <c:pt idx="760">
                  <c:v>0.19267100000000001</c:v>
                </c:pt>
                <c:pt idx="761">
                  <c:v>0.19592300000000001</c:v>
                </c:pt>
                <c:pt idx="762">
                  <c:v>0.196021</c:v>
                </c:pt>
                <c:pt idx="763">
                  <c:v>0.17330100000000001</c:v>
                </c:pt>
                <c:pt idx="764">
                  <c:v>0.19315299999999999</c:v>
                </c:pt>
                <c:pt idx="765">
                  <c:v>0.183478</c:v>
                </c:pt>
                <c:pt idx="766">
                  <c:v>0.17837</c:v>
                </c:pt>
                <c:pt idx="767">
                  <c:v>0.17769299999999999</c:v>
                </c:pt>
                <c:pt idx="768">
                  <c:v>0.18803400000000001</c:v>
                </c:pt>
                <c:pt idx="769">
                  <c:v>0.17402300000000001</c:v>
                </c:pt>
                <c:pt idx="770">
                  <c:v>0.204314</c:v>
                </c:pt>
                <c:pt idx="771">
                  <c:v>0.19273699999999999</c:v>
                </c:pt>
                <c:pt idx="772">
                  <c:v>0.160408</c:v>
                </c:pt>
                <c:pt idx="773">
                  <c:v>0.182869</c:v>
                </c:pt>
                <c:pt idx="774">
                  <c:v>0.18831100000000001</c:v>
                </c:pt>
                <c:pt idx="775">
                  <c:v>0.18873699999999999</c:v>
                </c:pt>
                <c:pt idx="776">
                  <c:v>0.18934799999999999</c:v>
                </c:pt>
                <c:pt idx="777">
                  <c:v>0.19154299999999999</c:v>
                </c:pt>
                <c:pt idx="778">
                  <c:v>0.19334699999999999</c:v>
                </c:pt>
                <c:pt idx="779">
                  <c:v>0.19261</c:v>
                </c:pt>
                <c:pt idx="780">
                  <c:v>0.187754</c:v>
                </c:pt>
                <c:pt idx="781">
                  <c:v>0.20425099999999999</c:v>
                </c:pt>
                <c:pt idx="782">
                  <c:v>0.17465600000000001</c:v>
                </c:pt>
                <c:pt idx="783">
                  <c:v>0.17172499999999999</c:v>
                </c:pt>
                <c:pt idx="784">
                  <c:v>0.17624000000000001</c:v>
                </c:pt>
                <c:pt idx="785">
                  <c:v>0.20868999999999999</c:v>
                </c:pt>
                <c:pt idx="786">
                  <c:v>0.194859</c:v>
                </c:pt>
                <c:pt idx="787">
                  <c:v>0.18584999999999999</c:v>
                </c:pt>
                <c:pt idx="788">
                  <c:v>0.18771699999999999</c:v>
                </c:pt>
                <c:pt idx="789">
                  <c:v>0.16839599999999999</c:v>
                </c:pt>
                <c:pt idx="790">
                  <c:v>0.19806000000000001</c:v>
                </c:pt>
                <c:pt idx="791">
                  <c:v>0.19137000000000001</c:v>
                </c:pt>
                <c:pt idx="792">
                  <c:v>0.16352700000000001</c:v>
                </c:pt>
                <c:pt idx="793">
                  <c:v>0.20794399999999999</c:v>
                </c:pt>
                <c:pt idx="794">
                  <c:v>0.19706099999999999</c:v>
                </c:pt>
                <c:pt idx="795">
                  <c:v>0.20510200000000001</c:v>
                </c:pt>
                <c:pt idx="796">
                  <c:v>0.194579</c:v>
                </c:pt>
                <c:pt idx="797">
                  <c:v>0.18332699999999999</c:v>
                </c:pt>
                <c:pt idx="798">
                  <c:v>0.18390699999999999</c:v>
                </c:pt>
                <c:pt idx="799">
                  <c:v>0.212173</c:v>
                </c:pt>
                <c:pt idx="800">
                  <c:v>0.199934</c:v>
                </c:pt>
                <c:pt idx="801">
                  <c:v>0.15997500000000001</c:v>
                </c:pt>
                <c:pt idx="802">
                  <c:v>0.19004399999999999</c:v>
                </c:pt>
                <c:pt idx="803">
                  <c:v>0.19472800000000001</c:v>
                </c:pt>
                <c:pt idx="804">
                  <c:v>0.191804</c:v>
                </c:pt>
                <c:pt idx="805">
                  <c:v>0.17627999999999999</c:v>
                </c:pt>
                <c:pt idx="806">
                  <c:v>0.189583</c:v>
                </c:pt>
                <c:pt idx="807">
                  <c:v>0.196718</c:v>
                </c:pt>
                <c:pt idx="808">
                  <c:v>0.21493799999999999</c:v>
                </c:pt>
                <c:pt idx="809">
                  <c:v>0.194493</c:v>
                </c:pt>
                <c:pt idx="810">
                  <c:v>0.178621</c:v>
                </c:pt>
                <c:pt idx="811">
                  <c:v>0.17385300000000001</c:v>
                </c:pt>
                <c:pt idx="812">
                  <c:v>0.185863</c:v>
                </c:pt>
                <c:pt idx="813">
                  <c:v>0.186054</c:v>
                </c:pt>
                <c:pt idx="814">
                  <c:v>0.17486499999999999</c:v>
                </c:pt>
                <c:pt idx="815">
                  <c:v>0.18240200000000001</c:v>
                </c:pt>
                <c:pt idx="816">
                  <c:v>0.19905100000000001</c:v>
                </c:pt>
                <c:pt idx="817">
                  <c:v>0.206508</c:v>
                </c:pt>
                <c:pt idx="818">
                  <c:v>0.19529199999999999</c:v>
                </c:pt>
                <c:pt idx="819">
                  <c:v>0.172569</c:v>
                </c:pt>
                <c:pt idx="820">
                  <c:v>0.18096200000000001</c:v>
                </c:pt>
                <c:pt idx="821">
                  <c:v>0.21199599999999999</c:v>
                </c:pt>
                <c:pt idx="822">
                  <c:v>0.20324200000000001</c:v>
                </c:pt>
                <c:pt idx="823">
                  <c:v>0.18956700000000001</c:v>
                </c:pt>
                <c:pt idx="824">
                  <c:v>0.18315200000000001</c:v>
                </c:pt>
                <c:pt idx="825">
                  <c:v>0.176568</c:v>
                </c:pt>
                <c:pt idx="826">
                  <c:v>0.16884099999999999</c:v>
                </c:pt>
                <c:pt idx="827">
                  <c:v>0.197105</c:v>
                </c:pt>
                <c:pt idx="828">
                  <c:v>0.20069300000000001</c:v>
                </c:pt>
                <c:pt idx="829">
                  <c:v>0.169375</c:v>
                </c:pt>
                <c:pt idx="830">
                  <c:v>0.155441</c:v>
                </c:pt>
                <c:pt idx="831">
                  <c:v>0.18900600000000001</c:v>
                </c:pt>
                <c:pt idx="832">
                  <c:v>0.18420900000000001</c:v>
                </c:pt>
                <c:pt idx="833">
                  <c:v>0.173955</c:v>
                </c:pt>
                <c:pt idx="834">
                  <c:v>0.20485400000000001</c:v>
                </c:pt>
                <c:pt idx="835">
                  <c:v>0.18371799999999999</c:v>
                </c:pt>
                <c:pt idx="836">
                  <c:v>0.173925</c:v>
                </c:pt>
                <c:pt idx="837">
                  <c:v>0.19681699999999999</c:v>
                </c:pt>
                <c:pt idx="838">
                  <c:v>0.19393099999999999</c:v>
                </c:pt>
                <c:pt idx="839">
                  <c:v>0.19492899999999999</c:v>
                </c:pt>
                <c:pt idx="840">
                  <c:v>0.20197399999999999</c:v>
                </c:pt>
                <c:pt idx="841">
                  <c:v>0.186722</c:v>
                </c:pt>
                <c:pt idx="842">
                  <c:v>0.170541</c:v>
                </c:pt>
                <c:pt idx="843">
                  <c:v>0.19795199999999999</c:v>
                </c:pt>
                <c:pt idx="844">
                  <c:v>0.19708400000000001</c:v>
                </c:pt>
                <c:pt idx="845">
                  <c:v>0.17956</c:v>
                </c:pt>
                <c:pt idx="846">
                  <c:v>0.17819099999999999</c:v>
                </c:pt>
                <c:pt idx="847">
                  <c:v>0.20950299999999999</c:v>
                </c:pt>
                <c:pt idx="848">
                  <c:v>0.22556699999999999</c:v>
                </c:pt>
                <c:pt idx="849">
                  <c:v>0.19065399999999999</c:v>
                </c:pt>
                <c:pt idx="850">
                  <c:v>0.17716699999999999</c:v>
                </c:pt>
                <c:pt idx="851">
                  <c:v>0.188476</c:v>
                </c:pt>
                <c:pt idx="852">
                  <c:v>0.18493999999999999</c:v>
                </c:pt>
                <c:pt idx="853">
                  <c:v>0.19791</c:v>
                </c:pt>
                <c:pt idx="854">
                  <c:v>0.19937099999999999</c:v>
                </c:pt>
                <c:pt idx="855">
                  <c:v>0.19012499999999999</c:v>
                </c:pt>
                <c:pt idx="856">
                  <c:v>0.175375</c:v>
                </c:pt>
                <c:pt idx="857">
                  <c:v>0.19381499999999999</c:v>
                </c:pt>
                <c:pt idx="858">
                  <c:v>0.197019</c:v>
                </c:pt>
                <c:pt idx="859">
                  <c:v>0.184639</c:v>
                </c:pt>
                <c:pt idx="860">
                  <c:v>0.19253999999999999</c:v>
                </c:pt>
                <c:pt idx="861">
                  <c:v>0.204175</c:v>
                </c:pt>
                <c:pt idx="862">
                  <c:v>0.19912299999999999</c:v>
                </c:pt>
                <c:pt idx="863">
                  <c:v>0.19286200000000001</c:v>
                </c:pt>
                <c:pt idx="864">
                  <c:v>0.197855</c:v>
                </c:pt>
                <c:pt idx="865">
                  <c:v>0.17929200000000001</c:v>
                </c:pt>
                <c:pt idx="866">
                  <c:v>0.19114800000000001</c:v>
                </c:pt>
                <c:pt idx="867">
                  <c:v>0.20263200000000001</c:v>
                </c:pt>
                <c:pt idx="868">
                  <c:v>0.188665</c:v>
                </c:pt>
                <c:pt idx="869">
                  <c:v>0.18221799999999999</c:v>
                </c:pt>
                <c:pt idx="870">
                  <c:v>0.19766800000000001</c:v>
                </c:pt>
                <c:pt idx="871">
                  <c:v>0.19031200000000001</c:v>
                </c:pt>
                <c:pt idx="872">
                  <c:v>0.19429299999999999</c:v>
                </c:pt>
                <c:pt idx="873">
                  <c:v>0.19198699999999999</c:v>
                </c:pt>
                <c:pt idx="874">
                  <c:v>0.179366</c:v>
                </c:pt>
                <c:pt idx="875">
                  <c:v>0.19581100000000001</c:v>
                </c:pt>
                <c:pt idx="876">
                  <c:v>0.18442600000000001</c:v>
                </c:pt>
                <c:pt idx="877">
                  <c:v>0.18588299999999999</c:v>
                </c:pt>
                <c:pt idx="878">
                  <c:v>0.20341999999999999</c:v>
                </c:pt>
                <c:pt idx="879">
                  <c:v>0.184921</c:v>
                </c:pt>
                <c:pt idx="880">
                  <c:v>0.17921200000000001</c:v>
                </c:pt>
                <c:pt idx="881">
                  <c:v>0.19046399999999999</c:v>
                </c:pt>
                <c:pt idx="882">
                  <c:v>0.18945500000000001</c:v>
                </c:pt>
                <c:pt idx="883">
                  <c:v>0.18951000000000001</c:v>
                </c:pt>
                <c:pt idx="884">
                  <c:v>0.18539900000000001</c:v>
                </c:pt>
                <c:pt idx="885">
                  <c:v>0.20307900000000001</c:v>
                </c:pt>
                <c:pt idx="886">
                  <c:v>0.19934299999999999</c:v>
                </c:pt>
                <c:pt idx="887">
                  <c:v>0.19653399999999999</c:v>
                </c:pt>
                <c:pt idx="888">
                  <c:v>0.18159700000000001</c:v>
                </c:pt>
                <c:pt idx="889">
                  <c:v>0.20139699999999999</c:v>
                </c:pt>
                <c:pt idx="890">
                  <c:v>0.190493</c:v>
                </c:pt>
                <c:pt idx="891">
                  <c:v>0.18285199999999999</c:v>
                </c:pt>
                <c:pt idx="892">
                  <c:v>0.20755599999999999</c:v>
                </c:pt>
                <c:pt idx="893">
                  <c:v>0.19559599999999999</c:v>
                </c:pt>
                <c:pt idx="894">
                  <c:v>0.18024299999999999</c:v>
                </c:pt>
                <c:pt idx="895">
                  <c:v>0.19503100000000001</c:v>
                </c:pt>
                <c:pt idx="896">
                  <c:v>0.18335699999999999</c:v>
                </c:pt>
                <c:pt idx="897">
                  <c:v>0.176367</c:v>
                </c:pt>
                <c:pt idx="898">
                  <c:v>0.19137899999999999</c:v>
                </c:pt>
                <c:pt idx="899">
                  <c:v>0.19572100000000001</c:v>
                </c:pt>
                <c:pt idx="900">
                  <c:v>0.18377499999999999</c:v>
                </c:pt>
                <c:pt idx="901">
                  <c:v>0.189971</c:v>
                </c:pt>
                <c:pt idx="902">
                  <c:v>0.19785</c:v>
                </c:pt>
                <c:pt idx="903">
                  <c:v>0.212204</c:v>
                </c:pt>
                <c:pt idx="904">
                  <c:v>0.185616</c:v>
                </c:pt>
                <c:pt idx="905">
                  <c:v>0.18151300000000001</c:v>
                </c:pt>
                <c:pt idx="906">
                  <c:v>0.20599300000000001</c:v>
                </c:pt>
                <c:pt idx="907">
                  <c:v>0.20259099999999999</c:v>
                </c:pt>
                <c:pt idx="908">
                  <c:v>0.19359299999999999</c:v>
                </c:pt>
                <c:pt idx="909">
                  <c:v>0.20116400000000001</c:v>
                </c:pt>
                <c:pt idx="910">
                  <c:v>0.21317900000000001</c:v>
                </c:pt>
                <c:pt idx="911">
                  <c:v>0.175506</c:v>
                </c:pt>
                <c:pt idx="912">
                  <c:v>0.17905699999999999</c:v>
                </c:pt>
                <c:pt idx="913">
                  <c:v>0.19323399999999999</c:v>
                </c:pt>
                <c:pt idx="914">
                  <c:v>0.18418399999999999</c:v>
                </c:pt>
                <c:pt idx="915">
                  <c:v>0.23124600000000001</c:v>
                </c:pt>
                <c:pt idx="916">
                  <c:v>0.20805000000000001</c:v>
                </c:pt>
                <c:pt idx="917">
                  <c:v>0.17285800000000001</c:v>
                </c:pt>
                <c:pt idx="918">
                  <c:v>0.20466500000000001</c:v>
                </c:pt>
                <c:pt idx="919">
                  <c:v>0.177921</c:v>
                </c:pt>
                <c:pt idx="920">
                  <c:v>0.204876</c:v>
                </c:pt>
                <c:pt idx="921">
                  <c:v>0.17811099999999999</c:v>
                </c:pt>
                <c:pt idx="922">
                  <c:v>0.18652199999999999</c:v>
                </c:pt>
                <c:pt idx="923">
                  <c:v>0.19283900000000001</c:v>
                </c:pt>
                <c:pt idx="924">
                  <c:v>0.194795</c:v>
                </c:pt>
                <c:pt idx="925">
                  <c:v>0.16975899999999999</c:v>
                </c:pt>
                <c:pt idx="926">
                  <c:v>0.184028</c:v>
                </c:pt>
                <c:pt idx="927">
                  <c:v>0.18321799999999999</c:v>
                </c:pt>
                <c:pt idx="928">
                  <c:v>0.18965000000000001</c:v>
                </c:pt>
                <c:pt idx="929">
                  <c:v>0.18981300000000001</c:v>
                </c:pt>
                <c:pt idx="930">
                  <c:v>0.194739</c:v>
                </c:pt>
                <c:pt idx="931">
                  <c:v>0.166218</c:v>
                </c:pt>
                <c:pt idx="932">
                  <c:v>0.17180899999999999</c:v>
                </c:pt>
                <c:pt idx="933">
                  <c:v>0.20488899999999999</c:v>
                </c:pt>
                <c:pt idx="934">
                  <c:v>0.16845399999999999</c:v>
                </c:pt>
                <c:pt idx="935">
                  <c:v>0.171095</c:v>
                </c:pt>
                <c:pt idx="936">
                  <c:v>0.21141399999999999</c:v>
                </c:pt>
                <c:pt idx="937">
                  <c:v>0.19569500000000001</c:v>
                </c:pt>
                <c:pt idx="938">
                  <c:v>0.16304099999999999</c:v>
                </c:pt>
                <c:pt idx="939">
                  <c:v>0.190889</c:v>
                </c:pt>
                <c:pt idx="940">
                  <c:v>0.17655799999999999</c:v>
                </c:pt>
                <c:pt idx="941">
                  <c:v>0.215284</c:v>
                </c:pt>
                <c:pt idx="942">
                  <c:v>0.16534199999999999</c:v>
                </c:pt>
                <c:pt idx="943">
                  <c:v>0.202732</c:v>
                </c:pt>
                <c:pt idx="944">
                  <c:v>0.184389</c:v>
                </c:pt>
                <c:pt idx="945">
                  <c:v>0.19370399999999999</c:v>
                </c:pt>
                <c:pt idx="946">
                  <c:v>0.210061</c:v>
                </c:pt>
                <c:pt idx="947">
                  <c:v>0.166959</c:v>
                </c:pt>
                <c:pt idx="948">
                  <c:v>0.20016800000000001</c:v>
                </c:pt>
                <c:pt idx="949">
                  <c:v>0.195907</c:v>
                </c:pt>
                <c:pt idx="950">
                  <c:v>0.19294</c:v>
                </c:pt>
                <c:pt idx="951">
                  <c:v>0.18742300000000001</c:v>
                </c:pt>
                <c:pt idx="952">
                  <c:v>0.189827</c:v>
                </c:pt>
                <c:pt idx="953">
                  <c:v>0.183031</c:v>
                </c:pt>
                <c:pt idx="954">
                  <c:v>0.17846000000000001</c:v>
                </c:pt>
                <c:pt idx="955">
                  <c:v>0.204898</c:v>
                </c:pt>
                <c:pt idx="956">
                  <c:v>0.22129699999999999</c:v>
                </c:pt>
                <c:pt idx="957">
                  <c:v>0.19570799999999999</c:v>
                </c:pt>
                <c:pt idx="958">
                  <c:v>0.195601</c:v>
                </c:pt>
                <c:pt idx="959">
                  <c:v>0.19561799999999999</c:v>
                </c:pt>
                <c:pt idx="960">
                  <c:v>0.188967</c:v>
                </c:pt>
                <c:pt idx="961">
                  <c:v>0.193466</c:v>
                </c:pt>
                <c:pt idx="962">
                  <c:v>0.17657700000000001</c:v>
                </c:pt>
                <c:pt idx="963">
                  <c:v>0.19025</c:v>
                </c:pt>
                <c:pt idx="964">
                  <c:v>0.18160299999999999</c:v>
                </c:pt>
                <c:pt idx="965">
                  <c:v>0.20294499999999999</c:v>
                </c:pt>
                <c:pt idx="966">
                  <c:v>0.168993</c:v>
                </c:pt>
                <c:pt idx="967">
                  <c:v>0.166213</c:v>
                </c:pt>
                <c:pt idx="968">
                  <c:v>0.18549599999999999</c:v>
                </c:pt>
                <c:pt idx="969">
                  <c:v>0.203039</c:v>
                </c:pt>
                <c:pt idx="970">
                  <c:v>0.20840500000000001</c:v>
                </c:pt>
                <c:pt idx="971">
                  <c:v>0.17644899999999999</c:v>
                </c:pt>
                <c:pt idx="972">
                  <c:v>0.19931699999999999</c:v>
                </c:pt>
                <c:pt idx="973">
                  <c:v>0.17022699999999999</c:v>
                </c:pt>
                <c:pt idx="974">
                  <c:v>0.19468299999999999</c:v>
                </c:pt>
                <c:pt idx="975">
                  <c:v>0.17723</c:v>
                </c:pt>
                <c:pt idx="976">
                  <c:v>0.19640299999999999</c:v>
                </c:pt>
                <c:pt idx="977">
                  <c:v>0.17432700000000001</c:v>
                </c:pt>
                <c:pt idx="978">
                  <c:v>0.197795</c:v>
                </c:pt>
                <c:pt idx="979">
                  <c:v>0.202067</c:v>
                </c:pt>
                <c:pt idx="980">
                  <c:v>0.190607</c:v>
                </c:pt>
                <c:pt idx="981">
                  <c:v>0.188966</c:v>
                </c:pt>
                <c:pt idx="982">
                  <c:v>0.20136399999999999</c:v>
                </c:pt>
                <c:pt idx="983">
                  <c:v>0.182674</c:v>
                </c:pt>
                <c:pt idx="984">
                  <c:v>0.197047</c:v>
                </c:pt>
                <c:pt idx="985">
                  <c:v>0.19270899999999999</c:v>
                </c:pt>
                <c:pt idx="986">
                  <c:v>0.18707399999999999</c:v>
                </c:pt>
                <c:pt idx="987">
                  <c:v>0.18853200000000001</c:v>
                </c:pt>
                <c:pt idx="988">
                  <c:v>0.197932</c:v>
                </c:pt>
                <c:pt idx="989">
                  <c:v>0.191884</c:v>
                </c:pt>
                <c:pt idx="990">
                  <c:v>0.176508</c:v>
                </c:pt>
                <c:pt idx="991">
                  <c:v>0.17289299999999999</c:v>
                </c:pt>
                <c:pt idx="992">
                  <c:v>0.19636300000000001</c:v>
                </c:pt>
                <c:pt idx="993">
                  <c:v>0.202569</c:v>
                </c:pt>
                <c:pt idx="994">
                  <c:v>0.19118099999999999</c:v>
                </c:pt>
                <c:pt idx="995">
                  <c:v>0.18543999999999999</c:v>
                </c:pt>
                <c:pt idx="996">
                  <c:v>0.18767700000000001</c:v>
                </c:pt>
                <c:pt idx="997">
                  <c:v>0.17382900000000001</c:v>
                </c:pt>
                <c:pt idx="998">
                  <c:v>0.197127</c:v>
                </c:pt>
                <c:pt idx="999">
                  <c:v>0.19545999999999999</c:v>
                </c:pt>
                <c:pt idx="10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08-4F3A-BE79-DB061E20D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7569279"/>
        <c:axId val="1237570943"/>
      </c:lineChart>
      <c:catAx>
        <c:axId val="12375692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570943"/>
        <c:crosses val="autoZero"/>
        <c:auto val="1"/>
        <c:lblAlgn val="ctr"/>
        <c:lblOffset val="100"/>
        <c:noMultiLvlLbl val="0"/>
      </c:catAx>
      <c:valAx>
        <c:axId val="123757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569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69C00D-15E5-04B8-D799-1DF90781B7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B5CE6-C717-1061-AE7A-21744F7D7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A198-FB39-46D8-B230-C2739C4DA438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CB61-0B07-53AC-215B-D3489B8A07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2D2E-8D15-DF94-0293-4AA600C032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B4BE-A473-4B5C-845F-D69A5E4E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8164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14:53:19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0 24575,'0'7'0,"1"1"0,-1-1 0,2 1 0,-1-1 0,1 0 0,0 0 0,1 0 0,-1 0 0,1 0 0,1 0 0,-1-1 0,1 1 0,1-1 0,-1 0 0,10 10 0,5 2 0,2 0 0,-1-2 0,29 17 0,-25-16 0,44 36 0,-30-11 0,-2 1 0,59 92 0,-23-29 0,-64-97 0,0 0 0,0 0 0,1-1 0,13 10 0,-17-14 0,0-1 0,0 1 0,0-1 0,0 0 0,1-1 0,-1 1 0,1-1 0,0 0 0,10 2 0,-46-32 0,-2 3 0,-1 1 0,-1 1 0,-49-23 0,-14-8 0,86 46 0,0-1 0,1 0 0,-13-14 0,-10-8 0,27 26 0,0 1 0,0-1 0,0 1 0,0 1 0,-1-1 0,0 1 0,0 1 0,0-1 0,-11-2 0,2 2 0,-1 1 0,0 1 0,-19 1 0,12 2 0,18-1 0,0-1 0,0 1 0,0-1 0,0 0 0,0 0 0,0-1 0,0 0 0,0 0 0,-11-3 0,17 3 0,-1 1 0,1 0 0,0 0 0,-1 0 0,1-1 0,0 1 0,-1 0 0,1-1 0,0 1 0,-1 0 0,1-1 0,0 1 0,0 0 0,0-1 0,-1 1 0,1 0 0,0-1 0,0 1 0,0-1 0,0 1 0,-1-1 0,1 1 0,0 0 0,0-1 0,0 1 0,0-1 0,0 1 0,0-1 0,0 1 0,0 0 0,1-2 0,9-12 0,20-7 0,-16 16 0,-1 0 0,1 0 0,0 2 0,1-1 0,-1 2 0,1 0 0,-1 1 0,1 0 0,0 1 0,15 2 0,-28-2 0,0 0 0,0 1 0,0-1 0,0 0 0,0 0 0,0 1 0,0 0 0,0-1 0,0 1 0,0 0 0,0 0 0,0 0 0,0 0 0,3 2 0,-5-2 0,1 1 0,-1-1 0,0 0 0,1 0 0,-1 0 0,0 0 0,1 0 0,-1 0 0,0 0 0,0 1 0,0-1 0,0 0 0,0 0 0,-1 0 0,1 0 0,0 0 0,0 0 0,-1 1 0,1-1 0,0 0 0,-1 0 0,1 0 0,-1 0 0,0 0 0,1 0 0,-1-1 0,-1 3 0,-21 33 0,-36 64 0,53-88 0,0 1 0,1 1 0,0-1 0,1 1 0,1-1 0,-2 17 0,4-28 0,1 0 0,0 0 0,0 0 0,-1 0 0,2 0 0,-1 0 0,0 0 0,0 0 0,0-1 0,1 1 0,-1 0 0,1 0 0,0 0 0,0 0 0,-1-1 0,1 1 0,2 2 0,-2-3 0,0 0 0,0 0 0,0-1 0,0 1 0,0 0 0,0-1 0,1 1 0,-1-1 0,0 1 0,0-1 0,1 0 0,-1 1 0,0-1 0,1 0 0,-1 0 0,0 0 0,1 0 0,-1 0 0,2 0 0,5-2 0,0 0 0,0-1 0,0 0 0,0 0 0,0 0 0,12-9 0,188-136 0,-182 128 0,0 0 0,-11 7 0,1 1 0,0 1 0,26-13 0,-33 20 0,-12 8 0,-15 8 0,-197 73 0,196-78 0,-185 75 0,203-82 0,0 1 0,0-1 0,1 1 0,-1-1 0,0 1 0,0-1 0,0 0 0,0 0 0,0 1 0,0-1 0,1 0 0,-1 0 0,0 0 0,0 0 0,0 0 0,0 0 0,0 0 0,0 0 0,0 0 0,0-1 0,-1 1 0,1-1 0,1 1 0,-1-1 0,1 0 0,0 1 0,-1-1 0,1 0 0,-1 1 0,1-1 0,0 0 0,0 1 0,-1-1 0,1 0 0,0 1 0,0-1 0,0 0 0,0 0 0,0 1 0,0-1 0,0 0 0,0-1 0,0-3 0,1 0 0,0 0 0,0 0 0,1 1 0,-1-1 0,4-7 0,6-7 0,0 0 0,1 1 0,1 0 0,21-22 0,66-57 0,-41 42 0,-27 33 0,-32 21 0,1 1 0,-1-1 0,1 1 0,-1 0 0,1-1 0,-1 1 0,1 0 0,-1 0 0,1-1 0,-1 1 0,1 0 0,-1 0 0,1 0 0,-1 0 0,1 0 0,0-1 0,-1 1 0,1 0 0,-1 0 0,1 0 0,-1 1 0,1-1 0,0 0 0,-1 0 0,1 0 0,-1 0 0,1 0 0,-1 1 0,1-1 0,-1 0 0,1 0 0,-1 1 0,1-1 0,-1 0 0,1 1 0,-1-1 0,0 1 0,1-1 0,-1 1 0,0-1 0,1 0 0,-1 1 0,0-1 0,1 1 0,-1 0 0,0-1 0,0 1 0,0-1 0,1 1 0,-1-1 0,0 1 0,0-1 0,0 1 0,0 0 0,0-1 0,0 1 0,0-1 0,0 1 0,-1-1 0,1 1 0,0 0 0,0 0 0,-2 6 0,1 1 0,-2-1 0,1 0 0,-1 0 0,0 0 0,-7 12 0,-29 43 0,27-46 0,-5 9 0,-29 31 0,59-89 0,-9 20 0,0 1 0,12-24 0,-12 31 0,1-1 0,-1 0 0,1 1 0,0 0 0,0 0 0,1 0 0,-1 1 0,1 0 0,0 0 0,1 0 0,-1 1 0,11-4 0,-13 5 0,0 1 0,1-1 0,-1 1 0,0 0 0,1 1 0,-1-1 0,1 1 0,-1 0 0,1 0 0,-1 0 0,1 1 0,-1-1 0,1 1 0,-1 0 0,0 1 0,1-1 0,-1 1 0,0 0 0,0 0 0,7 4 0,-7-3 0,-1 0 0,0 1 0,-1-1 0,1 0 0,0 1 0,-1-1 0,0 1 0,0 0 0,0 0 0,0 0 0,-1 0 0,1 0 0,-1 0 0,0 0 0,0 1 0,-1-1 0,1 0 0,-1 0 0,0 1 0,-1 5 0,1-2 0,-1-1 0,0 1 0,0-1 0,-1 1 0,0-1 0,-1 1 0,1-1 0,-1 0 0,-1 0 0,-6 10 0,6-11 0,-1 0 0,0-1 0,0 1 0,-1-1 0,0 0 0,0-1 0,0 0 0,0 0 0,-1 0 0,-9 4 0,14-7 0,0-1 0,1 1 0,-1-1 0,0 1 0,0-1 0,1 0 0,-1 0 0,0 0 0,0 0 0,0 0 0,1 0 0,-1 0 0,0 0 0,0-1 0,0 1 0,1-1 0,-1 1 0,0-1 0,-1-1 0,1 1 0,1-1 0,-1 0 0,0 1 0,1-1 0,-1 0 0,1 0 0,0 0 0,0 0 0,0 0 0,0-1 0,0 1 0,0 0 0,1 0 0,-1-1 0,1 1 0,-1 0 0,1-1 0,0-3 0,0-4 0,0 1 0,0-1 0,1 1 0,1-1 0,-1 1 0,2 0 0,-1-1 0,1 1 0,1 0 0,0 1 0,0-1 0,0 1 0,1 0 0,0 0 0,1 0 0,0 0 0,0 1 0,1 0 0,0 1 0,0-1 0,0 1 0,1 1 0,0-1 0,0 1 0,0 1 0,1 0 0,0 0 0,-1 0 0,1 1 0,16-3 0,-23 5 0,0 1 0,0-1 0,0 1 0,0 0 0,-1 0 0,1 0 0,0 0 0,0 0 0,0 0 0,0 0 0,0 1 0,0-1 0,0 1 0,0-1 0,0 1 0,-1 0 0,1 0 0,0 0 0,0 0 0,-1 0 0,1 0 0,-1 0 0,1 0 0,-1 1 0,0-1 0,1 1 0,-1-1 0,0 1 0,0-1 0,0 1 0,0 0 0,0-1 0,0 1 0,0 0 0,-1 0 0,1 0 0,-1 0 0,1 0 0,-1 0 0,0 0 0,0-1 0,0 1 0,0 0 0,0 3 0,0 4 0,-1-1 0,0 0 0,0 0 0,-1 1 0,0-1 0,0 0 0,-1 0 0,0-1 0,-5 11 0,7-16 0,0-1 0,0 1 0,0-1 0,0 1 0,0-1 0,0 0 0,0 1 0,0-1 0,-1 0 0,1 0 0,-1 0 0,1 0 0,-1 0 0,1 0 0,-1 0 0,1 0 0,-1-1 0,0 1 0,1-1 0,-1 1 0,0-1 0,0 1 0,1-1 0,-1 0 0,0 0 0,0 0 0,0 0 0,1 0 0,-1-1 0,0 1 0,0 0 0,-2-2 0,-4-1 0,0-1 0,0 0 0,1 0 0,0-1 0,-10-7 0,0 0 0,16 12 0,1-1 0,0 1 0,0 0 0,0 0 0,-1 0 0,1-1 0,0 1 0,0 0 0,-1 0 0,1 0 0,0 0 0,0 0 0,-1 0 0,1 0 0,0 0 0,0 0 0,-1-1 0,1 1 0,0 0 0,-1 0 0,1 0 0,0 1 0,0-1 0,-1 0 0,1 0 0,0 0 0,0 0 0,-1 0 0,1 0 0,0 0 0,-1 0 0,1 0 0,0 1 0,0-1 0,0 0 0,-1 0 0,1 0 0,0 1 0,0-1 0,-1 0 0,-1 15 0,10 16 0,-5-28 0,0 0 0,0 0 0,0 0 0,0 0 0,0-1 0,1 0 0,-1 1 0,1-1 0,-1 0 0,1-1 0,0 1 0,0-1 0,0 1 0,0-1 0,0-1 0,0 1 0,0 0 0,8-1 0,8 0 0,1-1 0,34-5 0,-3 0 0,-14 12 0,-35-5 0,1 0 0,-1 0 0,1 0 0,-1-1 0,0 0 0,1 1 0,0-1 0,-1 0 0,4-1 0,-5 0 0,-1 1 0,1-1 0,-1 0 0,0 0 0,1 0 0,-1 0 0,0 0 0,0 0 0,1 0 0,-1 0 0,0 0 0,0-1 0,0 1 0,-1 0 0,1-1 0,0 1 0,0-1 0,-1 1 0,1-1 0,-1 1 0,1-1 0,-1 1 0,0-1 0,0 1 0,1-3 0,-1 3 0,0 0 0,1 0 0,-1 0 0,0 0 0,0 0 0,0 0 0,0 0 0,0 0 0,0 0 0,0 0 0,0 0 0,0 0 0,0 0 0,0 0 0,-1 1 0,1-1 0,0 0 0,-1 0 0,1 0 0,-1 0 0,1 0 0,-1 0 0,1 1 0,-1-1 0,-1-1 0,1 1 0,0 1 0,-1-1 0,1 1 0,0 0 0,-1-1 0,1 1 0,-1 0 0,1 0 0,0 0 0,-1 0 0,1 0 0,-1 0 0,1 0 0,0 1 0,-1-1 0,0 1 0,-11 3 0,1 1 0,-1 0 0,-12 9 0,12-7 0,0-1 0,0-1 0,-1 0 0,0-1 0,1-1 0,-1 0 0,-17 2 0,26-5 0,-1 0 0,1 0 0,0 0 0,0-1 0,-1 1 0,1-1 0,0-1 0,-9-2 0,11 2 0,0 1 0,1 0 0,-1-1 0,1 0 0,0 1 0,-1-1 0,1 0 0,0 0 0,0-1 0,0 1 0,0 0 0,1-1 0,-1 1 0,0-1 0,1 1 0,-2-6 0,2 6 0,0-1 0,1 1 0,-1 0 0,1-1 0,0 1 0,0-1 0,0 1 0,0-1 0,0 1 0,0-1 0,1 1 0,-1-1 0,1 1 0,0-1 0,1-3 0,23-36 0,-6 12 0,-18 28 0,-1 1 0,1 0 0,-1 0 0,1 0 0,0 0 0,-1 0 0,1 0 0,0 0 0,0 0 0,-1 0 0,1 1 0,0-1 0,0 0 0,0 0 0,0 1 0,0-1 0,0 1 0,1-1 0,-1 1 0,0-1 0,0 1 0,0-1 0,0 1 0,0 0 0,1 0 0,1 0 0,-3 0 0,1 0 0,-1 0 0,0 0 0,0 0 0,0 0 0,0 0 0,1 0 0,-1 0 0,0 0 0,0 0 0,0 0 0,0 0 0,0 0 0,1 0 0,-1 0 0,0 0 0,0 0 0,0 0 0,0 0 0,0 0 0,1 0 0,-1 0 0,0 1 0,0-1 0,0 0 0,0 0 0,0 0 0,0 0 0,0 0 0,1 0 0,-1 1 0,0-1 0,0 0 0,0 0 0,0 0 0,0 0 0,0 0 0,0 1 0,0-1 0,0 0 0,0 0 0,0 0 0,0 0 0,0 1 0,0-1 0,0 0 0,0 0 0,0 0 0,0 0 0,0 1 0,0-1 0,0 0 0,-1 0 0,-8 12 0,-17 9 0,-17 13 0,29-22 0,-1 0 0,1-1 0,-33 16 0,33-24 0,12-11 0,16-14 0,-2 11 0,1 0 0,0 0 0,0 2 0,1 0 0,0 0 0,1 1 0,0 1 0,0 0 0,1 1 0,0 1 0,28-6 0,-44 11 0,0 0 0,1 0 0,-1 0 0,0 0 0,0 0 0,1 0 0,-1-1 0,0 1 0,1 0 0,-1 0 0,0 0 0,1 0 0,-1 0 0,0 0 0,0 0 0,1 0 0,-1 0 0,0 1 0,1-1 0,-1 0 0,0 0 0,0 0 0,1 0 0,-1 0 0,0 0 0,0 1 0,1-1 0,-1 0 0,0 0 0,0 0 0,0 1 0,1-1 0,-1 0 0,0 0 0,0 1 0,0-1 0,0 0 0,1 0 0,-1 1 0,-7 10 0,-18 11 0,-20 6 0,31-19 0,0-1 0,0 2 0,-16 14 0,30-24 0,0 0 0,0 0 0,0 0 0,1 0 0,-1 0 0,0 0 0,0 0 0,1 0 0,-1 1 0,0-1 0,0 0 0,0 0 0,1 0 0,-1 0 0,0 0 0,0 0 0,0 0 0,1 1 0,-1-1 0,0 0 0,0 0 0,0 0 0,0 0 0,1 1 0,-1-1 0,0 0 0,0 0 0,0 0 0,0 1 0,0-1 0,0 0 0,0 0 0,0 1 0,0-1 0,0 0 0,0 0 0,0 0 0,0 1 0,0-1 0,0 0 0,0 0 0,0 1 0,0-1 0,0 0 0,0 0 0,0 1 0,0-1 0,0 0 0,0 0 0,0 0 0,-1 1 0,1-1 0,0 0 0,22-6 0,2-2 0,0 1 0,1 1 0,0 1 0,0 1 0,26 0 0,-14 7 0,-36-3 0,0 0 0,-1 0 0,1 0 0,-1 0 0,1 1 0,-1-1 0,1 0 0,-1 0 0,1 1 0,-1-1 0,1 0 0,-1 0 0,1 1 0,-1-1 0,0 1 0,1-1 0,-1 0 0,1 1 0,-1-1 0,0 1 0,0-1 0,1 1 0,-1-1 0,0 1 0,0-1 0,1 1 0,-1-1 0,0 1 0,0 0 0,0-1 0,0 1 0,0-1 0,0 1 0,0-1 0,0 1 0,0 0 0,0-1 0,0 1 0,0-1 0,0 1 0,-1-1 0,1 1 0,0-1 0,0 1 0,-1-1 0,1 1 0,0-1 0,-1 1 0,1-1 0,0 1 0,-1-1 0,1 0 0,-1 1 0,1-1 0,0 0 0,-1 1 0,1-1 0,-2 1 0,-13 10 0,-2 0 0,1-1 0,-24 11 0,35-18 0,8-5 0,26-11 0,6-3 0,-33 16 0,-5 2 0,-21 13 0,-109 51 0,31-16 0,131-65 0,-21 11 0,0 1 0,-1-1 0,0-1 0,0 1 0,0-1 0,0-1 0,9-9 0,-29 21 0,11-1 0,15 0 0,-8-5 0,0 0 0,0 0 0,-1 0 0,1-1 0,0 0 0,-1 0 0,1 0 0,0 0 0,-1-1 0,8-4 0,-6 4 0,-1 0 0,1 0 0,0 0 0,-1 0 0,1 1 0,8-1 0,-13 2 0,0 0 0,0 0 0,0 1 0,1-1 0,-1 0 0,0 1 0,0-1 0,0 1 0,-1-1 0,1 1 0,0-1 0,0 1 0,0 0 0,0-1 0,0 1 0,-1 0 0,1 0 0,0 0 0,-1-1 0,1 1 0,-1 0 0,1 0 0,-1 0 0,1 0 0,-1 0 0,1 2 0,9 12 0,-6-12 0,1 0 0,-1 0 0,1-1 0,-1 0 0,1 0 0,0 0 0,0 0 0,0-1 0,0 1 0,0-1 0,0-1 0,0 1 0,10-1 0,-8 1 0,0-1 0,1 1 0,-1 0 0,0 1 0,9 3 0,-15-5 0,0 0 0,0 1 0,0-1 0,-1 1 0,1-1 0,0 1 0,0 0 0,-1-1 0,1 1 0,0 0 0,-1-1 0,1 1 0,-1 0 0,1 0 0,-1-1 0,1 1 0,-1 0 0,1 0 0,-1 0 0,0 0 0,1 0 0,-1 0 0,0 1 0,0 1 0,0 0 0,0-1 0,0 1 0,-1 0 0,1-1 0,-1 1 0,1 0 0,-2 3 0,-26 45 0,27-50 0,-9 15 0,-2-1 0,0 0 0,-1-1 0,0-1 0,-1 0 0,-1 0 0,-22 14 0,35-26 0,0 1 0,0-1 0,0 0 0,0 0 0,-1 0 0,1 0 0,0-1 0,0 1 0,0-1 0,-1 1 0,1-1 0,0 0 0,-1 1 0,1-1 0,0-1 0,-1 1 0,1 0 0,0 0 0,0-1 0,-1 1 0,1-1 0,0 0 0,0 0 0,0 0 0,0 0 0,0 0 0,0 0 0,0-1 0,0 1 0,0 0 0,0-1 0,1 0 0,-1 1 0,1-1 0,-1 0 0,-1-2 0,-5-8 0,1-1 0,0 0 0,0-1 0,-7-24 0,1 6 0,-12-17 0,16 34 0,1 0 0,1-1 0,0 0 0,1 0 0,-5-23 0,10 31 0,0-1 0,-1 1 0,-1 0 0,1 0 0,-1 1 0,0-1 0,-1 1 0,-5-10 0,6 14 0,1 0 0,-1 0 0,0 1 0,0-1 0,0 1 0,0 0 0,0 0 0,0 0 0,-1 0 0,1 0 0,-1 1 0,1 0 0,-1-1 0,1 1 0,-1 1 0,0-1 0,0 0 0,1 1 0,-1 0 0,-6 0 0,2 1 0,0 0 0,1 1 0,-1-1 0,1 2 0,-1-1 0,1 1 0,0 0 0,0 0 0,0 1 0,1 0 0,-1 0 0,1 1 0,0 0 0,0 0 0,0 0 0,-9 12 0,-5 8 0,0 1 0,-26 47 0,20-26 0,1 0 0,-23 65 0,48-109 0,7-10 0,93-131 0,33-39 0,-78 111 0,3 2 0,120-100 0,-172 159 0,0 1 0,0 0 0,1 0 0,-1 0 0,9-2 0,-14 5 0,0 1 0,1-1 0,-1 1 0,0-1 0,1 1 0,-1 0 0,1 0 0,-1 0 0,1-1 0,-1 1 0,0 1 0,1-1 0,-1 0 0,1 0 0,-1 0 0,1 1 0,-1-1 0,0 1 0,1-1 0,-1 1 0,0-1 0,0 1 0,1 0 0,-1 0 0,0 0 0,0-1 0,0 1 0,0 0 0,0 0 0,0 1 0,0-1 0,0 0 0,1 2 0,0 2 0,-1 0 0,1 0 0,0 0 0,-1 0 0,0 0 0,0 0 0,-1 0 0,0 1 0,0-1 0,0 0 0,0 1 0,-1-1 0,0 0 0,0 0 0,0 0 0,-1 0 0,-2 6 0,-3 8 0,-2 0 0,0-1 0,-14 21 0,-219 294 0,96-141 0,117-154 0,6-8 0,2 1 0,-21 40 0,34-49 0,8-22 0,0 1 0,0-1 0,0 0 0,0 0 0,0 1 0,0-1 0,0 0 0,0 0 0,1 1 0,-1-1 0,0 0 0,0 0 0,0 1 0,0-1 0,0 0 0,0 0 0,0 0 0,1 1 0,-1-1 0,0 0 0,0 0 0,0 0 0,1 1 0,-1-1 0,0 0 0,0 0 0,0 0 0,1 0 0,-1 0 0,0 0 0,0 1 0,1-1 0,-1 0 0,0 0 0,0 0 0,1 0 0,-1 0 0,0 0 0,3-1 0,0 0 0,0 1 0,0-1 0,-1-1 0,1 1 0,-1 0 0,1-1 0,-1 1 0,1-1 0,3-3 0,50-45 0,96-111 0,-126 131 0,83-111 0,-12 13 0,-96 128 0,-1 0 0,1 0 0,-1 0 0,1-1 0,-1 1 0,0 0 0,1 0 0,-1-1 0,0 1 0,1 0 0,-1-1 0,0 1 0,1 0 0,-1-1 0,0 1 0,0-1 0,0 1 0,1 0 0,-1-1 0,0 1 0,0-1 0,0 1 0,0-1 0,0 1 0,0 0 0,1-1 0,-1 1 0,0-1 0,-1 1 0,1-1 0,0 1 0,0-1 0,0 0 0,-16 6 0,-3 1 0,-29 9 0,-63 28 0,72-26 0,0-2 0,-79 20 0,111-34 0,0 1 0,-1-1 0,1-1 0,0 0 0,-1 0 0,-13-2 0,19 2 0,0-1 0,-1 1 0,1-1 0,0 0 0,0 0 0,0 0 0,0 0 0,0 0 0,1 0 0,-1-1 0,0 1 0,1-1 0,-1 1 0,0-1 0,1 0 0,0 1 0,-1-1 0,1 0 0,0 0 0,0 0 0,0 0 0,0 0 0,1 0 0,-1 0 0,0 0 0,1-1 0,-1-2 0,0-5 0,0 1 0,1 0 0,0-1 0,1 1 0,0-1 0,0 1 0,1 0 0,6-18 0,-3 12 0,1 0 0,1 0 0,0 1 0,15-22 0,-18 32 0,-1 0 0,1 1 0,0-1 0,0 1 0,0-1 0,0 1 0,0 0 0,1 1 0,0-1 0,-1 1 0,1 0 0,0 0 0,0 1 0,0-1 0,0 1 0,0 0 0,1 0 0,6 0 0,-4 1 0,-1 0 0,1 0 0,-1 1 0,0 0 0,1 0 0,-1 0 0,0 1 0,0 0 0,0 1 0,0 0 0,0 0 0,10 6 0,-15-8 0,0 0 0,0 1 0,-1-1 0,1 0 0,0 1 0,-1-1 0,1 1 0,-1-1 0,0 1 0,1 0 0,-1 0 0,0 0 0,0-1 0,0 1 0,0 0 0,-1 0 0,1 0 0,0 1 0,-1-1 0,1 0 0,-1 0 0,0 0 0,0 0 0,0 0 0,0 1 0,0-1 0,0 0 0,-1 0 0,1 0 0,-1 0 0,1 0 0,-1 0 0,0 0 0,0 0 0,0 0 0,0 0 0,0 0 0,0 0 0,0 0 0,-3 2 0,1 0 0,-1 1 0,0-1 0,-1 0 0,1 0 0,-1-1 0,1 1 0,-1-1 0,0 0 0,-1 0 0,1 0 0,0-1 0,-1 0 0,-9 3 0,35 10 0,1 0 0,0-1 0,30 13 0,-15-5 0,-29-18 0,0 1 0,1-1 0,-1 0 0,17 6 0,-24-10 0,0 0 0,0 0 0,0 0 0,1 0 0,-1 0 0,0 1 0,0-1 0,0 0 0,0 0 0,0 0 0,1 0 0,-1 0 0,0 0 0,0 0 0,0 0 0,0 0 0,0 0 0,0 0 0,1 0 0,-1 0 0,0 0 0,0 0 0,0 0 0,0 0 0,0 0 0,1-1 0,-1 1 0,0 0 0,0 0 0,0 0 0,0 0 0,0 0 0,0 0 0,0 0 0,1 0 0,-1 0 0,0-1 0,0 1 0,0 0 0,0 0 0,0 0 0,0 0 0,0 0 0,0 0 0,0-1 0,0 1 0,0 0 0,0 0 0,0 0 0,0 0 0,0 0 0,0 0 0,0-1 0,0 1 0,0 0 0,0 0 0,0 0 0,-6-12 0,-11-10 0,-20-7 0,-77-46 0,103 70 0,-1 0 0,1 0 0,-1 1 0,0 0 0,0 1 0,-25-2 0,24 2 0,12 3 0,-1 0 0,1 0 0,0 0 0,-1 0 0,1 0 0,0 0 0,0 0 0,-1 0 0,1 1 0,0-1 0,0 0 0,-1 1 0,1-1 0,0 1 0,0 0 0,0-1 0,0 1 0,0 0 0,0-1 0,0 1 0,0 0 0,0 0 0,0 0 0,0 0 0,0 0 0,1 0 0,-1 0 0,0 0 0,1 0 0,-1 0 0,1 1 0,-1-1 0,1 0 0,0 0 0,-1 0 0,1 1 0,0-1 0,0 0 0,0 1 0,0-1 0,0 0 0,0 0 0,0 1 0,1 1 0,-1 2 0,1 0 0,-1 0 0,1 0 0,0 1 0,0-2 0,1 1 0,0 0 0,0 0 0,0 0 0,4 5 0,2-2 0,0 0 0,1 0 0,0-1 0,0 0 0,0 0 0,1-1 0,19 8 0,5 5 0,-18-9 0,0-1 0,0-1 0,1-1 0,0 0 0,20 5 0,-29-10 0,0-1 0,0 0 0,0 0 0,0 0 0,0-1 0,0-1 0,0 1 0,0-1 0,0 0 0,0-1 0,0 0 0,0 0 0,-1-1 0,10-4 0,24-16 0,-2 0 0,-1-3 0,45-38 0,-79 60 0,1-1 0,-1 0 0,0 1 0,-1-1 0,1-1 0,-1 1 0,0 0 0,3-8 0,-5 12 0,-1 0 0,1 0 0,-1-1 0,1 1 0,-1 0 0,1 0 0,-1 0 0,0 0 0,0 0 0,0 0 0,1-1 0,-1 1 0,0 0 0,-1 0 0,1 0 0,0 0 0,0-1 0,0 1 0,-1 0 0,1 0 0,0 0 0,-1 0 0,1 0 0,-1 0 0,1 0 0,-1 0 0,0 0 0,0 0 0,1 0 0,-1 0 0,0 0 0,0 1 0,0-1 0,0 0 0,0 1 0,0-1 0,0 0 0,0 1 0,0-1 0,0 1 0,0 0 0,0-1 0,0 1 0,0 0 0,0-1 0,-1 1 0,1 0 0,0 0 0,-2 0 0,-14 0 0,1 0 0,-1 1 0,-20 4 0,22-2 0,0-1 0,0-1 0,-1 0 0,-27-3 0,20-2 0,0-1 0,0-1 0,1-1 0,0-1 0,0-1 0,0-1 0,1-1 0,-35-24 0,53 32 0,-1 0 0,1 0 0,0 0 0,0 0 0,0 0 0,1-1 0,-1 1 0,1-1 0,0 0 0,-1 0 0,2 1 0,-3-6 0,4 8 0,0-1 0,-1 1 0,1-1 0,0 1 0,-1-1 0,1 0 0,0 1 0,0-1 0,1 1 0,-1-1 0,0 1 0,0-1 0,1 0 0,-1 1 0,1-1 0,-1 1 0,1-1 0,0 1 0,-1 0 0,1-1 0,0 1 0,0 0 0,0-1 0,0 1 0,0 0 0,0 0 0,1 0 0,-1 0 0,0 0 0,1 0 0,-1 0 0,0 1 0,1-1 0,-1 0 0,3 0 0,5-2 0,0 0 0,0 1 0,1 0 0,0 0 0,-1 1 0,1 1 0,0-1 0,-1 2 0,1-1 0,0 1 0,-1 1 0,1-1 0,17 7 0,-21-6 0,0 0 0,0 0 0,0 1 0,-1 0 0,1 0 0,0 0 0,-1 1 0,0-1 0,0 1 0,0 1 0,-1-1 0,1 1 0,-1-1 0,0 1 0,0 1 0,-1-1 0,0 0 0,0 1 0,0 0 0,0 0 0,-1-1 0,2 9 0,-2 3 0,0 0 0,-2 35 0,-1-41 0,1 0 0,-1-1 0,2 1 0,0 0 0,0 0 0,1 0 0,0-1 0,1 1 0,0-1 0,8 19 0,10-1 0,-11-14 0,-24-28 0,2 0 0,-5-4 0,-26-36 0,39 49 0,1 0 0,0 1 0,0-1 0,1 0 0,0-1 0,0 1 0,0 0 0,0-1 0,1 1 0,0-1 0,0 1 0,0-1 0,1-10 0,0 14 0,0 0 0,1 0 0,-1 0 0,1 0 0,-1 0 0,1 0 0,0 0 0,-1 0 0,1 1 0,0-1 0,0 0 0,0 1 0,1-1 0,-1 0 0,0 1 0,1 0 0,-1-1 0,0 1 0,1 0 0,0-1 0,-1 1 0,1 0 0,0 0 0,0 1 0,-1-1 0,1 0 0,0 0 0,0 1 0,0 0 0,0-1 0,0 1 0,0 0 0,0 0 0,0 0 0,0 0 0,0 0 0,0 0 0,0 0 0,0 1 0,2 0 0,-1 0 0,1-1 0,0 1 0,0 1 0,-1-1 0,1 1 0,-1-1 0,1 1 0,-1 0 0,0 0 0,0 0 0,0 1 0,0-1 0,0 1 0,0 0 0,0 0 0,-1 0 0,0 0 0,1 0 0,2 7 0,-1 10-1365,-6-3-5461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14:53:28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542 383 24575,'-5'3'0,"-1"-1"0,0 1 0,0-1 0,0 0 0,0-1 0,0 1 0,0-1 0,-1 0 0,1 0 0,-1-1 0,1 0 0,-8 0 0,2 1 0,0 0 0,-1-1 0,1 0 0,0-1 0,0 0 0,-1 0 0,1-1 0,0 0 0,0-1 0,1 0 0,-1 0 0,1-1 0,0-1 0,0 1 0,0-1 0,1-1 0,-10-6 0,-18-9 0,32 18 0,-1 0 0,1 0 0,0 0 0,0-1 0,1 0 0,-1 0 0,1 0 0,0 0 0,1-1 0,-1 0 0,-6-8 0,11 12 0,-1-1 0,1 1 0,0 0 0,-1-1 0,1 1 0,0 0 0,0 0 0,0-1 0,1 1 0,-1 0 0,0 0 0,0-1 0,1 1 0,-1 0 0,1 0 0,-1-1 0,1 1 0,0 0 0,0 0 0,0 0 0,-1 0 0,1 0 0,0 0 0,1 0 0,-1 0 0,0 0 0,0 0 0,0 1 0,1-1 0,1-1 0,3 0 0,-1-1 0,1 1 0,0-1 0,1 1 0,-1 1 0,9-3 0,60-6 0,1 2 0,89 0 0,57-4 0,-214 11 0,1 0 0,-1 0 0,0 1 0,1 0 0,-1 1 0,11 1 0,-18-2 0,1 0 0,-1 1 0,1-1 0,-1 1 0,1-1 0,-1 1 0,1-1 0,-1 1 0,0 0 0,1 0 0,-1-1 0,0 1 0,0 0 0,0 0 0,0 0 0,0 0 0,0 0 0,0 0 0,0 0 0,0 1 0,-1-1 0,1 0 0,0 0 0,-1 0 0,1 1 0,-1-1 0,0 0 0,1 1 0,-1-1 0,0 0 0,0 1 0,0-1 0,0 0 0,-1 0 0,1 1 0,0-1 0,0 0 0,-1 1 0,1-1 0,-2 1 0,0 4 0,-1 0 0,-1-1 0,1 1 0,-1-1 0,0 0 0,-1 0 0,1 0 0,-1 0 0,-1-1 0,1 0 0,-1 0 0,1 0 0,-1 0 0,-1-1 0,-6 4 0,-16 6 0,-61 21 0,89-34 0,-2 1 0,1 0 0,-1 0 0,0 0 0,0 0 0,0-1 0,0 1 0,0-1 0,0 0 0,0 1 0,0-1 0,0 0 0,0-1 0,0 1 0,0 0 0,0-1 0,0 1 0,0-1 0,1 0 0,-7-1 0,7 0 0,0 1 0,0-1 0,0 0 0,0 0 0,1 0 0,-1 0 0,1 0 0,-1 0 0,1 0 0,0 0 0,0 0 0,0 0 0,0 0 0,1-1 0,-1 1 0,1 0 0,-1-1 0,1 1 0,0 0 0,0-1 0,0 1 0,1 0 0,0-3 0,6-33 0,2-1 0,29-68 0,-20 61 0,-14 38 0,-2 9 0,2 19 0,-4 30 0,1-7 0,0-20 0,-2 0 0,-3 26 0,-1-43 0,-1-11 0,-4-13 0,2-3 0,1 0 0,1-1 0,1 1 0,1-1 0,1 0 0,2 0 0,3-36 0,-2 56 0,1-1 0,-1 1 0,1 0 0,0 0 0,0 0 0,0 0 0,0 0 0,0 0 0,1 0 0,-1 0 0,1 0 0,0 1 0,-1-1 0,1 0 0,0 1 0,2-2 0,-3 3 0,0-1 0,0 1 0,0-1 0,0 1 0,0-1 0,0 1 0,-1 0 0,1 0 0,0-1 0,0 1 0,0 0 0,0 0 0,0 0 0,0 0 0,0 0 0,1 0 0,-1 0 0,0 0 0,0 0 0,0 1 0,0-1 0,-1 0 0,1 0 0,0 1 0,0-1 0,0 0 0,0 1 0,0-1 0,0 1 0,0-1 0,-1 1 0,1-1 0,0 1 0,-1 0 0,1-1 0,0 1 0,-1 0 0,1-1 0,-1 1 0,1 0 0,-1-1 0,1 1 0,-1 1 0,5 6 0,-2 0 0,1 0 0,-1 0 0,-1 0 0,1 1 0,-2-1 0,1 12 0,-2 65 0,-1-52 0,1 26 0,-4 65 0,4-122 0,0-1 0,1 1 0,-2-1 0,1 1 0,0-1 0,0 1 0,-1-1 0,1 1 0,-1-1 0,1 1 0,-1-1 0,0 0 0,1 1 0,-1-1 0,0 0 0,0 1 0,0-1 0,0 0 0,-1 0 0,1 0 0,0 0 0,-1 0 0,1 0 0,-1 0 0,1 0 0,-1 0 0,-3 0 0,3 0 0,-1-1 0,1-1 0,0 1 0,-1 0 0,1 0 0,-1-1 0,1 1 0,0-1 0,-1 0 0,1 0 0,0 1 0,0-1 0,-1 0 0,1-1 0,0 1 0,0 0 0,1 0 0,-1-1 0,0 1 0,-1-2 0,-3-3 0,0 0 0,1 0 0,-1 0 0,2-1 0,-1 1 0,1-1 0,0 0 0,1 0 0,0 0 0,1-1 0,-1 1 0,0-11 0,-1-11 0,2-53 0,2 74 0,0 0 0,0 5 0,0 0 0,0 0 0,0-1 0,0 1 0,0 0 0,1 0 0,0-1 0,0 1 0,0 0 0,0 0 0,1 0 0,-1 0 0,4-5 0,-5 8 0,1 0 0,-1 0 0,0 0 0,0 0 0,0-1 0,0 1 0,1 0 0,-1 0 0,0 0 0,0 0 0,1 0 0,-1 0 0,0 0 0,0 0 0,0 0 0,1 0 0,-1 0 0,0 0 0,0 0 0,1 0 0,-1 0 0,0 0 0,0 0 0,0 0 0,1 0 0,-1 0 0,0 0 0,0 0 0,1 0 0,-1 1 0,0-1 0,0 0 0,0 0 0,0 0 0,1 0 0,-1 0 0,0 0 0,0 1 0,8 9 0,1 10 0,-1 15 0,-1 1 0,-2-1 0,-2 1 0,-2 0 0,-7 58 0,6-92 0,-1-1 0,1 1 0,0-1 0,0 1 0,-1-1 0,1 1 0,-1-1 0,0 1 0,0-1 0,1 1 0,-1-1 0,0 0 0,0 1 0,-1-1 0,0 2 0,1-3 0,0 0 0,0 1 0,0-1 0,0 0 0,0 0 0,0 1 0,1-1 0,-1 0 0,0 0 0,0 0 0,0 0 0,0 0 0,0 0 0,0 0 0,0 0 0,0 0 0,0-1 0,0 1 0,1 0 0,-1 0 0,0-1 0,0 1 0,0 0 0,0-1 0,1 1 0,-1-1 0,0 1 0,0-1 0,1 1 0,-1-1 0,0 1 0,0-2 0,-18-13 0,0-1 0,2-1 0,0-1 0,-25-34 0,38 45 0,-1-1 0,1 1 0,1-1 0,-1 0 0,2 1 0,-1-1 0,1 0 0,1-1 0,-1-15 0,2 21 0,0-1 0,0 1 0,1-1 0,-1 1 0,1-1 0,0 1 0,1 0 0,-1 0 0,1-1 0,-1 1 0,1 0 0,0 0 0,1 0 0,-1 0 0,1 1 0,-1-1 0,1 0 0,0 1 0,0 0 0,0-1 0,1 1 0,-1 0 0,1 0 0,-1 1 0,6-3 0,6-1 0,-1 0 0,1 1 0,0 1 0,0 0 0,0 0 0,31-1 0,-43 4 0,1 0 0,0 0 0,0 0 0,0 0 0,-1 1 0,1-1 0,0 1 0,0 0 0,-1 0 0,1 0 0,-1 0 0,1 0 0,-1 1 0,1-1 0,-1 1 0,0 0 0,0 0 0,0 0 0,0 0 0,-1 0 0,1 0 0,0 1 0,-1-1 0,0 1 0,0 0 0,0-1 0,0 1 0,-1 0 0,1 0 0,-1 0 0,0 0 0,2 5 0,0 11 0,-1-1 0,-1 1 0,-1 0 0,-5 36 0,4-52 0,0 0 0,1 0 0,-1 0 0,-1 0 0,1 0 0,0-1 0,-1 1 0,0 0 0,0 0 0,0-1 0,0 1 0,0-1 0,0 0 0,-1 1 0,0-1 0,1 0 0,-1 0 0,0 0 0,0-1 0,0 1 0,-1-1 0,1 1 0,0-1 0,-1 0 0,1 0 0,-1 0 0,0 0 0,-4 0 0,-10 2 0,-1-1 0,0-1 0,0-1 0,-26-2 0,15 1 0,24 1 0,-1 0 0,1 0 0,0-1 0,-1 0 0,1 0 0,0 0 0,0-1 0,0 1 0,0-1 0,0 0 0,0-1 0,-10-5 0,11 6 0,0-1 0,0 1 0,0 0 0,-1 1 0,1-1 0,-1 1 0,0 0 0,0 0 0,1 0 0,-1 0 0,0 1 0,-7 0 0,-9 1 0,1 1 0,-23 5 0,-11 0 0,106-8 0,-46 1 0,-1 0 0,1 0 0,0 0 0,0 1 0,0-1 0,0 1 0,0 0 0,-1 0 0,1 1 0,5 2 0,-11-1 0,-9 1 0,-10-1 0,-3-2 0,16-1 0,1 0 0,-1 1 0,0 0 0,1 0 0,-8 2 0,14-3 0,0 0 0,-1 0 0,1 0 0,0 0 0,-1 1 0,1-1 0,0 0 0,-1 0 0,1 0 0,0 1 0,-1-1 0,1 0 0,0 0 0,0 1 0,-1-1 0,1 0 0,0 1 0,0-1 0,0 0 0,0 1 0,-1-1 0,1 0 0,0 1 0,0-1 0,0 0 0,0 1 0,0-1 0,0 0 0,0 1 0,0-1 0,0 0 0,0 1 0,1-1 0,-1 0 0,0 1 0,0-1 0,0 0 0,0 1 0,1-1 0,-1 0 0,0 0 0,0 1 0,0-1 0,1 0 0,-1 0 0,0 1 0,1-1 0,-1 0 0,0 0 0,1 1 0,-1-1 0,0 0 0,1 0 0,-1 0 0,1 0 0,0 0 0,26 16 0,-24-14 0,9 3 0,-10-5 0,1 1 0,-1 0 0,1 0 0,-1 0 0,0 0 0,1 1 0,-1-1 0,0 0 0,0 1 0,0-1 0,3 3 0,-6-3 0,1-1 0,0 0 0,0 1 0,0-1 0,0 0 0,0 0 0,-1 1 0,1-1 0,0 0 0,0 0 0,0 0 0,-1 1 0,1-1 0,0 0 0,-1 0 0,1 0 0,0 1 0,0-1 0,-1 0 0,1 0 0,0 0 0,-1 0 0,1 0 0,0 0 0,-1 0 0,1 0 0,0 1 0,-1-1 0,1 0 0,-1 0 0,1 0 0,0 0 0,-1 0 0,1-1 0,0 1 0,-1 0 0,1 0 0,0 0 0,-1 0 0,1 0 0,-18-2 0,7-1 0,0 0 0,0 0 0,1 0 0,-1-1 0,1-1 0,0 1 0,-17-12 0,23 13 0,1 1 0,0-1 0,0 0 0,0 1 0,0-1 0,1-1 0,-1 1 0,1 0 0,0 0 0,0-1 0,0 1 0,1-1 0,-1 1 0,1-1 0,0 0 0,1 1 0,-1-1 0,1 0 0,-1 0 0,2 1 0,-1-1 0,1-6 0,2 2 0,0 0 0,0 0 0,1 0 0,0 0 0,1 1 0,0-1 0,0 1 0,1 0 0,0 0 0,0 1 0,1-1 0,0 1 0,1 0 0,0 1 0,0-1 0,0 1 0,1 1 0,-1-1 0,2 1 0,-1 1 0,18-6 0,-21 8 0,0 0 0,0 0 0,0 0 0,1 1 0,-1-1 0,0 1 0,0 1 0,1-1 0,-1 1 0,0 0 0,0 0 0,0 0 0,11 4 0,-10-2 0,0 1 0,0-1 0,0 1 0,-1 0 0,0 1 0,0-1 0,0 1 0,-1 0 0,0 0 0,7 8 0,2 5 0,-1 0 0,-1 0 0,-1 1 0,14 32 0,-24-48 0,0 1 0,0-1 0,0 0 0,0 0 0,-1 0 0,0 1 0,0-1 0,0 0 0,0 0 0,-1 0 0,1 1 0,-1-1 0,0 0 0,-3 6 0,3-7 0,-1 0 0,0 0 0,0 0 0,0 0 0,0 0 0,0-1 0,0 1 0,0 0 0,-1-1 0,1 1 0,-1-1 0,1 0 0,-1 0 0,0 0 0,0 0 0,0 0 0,1 0 0,-1 0 0,-6 0 0,-21 2 0,-1-1 0,1-1 0,-42-3 0,21 0 0,42 2 0,1 0 0,-1-1 0,1 0 0,-1 0 0,1-1 0,0 1 0,-1-1 0,1-1 0,0 1 0,1-1 0,-14-7 0,15 6 0,0 0 0,1 0 0,-1-1 0,1 1 0,1-1 0,-1 0 0,1 0 0,0 0 0,0-1 0,1 1 0,0-1 0,0 0 0,-3-8 0,3 6 0,1 1 0,0-1 0,0 0 0,1 0 0,0 1 0,0-1 0,1 0 0,0 0 0,1 0 0,4-14 0,-3 17 0,0-1 0,1 1 0,0-1 0,0 1 0,1 0 0,0 0 0,0 0 0,0 0 0,1 1 0,0-1 0,0 1 0,1 0 0,-1 0 0,12-6 0,26-10 0,1 1 0,0 1 0,2 3 0,69-17 0,-108 30 0,0 0 0,0 1 0,0 0 0,1 0 0,-1 0 0,0 1 0,1 0 0,-1 0 0,0 0 0,1 1 0,-1 0 0,0 0 0,0 0 0,11 4 0,-12-3 0,-1 1 0,1 0 0,0 0 0,-1 1 0,0-1 0,1 1 0,-2 0 0,1 0 0,-1 1 0,0-1 0,0 1 0,0-1 0,-1 1 0,1 0 0,3 10 0,8 20 0,-3 0 0,-1 1 0,5 39 0,-4-20 0,-11-50 0,0 1 0,0 0 0,0 0 0,-1 0 0,0 0 0,0 0 0,0 0 0,-1 0 0,-2 6 0,2-10 0,0 0 0,-1 0 0,1 0 0,0 0 0,-1 0 0,0 0 0,1 0 0,-1 0 0,0-1 0,0 1 0,0 0 0,0-1 0,-1 0 0,1 1 0,0-1 0,-1 0 0,1 0 0,-1 0 0,0 0 0,1 0 0,-1 0 0,0-1 0,1 1 0,-1-1 0,-5 1 0,-7-1 0,1 1 0,0-1 0,-1-1 0,1 0 0,0-1 0,0 0 0,0-1 0,0 0 0,1-1 0,-15-5 0,8 2 0,0-2 0,1 0 0,0 0 0,1-2 0,-30-21 0,39 24 0,1 0 0,0 0 0,0-1 0,1 0 0,0 0 0,1 0 0,1-1 0,0 0 0,0 0 0,1 0 0,1 0 0,0 0 0,1-1 0,0 1 0,1-1 0,0 1 0,1-1 0,1 0 0,0 1 0,0-1 0,1 1 0,1-1 0,6-13 0,-5 18 0,1 0 0,0-1 0,0 2 0,1-1 0,0 0 0,0 1 0,0 0 0,1 0 0,0 0 0,0 1 0,0 0 0,1 0 0,0 1 0,15-6 0,1 1 0,-1 1 0,1 1 0,1 1 0,25-3 0,-48 8 0,14-3 0,-1 1 0,1 1 0,0 0 0,29 2 0,-41 0 0,0-1 0,0 1 0,0 0 0,0 0 0,-1 0 0,1 0 0,-1 0 0,1 1 0,-1-1 0,1 1 0,-1 0 0,0 0 0,0 0 0,0 0 0,0 0 0,-1 1 0,1-1 0,-1 1 0,1-1 0,-1 1 0,0 0 0,-1 0 0,1-1 0,2 7 0,1 4 0,-1 0 0,-1 0 0,0 1 0,0 23 0,-5 56 0,0-60 0,2-27 0,-1 0 0,0 0 0,0 0 0,0 0 0,-1 0 0,0-1 0,0 1 0,0-1 0,-7 11 0,6-13 0,0 0 0,0 1 0,-1-1 0,1-1 0,-1 1 0,0 0 0,0-1 0,0 1 0,0-1 0,0 0 0,-1 0 0,1 0 0,-1-1 0,0 1 0,-4 0 0,-10 2 0,0-1 0,0 0 0,0-1 0,0-1 0,0-1 0,0 0 0,0-1 0,0 0 0,0-1 0,-33-8 0,46 8 0,1-1 0,0 1 0,0-1 0,0 1 0,1-1 0,-1-1 0,1 1 0,0 0 0,0-1 0,0 0 0,0 0 0,1 0 0,0 0 0,0 0 0,0 0 0,-2-6 0,-3-7 0,1 0 0,-9-33 0,13 41 0,1 1 0,1-1 0,0 1 0,0-1 0,1 1 0,1-1 0,-1 0 0,2 1 0,-1-1 0,1 1 0,1 0 0,0-1 0,1 1 0,-1 0 0,2 0 0,0 1 0,0-1 0,0 1 0,1 0 0,1 0 0,-1 0 0,1 1 0,1 0 0,-1 0 0,1 0 0,1 1 0,-1 0 0,1 0 0,0 1 0,1 0 0,-1 0 0,1 0 0,0 1 0,0 1 0,12-3 0,-14 3 0,1 1 0,0 0 0,0 0 0,0 0 0,0 1 0,0 0 0,16 2 0,-20-1 0,0 0 0,0 0 0,-1 1 0,1-1 0,0 1 0,-1 0 0,1 0 0,-1 0 0,0 0 0,0 1 0,0-1 0,0 1 0,-1 0 0,1 0 0,3 4 0,3 5 0,0 1 0,-1-1 0,-1 1 0,0 1 0,-1-1 0,-1 1 0,0 0 0,-2 0 0,0 1 0,-1-1 0,2 28 0,-5-33 0,0 1 0,-1-1 0,-1 0 0,0 0 0,0 0 0,-1 0 0,0 0 0,-8 15 0,7-18 0,-1 0 0,1 0 0,-1-1 0,0 1 0,0-1 0,-1 0 0,0 0 0,0-1 0,0 1 0,-1-1 0,0 0 0,-13 6 0,7-5 0,-1 0 0,0-1 0,0 0 0,-1 0 0,1-2 0,-1 1 0,0-1 0,1-1 0,-25 0 0,32-1 0,0 0 0,0-1 0,1 0 0,-1 0 0,1 0 0,-1 0 0,1-1 0,-1 0 0,1 0 0,0 0 0,0-1 0,0 1 0,0-1 0,1-1 0,0 1 0,-1 0 0,1-1 0,1 0 0,-1 0 0,1 0 0,0-1 0,0 1 0,-5-8 0,3 0 0,-1 0 0,2 0 0,0 0 0,0 0 0,2-1 0,0 0 0,0 1 0,2-1 0,0-21 0,2 26 0,0 0 0,0 1 0,1-1 0,0 0 0,1 1 0,0-1 0,0 1 0,1 0 0,0 0 0,1 0 0,0 0 0,0 0 0,1 1 0,0 0 0,0 0 0,1 0 0,8-5 0,-5 4 0,0 1 0,0 0 0,1 1 0,-1-1 0,2 2 0,-1-1 0,1 1 0,-1 1 0,1-1 0,1 2 0,-1-1 0,18 0 0,-28 3 0,1 0 0,0 1 0,0-1 0,0 1 0,0-1 0,-1 1 0,1 0 0,0 0 0,-1 0 0,1 1 0,-1-1 0,0 0 0,1 1 0,-1-1 0,0 1 0,0-1 0,0 1 0,0 0 0,0 0 0,-1 0 0,1 0 0,-1 0 0,1 0 0,-1 0 0,0 0 0,0 0 0,0 1 0,0 3 0,3 6 0,-1 1 0,-1-1 0,0 0 0,-1 14 0,-1-23 0,1 15 0,-1 0 0,-1 0 0,-1 0 0,-6 21 0,7-34 0,-1 0 0,0 0 0,0-1 0,0 1 0,-1 0 0,0-1 0,0 1 0,-1-1 0,0 0 0,1 0 0,-2 0 0,1-1 0,0 1 0,-1-1 0,0 1 0,0-1 0,0-1 0,0 1 0,-10 3 0,3-1 0,0-2 0,-1 1 0,1-1 0,-1-1 0,0 0 0,0 0 0,-17 0 0,23-2 0,-1 0 0,1-1 0,-1 1 0,1-1 0,0-1 0,0 1 0,-1-1 0,1 0 0,1 0 0,-1-1 0,0 0 0,1 1 0,-1-2 0,-6-4 0,6 4 0,1-1 0,-1 0 0,2 0 0,-1 0 0,1-1 0,0 1 0,0-1 0,1 0 0,0 0 0,0 0 0,0-1 0,1 1 0,1-1 0,-1 0 0,1 0 0,1 1 0,0-1 0,0 0 0,0 0 0,1 0 0,0 0 0,1 0 0,0 0 0,0 0 0,1 0 0,0 0 0,1 1 0,-1-1 0,2 1 0,-1-1 0,1 1 0,0 0 0,1 0 0,-1 0 0,2 1 0,-1-1 0,1 1 0,12-9 0,-6 7 0,-1 0 0,2 1 0,-1 0 0,1 0 0,0 1 0,0 0 0,1 1 0,24-4 0,-18 4 0,1 1 0,0 1 0,0 1 0,0 0 0,30 2 0,-49-1 0,0 1 0,1-1 0,-1 0 0,1 1 0,-1-1 0,0 1 0,1 0 0,-1 0 0,0 0 0,0 0 0,0 0 0,0 0 0,0 0 0,0 0 0,0 1 0,0-1 0,0 1 0,-1-1 0,3 3 0,-2-1 0,0 1 0,0-1 0,0 1 0,-1-1 0,1 1 0,-1 0 0,0-1 0,0 1 0,0 7 0,-1-2 0,0 0 0,-1-1 0,0 1 0,0 0 0,-2 0 0,1-1 0,-1 1 0,-6 11 0,5-15 0,1 0 0,-1 0 0,-1 0 0,1 0 0,-1 0 0,0-1 0,-1 1 0,1-1 0,-1 0 0,0-1 0,0 1 0,-1-1 0,1 0 0,-1 0 0,0-1 0,-13 5 0,2-3 0,0-1 0,0 0 0,0-1 0,-1-1 0,-32 0 0,46-1 0,0-1 0,1 1 0,-1-1 0,0 0 0,0 0 0,0 0 0,0-1 0,1 0 0,-1 1 0,1-1 0,0-1 0,-1 1 0,1 0 0,1-1 0,-1 1 0,0-1 0,-6-6 0,9 7 0,-1 0 0,1 0 0,-1 0 0,1 0 0,0 0 0,0 0 0,0 0 0,0 0 0,0 0 0,1 0 0,-1 0 0,1 0 0,0 0 0,0-1 0,0 1 0,0 0 0,0 0 0,0 0 0,1 0 0,-1-1 0,1 1 0,0 0 0,0 0 0,0 0 0,0 0 0,0 0 0,0 0 0,1 0 0,-1 1 0,1-1 0,0 0 0,0 1 0,-1-1 0,5-2 0,1 0 0,-1 0 0,1 0 0,1 0 0,-1 1 0,1 0 0,-1 0 0,1 1 0,0 0 0,0 0 0,11-1 0,14-1 0,40-2 0,-59 6 0,22-2 0,0 1 0,36 4 0,-62-2 0,1 0 0,-1 0 0,0 1 0,0 0 0,0 1 0,-1-1 0,1 2 0,-1-1 0,1 1 0,-2 0 0,17 10 0,-21-11 0,0 1 0,0 0 0,-1 0 0,1 0 0,-1 0 0,0 1 0,0-1 0,-1 1 0,0 0 0,0-1 0,0 1 0,-1 0 0,1 6 0,-1-7 0,0 0 0,-1 0 0,0 0 0,0-1 0,0 1 0,0 0 0,-1 0 0,0-1 0,0 1 0,0 0 0,-1-1 0,1 1 0,-1-1 0,0 1 0,0-1 0,-1 1 0,1-1 0,-6 5 0,-4 1 0,1-2 0,-1 1 0,-1-2 0,0 1 0,0-1 0,0-1 0,-21 6 0,3-2 0,0-1 0,-48 6 0,71-13 0,1 0 0,-1-1 0,0 1 0,0-1 0,0-1 0,1 1 0,-1-1 0,-13-3 0,18 3 0,-1 0 0,1 0 0,0 0 0,0 0 0,0-1 0,0 1 0,0-1 0,0 0 0,0 0 0,1 0 0,-1 0 0,1 0 0,-1 0 0,1-1 0,0 1 0,0-1 0,1 1 0,-1-1 0,1 1 0,-1-1 0,0-4 0,0 4 0,0-1 0,1 0 0,0 0 0,0 1 0,0-1 0,1 0 0,-1 0 0,1 0 0,0 0 0,1 0 0,-1 0 0,1 0 0,0 0 0,0 1 0,0-1 0,1 0 0,0 0 0,0 1 0,0-1 0,0 1 0,0-1 0,1 1 0,0 0 0,0 0 0,0 0 0,1 0 0,-1 0 0,1 1 0,-1-1 0,1 1 0,0 0 0,0 0 0,1 0 0,-1 0 0,6-1 0,16-7 0,39-10 0,-57 17 0,0 2 0,0-1 0,0 1 0,0 0 0,0 0 0,1 0 0,-1 1 0,0 0 0,14 2 0,-20-1 0,0-1 0,1 1 0,-1 0 0,0 0 0,0-1 0,0 1 0,0 0 0,0 1 0,0-1 0,-1 0 0,1 0 0,0 1 0,-1-1 0,1 1 0,-1-1 0,1 1 0,-1-1 0,0 1 0,0 0 0,0-1 0,0 1 0,0 0 0,-1 0 0,1 0 0,-1 0 0,1-1 0,-1 1 0,0 0 0,0 0 0,0 0 0,0 0 0,0 0 0,-1 0 0,1 0 0,-2 2 0,1 3 0,-1-1 0,0 1 0,0-1 0,-1 0 0,0 1 0,-1-1 0,0 0 0,-8 9 0,7-10 0,0-1 0,0 0 0,-1 0 0,0 0 0,0-1 0,0 0 0,0 1 0,-1-2 0,0 1 0,1-1 0,-1 0 0,0 0 0,-1 0 0,1-1 0,0 0 0,0 0 0,-12 0 0,14-1 0,1 0 0,0 0 0,0 0 0,0 0 0,-1-1 0,1 0 0,0 1 0,0-1 0,0 0 0,0-1 0,0 1 0,0-1 0,1 1 0,-1-1 0,1 0 0,-1 0 0,1 0 0,0 0 0,0-1 0,0 1 0,0-1 0,0 0 0,1 1 0,-1-1 0,1 0 0,0 0 0,0 0 0,1 0 0,-1-1 0,1 1 0,-2-5 0,-1-12-1365,3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14:53:29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6T14:53:32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93ED5-1A9A-4A9A-91DF-37D6894BDE1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50EBA-A14F-45FB-9CBF-D42F57BEC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55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869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80" r:id="rId14"/>
    <p:sldLayoutId id="2147483678" r:id="rId15"/>
    <p:sldLayoutId id="2147483682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6-03-pi-random-full-hidden-patterns.html" TargetMode="External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www.britannica.com/science/entropy-physics" TargetMode="Externa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4.gif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9.%09https:/daimajiaoliu.com/daima/569b0ff93e5640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dium.com/datalab-log/measuring-the-statistical-similarity-between-two-samples-using-jensen-shannon-and-kullback-leibler-8d05af514b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datalab-log/measuring-the-statistical-similarity-between-two-samples-using-jensen-shannon-and-kullback-leibler-8d05af514b15" TargetMode="Externa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eilly.com/library/view/generative-adversarial-networks/9781789136678/655a672b-e4a1-4375-a76d-254fe6a75c4e.xhtml" TargetMode="Externa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econversation.com/pi-might-look-random-but-its-full-of-hidden-patterns-5599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7669763" y="2126138"/>
            <a:ext cx="452223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Shannon entropy calculation for statistical distribution of decimal digits of Pi number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835419" y="5170790"/>
            <a:ext cx="419092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Professor name: DR.Ali Mehri</a:t>
            </a: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Student name: Saeed Mahmoudi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10F4D-96D6-0C55-F583-44BBE8B5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2981130"/>
            <a:ext cx="895739" cy="8957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304B8B-4DF9-AA57-5491-2D022AE73968}"/>
              </a:ext>
            </a:extLst>
          </p:cNvPr>
          <p:cNvSpPr/>
          <p:nvPr/>
        </p:nvSpPr>
        <p:spPr>
          <a:xfrm>
            <a:off x="2744640" y="6149074"/>
            <a:ext cx="63108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spc="-1" dirty="0">
                <a:solidFill>
                  <a:srgbClr val="CFE7E5"/>
                </a:solidFill>
                <a:latin typeface="Times New Roman"/>
              </a:rPr>
              <a:t>Noshirvani University of Technology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EA44E7-39C4-1C00-6E71-C763E5D7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370" y="92459"/>
            <a:ext cx="1520800" cy="16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45E3B740-EB72-FEB3-EE82-46F0EA49D373}"/>
              </a:ext>
            </a:extLst>
          </p:cNvPr>
          <p:cNvSpPr txBox="1">
            <a:spLocks/>
          </p:cNvSpPr>
          <p:nvPr/>
        </p:nvSpPr>
        <p:spPr>
          <a:xfrm>
            <a:off x="409000" y="190219"/>
            <a:ext cx="629187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Feynman Point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3BEBA81C-9465-CF22-495F-F19D838FA44D}"/>
              </a:ext>
            </a:extLst>
          </p:cNvPr>
          <p:cNvSpPr txBox="1">
            <a:spLocks/>
          </p:cNvSpPr>
          <p:nvPr/>
        </p:nvSpPr>
        <p:spPr>
          <a:xfrm>
            <a:off x="625504" y="1581084"/>
            <a:ext cx="6607465" cy="7607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block of nines is famously called the “Feynman Point”.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B350DB-36A2-A22B-B45E-BB25FAF99119}"/>
              </a:ext>
            </a:extLst>
          </p:cNvPr>
          <p:cNvGrpSpPr/>
          <p:nvPr/>
        </p:nvGrpSpPr>
        <p:grpSpPr>
          <a:xfrm>
            <a:off x="1624457" y="2823437"/>
            <a:ext cx="3807524" cy="1746881"/>
            <a:chOff x="2551705" y="4283314"/>
            <a:chExt cx="2357003" cy="10294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B9FC05-752E-2A20-CFC8-AD264D7917E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75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entury Gothic" pitchFamily="34" charset="0"/>
                  <a:cs typeface="Arial" pitchFamily="34" charset="0"/>
                </a:rPr>
                <a:t>In order to gather evidence for Pi's normality, one would like to examine as many digits as possible.</a:t>
              </a:r>
              <a:endParaRPr lang="ko-KR" altLang="en-US" dirty="0"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42B5B-A7E1-BC3F-FDD0-69BBFA7F91A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181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B0F0"/>
                </a:buClr>
                <a:buFont typeface="Wingdings" panose="05000000000000000000" pitchFamily="2" charset="2"/>
                <a:buChar char="v"/>
              </a:pPr>
              <a:r>
                <a:rPr lang="en-US" altLang="ko-KR" sz="1400" b="1" dirty="0">
                  <a:latin typeface="Calibri" pitchFamily="34" charset="0"/>
                  <a:cs typeface="Calibri" pitchFamily="34" charset="0"/>
                </a:rPr>
                <a:t>What do we want to do?</a:t>
              </a:r>
              <a:endParaRPr lang="ko-KR" altLang="en-US" sz="1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65639D-1116-C06E-94AC-7D9B1C8056A2}"/>
              </a:ext>
            </a:extLst>
          </p:cNvPr>
          <p:cNvGrpSpPr/>
          <p:nvPr/>
        </p:nvGrpSpPr>
        <p:grpSpPr>
          <a:xfrm>
            <a:off x="7710568" y="1125422"/>
            <a:ext cx="2723258" cy="5082755"/>
            <a:chOff x="3501573" y="3178068"/>
            <a:chExt cx="1340594" cy="273784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A25C9BA-E4D8-A6F2-D558-F972D37A108F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59822E-E343-A431-3B6C-54052F1F3767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D285BFC-05AD-2B77-66E2-2E6BD56B45FC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1C22FD-BF5F-1E56-5103-35DD0FC5B0C6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6AF3C1-0E16-F2F3-F59C-30BD0E034F43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1C1E19-C850-61F2-547D-2C7732EE250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AC5CFD2-B20B-BC98-38A0-316BA53D6E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5C46097-3F2B-14CA-BD55-AB44C4E9A909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15BEB6D-C44F-450F-83D2-418E99F045E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E5AC14-1ACF-B3CE-3949-E6ACAE6DFFB9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C076B54-6FBC-4853-7219-C66B83394F96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BDD5E5-2D49-CB3D-D0BA-44D410A9B79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FBD8C27-66D2-A21B-E537-D442FC424583}"/>
              </a:ext>
            </a:extLst>
          </p:cNvPr>
          <p:cNvSpPr/>
          <p:nvPr/>
        </p:nvSpPr>
        <p:spPr>
          <a:xfrm>
            <a:off x="8005212" y="1931651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Freeform 15">
            <a:extLst>
              <a:ext uri="{FF2B5EF4-FFF2-40B4-BE49-F238E27FC236}">
                <a16:creationId xmlns:a16="http://schemas.microsoft.com/office/drawing/2014/main" id="{EC74ACE5-46E8-3F26-7CA7-9D4D7633CDC6}"/>
              </a:ext>
            </a:extLst>
          </p:cNvPr>
          <p:cNvSpPr>
            <a:spLocks noChangeAspect="1"/>
          </p:cNvSpPr>
          <p:nvPr/>
        </p:nvSpPr>
        <p:spPr>
          <a:xfrm flipH="1">
            <a:off x="9760846" y="3150383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63" name="Freeform 16">
            <a:extLst>
              <a:ext uri="{FF2B5EF4-FFF2-40B4-BE49-F238E27FC236}">
                <a16:creationId xmlns:a16="http://schemas.microsoft.com/office/drawing/2014/main" id="{C043EF59-E2A6-EE76-4924-86BD9F91DA42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4" name="Freeform 17">
            <a:extLst>
              <a:ext uri="{FF2B5EF4-FFF2-40B4-BE49-F238E27FC236}">
                <a16:creationId xmlns:a16="http://schemas.microsoft.com/office/drawing/2014/main" id="{A69C0C7D-B9DA-38BF-9E10-F43C972740C9}"/>
              </a:ext>
            </a:extLst>
          </p:cNvPr>
          <p:cNvSpPr>
            <a:spLocks noChangeAspect="1"/>
          </p:cNvSpPr>
          <p:nvPr/>
        </p:nvSpPr>
        <p:spPr>
          <a:xfrm flipH="1">
            <a:off x="8097810" y="199681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5" name="Freeform 19">
            <a:extLst>
              <a:ext uri="{FF2B5EF4-FFF2-40B4-BE49-F238E27FC236}">
                <a16:creationId xmlns:a16="http://schemas.microsoft.com/office/drawing/2014/main" id="{E10D3E65-74BE-D644-0A89-5D054C8DAE72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E8D5857C-A909-9A17-64F0-9C5E65980359}"/>
              </a:ext>
            </a:extLst>
          </p:cNvPr>
          <p:cNvSpPr/>
          <p:nvPr/>
        </p:nvSpPr>
        <p:spPr>
          <a:xfrm>
            <a:off x="8439017" y="2501760"/>
            <a:ext cx="1639832" cy="1031799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7" name="Freeform 27">
            <a:extLst>
              <a:ext uri="{FF2B5EF4-FFF2-40B4-BE49-F238E27FC236}">
                <a16:creationId xmlns:a16="http://schemas.microsoft.com/office/drawing/2014/main" id="{DD876074-A8EA-1EC7-B0DB-7EE57D198AB5}"/>
              </a:ext>
            </a:extLst>
          </p:cNvPr>
          <p:cNvSpPr>
            <a:spLocks noChangeAspect="1"/>
          </p:cNvSpPr>
          <p:nvPr/>
        </p:nvSpPr>
        <p:spPr>
          <a:xfrm flipH="1">
            <a:off x="6946922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8" name="Freeform 28">
            <a:extLst>
              <a:ext uri="{FF2B5EF4-FFF2-40B4-BE49-F238E27FC236}">
                <a16:creationId xmlns:a16="http://schemas.microsoft.com/office/drawing/2014/main" id="{D945FE83-10E7-4D21-4948-47B8A345B241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D042F2-6995-4C29-E63B-09ADAA15D18D}"/>
                  </a:ext>
                </a:extLst>
              </p:cNvPr>
              <p:cNvSpPr txBox="1"/>
              <p:nvPr/>
            </p:nvSpPr>
            <p:spPr>
              <a:xfrm>
                <a:off x="8680128" y="2180356"/>
                <a:ext cx="1931878" cy="3770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cap="none" spc="0" dirty="0" smtClean="0">
                          <a:ln w="0"/>
                          <a:gradFill flip="none" rotWithShape="1"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3900" b="0" cap="none" spc="0" dirty="0">
                  <a:ln w="0"/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7D042F2-6995-4C29-E63B-09ADAA15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128" y="2180356"/>
                <a:ext cx="1931878" cy="3770263"/>
              </a:xfrm>
              <a:prstGeom prst="rect">
                <a:avLst/>
              </a:prstGeom>
              <a:blipFill>
                <a:blip r:embed="rId2"/>
                <a:stretch>
                  <a:fillRect l="-2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eform 13">
            <a:extLst>
              <a:ext uri="{FF2B5EF4-FFF2-40B4-BE49-F238E27FC236}">
                <a16:creationId xmlns:a16="http://schemas.microsoft.com/office/drawing/2014/main" id="{410E46A7-0124-6735-C1E6-E5FF30ED21F6}"/>
              </a:ext>
            </a:extLst>
          </p:cNvPr>
          <p:cNvSpPr>
            <a:spLocks noChangeAspect="1"/>
          </p:cNvSpPr>
          <p:nvPr/>
        </p:nvSpPr>
        <p:spPr>
          <a:xfrm flipH="1">
            <a:off x="7345337" y="3177964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1B565-5602-B5C6-CCCC-CCD9AC24A1A9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0F3E61D-ACCD-0BC4-7E6A-F0DBFBD6E0E2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9/23</a:t>
            </a:r>
          </a:p>
        </p:txBody>
      </p:sp>
    </p:spTree>
    <p:extLst>
      <p:ext uri="{BB962C8B-B14F-4D97-AF65-F5344CB8AC3E}">
        <p14:creationId xmlns:p14="http://schemas.microsoft.com/office/powerpoint/2010/main" val="17444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087344" y="2006604"/>
            <a:ext cx="3734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Century" panose="02040604050505020304" pitchFamily="18" charset="0"/>
                <a:cs typeface="Arial" pitchFamily="34" charset="0"/>
              </a:rPr>
              <a:t>challenge big data  and loss ram</a:t>
            </a:r>
          </a:p>
          <a:p>
            <a:endParaRPr lang="fa-IR" altLang="ko-KR" sz="1400" b="1" dirty="0">
              <a:latin typeface="Century" panose="02040604050505020304" pitchFamily="18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376373" y="1007080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0976057" y="266687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4837245" y="868564"/>
            <a:ext cx="2938554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dirty="0">
                <a:solidFill>
                  <a:srgbClr val="40AAC2"/>
                </a:solidFill>
              </a:rPr>
              <a:t>GUI Programing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2154070" y="-528999"/>
            <a:ext cx="6138548" cy="18351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rgbClr val="F8A361"/>
                </a:solidFill>
                <a:latin typeface="+mj-lt"/>
              </a:rPr>
              <a:t>Parallel computing</a:t>
            </a:r>
          </a:p>
        </p:txBody>
      </p:sp>
      <p:pic>
        <p:nvPicPr>
          <p:cNvPr id="8" name="Picture Placeholder 7" descr="74de712fb1ed8d08f90ee68e2ac354eb-700.jpg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625" r="15625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6441E4-A190-CAE5-C9C7-2755DC05B11D}"/>
              </a:ext>
            </a:extLst>
          </p:cNvPr>
          <p:cNvSpPr txBox="1"/>
          <p:nvPr/>
        </p:nvSpPr>
        <p:spPr>
          <a:xfrm>
            <a:off x="5079240" y="6074618"/>
            <a:ext cx="3987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B34F1E"/>
                </a:solidFill>
              </a:rPr>
              <a:t>And the challenges we had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2E9C635-ACF4-2D70-7B88-97C35C26FECB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10/23</a:t>
            </a:r>
          </a:p>
        </p:txBody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570149"/>
            <a:ext cx="62835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billion decimal</a:t>
            </a:r>
            <a:r>
              <a:rPr lang="fa-IR" altLang="ko-KR" sz="4800" b="1" dirty="0">
                <a:cs typeface="Arial" pitchFamily="34" charset="0"/>
              </a:rPr>
              <a:t> </a:t>
            </a:r>
            <a:r>
              <a:rPr lang="en-US" altLang="ko-KR" sz="4800" b="1" dirty="0">
                <a:cs typeface="Arial" pitchFamily="34" charset="0"/>
              </a:rPr>
              <a:t>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377625" y="269721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       Shannon entropy,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032895" y="3871021"/>
            <a:ext cx="4330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The results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Time to read data = 66.25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r>
              <a:rPr lang="fa-IR" altLang="ko-KR" sz="1200" dirty="0">
                <a:solidFill>
                  <a:schemeClr val="accent1"/>
                </a:solidFill>
                <a:latin typeface="Century Gothic" pitchFamily="34" charset="0"/>
                <a:cs typeface="Arial" pitchFamily="34" charset="0"/>
              </a:rPr>
              <a:t>……..</a:t>
            </a:r>
            <a:endParaRPr lang="en-US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The Shannon entropy = 2.302</a:t>
            </a:r>
          </a:p>
          <a:p>
            <a:pPr algn="ctr"/>
            <a:r>
              <a:rPr lang="fa-IR" altLang="ko-KR" sz="1200" dirty="0">
                <a:solidFill>
                  <a:schemeClr val="accent1"/>
                </a:solidFill>
                <a:latin typeface="Century Gothic" pitchFamily="34" charset="0"/>
                <a:cs typeface="Arial" pitchFamily="34" charset="0"/>
              </a:rPr>
              <a:t>……..</a:t>
            </a:r>
            <a:endParaRPr lang="en-US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endParaRPr lang="fa-IR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Shannon entropy calculation time = 34.61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52504-D495-288C-7181-77C319B9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81" y="2307636"/>
            <a:ext cx="6094642" cy="3126770"/>
          </a:xfrm>
          <a:prstGeom prst="roundRect">
            <a:avLst>
              <a:gd name="adj" fmla="val 59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595E6097-B553-1910-FE2C-D46D88F345D3}"/>
              </a:ext>
            </a:extLst>
          </p:cNvPr>
          <p:cNvSpPr/>
          <p:nvPr/>
        </p:nvSpPr>
        <p:spPr>
          <a:xfrm>
            <a:off x="11096909" y="6442991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11/23</a:t>
            </a:r>
          </a:p>
        </p:txBody>
      </p:sp>
    </p:spTree>
    <p:extLst>
      <p:ext uri="{BB962C8B-B14F-4D97-AF65-F5344CB8AC3E}">
        <p14:creationId xmlns:p14="http://schemas.microsoft.com/office/powerpoint/2010/main" val="279917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570149"/>
            <a:ext cx="62835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billion decimal</a:t>
            </a:r>
            <a:r>
              <a:rPr lang="fa-IR" altLang="ko-KR" sz="4800" b="1" dirty="0">
                <a:cs typeface="Arial" pitchFamily="34" charset="0"/>
              </a:rPr>
              <a:t> </a:t>
            </a:r>
            <a:r>
              <a:rPr lang="en-US" altLang="ko-KR" sz="4800" b="1" dirty="0">
                <a:cs typeface="Arial" pitchFamily="34" charset="0"/>
              </a:rPr>
              <a:t>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032894" y="3945666"/>
            <a:ext cx="4938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The results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Time to read data = 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70.46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r>
              <a:rPr lang="fa-IR" altLang="ko-KR" sz="1200" dirty="0">
                <a:solidFill>
                  <a:schemeClr val="accent1"/>
                </a:solidFill>
                <a:latin typeface="Century Gothic" pitchFamily="34" charset="0"/>
                <a:cs typeface="Arial" pitchFamily="34" charset="0"/>
              </a:rPr>
              <a:t>……..</a:t>
            </a:r>
            <a:endParaRPr lang="en-US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endParaRPr lang="fa-IR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Jensen-Shannon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divergence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calculation time = 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1762.82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8794D-4690-62C9-2244-D92CCC89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05" y="1009768"/>
            <a:ext cx="5487349" cy="5036895"/>
          </a:xfrm>
          <a:prstGeom prst="roundRect">
            <a:avLst>
              <a:gd name="adj" fmla="val 21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CCC7A-91BD-39AD-EBBB-830D4C338F5F}"/>
              </a:ext>
            </a:extLst>
          </p:cNvPr>
          <p:cNvSpPr txBox="1"/>
          <p:nvPr/>
        </p:nvSpPr>
        <p:spPr>
          <a:xfrm>
            <a:off x="1377625" y="269721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       Shannon entropy,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AB3913D-6D5C-E9C4-44F2-8F111D665C49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12/23</a:t>
            </a:r>
          </a:p>
        </p:txBody>
      </p:sp>
    </p:spTree>
    <p:extLst>
      <p:ext uri="{BB962C8B-B14F-4D97-AF65-F5344CB8AC3E}">
        <p14:creationId xmlns:p14="http://schemas.microsoft.com/office/powerpoint/2010/main" val="217918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AEA14-165A-4C51-A3E2-FBAB48D60E62}"/>
              </a:ext>
            </a:extLst>
          </p:cNvPr>
          <p:cNvSpPr txBox="1"/>
          <p:nvPr/>
        </p:nvSpPr>
        <p:spPr>
          <a:xfrm>
            <a:off x="555996" y="2717703"/>
            <a:ext cx="418533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entury Gothic" pitchFamily="34" charset="0"/>
                <a:cs typeface="Arial" pitchFamily="34" charset="0"/>
              </a:rPr>
              <a:t>Shannon entropy diagram by the interval of consecutive events of digits, in terms of the length of a word.</a:t>
            </a:r>
          </a:p>
          <a:p>
            <a:endParaRPr lang="fa-IR" altLang="ko-KR" sz="1600" dirty="0">
              <a:latin typeface="Century Gothic" pitchFamily="34" charset="0"/>
              <a:cs typeface="Arial" pitchFamily="34" charset="0"/>
            </a:endParaRPr>
          </a:p>
          <a:p>
            <a:endParaRPr lang="fa-IR" altLang="ko-KR" sz="1600" dirty="0"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600" dirty="0">
                <a:latin typeface="Century Gothic" pitchFamily="34" charset="0"/>
                <a:cs typeface="Arial" pitchFamily="34" charset="0"/>
              </a:rPr>
              <a:t>In this method, entropy is calculated for the difference between the number interval or the event interval of the counted digits.</a:t>
            </a:r>
          </a:p>
          <a:p>
            <a:endParaRPr lang="ko-KR" altLang="en-US" sz="1200" dirty="0">
              <a:latin typeface="Century Gothic" pitchFamily="34" charset="0"/>
              <a:cs typeface="Arial" pitchFamily="34" charset="0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6B40E2B-E929-1ED9-68DB-88C765A9A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618659"/>
              </p:ext>
            </p:extLst>
          </p:nvPr>
        </p:nvGraphicFramePr>
        <p:xfrm>
          <a:off x="4741330" y="1430893"/>
          <a:ext cx="7091996" cy="447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4492" flipH="1">
            <a:off x="3797457" y="278862"/>
            <a:ext cx="1373852" cy="13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EC5F65AB-38F7-23A0-6F86-231707372EF1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13/23</a:t>
            </a:r>
          </a:p>
        </p:txBody>
      </p:sp>
    </p:spTree>
    <p:extLst>
      <p:ext uri="{BB962C8B-B14F-4D97-AF65-F5344CB8AC3E}">
        <p14:creationId xmlns:p14="http://schemas.microsoft.com/office/powerpoint/2010/main" val="52521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570149"/>
            <a:ext cx="62835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billion decimal</a:t>
            </a:r>
            <a:r>
              <a:rPr lang="fa-IR" altLang="ko-KR" sz="4800" b="1" dirty="0">
                <a:cs typeface="Arial" pitchFamily="34" charset="0"/>
              </a:rPr>
              <a:t> </a:t>
            </a:r>
            <a:r>
              <a:rPr lang="en-US" altLang="ko-KR" sz="4800" b="1" dirty="0">
                <a:cs typeface="Arial" pitchFamily="34" charset="0"/>
              </a:rPr>
              <a:t>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1C55-D8FE-497D-81D6-91B9A543B3A3}"/>
              </a:ext>
            </a:extLst>
          </p:cNvPr>
          <p:cNvSpPr txBox="1"/>
          <p:nvPr/>
        </p:nvSpPr>
        <p:spPr>
          <a:xfrm>
            <a:off x="1164235" y="2386814"/>
            <a:ext cx="40681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  <a:endParaRPr lang="fa-IR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Jensen-Shannon </a:t>
            </a:r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	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divergence,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032895" y="3945666"/>
            <a:ext cx="5063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The results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Time to read data =  65.66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r>
              <a:rPr lang="fa-IR" altLang="ko-KR" sz="1200" dirty="0">
                <a:solidFill>
                  <a:schemeClr val="accent1"/>
                </a:solidFill>
                <a:latin typeface="Century Gothic" pitchFamily="34" charset="0"/>
                <a:cs typeface="Arial" pitchFamily="34" charset="0"/>
              </a:rPr>
              <a:t>……..</a:t>
            </a:r>
            <a:endParaRPr lang="en-US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pPr algn="ctr"/>
            <a:endParaRPr lang="fa-IR" altLang="ko-KR" sz="1200" dirty="0">
              <a:solidFill>
                <a:schemeClr val="accent1"/>
              </a:solidFill>
              <a:latin typeface="Century Gothic" pitchFamily="34" charset="0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Jensen-Shannon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divergence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calculation time = 3931.93 second</a:t>
            </a:r>
            <a:endParaRPr lang="fa-I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1F53C-2714-503F-5DDE-A84176C5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94" y="1083842"/>
            <a:ext cx="5012917" cy="5006602"/>
          </a:xfrm>
          <a:prstGeom prst="roundRect">
            <a:avLst>
              <a:gd name="adj" fmla="val 2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83894915-AEFD-B8A0-ACC0-914F7F92CC5C}"/>
              </a:ext>
            </a:extLst>
          </p:cNvPr>
          <p:cNvSpPr/>
          <p:nvPr/>
        </p:nvSpPr>
        <p:spPr>
          <a:xfrm>
            <a:off x="11096909" y="6470978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14/23</a:t>
            </a:r>
          </a:p>
        </p:txBody>
      </p:sp>
    </p:spTree>
    <p:extLst>
      <p:ext uri="{BB962C8B-B14F-4D97-AF65-F5344CB8AC3E}">
        <p14:creationId xmlns:p14="http://schemas.microsoft.com/office/powerpoint/2010/main" val="272939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AAEA14-165A-4C51-A3E2-FBAB48D60E62}"/>
              </a:ext>
            </a:extLst>
          </p:cNvPr>
          <p:cNvSpPr txBox="1"/>
          <p:nvPr/>
        </p:nvSpPr>
        <p:spPr>
          <a:xfrm>
            <a:off x="518674" y="2717703"/>
            <a:ext cx="4185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entury Gothic" pitchFamily="34" charset="0"/>
                <a:cs typeface="Arial" pitchFamily="34" charset="0"/>
              </a:rPr>
              <a:t>Jensen-Shannon divergence diagram by consecutive event spacing of digits, in terms of word length.</a:t>
            </a:r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4492" flipH="1">
            <a:off x="3797457" y="278862"/>
            <a:ext cx="1373852" cy="13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9500F7-FAF2-3645-D245-E830ED5C9C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718132"/>
              </p:ext>
            </p:extLst>
          </p:nvPr>
        </p:nvGraphicFramePr>
        <p:xfrm>
          <a:off x="4965266" y="1400273"/>
          <a:ext cx="7155396" cy="494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2A0DB21D-0020-5996-C560-0F0BB9A60D25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15/23</a:t>
            </a:r>
          </a:p>
        </p:txBody>
      </p:sp>
    </p:spTree>
    <p:extLst>
      <p:ext uri="{BB962C8B-B14F-4D97-AF65-F5344CB8AC3E}">
        <p14:creationId xmlns:p14="http://schemas.microsoft.com/office/powerpoint/2010/main" val="42695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570149"/>
            <a:ext cx="6283561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million decimal 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4310E-FF96-4BC3-9BD0-C856081FB5E4}"/>
              </a:ext>
            </a:extLst>
          </p:cNvPr>
          <p:cNvSpPr txBox="1"/>
          <p:nvPr/>
        </p:nvSpPr>
        <p:spPr>
          <a:xfrm>
            <a:off x="1223545" y="3067073"/>
            <a:ext cx="30352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rPr>
              <a:t>A series of more interesting calculations were performed, for a number of digits up to a million digits, we considered the length of the two vertices, then calculated the entropy of Shannon, the result being the opposite graph.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E51A-F0BA-3EAA-1E45-4E8E012430D1}"/>
              </a:ext>
            </a:extLst>
          </p:cNvPr>
          <p:cNvSpPr txBox="1"/>
          <p:nvPr/>
        </p:nvSpPr>
        <p:spPr>
          <a:xfrm>
            <a:off x="8077005" y="84042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       Shannon entropy,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F6B284-3327-0023-571A-95769D0CF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458321"/>
              </p:ext>
            </p:extLst>
          </p:nvPr>
        </p:nvGraphicFramePr>
        <p:xfrm>
          <a:off x="4823927" y="2139809"/>
          <a:ext cx="6912911" cy="4009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be 6">
            <a:extLst>
              <a:ext uri="{FF2B5EF4-FFF2-40B4-BE49-F238E27FC236}">
                <a16:creationId xmlns:a16="http://schemas.microsoft.com/office/drawing/2014/main" id="{6AF723F4-F48D-5590-331C-0BE2966701E8}"/>
              </a:ext>
            </a:extLst>
          </p:cNvPr>
          <p:cNvSpPr/>
          <p:nvPr/>
        </p:nvSpPr>
        <p:spPr>
          <a:xfrm>
            <a:off x="11096909" y="6459014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16/23</a:t>
            </a:r>
          </a:p>
        </p:txBody>
      </p:sp>
    </p:spTree>
    <p:extLst>
      <p:ext uri="{BB962C8B-B14F-4D97-AF65-F5344CB8AC3E}">
        <p14:creationId xmlns:p14="http://schemas.microsoft.com/office/powerpoint/2010/main" val="182570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6" y="604373"/>
            <a:ext cx="46045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million decimal 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9E51A-F0BA-3EAA-1E45-4E8E012430D1}"/>
              </a:ext>
            </a:extLst>
          </p:cNvPr>
          <p:cNvSpPr txBox="1"/>
          <p:nvPr/>
        </p:nvSpPr>
        <p:spPr>
          <a:xfrm>
            <a:off x="1032393" y="384488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        Shannon entropy,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18476E3-C965-F033-AE34-B62530553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043981"/>
              </p:ext>
            </p:extLst>
          </p:nvPr>
        </p:nvGraphicFramePr>
        <p:xfrm>
          <a:off x="5328298" y="1672167"/>
          <a:ext cx="6634065" cy="4208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be 4">
            <a:extLst>
              <a:ext uri="{FF2B5EF4-FFF2-40B4-BE49-F238E27FC236}">
                <a16:creationId xmlns:a16="http://schemas.microsoft.com/office/drawing/2014/main" id="{70155EF0-9258-58E9-B6C1-31C42FEA0DE8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17/23</a:t>
            </a:r>
          </a:p>
        </p:txBody>
      </p:sp>
    </p:spTree>
    <p:extLst>
      <p:ext uri="{BB962C8B-B14F-4D97-AF65-F5344CB8AC3E}">
        <p14:creationId xmlns:p14="http://schemas.microsoft.com/office/powerpoint/2010/main" val="3996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611364"/>
            <a:ext cx="507058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million decimal 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1503703-0007-3D92-8533-3DE8C577B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484701"/>
              </p:ext>
            </p:extLst>
          </p:nvPr>
        </p:nvGraphicFramePr>
        <p:xfrm>
          <a:off x="5197992" y="1206748"/>
          <a:ext cx="6756311" cy="4708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C0ADB5-2DC3-D42D-7899-D4C0B8EE0EC1}"/>
              </a:ext>
            </a:extLst>
          </p:cNvPr>
          <p:cNvSpPr txBox="1"/>
          <p:nvPr/>
        </p:nvSpPr>
        <p:spPr>
          <a:xfrm>
            <a:off x="1159631" y="3655777"/>
            <a:ext cx="40681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  <a:endParaRPr lang="fa-IR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Jensen-Shannon </a:t>
            </a:r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	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divergence,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185D554C-4383-F32B-25AD-DE1BE44C4BAE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18/23</a:t>
            </a:r>
          </a:p>
        </p:txBody>
      </p:sp>
    </p:spTree>
    <p:extLst>
      <p:ext uri="{BB962C8B-B14F-4D97-AF65-F5344CB8AC3E}">
        <p14:creationId xmlns:p14="http://schemas.microsoft.com/office/powerpoint/2010/main" val="33650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46958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513642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Entropy in physics </a:t>
              </a:r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512676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Jensen-Shannon divergence </a:t>
              </a:r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483720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Decimal sequence of pi</a:t>
              </a:r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Contents 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48006B-5061-782B-E73F-828B28D40D97}"/>
              </a:ext>
            </a:extLst>
          </p:cNvPr>
          <p:cNvGrpSpPr/>
          <p:nvPr/>
        </p:nvGrpSpPr>
        <p:grpSpPr>
          <a:xfrm>
            <a:off x="6290389" y="4373892"/>
            <a:ext cx="5419664" cy="1136492"/>
            <a:chOff x="6102442" y="1483456"/>
            <a:chExt cx="5419664" cy="10380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1932A7-5362-83BE-4542-EC7C401D116D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84334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GUI Programing &amp; Parallel computing</a:t>
              </a:r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CD43C3-3C0B-4EEB-7E44-3C2C59D76C1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F43214-68A4-246A-B1BE-AE2B0D219990}"/>
              </a:ext>
            </a:extLst>
          </p:cNvPr>
          <p:cNvGrpSpPr/>
          <p:nvPr/>
        </p:nvGrpSpPr>
        <p:grpSpPr>
          <a:xfrm>
            <a:off x="6324610" y="5378486"/>
            <a:ext cx="5419664" cy="1151290"/>
            <a:chOff x="6102442" y="1483456"/>
            <a:chExt cx="5419664" cy="9832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06899-CE6C-0011-5D72-87DC4FB7BA9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7885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Calculation and result</a:t>
              </a:r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endParaRPr lang="ko-KR" altLang="en-US" sz="27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230786-6D9E-BE12-4651-9B3B9278D72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6571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Cube 26">
            <a:extLst>
              <a:ext uri="{FF2B5EF4-FFF2-40B4-BE49-F238E27FC236}">
                <a16:creationId xmlns:a16="http://schemas.microsoft.com/office/drawing/2014/main" id="{24D35637-7DEC-514D-619E-28B8F428C573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1/23</a:t>
            </a: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E8812-BB9C-4C25-9375-FF3A3613B908}"/>
              </a:ext>
            </a:extLst>
          </p:cNvPr>
          <p:cNvSpPr txBox="1"/>
          <p:nvPr/>
        </p:nvSpPr>
        <p:spPr>
          <a:xfrm>
            <a:off x="658415" y="611364"/>
            <a:ext cx="507058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One million decimal places pi number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0ADB5-2DC3-D42D-7899-D4C0B8EE0EC1}"/>
              </a:ext>
            </a:extLst>
          </p:cNvPr>
          <p:cNvSpPr txBox="1"/>
          <p:nvPr/>
        </p:nvSpPr>
        <p:spPr>
          <a:xfrm>
            <a:off x="1159631" y="3655777"/>
            <a:ext cx="40681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Calculation of </a:t>
            </a:r>
            <a:endParaRPr lang="fa-IR" altLang="ko-KR" sz="2400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Jensen-Shannon </a:t>
            </a:r>
            <a:r>
              <a:rPr lang="fa-IR" altLang="ko-KR" sz="2400" dirty="0">
                <a:solidFill>
                  <a:schemeClr val="accent3"/>
                </a:solidFill>
                <a:cs typeface="Arial" pitchFamily="34" charset="0"/>
              </a:rPr>
              <a:t>			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divergence,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E3A45C-95CA-662A-23CD-1B4BB78F56D3}"/>
              </a:ext>
            </a:extLst>
          </p:cNvPr>
          <p:cNvGraphicFramePr/>
          <p:nvPr/>
        </p:nvGraphicFramePr>
        <p:xfrm>
          <a:off x="5423721" y="1044935"/>
          <a:ext cx="6616354" cy="4923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be 6">
            <a:extLst>
              <a:ext uri="{FF2B5EF4-FFF2-40B4-BE49-F238E27FC236}">
                <a16:creationId xmlns:a16="http://schemas.microsoft.com/office/drawing/2014/main" id="{F5F5B56E-0FF2-1244-0D9D-E468F9114532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19/23</a:t>
            </a:r>
          </a:p>
        </p:txBody>
      </p:sp>
    </p:spTree>
    <p:extLst>
      <p:ext uri="{BB962C8B-B14F-4D97-AF65-F5344CB8AC3E}">
        <p14:creationId xmlns:p14="http://schemas.microsoft.com/office/powerpoint/2010/main" val="110362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FFFDA-8CBA-5EC8-5F79-A71663354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85" y="825426"/>
            <a:ext cx="5507525" cy="4619458"/>
          </a:xfrm>
          <a:prstGeom prst="roundRect">
            <a:avLst>
              <a:gd name="adj" fmla="val 1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7E6AB-A8DE-9E26-598A-6637CABF9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9" y="2101021"/>
            <a:ext cx="5646901" cy="4619457"/>
          </a:xfrm>
          <a:prstGeom prst="roundRect">
            <a:avLst>
              <a:gd name="adj" fmla="val 1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B1E992E-AA8B-162C-3CBF-12C78859A3FB}"/>
              </a:ext>
            </a:extLst>
          </p:cNvPr>
          <p:cNvSpPr txBox="1">
            <a:spLocks/>
          </p:cNvSpPr>
          <p:nvPr/>
        </p:nvSpPr>
        <p:spPr>
          <a:xfrm>
            <a:off x="449099" y="353896"/>
            <a:ext cx="4953435" cy="1577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Amiri" panose="00000500000000000000" pitchFamily="2" charset="-78"/>
                <a:cs typeface="Amiri" panose="00000500000000000000" pitchFamily="2" charset="-78"/>
              </a:rPr>
              <a:t>The result of a modern GUI for calculating</a:t>
            </a:r>
          </a:p>
          <a:p>
            <a:pPr marL="0" indent="0">
              <a:buNone/>
            </a:pP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Amiri" panose="00000500000000000000" pitchFamily="2" charset="-78"/>
                <a:cs typeface="Amiri" panose="00000500000000000000" pitchFamily="2" charset="-78"/>
              </a:rPr>
              <a:t>entropy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6FE854E-E7B4-EA54-D75F-32093709F589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20/23</a:t>
            </a:r>
          </a:p>
        </p:txBody>
      </p:sp>
    </p:spTree>
    <p:extLst>
      <p:ext uri="{BB962C8B-B14F-4D97-AF65-F5344CB8AC3E}">
        <p14:creationId xmlns:p14="http://schemas.microsoft.com/office/powerpoint/2010/main" val="241708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36D1CD-67AF-E8D7-9527-4D4A818C7CEB}"/>
              </a:ext>
            </a:extLst>
          </p:cNvPr>
          <p:cNvGrpSpPr/>
          <p:nvPr/>
        </p:nvGrpSpPr>
        <p:grpSpPr>
          <a:xfrm>
            <a:off x="2631234" y="2578068"/>
            <a:ext cx="6929029" cy="3206909"/>
            <a:chOff x="6383216" y="931985"/>
            <a:chExt cx="2162908" cy="1582615"/>
          </a:xfrm>
        </p:grpSpPr>
        <p:sp>
          <p:nvSpPr>
            <p:cNvPr id="4" name="Scroll: Horizontal 3">
              <a:extLst>
                <a:ext uri="{FF2B5EF4-FFF2-40B4-BE49-F238E27FC236}">
                  <a16:creationId xmlns:a16="http://schemas.microsoft.com/office/drawing/2014/main" id="{9CEA0DBD-3556-8353-98D0-1F5A79215868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horizontalScroll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3000">
                  <a:schemeClr val="accent1">
                    <a:lumMod val="95000"/>
                    <a:lumOff val="5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1270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BC23A1-4DDB-70BF-D83F-9EE1032668CE}"/>
                    </a:ext>
                  </a:extLst>
                </p:cNvPr>
                <p:cNvSpPr txBox="1"/>
                <p:nvPr/>
              </p:nvSpPr>
              <p:spPr>
                <a:xfrm>
                  <a:off x="6504625" y="1571404"/>
                  <a:ext cx="2008118" cy="2733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3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𝝅</m:t>
                      </m:r>
                      <m:r>
                        <a:rPr lang="en-US" altLang="ko-KR" sz="3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a14:m>
                  <a:r>
                    <a:rPr lang="en-US" altLang="ko-KR" sz="3000" b="1" dirty="0">
                      <a:latin typeface="Centaur" panose="02030504050205020304" pitchFamily="18" charset="0"/>
                      <a:cs typeface="Arial" pitchFamily="34" charset="0"/>
                    </a:rPr>
                    <a:t>is a normal and almost random number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ABC23A1-4DDB-70BF-D83F-9EE103266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625" y="1571404"/>
                  <a:ext cx="2008118" cy="273399"/>
                </a:xfrm>
                <a:prstGeom prst="rect">
                  <a:avLst/>
                </a:prstGeom>
                <a:blipFill>
                  <a:blip r:embed="rId2"/>
                  <a:stretch>
                    <a:fillRect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Cube 8">
            <a:extLst>
              <a:ext uri="{FF2B5EF4-FFF2-40B4-BE49-F238E27FC236}">
                <a16:creationId xmlns:a16="http://schemas.microsoft.com/office/drawing/2014/main" id="{101E6B2C-CD7D-3BA2-C7A3-A24E716ABD5A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21/23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614651-1920-3582-F5E3-5C810551B32D}"/>
              </a:ext>
            </a:extLst>
          </p:cNvPr>
          <p:cNvGrpSpPr/>
          <p:nvPr/>
        </p:nvGrpSpPr>
        <p:grpSpPr>
          <a:xfrm>
            <a:off x="4235124" y="802546"/>
            <a:ext cx="3721248" cy="975366"/>
            <a:chOff x="4329405" y="1602700"/>
            <a:chExt cx="3721248" cy="8480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5DE73E-6C23-EC07-FA31-E5536A748410}"/>
                </a:ext>
              </a:extLst>
            </p:cNvPr>
            <p:cNvSpPr/>
            <p:nvPr/>
          </p:nvSpPr>
          <p:spPr>
            <a:xfrm>
              <a:off x="4329405" y="1602700"/>
              <a:ext cx="3721248" cy="848028"/>
            </a:xfrm>
            <a:prstGeom prst="roundRect">
              <a:avLst>
                <a:gd name="adj" fmla="val 45821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91644D-9CD7-8606-5161-3A78AEF090E3}"/>
                </a:ext>
              </a:extLst>
            </p:cNvPr>
            <p:cNvSpPr txBox="1"/>
            <p:nvPr/>
          </p:nvSpPr>
          <p:spPr>
            <a:xfrm>
              <a:off x="4549550" y="1696369"/>
              <a:ext cx="3342348" cy="66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Conclusion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58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For your attention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Entropy in physics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327101" y="2664803"/>
            <a:ext cx="3310992" cy="31196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469941" y="1597179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855102" y="4352359"/>
            <a:ext cx="3080642" cy="634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C598E-1349-AB9F-757A-EADDA6AC53D2}"/>
              </a:ext>
            </a:extLst>
          </p:cNvPr>
          <p:cNvGrpSpPr/>
          <p:nvPr/>
        </p:nvGrpSpPr>
        <p:grpSpPr>
          <a:xfrm>
            <a:off x="4768911" y="1246664"/>
            <a:ext cx="4794693" cy="806305"/>
            <a:chOff x="6395968" y="1817732"/>
            <a:chExt cx="4794693" cy="806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53A5F9-B457-8BD1-4AA4-FEE45FBED225}"/>
                </a:ext>
              </a:extLst>
            </p:cNvPr>
            <p:cNvGrpSpPr/>
            <p:nvPr/>
          </p:nvGrpSpPr>
          <p:grpSpPr>
            <a:xfrm>
              <a:off x="6395968" y="1817732"/>
              <a:ext cx="4794693" cy="806305"/>
              <a:chOff x="6395968" y="1817732"/>
              <a:chExt cx="4794693" cy="806305"/>
            </a:xfrm>
          </p:grpSpPr>
          <p:sp>
            <p:nvSpPr>
              <p:cNvPr id="25" name="Donut 59">
                <a:extLst>
                  <a:ext uri="{FF2B5EF4-FFF2-40B4-BE49-F238E27FC236}">
                    <a16:creationId xmlns:a16="http://schemas.microsoft.com/office/drawing/2014/main" id="{8D2B3B42-9E69-44D7-9290-7081E0047261}"/>
                  </a:ext>
                </a:extLst>
              </p:cNvPr>
              <p:cNvSpPr/>
              <p:nvPr/>
            </p:nvSpPr>
            <p:spPr>
              <a:xfrm>
                <a:off x="6395968" y="1817732"/>
                <a:ext cx="701030" cy="701030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7" name="그룹 6">
                <a:extLst>
                  <a:ext uri="{FF2B5EF4-FFF2-40B4-BE49-F238E27FC236}">
                    <a16:creationId xmlns:a16="http://schemas.microsoft.com/office/drawing/2014/main" id="{3605F0CB-AC3A-4805-A185-1504D462C8C0}"/>
                  </a:ext>
                </a:extLst>
              </p:cNvPr>
              <p:cNvGrpSpPr/>
              <p:nvPr/>
            </p:nvGrpSpPr>
            <p:grpSpPr>
              <a:xfrm>
                <a:off x="7127316" y="1865918"/>
                <a:ext cx="4063345" cy="758119"/>
                <a:chOff x="8306213" y="1865918"/>
                <a:chExt cx="2909363" cy="758119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F69D4A6-9055-4171-A748-363B59664EA6}"/>
                    </a:ext>
                  </a:extLst>
                </p:cNvPr>
                <p:cNvSpPr txBox="1"/>
                <p:nvPr/>
              </p:nvSpPr>
              <p:spPr>
                <a:xfrm>
                  <a:off x="8315999" y="2162372"/>
                  <a:ext cx="2899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entury Gothic" pitchFamily="34" charset="0"/>
                    </a:rPr>
                    <a:t>Entropy is a measure of the randomness or disorder of a system.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itchFamily="34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28DFBC-8FCD-4FBA-A36F-39630B8703F2}"/>
                    </a:ext>
                  </a:extLst>
                </p:cNvPr>
                <p:cNvSpPr txBox="1"/>
                <p:nvPr/>
              </p:nvSpPr>
              <p:spPr>
                <a:xfrm>
                  <a:off x="8306213" y="1865918"/>
                  <a:ext cx="29081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itchFamily="34" charset="0"/>
                      <a:cs typeface="Calibri" pitchFamily="34" charset="0"/>
                    </a:rPr>
                    <a:t>Entropy …. 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41" name="Frame 17">
              <a:extLst>
                <a:ext uri="{FF2B5EF4-FFF2-40B4-BE49-F238E27FC236}">
                  <a16:creationId xmlns:a16="http://schemas.microsoft.com/office/drawing/2014/main" id="{2B5312B9-8F5A-4BDA-A60F-63D1AE342CE2}"/>
                </a:ext>
              </a:extLst>
            </p:cNvPr>
            <p:cNvSpPr/>
            <p:nvPr/>
          </p:nvSpPr>
          <p:spPr>
            <a:xfrm>
              <a:off x="6596317" y="2012517"/>
              <a:ext cx="294760" cy="29476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BB75F7-EDA5-CF03-981F-CE6C24EF6450}"/>
              </a:ext>
            </a:extLst>
          </p:cNvPr>
          <p:cNvGrpSpPr/>
          <p:nvPr/>
        </p:nvGrpSpPr>
        <p:grpSpPr>
          <a:xfrm>
            <a:off x="1092679" y="1749761"/>
            <a:ext cx="2255061" cy="1185914"/>
            <a:chOff x="240015" y="1840308"/>
            <a:chExt cx="2255061" cy="1185914"/>
          </a:xfrm>
        </p:grpSpPr>
        <p:grpSp>
          <p:nvGrpSpPr>
            <p:cNvPr id="44" name="그룹 12">
              <a:extLst>
                <a:ext uri="{FF2B5EF4-FFF2-40B4-BE49-F238E27FC236}">
                  <a16:creationId xmlns:a16="http://schemas.microsoft.com/office/drawing/2014/main" id="{7CB1D220-ED5D-4B55-8727-5E2D4B39EC5A}"/>
                </a:ext>
              </a:extLst>
            </p:cNvPr>
            <p:cNvGrpSpPr/>
            <p:nvPr/>
          </p:nvGrpSpPr>
          <p:grpSpPr>
            <a:xfrm>
              <a:off x="240015" y="1840308"/>
              <a:ext cx="2255061" cy="1185914"/>
              <a:chOff x="1991544" y="2116504"/>
              <a:chExt cx="2297432" cy="13162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D0A998-0692-4FED-9266-44DE9FA76330}"/>
                  </a:ext>
                </a:extLst>
              </p:cNvPr>
              <p:cNvSpPr txBox="1"/>
              <p:nvPr/>
            </p:nvSpPr>
            <p:spPr>
              <a:xfrm>
                <a:off x="1991544" y="2510440"/>
                <a:ext cx="2162770" cy="922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rgbClr val="00B0F0"/>
                  </a:buClr>
                  <a:buFont typeface="Courier New" panose="02070309020205020404" pitchFamily="49" charset="0"/>
                  <a:buChar char="o"/>
                </a:pPr>
                <a:r>
                  <a:rPr lang="en-US" altLang="ko-KR" sz="1600" dirty="0">
                    <a:latin typeface="Century Gothic" pitchFamily="34" charset="0"/>
                  </a:rPr>
                  <a:t>disorder system</a:t>
                </a:r>
              </a:p>
              <a:p>
                <a:pPr>
                  <a:buClr>
                    <a:srgbClr val="00B0F0"/>
                  </a:buClr>
                </a:pPr>
                <a:endParaRPr lang="en-US" altLang="ko-KR" sz="1600" dirty="0">
                  <a:latin typeface="Century Gothic" pitchFamily="34" charset="0"/>
                </a:endParaRPr>
              </a:p>
              <a:p>
                <a:pPr marL="171450" indent="-171450">
                  <a:buClr>
                    <a:srgbClr val="00B0F0"/>
                  </a:buClr>
                  <a:buFont typeface="Courier New" panose="02070309020205020404" pitchFamily="49" charset="0"/>
                  <a:buChar char="o"/>
                </a:pPr>
                <a:r>
                  <a:rPr lang="en-US" altLang="ko-KR" sz="1600" dirty="0">
                    <a:latin typeface="Century Gothic" pitchFamily="34" charset="0"/>
                  </a:rPr>
                  <a:t> ordered system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B14A78-20CF-4820-9E92-D42B9574B3F0}"/>
                  </a:ext>
                </a:extLst>
              </p:cNvPr>
              <p:cNvSpPr txBox="1"/>
              <p:nvPr/>
            </p:nvSpPr>
            <p:spPr>
              <a:xfrm>
                <a:off x="2126205" y="2116504"/>
                <a:ext cx="2162771" cy="341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Entropy definition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66EC04-7AF5-4D71-9154-90394AA0D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5" y="2163798"/>
              <a:ext cx="1801344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6A4298D-D6FF-F576-D0E7-E32C293E996E}"/>
              </a:ext>
            </a:extLst>
          </p:cNvPr>
          <p:cNvGrpSpPr/>
          <p:nvPr/>
        </p:nvGrpSpPr>
        <p:grpSpPr>
          <a:xfrm>
            <a:off x="6532292" y="2310221"/>
            <a:ext cx="4343796" cy="1269460"/>
            <a:chOff x="6907188" y="4921991"/>
            <a:chExt cx="4343796" cy="126946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D1780D-1681-08F2-B233-08F5655AAA34}"/>
                </a:ext>
              </a:extLst>
            </p:cNvPr>
            <p:cNvGrpSpPr/>
            <p:nvPr/>
          </p:nvGrpSpPr>
          <p:grpSpPr>
            <a:xfrm>
              <a:off x="6907188" y="4921991"/>
              <a:ext cx="4292597" cy="771555"/>
              <a:chOff x="7397978" y="4116706"/>
              <a:chExt cx="3786115" cy="701030"/>
            </a:xfrm>
          </p:grpSpPr>
          <p:sp>
            <p:nvSpPr>
              <p:cNvPr id="20" name="Donut 66">
                <a:extLst>
                  <a:ext uri="{FF2B5EF4-FFF2-40B4-BE49-F238E27FC236}">
                    <a16:creationId xmlns:a16="http://schemas.microsoft.com/office/drawing/2014/main" id="{B31F225E-4BBC-4370-95E2-87543E82D83C}"/>
                  </a:ext>
                </a:extLst>
              </p:cNvPr>
              <p:cNvSpPr/>
              <p:nvPr/>
            </p:nvSpPr>
            <p:spPr>
              <a:xfrm>
                <a:off x="7397978" y="4116706"/>
                <a:ext cx="701030" cy="701030"/>
              </a:xfrm>
              <a:prstGeom prst="donut">
                <a:avLst>
                  <a:gd name="adj" fmla="val 873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316B7C-1CBA-4C47-9941-55CF6F393E25}"/>
                  </a:ext>
                </a:extLst>
              </p:cNvPr>
              <p:cNvSpPr txBox="1"/>
              <p:nvPr/>
            </p:nvSpPr>
            <p:spPr>
              <a:xfrm>
                <a:off x="8189304" y="4161243"/>
                <a:ext cx="2994789" cy="279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Disorder is more probable than order 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Donut 39">
                <a:extLst>
                  <a:ext uri="{FF2B5EF4-FFF2-40B4-BE49-F238E27FC236}">
                    <a16:creationId xmlns:a16="http://schemas.microsoft.com/office/drawing/2014/main" id="{63423188-9F93-4D9E-9DBC-C9BE9110A7F1}"/>
                  </a:ext>
                </a:extLst>
              </p:cNvPr>
              <p:cNvSpPr/>
              <p:nvPr/>
            </p:nvSpPr>
            <p:spPr>
              <a:xfrm>
                <a:off x="7553131" y="4271822"/>
                <a:ext cx="376632" cy="376632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40000">
                    <a:moveTo>
                      <a:pt x="1152300" y="922782"/>
                    </a:moveTo>
                    <a:lnTo>
                      <a:pt x="2354400" y="1620000"/>
                    </a:lnTo>
                    <a:lnTo>
                      <a:pt x="1152300" y="2317218"/>
                    </a:lnTo>
                    <a:close/>
                    <a:moveTo>
                      <a:pt x="1620000" y="342403"/>
                    </a:moveTo>
                    <a:cubicBezTo>
                      <a:pt x="914403" y="342403"/>
                      <a:pt x="342403" y="914403"/>
                      <a:pt x="342403" y="1620000"/>
                    </a:cubicBezTo>
                    <a:cubicBezTo>
                      <a:pt x="342403" y="2325597"/>
                      <a:pt x="914403" y="2897597"/>
                      <a:pt x="1620000" y="2897597"/>
                    </a:cubicBezTo>
                    <a:cubicBezTo>
                      <a:pt x="2325597" y="2897597"/>
                      <a:pt x="2897597" y="2325597"/>
                      <a:pt x="2897597" y="1620000"/>
                    </a:cubicBezTo>
                    <a:cubicBezTo>
                      <a:pt x="2897597" y="914403"/>
                      <a:pt x="2325597" y="342403"/>
                      <a:pt x="1620000" y="342403"/>
                    </a:cubicBezTo>
                    <a:close/>
                    <a:moveTo>
                      <a:pt x="1620000" y="0"/>
                    </a:moveTo>
                    <a:cubicBezTo>
                      <a:pt x="2514701" y="0"/>
                      <a:pt x="3240000" y="725299"/>
                      <a:pt x="3240000" y="1620000"/>
                    </a:cubicBezTo>
                    <a:cubicBezTo>
                      <a:pt x="3240000" y="2514701"/>
                      <a:pt x="2514701" y="3240000"/>
                      <a:pt x="1620000" y="3240000"/>
                    </a:cubicBezTo>
                    <a:cubicBezTo>
                      <a:pt x="725299" y="3240000"/>
                      <a:pt x="0" y="2514701"/>
                      <a:pt x="0" y="1620000"/>
                    </a:cubicBezTo>
                    <a:cubicBezTo>
                      <a:pt x="0" y="725299"/>
                      <a:pt x="725299" y="0"/>
                      <a:pt x="16200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5177B89-342C-A3FC-6DD7-C7188B744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" t="75298" r="65939" b="3271"/>
            <a:stretch/>
          </p:blipFill>
          <p:spPr>
            <a:xfrm>
              <a:off x="7581978" y="5232041"/>
              <a:ext cx="1772382" cy="959410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A596B7-6DBF-993C-DC2C-400896CD4F75}"/>
                </a:ext>
              </a:extLst>
            </p:cNvPr>
            <p:cNvGrpSpPr/>
            <p:nvPr/>
          </p:nvGrpSpPr>
          <p:grpSpPr>
            <a:xfrm>
              <a:off x="9423797" y="5411950"/>
              <a:ext cx="1827187" cy="779501"/>
              <a:chOff x="8404490" y="2177796"/>
              <a:chExt cx="1827187" cy="77950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01B4980-2DE3-F120-B826-2D053942A58B}"/>
                      </a:ext>
                    </a:extLst>
                  </p14:cNvPr>
                  <p14:cNvContentPartPr/>
                  <p14:nvPr/>
                </p14:nvContentPartPr>
                <p14:xfrm>
                  <a:off x="8404490" y="2203703"/>
                  <a:ext cx="286560" cy="3686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B01B4980-2DE3-F120-B826-2D053942A58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395850" y="2194703"/>
                    <a:ext cx="304200" cy="386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5050CDF-605F-F685-ECF9-8DB70F757618}"/>
                  </a:ext>
                </a:extLst>
              </p:cNvPr>
              <p:cNvGrpSpPr/>
              <p:nvPr/>
            </p:nvGrpSpPr>
            <p:grpSpPr>
              <a:xfrm>
                <a:off x="8404490" y="2177796"/>
                <a:ext cx="1827187" cy="779501"/>
                <a:chOff x="6037082" y="2508227"/>
                <a:chExt cx="1832378" cy="95941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B6777C69-A029-6852-C79F-88F9E3DC7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503" t="76482" r="6328" b="2087"/>
                <a:stretch/>
              </p:blipFill>
              <p:spPr>
                <a:xfrm>
                  <a:off x="6097078" y="2508227"/>
                  <a:ext cx="1772382" cy="959410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C77A0012-51B0-9670-1248-CDC4477E4E28}"/>
                    </a:ext>
                  </a:extLst>
                </p:cNvPr>
                <p:cNvGrpSpPr/>
                <p:nvPr/>
              </p:nvGrpSpPr>
              <p:grpSpPr>
                <a:xfrm>
                  <a:off x="6037082" y="2694894"/>
                  <a:ext cx="300600" cy="218880"/>
                  <a:chOff x="6037082" y="2694894"/>
                  <a:chExt cx="300600" cy="2188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">
                    <p14:nvContentPartPr>
                      <p14:cNvPr id="62" name="Ink 61">
                        <a:extLst>
                          <a:ext uri="{FF2B5EF4-FFF2-40B4-BE49-F238E27FC236}">
                            <a16:creationId xmlns:a16="http://schemas.microsoft.com/office/drawing/2014/main" id="{3811BF52-B77A-D986-EAFE-6515BD2FB86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037082" y="2694894"/>
                      <a:ext cx="300600" cy="218880"/>
                    </p14:xfrm>
                  </p:contentPart>
                </mc:Choice>
                <mc:Fallback xmlns="">
                  <p:pic>
                    <p:nvPicPr>
                      <p:cNvPr id="62" name="Ink 61">
                        <a:extLst>
                          <a:ext uri="{FF2B5EF4-FFF2-40B4-BE49-F238E27FC236}">
                            <a16:creationId xmlns:a16="http://schemas.microsoft.com/office/drawing/2014/main" id="{3811BF52-B77A-D986-EAFE-6515BD2FB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8060" y="2683817"/>
                        <a:ext cx="318282" cy="24059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63" name="Ink 62">
                        <a:extLst>
                          <a:ext uri="{FF2B5EF4-FFF2-40B4-BE49-F238E27FC236}">
                            <a16:creationId xmlns:a16="http://schemas.microsoft.com/office/drawing/2014/main" id="{DC53CB79-62B9-A68F-F9A1-014B1711C49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6149042" y="2789574"/>
                      <a:ext cx="360" cy="360"/>
                    </p14:xfrm>
                  </p:contentPart>
                </mc:Choice>
                <mc:Fallback xmlns="">
                  <p:pic>
                    <p:nvPicPr>
                      <p:cNvPr id="63" name="Ink 62">
                        <a:extLst>
                          <a:ext uri="{FF2B5EF4-FFF2-40B4-BE49-F238E27FC236}">
                            <a16:creationId xmlns:a16="http://schemas.microsoft.com/office/drawing/2014/main" id="{DC53CB79-62B9-A68F-F9A1-014B1711C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042" y="2780574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40E813-8D4C-CFC7-1B73-CB833E65B800}"/>
                  </a:ext>
                </a:extLst>
              </p14:cNvPr>
              <p14:cNvContentPartPr/>
              <p14:nvPr/>
            </p14:nvContentPartPr>
            <p14:xfrm>
              <a:off x="8966762" y="4749054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40E813-8D4C-CFC7-1B73-CB833E65B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7762" y="47400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B35BD-DCD2-BC90-4229-01388272A1B6}"/>
              </a:ext>
            </a:extLst>
          </p:cNvPr>
          <p:cNvGrpSpPr/>
          <p:nvPr/>
        </p:nvGrpSpPr>
        <p:grpSpPr>
          <a:xfrm>
            <a:off x="2711154" y="2459788"/>
            <a:ext cx="4307393" cy="4056785"/>
            <a:chOff x="1893959" y="2504805"/>
            <a:chExt cx="4307393" cy="405678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78505BC-C243-6BAB-AAF5-337536F6552D}"/>
                </a:ext>
              </a:extLst>
            </p:cNvPr>
            <p:cNvGrpSpPr/>
            <p:nvPr/>
          </p:nvGrpSpPr>
          <p:grpSpPr>
            <a:xfrm>
              <a:off x="1893959" y="2504805"/>
              <a:ext cx="4307393" cy="4056785"/>
              <a:chOff x="3015611" y="1989378"/>
              <a:chExt cx="3864347" cy="387816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676C358-1959-4F0E-AAB4-395C03991B72}"/>
                  </a:ext>
                </a:extLst>
              </p:cNvPr>
              <p:cNvGrpSpPr/>
              <p:nvPr/>
            </p:nvGrpSpPr>
            <p:grpSpPr>
              <a:xfrm>
                <a:off x="3597437" y="2585024"/>
                <a:ext cx="2685364" cy="2660085"/>
                <a:chOff x="1115616" y="1926357"/>
                <a:chExt cx="3181047" cy="3151101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FDE9F61-E6FF-4794-BD84-DD26E1ECD702}"/>
                    </a:ext>
                  </a:extLst>
                </p:cNvPr>
                <p:cNvSpPr/>
                <p:nvPr/>
              </p:nvSpPr>
              <p:spPr>
                <a:xfrm>
                  <a:off x="1403648" y="2214389"/>
                  <a:ext cx="2592288" cy="25922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5" name="Arc 31">
                  <a:extLst>
                    <a:ext uri="{FF2B5EF4-FFF2-40B4-BE49-F238E27FC236}">
                      <a16:creationId xmlns:a16="http://schemas.microsoft.com/office/drawing/2014/main" id="{35981C91-BBD1-4673-927B-97EA3283A9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1114240" y="1927733"/>
                  <a:ext cx="1413384" cy="1410632"/>
                </a:xfrm>
                <a:custGeom>
                  <a:avLst/>
                  <a:gdLst>
                    <a:gd name="T0" fmla="*/ 693238 w 19905"/>
                    <a:gd name="T1" fmla="*/ 0 h 19873"/>
                    <a:gd name="T2" fmla="*/ 1630691 w 19905"/>
                    <a:gd name="T3" fmla="*/ 940395 h 19873"/>
                    <a:gd name="T4" fmla="*/ 0 w 19905"/>
                    <a:gd name="T5" fmla="*/ 1627065 h 19873"/>
                    <a:gd name="T6" fmla="*/ 0 60000 65536"/>
                    <a:gd name="T7" fmla="*/ 0 60000 65536"/>
                    <a:gd name="T8" fmla="*/ 0 60000 65536"/>
                    <a:gd name="T9" fmla="*/ 0 w 19905"/>
                    <a:gd name="T10" fmla="*/ 0 h 19873"/>
                    <a:gd name="T11" fmla="*/ 19905 w 19905"/>
                    <a:gd name="T12" fmla="*/ 19873 h 19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05" h="19873" fill="none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</a:path>
                    <a:path w="19905" h="19873" stroke="0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  <a:lnTo>
                        <a:pt x="0" y="19873"/>
                      </a:lnTo>
                      <a:close/>
                    </a:path>
                  </a:pathLst>
                </a:custGeom>
                <a:noFill/>
                <a:ln w="63500" cap="sq">
                  <a:solidFill>
                    <a:schemeClr val="accent1"/>
                  </a:solidFill>
                  <a:prstDash val="solid"/>
                  <a:round/>
                  <a:headEnd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6" name="Arc 31">
                  <a:extLst>
                    <a:ext uri="{FF2B5EF4-FFF2-40B4-BE49-F238E27FC236}">
                      <a16:creationId xmlns:a16="http://schemas.microsoft.com/office/drawing/2014/main" id="{58359723-7980-42FC-9606-B56906D32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851957" y="3665450"/>
                  <a:ext cx="1413384" cy="1410632"/>
                </a:xfrm>
                <a:custGeom>
                  <a:avLst/>
                  <a:gdLst>
                    <a:gd name="T0" fmla="*/ 693238 w 19905"/>
                    <a:gd name="T1" fmla="*/ 0 h 19873"/>
                    <a:gd name="T2" fmla="*/ 1630691 w 19905"/>
                    <a:gd name="T3" fmla="*/ 940395 h 19873"/>
                    <a:gd name="T4" fmla="*/ 0 w 19905"/>
                    <a:gd name="T5" fmla="*/ 1627065 h 19873"/>
                    <a:gd name="T6" fmla="*/ 0 60000 65536"/>
                    <a:gd name="T7" fmla="*/ 0 60000 65536"/>
                    <a:gd name="T8" fmla="*/ 0 60000 65536"/>
                    <a:gd name="T9" fmla="*/ 0 w 19905"/>
                    <a:gd name="T10" fmla="*/ 0 h 19873"/>
                    <a:gd name="T11" fmla="*/ 19905 w 19905"/>
                    <a:gd name="T12" fmla="*/ 19873 h 19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05" h="19873" fill="none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</a:path>
                    <a:path w="19905" h="19873" stroke="0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  <a:lnTo>
                        <a:pt x="0" y="19873"/>
                      </a:lnTo>
                      <a:close/>
                    </a:path>
                  </a:pathLst>
                </a:custGeom>
                <a:noFill/>
                <a:ln w="63500" cap="sq">
                  <a:solidFill>
                    <a:schemeClr val="accent3"/>
                  </a:solidFill>
                  <a:prstDash val="solid"/>
                  <a:round/>
                  <a:headEnd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  <p:sp>
              <p:nvSpPr>
                <p:cNvPr id="7" name="Arc 31">
                  <a:extLst>
                    <a:ext uri="{FF2B5EF4-FFF2-40B4-BE49-F238E27FC236}">
                      <a16:creationId xmlns:a16="http://schemas.microsoft.com/office/drawing/2014/main" id="{65160D4E-A6F2-46F6-ACD5-52CC63E64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279" y="1965909"/>
                  <a:ext cx="1413384" cy="1410632"/>
                </a:xfrm>
                <a:custGeom>
                  <a:avLst/>
                  <a:gdLst>
                    <a:gd name="T0" fmla="*/ 693238 w 19905"/>
                    <a:gd name="T1" fmla="*/ 0 h 19873"/>
                    <a:gd name="T2" fmla="*/ 1630691 w 19905"/>
                    <a:gd name="T3" fmla="*/ 940395 h 19873"/>
                    <a:gd name="T4" fmla="*/ 0 w 19905"/>
                    <a:gd name="T5" fmla="*/ 1627065 h 19873"/>
                    <a:gd name="T6" fmla="*/ 0 60000 65536"/>
                    <a:gd name="T7" fmla="*/ 0 60000 65536"/>
                    <a:gd name="T8" fmla="*/ 0 60000 65536"/>
                    <a:gd name="T9" fmla="*/ 0 w 19905"/>
                    <a:gd name="T10" fmla="*/ 0 h 19873"/>
                    <a:gd name="T11" fmla="*/ 19905 w 19905"/>
                    <a:gd name="T12" fmla="*/ 19873 h 19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05" h="19873" fill="none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</a:path>
                    <a:path w="19905" h="19873" stroke="0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  <a:lnTo>
                        <a:pt x="0" y="19873"/>
                      </a:lnTo>
                      <a:close/>
                    </a:path>
                  </a:pathLst>
                </a:custGeom>
                <a:noFill/>
                <a:ln w="63500" cap="sq">
                  <a:solidFill>
                    <a:schemeClr val="accent4"/>
                  </a:solidFill>
                  <a:prstDash val="solid"/>
                  <a:round/>
                  <a:headEnd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ko-KR" altLang="en-US" sz="1600" dirty="0"/>
                </a:p>
              </p:txBody>
            </p:sp>
            <p:sp>
              <p:nvSpPr>
                <p:cNvPr id="8" name="Arc 31">
                  <a:extLst>
                    <a:ext uri="{FF2B5EF4-FFF2-40B4-BE49-F238E27FC236}">
                      <a16:creationId xmlns:a16="http://schemas.microsoft.com/office/drawing/2014/main" id="{DC30C2C5-F611-46A7-ACB7-5787B6712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146040" y="3653735"/>
                  <a:ext cx="1413384" cy="1410632"/>
                </a:xfrm>
                <a:custGeom>
                  <a:avLst/>
                  <a:gdLst>
                    <a:gd name="T0" fmla="*/ 693238 w 19905"/>
                    <a:gd name="T1" fmla="*/ 0 h 19873"/>
                    <a:gd name="T2" fmla="*/ 1630691 w 19905"/>
                    <a:gd name="T3" fmla="*/ 940395 h 19873"/>
                    <a:gd name="T4" fmla="*/ 0 w 19905"/>
                    <a:gd name="T5" fmla="*/ 1627065 h 19873"/>
                    <a:gd name="T6" fmla="*/ 0 60000 65536"/>
                    <a:gd name="T7" fmla="*/ 0 60000 65536"/>
                    <a:gd name="T8" fmla="*/ 0 60000 65536"/>
                    <a:gd name="T9" fmla="*/ 0 w 19905"/>
                    <a:gd name="T10" fmla="*/ 0 h 19873"/>
                    <a:gd name="T11" fmla="*/ 19905 w 19905"/>
                    <a:gd name="T12" fmla="*/ 19873 h 198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905" h="19873" fill="none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</a:path>
                    <a:path w="19905" h="19873" stroke="0" extrusionOk="0">
                      <a:moveTo>
                        <a:pt x="8462" y="-1"/>
                      </a:moveTo>
                      <a:cubicBezTo>
                        <a:pt x="13623" y="2197"/>
                        <a:pt x="17727" y="6316"/>
                        <a:pt x="19905" y="11485"/>
                      </a:cubicBezTo>
                      <a:lnTo>
                        <a:pt x="0" y="19873"/>
                      </a:lnTo>
                      <a:close/>
                    </a:path>
                  </a:pathLst>
                </a:custGeom>
                <a:noFill/>
                <a:ln w="63500" cap="sq">
                  <a:solidFill>
                    <a:schemeClr val="accent2"/>
                  </a:solidFill>
                  <a:prstDash val="solid"/>
                  <a:round/>
                  <a:headEnd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ko-KR" altLang="en-US" sz="1600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8A664-CEE4-4F04-8B64-2A68060DA551}"/>
                  </a:ext>
                </a:extLst>
              </p:cNvPr>
              <p:cNvSpPr/>
              <p:nvPr/>
            </p:nvSpPr>
            <p:spPr>
              <a:xfrm>
                <a:off x="4509248" y="1989378"/>
                <a:ext cx="851024" cy="85102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4D5610-976E-432F-947A-58E7395A1411}"/>
                  </a:ext>
                </a:extLst>
              </p:cNvPr>
              <p:cNvSpPr/>
              <p:nvPr/>
            </p:nvSpPr>
            <p:spPr>
              <a:xfrm>
                <a:off x="4493167" y="5016521"/>
                <a:ext cx="851024" cy="851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EAF08A-8F3C-4302-BAB2-FCC8FBCD3BA4}"/>
                  </a:ext>
                </a:extLst>
              </p:cNvPr>
              <p:cNvSpPr/>
              <p:nvPr/>
            </p:nvSpPr>
            <p:spPr>
              <a:xfrm>
                <a:off x="6028934" y="3496835"/>
                <a:ext cx="851024" cy="85102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5F0E8AA-6CE1-4A34-9CBD-04849ED2F3F4}"/>
                  </a:ext>
                </a:extLst>
              </p:cNvPr>
              <p:cNvSpPr/>
              <p:nvPr/>
            </p:nvSpPr>
            <p:spPr>
              <a:xfrm>
                <a:off x="3015611" y="3496835"/>
                <a:ext cx="851024" cy="851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3" name="그룹 8">
                <a:extLst>
                  <a:ext uri="{FF2B5EF4-FFF2-40B4-BE49-F238E27FC236}">
                    <a16:creationId xmlns:a16="http://schemas.microsoft.com/office/drawing/2014/main" id="{F0F45C52-72CC-4328-A8FF-0265EEB13137}"/>
                  </a:ext>
                </a:extLst>
              </p:cNvPr>
              <p:cNvGrpSpPr/>
              <p:nvPr/>
            </p:nvGrpSpPr>
            <p:grpSpPr>
              <a:xfrm>
                <a:off x="4022949" y="3492353"/>
                <a:ext cx="1854148" cy="1025165"/>
                <a:chOff x="1619673" y="3407226"/>
                <a:chExt cx="2196399" cy="121439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C4B682-2411-47A2-B97B-8BC8860A60CB}"/>
                    </a:ext>
                  </a:extLst>
                </p:cNvPr>
                <p:cNvSpPr txBox="1"/>
                <p:nvPr/>
              </p:nvSpPr>
              <p:spPr>
                <a:xfrm>
                  <a:off x="1619673" y="3407226"/>
                  <a:ext cx="2160240" cy="73192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3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Entropy</a:t>
                  </a:r>
                  <a:endParaRPr lang="ko-KR" altLang="en-US" sz="3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8FE5B1E4-B524-4E9F-89D2-A10C2F2DEC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9673" y="4168528"/>
                      <a:ext cx="2196399" cy="4530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altLang="ko-KR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ko-KR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altLang="ko-KR" sz="20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ko-KR" sz="20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b="1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</m:e>
                            </m:func>
                          </m:oMath>
                        </m:oMathPara>
                      </a14:m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8FE5B1E4-B524-4E9F-89D2-A10C2F2DEC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9673" y="4168528"/>
                      <a:ext cx="2196399" cy="45309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3" name="Donut 39">
              <a:extLst>
                <a:ext uri="{FF2B5EF4-FFF2-40B4-BE49-F238E27FC236}">
                  <a16:creationId xmlns:a16="http://schemas.microsoft.com/office/drawing/2014/main" id="{09877742-6134-A7F8-3226-ACDC6E086F9C}"/>
                </a:ext>
              </a:extLst>
            </p:cNvPr>
            <p:cNvSpPr/>
            <p:nvPr/>
          </p:nvSpPr>
          <p:spPr>
            <a:xfrm>
              <a:off x="3801705" y="2722347"/>
              <a:ext cx="458166" cy="44046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0E324B-F045-5B9B-AFF9-73663A8800E1}"/>
              </a:ext>
            </a:extLst>
          </p:cNvPr>
          <p:cNvGrpSpPr/>
          <p:nvPr/>
        </p:nvGrpSpPr>
        <p:grpSpPr>
          <a:xfrm>
            <a:off x="8092106" y="4004119"/>
            <a:ext cx="4099894" cy="1709940"/>
            <a:chOff x="7298836" y="4780208"/>
            <a:chExt cx="3766925" cy="1721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0F938D3-FD9E-8999-E3F8-D3AEF96BBD2B}"/>
                </a:ext>
              </a:extLst>
            </p:cNvPr>
            <p:cNvGrpSpPr/>
            <p:nvPr/>
          </p:nvGrpSpPr>
          <p:grpSpPr>
            <a:xfrm>
              <a:off x="7298836" y="4780208"/>
              <a:ext cx="3766925" cy="701030"/>
              <a:chOff x="7397978" y="2885302"/>
              <a:chExt cx="3766925" cy="701030"/>
            </a:xfrm>
          </p:grpSpPr>
          <p:sp>
            <p:nvSpPr>
              <p:cNvPr id="35" name="Donut 61">
                <a:extLst>
                  <a:ext uri="{FF2B5EF4-FFF2-40B4-BE49-F238E27FC236}">
                    <a16:creationId xmlns:a16="http://schemas.microsoft.com/office/drawing/2014/main" id="{02C8DEC1-2B76-491E-865F-3CC71EE53F86}"/>
                  </a:ext>
                </a:extLst>
              </p:cNvPr>
              <p:cNvSpPr/>
              <p:nvPr/>
            </p:nvSpPr>
            <p:spPr>
              <a:xfrm>
                <a:off x="7397978" y="2885302"/>
                <a:ext cx="701030" cy="701030"/>
              </a:xfrm>
              <a:prstGeom prst="donut">
                <a:avLst>
                  <a:gd name="adj" fmla="val 873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97B1F2-CE72-4F95-8A8B-57A467B39F17}"/>
                  </a:ext>
                </a:extLst>
              </p:cNvPr>
              <p:cNvSpPr txBox="1"/>
              <p:nvPr/>
            </p:nvSpPr>
            <p:spPr>
              <a:xfrm>
                <a:off x="8170114" y="2933707"/>
                <a:ext cx="29947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Which more is disordered ?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Rectangle 30">
                <a:extLst>
                  <a:ext uri="{FF2B5EF4-FFF2-40B4-BE49-F238E27FC236}">
                    <a16:creationId xmlns:a16="http://schemas.microsoft.com/office/drawing/2014/main" id="{169FB4D0-A247-4045-8F8A-2841F4D95040}"/>
                  </a:ext>
                </a:extLst>
              </p:cNvPr>
              <p:cNvSpPr/>
              <p:nvPr/>
            </p:nvSpPr>
            <p:spPr>
              <a:xfrm>
                <a:off x="7608768" y="3078623"/>
                <a:ext cx="295624" cy="294760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30531">
                    <a:moveTo>
                      <a:pt x="720000" y="2697973"/>
                    </a:moveTo>
                    <a:cubicBezTo>
                      <a:pt x="680235" y="2697973"/>
                      <a:pt x="648000" y="2730208"/>
                      <a:pt x="648000" y="2769973"/>
                    </a:cubicBezTo>
                    <a:cubicBezTo>
                      <a:pt x="648000" y="2809738"/>
                      <a:pt x="680235" y="2841973"/>
                      <a:pt x="720000" y="2841973"/>
                    </a:cubicBezTo>
                    <a:lnTo>
                      <a:pt x="2520000" y="2841973"/>
                    </a:lnTo>
                    <a:cubicBezTo>
                      <a:pt x="2559765" y="2841973"/>
                      <a:pt x="2592000" y="2809738"/>
                      <a:pt x="2592000" y="2769973"/>
                    </a:cubicBezTo>
                    <a:cubicBezTo>
                      <a:pt x="2592000" y="2730208"/>
                      <a:pt x="2559765" y="2697973"/>
                      <a:pt x="2520000" y="2697973"/>
                    </a:cubicBezTo>
                    <a:close/>
                    <a:moveTo>
                      <a:pt x="720000" y="2366733"/>
                    </a:moveTo>
                    <a:cubicBezTo>
                      <a:pt x="680235" y="2366733"/>
                      <a:pt x="648000" y="2398968"/>
                      <a:pt x="648000" y="2438733"/>
                    </a:cubicBezTo>
                    <a:cubicBezTo>
                      <a:pt x="648000" y="2478498"/>
                      <a:pt x="680235" y="2510733"/>
                      <a:pt x="720000" y="2510733"/>
                    </a:cubicBezTo>
                    <a:lnTo>
                      <a:pt x="2520000" y="2510733"/>
                    </a:lnTo>
                    <a:cubicBezTo>
                      <a:pt x="2559765" y="2510733"/>
                      <a:pt x="2592000" y="2478498"/>
                      <a:pt x="2592000" y="2438733"/>
                    </a:cubicBezTo>
                    <a:cubicBezTo>
                      <a:pt x="2592000" y="2398968"/>
                      <a:pt x="2559765" y="2366733"/>
                      <a:pt x="2520000" y="2366733"/>
                    </a:cubicBezTo>
                    <a:close/>
                    <a:moveTo>
                      <a:pt x="720000" y="2035493"/>
                    </a:moveTo>
                    <a:cubicBezTo>
                      <a:pt x="680235" y="2035493"/>
                      <a:pt x="648000" y="2067728"/>
                      <a:pt x="648000" y="2107493"/>
                    </a:cubicBezTo>
                    <a:cubicBezTo>
                      <a:pt x="648000" y="2147258"/>
                      <a:pt x="680235" y="2179493"/>
                      <a:pt x="720000" y="2179493"/>
                    </a:cubicBezTo>
                    <a:lnTo>
                      <a:pt x="2520000" y="2179493"/>
                    </a:lnTo>
                    <a:cubicBezTo>
                      <a:pt x="2559765" y="2179493"/>
                      <a:pt x="2592000" y="2147258"/>
                      <a:pt x="2592000" y="2107493"/>
                    </a:cubicBezTo>
                    <a:cubicBezTo>
                      <a:pt x="2592000" y="2067728"/>
                      <a:pt x="2559765" y="2035493"/>
                      <a:pt x="2520000" y="2035493"/>
                    </a:cubicBezTo>
                    <a:close/>
                    <a:moveTo>
                      <a:pt x="720000" y="1704253"/>
                    </a:moveTo>
                    <a:cubicBezTo>
                      <a:pt x="680235" y="1704253"/>
                      <a:pt x="648000" y="1736488"/>
                      <a:pt x="648000" y="1776253"/>
                    </a:cubicBezTo>
                    <a:cubicBezTo>
                      <a:pt x="648000" y="1816018"/>
                      <a:pt x="680235" y="1848253"/>
                      <a:pt x="720000" y="1848253"/>
                    </a:cubicBezTo>
                    <a:lnTo>
                      <a:pt x="2520000" y="1848253"/>
                    </a:lnTo>
                    <a:cubicBezTo>
                      <a:pt x="2559765" y="1848253"/>
                      <a:pt x="2592000" y="1816018"/>
                      <a:pt x="2592000" y="1776253"/>
                    </a:cubicBezTo>
                    <a:cubicBezTo>
                      <a:pt x="2592000" y="1736488"/>
                      <a:pt x="2559765" y="1704253"/>
                      <a:pt x="2520000" y="1704253"/>
                    </a:cubicBezTo>
                    <a:close/>
                    <a:moveTo>
                      <a:pt x="720000" y="1373013"/>
                    </a:moveTo>
                    <a:cubicBezTo>
                      <a:pt x="680235" y="1373013"/>
                      <a:pt x="648000" y="1405248"/>
                      <a:pt x="648000" y="1445013"/>
                    </a:cubicBezTo>
                    <a:cubicBezTo>
                      <a:pt x="648000" y="1484778"/>
                      <a:pt x="680235" y="1517013"/>
                      <a:pt x="720000" y="1517013"/>
                    </a:cubicBezTo>
                    <a:lnTo>
                      <a:pt x="2520000" y="1517013"/>
                    </a:lnTo>
                    <a:cubicBezTo>
                      <a:pt x="2559765" y="1517013"/>
                      <a:pt x="2592000" y="1484778"/>
                      <a:pt x="2592000" y="1445013"/>
                    </a:cubicBezTo>
                    <a:cubicBezTo>
                      <a:pt x="2592000" y="1405248"/>
                      <a:pt x="2559765" y="1373013"/>
                      <a:pt x="2520000" y="1373013"/>
                    </a:cubicBezTo>
                    <a:close/>
                    <a:moveTo>
                      <a:pt x="720000" y="1041773"/>
                    </a:moveTo>
                    <a:cubicBezTo>
                      <a:pt x="680235" y="1041773"/>
                      <a:pt x="648000" y="1074008"/>
                      <a:pt x="648000" y="1113773"/>
                    </a:cubicBezTo>
                    <a:cubicBezTo>
                      <a:pt x="648000" y="1153538"/>
                      <a:pt x="680235" y="1185773"/>
                      <a:pt x="720000" y="1185773"/>
                    </a:cubicBezTo>
                    <a:lnTo>
                      <a:pt x="2520000" y="1185773"/>
                    </a:lnTo>
                    <a:cubicBezTo>
                      <a:pt x="2559765" y="1185773"/>
                      <a:pt x="2592000" y="1153538"/>
                      <a:pt x="2592000" y="1113773"/>
                    </a:cubicBezTo>
                    <a:cubicBezTo>
                      <a:pt x="2592000" y="1074008"/>
                      <a:pt x="2559765" y="1041773"/>
                      <a:pt x="2520000" y="1041773"/>
                    </a:cubicBezTo>
                    <a:close/>
                    <a:moveTo>
                      <a:pt x="0" y="305988"/>
                    </a:moveTo>
                    <a:lnTo>
                      <a:pt x="181957" y="305988"/>
                    </a:lnTo>
                    <a:lnTo>
                      <a:pt x="181957" y="470032"/>
                    </a:lnTo>
                    <a:cubicBezTo>
                      <a:pt x="181957" y="599267"/>
                      <a:pt x="286722" y="704032"/>
                      <a:pt x="415957" y="704032"/>
                    </a:cubicBezTo>
                    <a:cubicBezTo>
                      <a:pt x="545192" y="704032"/>
                      <a:pt x="649957" y="599267"/>
                      <a:pt x="649957" y="470032"/>
                    </a:cubicBezTo>
                    <a:lnTo>
                      <a:pt x="649957" y="305988"/>
                    </a:lnTo>
                    <a:lnTo>
                      <a:pt x="802357" y="305988"/>
                    </a:lnTo>
                    <a:lnTo>
                      <a:pt x="802357" y="470031"/>
                    </a:lnTo>
                    <a:cubicBezTo>
                      <a:pt x="802357" y="599266"/>
                      <a:pt x="907122" y="704031"/>
                      <a:pt x="1036357" y="704031"/>
                    </a:cubicBezTo>
                    <a:cubicBezTo>
                      <a:pt x="1165592" y="704031"/>
                      <a:pt x="1270357" y="599266"/>
                      <a:pt x="1270357" y="470031"/>
                    </a:cubicBezTo>
                    <a:lnTo>
                      <a:pt x="1270357" y="305988"/>
                    </a:lnTo>
                    <a:lnTo>
                      <a:pt x="1422757" y="305988"/>
                    </a:lnTo>
                    <a:lnTo>
                      <a:pt x="1422757" y="470030"/>
                    </a:lnTo>
                    <a:cubicBezTo>
                      <a:pt x="1422757" y="599265"/>
                      <a:pt x="1527522" y="704030"/>
                      <a:pt x="1656757" y="704030"/>
                    </a:cubicBezTo>
                    <a:cubicBezTo>
                      <a:pt x="1785992" y="704030"/>
                      <a:pt x="1890757" y="599265"/>
                      <a:pt x="1890757" y="470030"/>
                    </a:cubicBezTo>
                    <a:lnTo>
                      <a:pt x="1890757" y="305988"/>
                    </a:lnTo>
                    <a:lnTo>
                      <a:pt x="2043157" y="305988"/>
                    </a:lnTo>
                    <a:lnTo>
                      <a:pt x="2043157" y="470029"/>
                    </a:lnTo>
                    <a:cubicBezTo>
                      <a:pt x="2043157" y="599264"/>
                      <a:pt x="2147922" y="704029"/>
                      <a:pt x="2277157" y="704029"/>
                    </a:cubicBezTo>
                    <a:cubicBezTo>
                      <a:pt x="2406392" y="704029"/>
                      <a:pt x="2511157" y="599264"/>
                      <a:pt x="2511157" y="470029"/>
                    </a:cubicBezTo>
                    <a:lnTo>
                      <a:pt x="2511157" y="305988"/>
                    </a:lnTo>
                    <a:lnTo>
                      <a:pt x="2663557" y="305988"/>
                    </a:lnTo>
                    <a:lnTo>
                      <a:pt x="2663557" y="470028"/>
                    </a:lnTo>
                    <a:cubicBezTo>
                      <a:pt x="2663557" y="599263"/>
                      <a:pt x="2768322" y="704028"/>
                      <a:pt x="2897557" y="704028"/>
                    </a:cubicBezTo>
                    <a:cubicBezTo>
                      <a:pt x="3026792" y="704028"/>
                      <a:pt x="3131557" y="599263"/>
                      <a:pt x="3131557" y="470028"/>
                    </a:cubicBezTo>
                    <a:lnTo>
                      <a:pt x="3131557" y="305988"/>
                    </a:lnTo>
                    <a:lnTo>
                      <a:pt x="3240000" y="305988"/>
                    </a:lnTo>
                    <a:lnTo>
                      <a:pt x="3240000" y="3230531"/>
                    </a:lnTo>
                    <a:lnTo>
                      <a:pt x="0" y="3230531"/>
                    </a:lnTo>
                    <a:close/>
                    <a:moveTo>
                      <a:pt x="415957" y="4"/>
                    </a:moveTo>
                    <a:cubicBezTo>
                      <a:pt x="485545" y="4"/>
                      <a:pt x="541957" y="56416"/>
                      <a:pt x="541957" y="126004"/>
                    </a:cubicBezTo>
                    <a:lnTo>
                      <a:pt x="541957" y="485972"/>
                    </a:lnTo>
                    <a:cubicBezTo>
                      <a:pt x="541957" y="555560"/>
                      <a:pt x="485545" y="611972"/>
                      <a:pt x="415957" y="611972"/>
                    </a:cubicBezTo>
                    <a:cubicBezTo>
                      <a:pt x="346369" y="611972"/>
                      <a:pt x="289957" y="555560"/>
                      <a:pt x="289957" y="485972"/>
                    </a:cubicBezTo>
                    <a:lnTo>
                      <a:pt x="289957" y="126004"/>
                    </a:lnTo>
                    <a:cubicBezTo>
                      <a:pt x="289957" y="56416"/>
                      <a:pt x="346369" y="4"/>
                      <a:pt x="415957" y="4"/>
                    </a:cubicBezTo>
                    <a:close/>
                    <a:moveTo>
                      <a:pt x="1036357" y="3"/>
                    </a:moveTo>
                    <a:cubicBezTo>
                      <a:pt x="1105945" y="3"/>
                      <a:pt x="1162357" y="56415"/>
                      <a:pt x="1162357" y="126003"/>
                    </a:cubicBezTo>
                    <a:lnTo>
                      <a:pt x="1162357" y="485971"/>
                    </a:lnTo>
                    <a:cubicBezTo>
                      <a:pt x="1162357" y="555559"/>
                      <a:pt x="1105945" y="611971"/>
                      <a:pt x="1036357" y="611971"/>
                    </a:cubicBezTo>
                    <a:cubicBezTo>
                      <a:pt x="966769" y="611971"/>
                      <a:pt x="910357" y="555559"/>
                      <a:pt x="910357" y="485971"/>
                    </a:cubicBezTo>
                    <a:lnTo>
                      <a:pt x="910357" y="126003"/>
                    </a:lnTo>
                    <a:cubicBezTo>
                      <a:pt x="910357" y="56415"/>
                      <a:pt x="966769" y="3"/>
                      <a:pt x="1036357" y="3"/>
                    </a:cubicBezTo>
                    <a:close/>
                    <a:moveTo>
                      <a:pt x="1656757" y="2"/>
                    </a:moveTo>
                    <a:cubicBezTo>
                      <a:pt x="1726345" y="2"/>
                      <a:pt x="1782757" y="56414"/>
                      <a:pt x="1782757" y="126002"/>
                    </a:cubicBezTo>
                    <a:lnTo>
                      <a:pt x="1782757" y="485970"/>
                    </a:lnTo>
                    <a:cubicBezTo>
                      <a:pt x="1782757" y="555558"/>
                      <a:pt x="1726345" y="611970"/>
                      <a:pt x="1656757" y="611970"/>
                    </a:cubicBezTo>
                    <a:cubicBezTo>
                      <a:pt x="1587169" y="611970"/>
                      <a:pt x="1530757" y="555558"/>
                      <a:pt x="1530757" y="485970"/>
                    </a:cubicBezTo>
                    <a:lnTo>
                      <a:pt x="1530757" y="126002"/>
                    </a:lnTo>
                    <a:cubicBezTo>
                      <a:pt x="1530757" y="56414"/>
                      <a:pt x="1587169" y="2"/>
                      <a:pt x="1656757" y="2"/>
                    </a:cubicBezTo>
                    <a:close/>
                    <a:moveTo>
                      <a:pt x="2277157" y="1"/>
                    </a:moveTo>
                    <a:cubicBezTo>
                      <a:pt x="2346745" y="1"/>
                      <a:pt x="2403157" y="56413"/>
                      <a:pt x="2403157" y="126001"/>
                    </a:cubicBezTo>
                    <a:lnTo>
                      <a:pt x="2403157" y="485969"/>
                    </a:lnTo>
                    <a:cubicBezTo>
                      <a:pt x="2403157" y="555557"/>
                      <a:pt x="2346745" y="611969"/>
                      <a:pt x="2277157" y="611969"/>
                    </a:cubicBezTo>
                    <a:cubicBezTo>
                      <a:pt x="2207569" y="611969"/>
                      <a:pt x="2151157" y="555557"/>
                      <a:pt x="2151157" y="485969"/>
                    </a:cubicBezTo>
                    <a:lnTo>
                      <a:pt x="2151157" y="126001"/>
                    </a:lnTo>
                    <a:cubicBezTo>
                      <a:pt x="2151157" y="56413"/>
                      <a:pt x="2207569" y="1"/>
                      <a:pt x="2277157" y="1"/>
                    </a:cubicBezTo>
                    <a:close/>
                    <a:moveTo>
                      <a:pt x="2897557" y="0"/>
                    </a:moveTo>
                    <a:cubicBezTo>
                      <a:pt x="2967145" y="0"/>
                      <a:pt x="3023557" y="56412"/>
                      <a:pt x="3023557" y="126000"/>
                    </a:cubicBezTo>
                    <a:lnTo>
                      <a:pt x="3023557" y="485968"/>
                    </a:lnTo>
                    <a:cubicBezTo>
                      <a:pt x="3023557" y="555556"/>
                      <a:pt x="2967145" y="611968"/>
                      <a:pt x="2897557" y="611968"/>
                    </a:cubicBezTo>
                    <a:cubicBezTo>
                      <a:pt x="2827969" y="611968"/>
                      <a:pt x="2771557" y="555556"/>
                      <a:pt x="2771557" y="485968"/>
                    </a:cubicBezTo>
                    <a:lnTo>
                      <a:pt x="2771557" y="126000"/>
                    </a:lnTo>
                    <a:cubicBezTo>
                      <a:pt x="2771557" y="56412"/>
                      <a:pt x="2827969" y="0"/>
                      <a:pt x="2897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5EA1039-27E7-58C8-4335-48B4A3A3B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20" t="15862" b="17730"/>
            <a:stretch/>
          </p:blipFill>
          <p:spPr>
            <a:xfrm>
              <a:off x="8457035" y="5210332"/>
              <a:ext cx="2038350" cy="1290989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49EF394-8C28-10B1-9D80-81737991376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7" t="52810" r="72970" b="31156"/>
          <a:stretch/>
        </p:blipFill>
        <p:spPr>
          <a:xfrm>
            <a:off x="6196018" y="4158620"/>
            <a:ext cx="738695" cy="646328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2244499-8C10-2B58-67FB-AA235FF4E4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3" t="60111" r="45262" b="28646"/>
          <a:stretch/>
        </p:blipFill>
        <p:spPr>
          <a:xfrm>
            <a:off x="4445339" y="5882704"/>
            <a:ext cx="809350" cy="414483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E0353C08-F880-D887-170D-54AED2FA574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4" t="44851" r="13217" b="30043"/>
          <a:stretch/>
        </p:blipFill>
        <p:spPr>
          <a:xfrm>
            <a:off x="2812871" y="4153279"/>
            <a:ext cx="740451" cy="65267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9716DF5-CF57-5316-846C-2C4BBB846F23}"/>
              </a:ext>
            </a:extLst>
          </p:cNvPr>
          <p:cNvSpPr txBox="1"/>
          <p:nvPr/>
        </p:nvSpPr>
        <p:spPr>
          <a:xfrm>
            <a:off x="49295" y="6054908"/>
            <a:ext cx="212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Sours: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7030A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link1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A9957CAC-F349-0B84-79F3-CDEEA762C7A7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2/23</a:t>
            </a: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6AAE7A2-6345-41B3-81CB-7B027A0DD739}"/>
              </a:ext>
            </a:extLst>
          </p:cNvPr>
          <p:cNvGrpSpPr/>
          <p:nvPr/>
        </p:nvGrpSpPr>
        <p:grpSpPr>
          <a:xfrm>
            <a:off x="266911" y="274852"/>
            <a:ext cx="6438145" cy="1801600"/>
            <a:chOff x="6031523" y="778095"/>
            <a:chExt cx="2527821" cy="173650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4823C5-AAD3-4FB3-A25D-C238181A022C}"/>
                </a:ext>
              </a:extLst>
            </p:cNvPr>
            <p:cNvSpPr/>
            <p:nvPr/>
          </p:nvSpPr>
          <p:spPr>
            <a:xfrm>
              <a:off x="6383216" y="931985"/>
              <a:ext cx="2162908" cy="1582615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2000"/>
                    <a:lumOff val="48000"/>
                  </a:schemeClr>
                </a:gs>
                <a:gs pos="46000">
                  <a:schemeClr val="accent3">
                    <a:alpha val="22000"/>
                    <a:lumMod val="47000"/>
                  </a:schemeClr>
                </a:gs>
                <a:gs pos="100000">
                  <a:schemeClr val="accent3">
                    <a:lumMod val="60000"/>
                    <a:alpha val="66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3175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426DEA-E145-4CB5-A124-03449CFBB3D2}"/>
                </a:ext>
              </a:extLst>
            </p:cNvPr>
            <p:cNvSpPr/>
            <p:nvPr/>
          </p:nvSpPr>
          <p:spPr>
            <a:xfrm>
              <a:off x="6031523" y="778095"/>
              <a:ext cx="1582615" cy="39128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FB5B5-FA64-4BEE-B753-0656AB389907}"/>
                </a:ext>
              </a:extLst>
            </p:cNvPr>
            <p:cNvSpPr txBox="1"/>
            <p:nvPr/>
          </p:nvSpPr>
          <p:spPr>
            <a:xfrm>
              <a:off x="6090375" y="819848"/>
              <a:ext cx="146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What is Shannon entropy ?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C24BE7-F4B7-4B22-90D0-D58085FC6A1F}"/>
                </a:ext>
              </a:extLst>
            </p:cNvPr>
            <p:cNvSpPr txBox="1"/>
            <p:nvPr/>
          </p:nvSpPr>
          <p:spPr>
            <a:xfrm>
              <a:off x="6551226" y="1406083"/>
              <a:ext cx="2008118" cy="50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Century Gothic" pitchFamily="34" charset="0"/>
                  <a:cs typeface="Arial" pitchFamily="34" charset="0"/>
                </a:rPr>
                <a:t>Shannon entropy, </a:t>
              </a:r>
            </a:p>
            <a:p>
              <a:r>
                <a:rPr lang="en-US" altLang="ko-KR" sz="1400" b="1" dirty="0">
                  <a:latin typeface="Century Gothic" pitchFamily="34" charset="0"/>
                  <a:cs typeface="Arial" pitchFamily="34" charset="0"/>
                </a:rPr>
                <a:t>	or more generally information entropy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576238" y="4958587"/>
            <a:ext cx="5334882" cy="67710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Shannon Entropy</a:t>
            </a:r>
            <a:endParaRPr lang="ko-KR" altLang="en-US" sz="4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086D99-8915-82B7-4670-744C308E7691}"/>
              </a:ext>
            </a:extLst>
          </p:cNvPr>
          <p:cNvGrpSpPr/>
          <p:nvPr/>
        </p:nvGrpSpPr>
        <p:grpSpPr>
          <a:xfrm>
            <a:off x="4930904" y="2364437"/>
            <a:ext cx="6034476" cy="1863033"/>
            <a:chOff x="5724006" y="2339984"/>
            <a:chExt cx="6034476" cy="18630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897E24-29F1-D26B-36AC-A17B306780EE}"/>
                </a:ext>
              </a:extLst>
            </p:cNvPr>
            <p:cNvGrpSpPr/>
            <p:nvPr/>
          </p:nvGrpSpPr>
          <p:grpSpPr>
            <a:xfrm>
              <a:off x="5724006" y="2339984"/>
              <a:ext cx="6034476" cy="1863033"/>
              <a:chOff x="302920" y="3003632"/>
              <a:chExt cx="6034476" cy="18630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B6341A2-5F81-0187-4660-AABFE33C9052}"/>
                  </a:ext>
                </a:extLst>
              </p:cNvPr>
              <p:cNvGrpSpPr/>
              <p:nvPr/>
            </p:nvGrpSpPr>
            <p:grpSpPr>
              <a:xfrm>
                <a:off x="302920" y="3024727"/>
                <a:ext cx="6034476" cy="1841938"/>
                <a:chOff x="302920" y="3024727"/>
                <a:chExt cx="6034476" cy="1841938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E8B313A-CFF7-F3FF-1C6C-E222851E4967}"/>
                    </a:ext>
                  </a:extLst>
                </p:cNvPr>
                <p:cNvGrpSpPr/>
                <p:nvPr/>
              </p:nvGrpSpPr>
              <p:grpSpPr>
                <a:xfrm>
                  <a:off x="302920" y="3024727"/>
                  <a:ext cx="6034476" cy="1841938"/>
                  <a:chOff x="266915" y="3156987"/>
                  <a:chExt cx="5797461" cy="1841938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894F31E9-243B-BACE-B215-B3BFF2462B47}"/>
                      </a:ext>
                    </a:extLst>
                  </p:cNvPr>
                  <p:cNvGrpSpPr/>
                  <p:nvPr/>
                </p:nvGrpSpPr>
                <p:grpSpPr>
                  <a:xfrm>
                    <a:off x="266915" y="3156987"/>
                    <a:ext cx="2810224" cy="1801600"/>
                    <a:chOff x="6031523" y="778095"/>
                    <a:chExt cx="2439982" cy="1736505"/>
                  </a:xfrm>
                </p:grpSpPr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349A01D8-07E3-0ADC-6D9C-DC577AE11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6915" y="931985"/>
                      <a:ext cx="2264590" cy="1582615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70000"/>
                          </a:schemeClr>
                        </a:gs>
                        <a:gs pos="72784">
                          <a:srgbClr val="CCCCCC">
                            <a:alpha val="56000"/>
                          </a:srgbClr>
                        </a:gs>
                        <a:gs pos="40000">
                          <a:schemeClr val="bg1">
                            <a:lumMod val="85000"/>
                            <a:alpha val="74000"/>
                          </a:schemeClr>
                        </a:gs>
                        <a:gs pos="100000">
                          <a:schemeClr val="bg1">
                            <a:lumMod val="65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  <a:ln w="31750">
                      <a:solidFill>
                        <a:srgbClr val="002060">
                          <a:alpha val="74000"/>
                        </a:srgbClr>
                      </a:solidFill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0FE1DE7C-4C8C-A9D6-8298-525E5C655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1523" y="778095"/>
                      <a:ext cx="1582615" cy="39128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F4CF66A-4E0C-E6A6-AE93-6C17B86C1A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0375" y="819848"/>
                      <a:ext cx="14649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What ?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128EA88-39C6-D3E2-1F99-BD661FD83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9030" y="1491250"/>
                      <a:ext cx="2140360" cy="266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 dirty="0">
                          <a:latin typeface="Century Gothic" pitchFamily="34" charset="0"/>
                          <a:cs typeface="Arial" pitchFamily="34" charset="0"/>
                        </a:rPr>
                        <a:t>So, what does entropy mean? </a:t>
                      </a:r>
                    </a:p>
                  </p:txBody>
                </p:sp>
              </p:grp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094554BA-070F-A5A9-6B75-B60F4C8E85E3}"/>
                      </a:ext>
                    </a:extLst>
                  </p:cNvPr>
                  <p:cNvSpPr/>
                  <p:nvPr/>
                </p:nvSpPr>
                <p:spPr>
                  <a:xfrm>
                    <a:off x="3361143" y="3346705"/>
                    <a:ext cx="2703233" cy="1652220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75000"/>
                          <a:alpha val="84000"/>
                        </a:schemeClr>
                      </a:gs>
                      <a:gs pos="46000">
                        <a:srgbClr val="002060">
                          <a:alpha val="53000"/>
                        </a:srgbClr>
                      </a:gs>
                      <a:gs pos="100000">
                        <a:schemeClr val="accent6">
                          <a:lumMod val="50000"/>
                          <a:alpha val="60000"/>
                        </a:schemeClr>
                      </a:gs>
                    </a:gsLst>
                    <a:path path="circle">
                      <a:fillToRect l="50000" t="130000" r="50000" b="-30000"/>
                    </a:path>
                    <a:tileRect/>
                  </a:gradFill>
                  <a:ln w="31750">
                    <a:solidFill>
                      <a:srgbClr val="002060">
                        <a:alpha val="74000"/>
                      </a:srgbClr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34E477D5-D1ED-6079-88F8-F69EFF88AE7F}"/>
                    </a:ext>
                  </a:extLst>
                </p:cNvPr>
                <p:cNvSpPr/>
                <p:nvPr/>
              </p:nvSpPr>
              <p:spPr>
                <a:xfrm>
                  <a:off x="3239581" y="3037718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7A0E37-C03E-C8C1-80C4-C0211D71CDF2}"/>
                  </a:ext>
                </a:extLst>
              </p:cNvPr>
              <p:cNvSpPr txBox="1"/>
              <p:nvPr/>
            </p:nvSpPr>
            <p:spPr>
              <a:xfrm>
                <a:off x="3228031" y="3003632"/>
                <a:ext cx="15236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Shannon Entropy formula</a:t>
                </a:r>
                <a:endParaRPr lang="ko-KR" altLang="en-US" sz="11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DC868A-CFF7-8021-507A-E8CD8119BE16}"/>
                    </a:ext>
                  </a:extLst>
                </p:cNvPr>
                <p:cNvSpPr txBox="1"/>
                <p:nvPr/>
              </p:nvSpPr>
              <p:spPr>
                <a:xfrm>
                  <a:off x="9001540" y="3037718"/>
                  <a:ext cx="2700136" cy="673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𝑯</m:t>
                        </m:r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𝑐𝑜𝑢𝑛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𝑐𝑜𝑢𝑛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>
                                                <a:solidFill>
                                                  <a:prstClr val="white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12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altLang="ko-KR" sz="1100" b="1" dirty="0">
                    <a:solidFill>
                      <a:schemeClr val="bg1"/>
                    </a:solidFill>
                    <a:latin typeface="Century Gothic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6DC868A-CFF7-8021-507A-E8CD8119B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540" y="3037718"/>
                  <a:ext cx="2700136" cy="67306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6CE78-CD42-BC70-9151-2A6D04D22F45}"/>
              </a:ext>
            </a:extLst>
          </p:cNvPr>
          <p:cNvGrpSpPr/>
          <p:nvPr/>
        </p:nvGrpSpPr>
        <p:grpSpPr>
          <a:xfrm>
            <a:off x="8759978" y="4602726"/>
            <a:ext cx="2757308" cy="1829334"/>
            <a:chOff x="8759978" y="4602726"/>
            <a:chExt cx="2757308" cy="18293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1E447F-8232-8B03-4EDE-A645B6BBD857}"/>
                </a:ext>
              </a:extLst>
            </p:cNvPr>
            <p:cNvGrpSpPr/>
            <p:nvPr/>
          </p:nvGrpSpPr>
          <p:grpSpPr>
            <a:xfrm>
              <a:off x="8759978" y="4602726"/>
              <a:ext cx="2757308" cy="1829334"/>
              <a:chOff x="8676002" y="4518750"/>
              <a:chExt cx="2757308" cy="182933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5293CA8-0E85-CD6A-940F-2E7B22D2DFE0}"/>
                  </a:ext>
                </a:extLst>
              </p:cNvPr>
              <p:cNvSpPr/>
              <p:nvPr/>
            </p:nvSpPr>
            <p:spPr>
              <a:xfrm>
                <a:off x="9280881" y="4714391"/>
                <a:ext cx="2152429" cy="163369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75000"/>
                      <a:alpha val="84000"/>
                    </a:schemeClr>
                  </a:gs>
                  <a:gs pos="46000">
                    <a:srgbClr val="002060">
                      <a:alpha val="53000"/>
                    </a:srgbClr>
                  </a:gs>
                  <a:gs pos="100000">
                    <a:schemeClr val="accent6">
                      <a:lumMod val="50000"/>
                      <a:alpha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31750">
                <a:solidFill>
                  <a:srgbClr val="002060">
                    <a:alpha val="74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A3D444-F46D-4F17-BF36-04EA53966BBC}"/>
                  </a:ext>
                </a:extLst>
              </p:cNvPr>
              <p:cNvGrpSpPr/>
              <p:nvPr/>
            </p:nvGrpSpPr>
            <p:grpSpPr>
              <a:xfrm>
                <a:off x="8676002" y="4518750"/>
                <a:ext cx="1897278" cy="391282"/>
                <a:chOff x="5874191" y="778095"/>
                <a:chExt cx="1897278" cy="391282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6238E599-161B-4F61-9D1D-C35A0B315FFE}"/>
                    </a:ext>
                  </a:extLst>
                </p:cNvPr>
                <p:cNvSpPr/>
                <p:nvPr/>
              </p:nvSpPr>
              <p:spPr>
                <a:xfrm>
                  <a:off x="6031523" y="778095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0429A5-1862-442C-8D18-0BA19DD329D4}"/>
                    </a:ext>
                  </a:extLst>
                </p:cNvPr>
                <p:cNvSpPr txBox="1"/>
                <p:nvPr/>
              </p:nvSpPr>
              <p:spPr>
                <a:xfrm>
                  <a:off x="5874191" y="812794"/>
                  <a:ext cx="18972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What dose this mean?</a:t>
                  </a:r>
                  <a:endParaRPr lang="ko-KR" altLang="en-US" sz="12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C88503-DA2B-6625-857E-A588D9D9028F}"/>
                </a:ext>
              </a:extLst>
            </p:cNvPr>
            <p:cNvSpPr txBox="1"/>
            <p:nvPr/>
          </p:nvSpPr>
          <p:spPr>
            <a:xfrm>
              <a:off x="9558506" y="5035761"/>
              <a:ext cx="1958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Century Gothic" pitchFamily="34" charset="0"/>
                  <a:cs typeface="Arial" pitchFamily="34" charset="0"/>
                </a:rPr>
                <a:t>the more random a string is, the higher its calculation of “entropy” (or rather randomness).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4A4A6E-9FBA-D862-68E6-63986EFCDC54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E0329BB9-8612-296A-967C-4DE04BEF01B0}"/>
              </a:ext>
            </a:extLst>
          </p:cNvPr>
          <p:cNvSpPr/>
          <p:nvPr/>
        </p:nvSpPr>
        <p:spPr>
          <a:xfrm>
            <a:off x="11096909" y="6442989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3/23</a:t>
            </a: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Jensen-Shannon divergence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9B1FC-E4D4-4581-AA68-26C9A950C43F}"/>
              </a:ext>
            </a:extLst>
          </p:cNvPr>
          <p:cNvSpPr txBox="1"/>
          <p:nvPr/>
        </p:nvSpPr>
        <p:spPr>
          <a:xfrm>
            <a:off x="404630" y="1811180"/>
            <a:ext cx="3867525" cy="1083290"/>
          </a:xfrm>
          <a:prstGeom prst="roundRect">
            <a:avLst>
              <a:gd name="adj" fmla="val 20567"/>
            </a:avLst>
          </a:prstGeom>
          <a:solidFill>
            <a:schemeClr val="accent5">
              <a:alpha val="50000"/>
            </a:schemeClr>
          </a:solidFill>
          <a:ln w="31750" cap="rnd" cmpd="sng">
            <a:gradFill>
              <a:gsLst>
                <a:gs pos="12000">
                  <a:schemeClr val="tx2">
                    <a:alpha val="77000"/>
                    <a:lumMod val="59000"/>
                  </a:schemeClr>
                </a:gs>
                <a:gs pos="46000">
                  <a:schemeClr val="accent1">
                    <a:lumMod val="75000"/>
                  </a:schemeClr>
                </a:gs>
                <a:gs pos="69000">
                  <a:schemeClr val="accent2">
                    <a:lumMod val="75000"/>
                  </a:schemeClr>
                </a:gs>
                <a:gs pos="95000">
                  <a:schemeClr val="accent3">
                    <a:lumMod val="60000"/>
                    <a:lumOff val="40000"/>
                    <a:alpha val="88000"/>
                  </a:schemeClr>
                </a:gs>
              </a:gsLst>
              <a:lin ang="6000000" scaled="0"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139542"/>
                      <a:gd name="connsiteY0" fmla="*/ 424039 h 2061746"/>
                      <a:gd name="connsiteX1" fmla="*/ 424039 w 6139542"/>
                      <a:gd name="connsiteY1" fmla="*/ 0 h 2061746"/>
                      <a:gd name="connsiteX2" fmla="*/ 1011979 w 6139542"/>
                      <a:gd name="connsiteY2" fmla="*/ 0 h 2061746"/>
                      <a:gd name="connsiteX3" fmla="*/ 1494091 w 6139542"/>
                      <a:gd name="connsiteY3" fmla="*/ 0 h 2061746"/>
                      <a:gd name="connsiteX4" fmla="*/ 1923287 w 6139542"/>
                      <a:gd name="connsiteY4" fmla="*/ 0 h 2061746"/>
                      <a:gd name="connsiteX5" fmla="*/ 2405398 w 6139542"/>
                      <a:gd name="connsiteY5" fmla="*/ 0 h 2061746"/>
                      <a:gd name="connsiteX6" fmla="*/ 3046253 w 6139542"/>
                      <a:gd name="connsiteY6" fmla="*/ 0 h 2061746"/>
                      <a:gd name="connsiteX7" fmla="*/ 3528365 w 6139542"/>
                      <a:gd name="connsiteY7" fmla="*/ 0 h 2061746"/>
                      <a:gd name="connsiteX8" fmla="*/ 3957561 w 6139542"/>
                      <a:gd name="connsiteY8" fmla="*/ 0 h 2061746"/>
                      <a:gd name="connsiteX9" fmla="*/ 4439672 w 6139542"/>
                      <a:gd name="connsiteY9" fmla="*/ 0 h 2061746"/>
                      <a:gd name="connsiteX10" fmla="*/ 4974698 w 6139542"/>
                      <a:gd name="connsiteY10" fmla="*/ 0 h 2061746"/>
                      <a:gd name="connsiteX11" fmla="*/ 5715503 w 6139542"/>
                      <a:gd name="connsiteY11" fmla="*/ 0 h 2061746"/>
                      <a:gd name="connsiteX12" fmla="*/ 6139542 w 6139542"/>
                      <a:gd name="connsiteY12" fmla="*/ 424039 h 2061746"/>
                      <a:gd name="connsiteX13" fmla="*/ 6139542 w 6139542"/>
                      <a:gd name="connsiteY13" fmla="*/ 852868 h 2061746"/>
                      <a:gd name="connsiteX14" fmla="*/ 6139542 w 6139542"/>
                      <a:gd name="connsiteY14" fmla="*/ 1281698 h 2061746"/>
                      <a:gd name="connsiteX15" fmla="*/ 6139542 w 6139542"/>
                      <a:gd name="connsiteY15" fmla="*/ 1637707 h 2061746"/>
                      <a:gd name="connsiteX16" fmla="*/ 5715503 w 6139542"/>
                      <a:gd name="connsiteY16" fmla="*/ 2061746 h 2061746"/>
                      <a:gd name="connsiteX17" fmla="*/ 5180477 w 6139542"/>
                      <a:gd name="connsiteY17" fmla="*/ 2061746 h 2061746"/>
                      <a:gd name="connsiteX18" fmla="*/ 4592537 w 6139542"/>
                      <a:gd name="connsiteY18" fmla="*/ 2061746 h 2061746"/>
                      <a:gd name="connsiteX19" fmla="*/ 4163340 w 6139542"/>
                      <a:gd name="connsiteY19" fmla="*/ 2061746 h 2061746"/>
                      <a:gd name="connsiteX20" fmla="*/ 3469571 w 6139542"/>
                      <a:gd name="connsiteY20" fmla="*/ 2061746 h 2061746"/>
                      <a:gd name="connsiteX21" fmla="*/ 2881630 w 6139542"/>
                      <a:gd name="connsiteY21" fmla="*/ 2061746 h 2061746"/>
                      <a:gd name="connsiteX22" fmla="*/ 2187860 w 6139542"/>
                      <a:gd name="connsiteY22" fmla="*/ 2061746 h 2061746"/>
                      <a:gd name="connsiteX23" fmla="*/ 1652835 w 6139542"/>
                      <a:gd name="connsiteY23" fmla="*/ 2061746 h 2061746"/>
                      <a:gd name="connsiteX24" fmla="*/ 1170723 w 6139542"/>
                      <a:gd name="connsiteY24" fmla="*/ 2061746 h 2061746"/>
                      <a:gd name="connsiteX25" fmla="*/ 424039 w 6139542"/>
                      <a:gd name="connsiteY25" fmla="*/ 2061746 h 2061746"/>
                      <a:gd name="connsiteX26" fmla="*/ 0 w 6139542"/>
                      <a:gd name="connsiteY26" fmla="*/ 1637707 h 2061746"/>
                      <a:gd name="connsiteX27" fmla="*/ 0 w 6139542"/>
                      <a:gd name="connsiteY27" fmla="*/ 1233151 h 2061746"/>
                      <a:gd name="connsiteX28" fmla="*/ 0 w 6139542"/>
                      <a:gd name="connsiteY28" fmla="*/ 804322 h 2061746"/>
                      <a:gd name="connsiteX29" fmla="*/ 0 w 6139542"/>
                      <a:gd name="connsiteY29" fmla="*/ 424039 h 2061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139542" h="2061746" fill="none" extrusionOk="0">
                        <a:moveTo>
                          <a:pt x="0" y="424039"/>
                        </a:moveTo>
                        <a:cubicBezTo>
                          <a:pt x="-15893" y="239398"/>
                          <a:pt x="169066" y="-65448"/>
                          <a:pt x="424039" y="0"/>
                        </a:cubicBezTo>
                        <a:cubicBezTo>
                          <a:pt x="644091" y="-15781"/>
                          <a:pt x="743131" y="67467"/>
                          <a:pt x="1011979" y="0"/>
                        </a:cubicBezTo>
                        <a:cubicBezTo>
                          <a:pt x="1280827" y="-67467"/>
                          <a:pt x="1326480" y="55859"/>
                          <a:pt x="1494091" y="0"/>
                        </a:cubicBezTo>
                        <a:cubicBezTo>
                          <a:pt x="1661702" y="-55859"/>
                          <a:pt x="1768358" y="33698"/>
                          <a:pt x="1923287" y="0"/>
                        </a:cubicBezTo>
                        <a:cubicBezTo>
                          <a:pt x="2078216" y="-33698"/>
                          <a:pt x="2291375" y="3429"/>
                          <a:pt x="2405398" y="0"/>
                        </a:cubicBezTo>
                        <a:cubicBezTo>
                          <a:pt x="2519421" y="-3429"/>
                          <a:pt x="2755854" y="50978"/>
                          <a:pt x="3046253" y="0"/>
                        </a:cubicBezTo>
                        <a:cubicBezTo>
                          <a:pt x="3336652" y="-50978"/>
                          <a:pt x="3291240" y="22311"/>
                          <a:pt x="3528365" y="0"/>
                        </a:cubicBezTo>
                        <a:cubicBezTo>
                          <a:pt x="3765490" y="-22311"/>
                          <a:pt x="3800187" y="31841"/>
                          <a:pt x="3957561" y="0"/>
                        </a:cubicBezTo>
                        <a:cubicBezTo>
                          <a:pt x="4114935" y="-31841"/>
                          <a:pt x="4275742" y="36394"/>
                          <a:pt x="4439672" y="0"/>
                        </a:cubicBezTo>
                        <a:cubicBezTo>
                          <a:pt x="4603602" y="-36394"/>
                          <a:pt x="4738203" y="52605"/>
                          <a:pt x="4974698" y="0"/>
                        </a:cubicBezTo>
                        <a:cubicBezTo>
                          <a:pt x="5211193" y="-52605"/>
                          <a:pt x="5371841" y="83672"/>
                          <a:pt x="5715503" y="0"/>
                        </a:cubicBezTo>
                        <a:cubicBezTo>
                          <a:pt x="5904565" y="44798"/>
                          <a:pt x="6196552" y="202644"/>
                          <a:pt x="6139542" y="424039"/>
                        </a:cubicBezTo>
                        <a:cubicBezTo>
                          <a:pt x="6156786" y="551774"/>
                          <a:pt x="6112186" y="733617"/>
                          <a:pt x="6139542" y="852868"/>
                        </a:cubicBezTo>
                        <a:cubicBezTo>
                          <a:pt x="6166898" y="972119"/>
                          <a:pt x="6109486" y="1113471"/>
                          <a:pt x="6139542" y="1281698"/>
                        </a:cubicBezTo>
                        <a:cubicBezTo>
                          <a:pt x="6169598" y="1449925"/>
                          <a:pt x="6127971" y="1479599"/>
                          <a:pt x="6139542" y="1637707"/>
                        </a:cubicBezTo>
                        <a:cubicBezTo>
                          <a:pt x="6126741" y="1918780"/>
                          <a:pt x="5979097" y="2012227"/>
                          <a:pt x="5715503" y="2061746"/>
                        </a:cubicBezTo>
                        <a:cubicBezTo>
                          <a:pt x="5499280" y="2066219"/>
                          <a:pt x="5392663" y="2037073"/>
                          <a:pt x="5180477" y="2061746"/>
                        </a:cubicBezTo>
                        <a:cubicBezTo>
                          <a:pt x="4968291" y="2086419"/>
                          <a:pt x="4806723" y="2016647"/>
                          <a:pt x="4592537" y="2061746"/>
                        </a:cubicBezTo>
                        <a:cubicBezTo>
                          <a:pt x="4378351" y="2106845"/>
                          <a:pt x="4326048" y="2051712"/>
                          <a:pt x="4163340" y="2061746"/>
                        </a:cubicBezTo>
                        <a:cubicBezTo>
                          <a:pt x="4000632" y="2071780"/>
                          <a:pt x="3784487" y="2035504"/>
                          <a:pt x="3469571" y="2061746"/>
                        </a:cubicBezTo>
                        <a:cubicBezTo>
                          <a:pt x="3154655" y="2087988"/>
                          <a:pt x="3062193" y="2057211"/>
                          <a:pt x="2881630" y="2061746"/>
                        </a:cubicBezTo>
                        <a:cubicBezTo>
                          <a:pt x="2701067" y="2066281"/>
                          <a:pt x="2455918" y="2027547"/>
                          <a:pt x="2187860" y="2061746"/>
                        </a:cubicBezTo>
                        <a:cubicBezTo>
                          <a:pt x="1919802" y="2095945"/>
                          <a:pt x="1795947" y="2007874"/>
                          <a:pt x="1652835" y="2061746"/>
                        </a:cubicBezTo>
                        <a:cubicBezTo>
                          <a:pt x="1509724" y="2115618"/>
                          <a:pt x="1370685" y="2061589"/>
                          <a:pt x="1170723" y="2061746"/>
                        </a:cubicBezTo>
                        <a:cubicBezTo>
                          <a:pt x="970761" y="2061903"/>
                          <a:pt x="784663" y="2052225"/>
                          <a:pt x="424039" y="2061746"/>
                        </a:cubicBezTo>
                        <a:cubicBezTo>
                          <a:pt x="145875" y="2077172"/>
                          <a:pt x="-658" y="1839059"/>
                          <a:pt x="0" y="1637707"/>
                        </a:cubicBezTo>
                        <a:cubicBezTo>
                          <a:pt x="-26659" y="1467434"/>
                          <a:pt x="14492" y="1363927"/>
                          <a:pt x="0" y="1233151"/>
                        </a:cubicBezTo>
                        <a:cubicBezTo>
                          <a:pt x="-14492" y="1102375"/>
                          <a:pt x="33849" y="977705"/>
                          <a:pt x="0" y="804322"/>
                        </a:cubicBezTo>
                        <a:cubicBezTo>
                          <a:pt x="-33849" y="630939"/>
                          <a:pt x="25889" y="541577"/>
                          <a:pt x="0" y="424039"/>
                        </a:cubicBezTo>
                        <a:close/>
                      </a:path>
                      <a:path w="6139542" h="2061746" stroke="0" extrusionOk="0">
                        <a:moveTo>
                          <a:pt x="0" y="424039"/>
                        </a:moveTo>
                        <a:cubicBezTo>
                          <a:pt x="-11309" y="182873"/>
                          <a:pt x="156853" y="12384"/>
                          <a:pt x="424039" y="0"/>
                        </a:cubicBezTo>
                        <a:cubicBezTo>
                          <a:pt x="740083" y="-24732"/>
                          <a:pt x="896989" y="23731"/>
                          <a:pt x="1117809" y="0"/>
                        </a:cubicBezTo>
                        <a:cubicBezTo>
                          <a:pt x="1338629" y="-23731"/>
                          <a:pt x="1424114" y="47836"/>
                          <a:pt x="1652835" y="0"/>
                        </a:cubicBezTo>
                        <a:cubicBezTo>
                          <a:pt x="1881556" y="-47836"/>
                          <a:pt x="2025400" y="42287"/>
                          <a:pt x="2134946" y="0"/>
                        </a:cubicBezTo>
                        <a:cubicBezTo>
                          <a:pt x="2244492" y="-42287"/>
                          <a:pt x="2594987" y="66294"/>
                          <a:pt x="2775801" y="0"/>
                        </a:cubicBezTo>
                        <a:cubicBezTo>
                          <a:pt x="2956616" y="-66294"/>
                          <a:pt x="3078502" y="30639"/>
                          <a:pt x="3310827" y="0"/>
                        </a:cubicBezTo>
                        <a:cubicBezTo>
                          <a:pt x="3543152" y="-30639"/>
                          <a:pt x="3707873" y="31785"/>
                          <a:pt x="4004596" y="0"/>
                        </a:cubicBezTo>
                        <a:cubicBezTo>
                          <a:pt x="4301319" y="-31785"/>
                          <a:pt x="4352867" y="39755"/>
                          <a:pt x="4486707" y="0"/>
                        </a:cubicBezTo>
                        <a:cubicBezTo>
                          <a:pt x="4620547" y="-39755"/>
                          <a:pt x="4989745" y="30140"/>
                          <a:pt x="5180477" y="0"/>
                        </a:cubicBezTo>
                        <a:cubicBezTo>
                          <a:pt x="5371209" y="-30140"/>
                          <a:pt x="5537158" y="35799"/>
                          <a:pt x="5715503" y="0"/>
                        </a:cubicBezTo>
                        <a:cubicBezTo>
                          <a:pt x="5894084" y="-3181"/>
                          <a:pt x="6142130" y="182753"/>
                          <a:pt x="6139542" y="424039"/>
                        </a:cubicBezTo>
                        <a:cubicBezTo>
                          <a:pt x="6169118" y="516855"/>
                          <a:pt x="6132874" y="666002"/>
                          <a:pt x="6139542" y="840732"/>
                        </a:cubicBezTo>
                        <a:cubicBezTo>
                          <a:pt x="6146210" y="1015462"/>
                          <a:pt x="6097886" y="1167570"/>
                          <a:pt x="6139542" y="1269561"/>
                        </a:cubicBezTo>
                        <a:cubicBezTo>
                          <a:pt x="6181198" y="1371552"/>
                          <a:pt x="6097016" y="1528147"/>
                          <a:pt x="6139542" y="1637707"/>
                        </a:cubicBezTo>
                        <a:cubicBezTo>
                          <a:pt x="6120834" y="1874969"/>
                          <a:pt x="5938667" y="2054138"/>
                          <a:pt x="5715503" y="2061746"/>
                        </a:cubicBezTo>
                        <a:cubicBezTo>
                          <a:pt x="5477222" y="2110606"/>
                          <a:pt x="5205283" y="2041437"/>
                          <a:pt x="5074648" y="2061746"/>
                        </a:cubicBezTo>
                        <a:cubicBezTo>
                          <a:pt x="4944013" y="2082055"/>
                          <a:pt x="4723198" y="2011507"/>
                          <a:pt x="4486707" y="2061746"/>
                        </a:cubicBezTo>
                        <a:cubicBezTo>
                          <a:pt x="4250216" y="2111985"/>
                          <a:pt x="4169438" y="2043046"/>
                          <a:pt x="4057511" y="2061746"/>
                        </a:cubicBezTo>
                        <a:cubicBezTo>
                          <a:pt x="3945584" y="2080446"/>
                          <a:pt x="3725599" y="2046754"/>
                          <a:pt x="3575400" y="2061746"/>
                        </a:cubicBezTo>
                        <a:cubicBezTo>
                          <a:pt x="3425201" y="2076738"/>
                          <a:pt x="3122621" y="2020693"/>
                          <a:pt x="2881630" y="2061746"/>
                        </a:cubicBezTo>
                        <a:cubicBezTo>
                          <a:pt x="2640639" y="2102799"/>
                          <a:pt x="2480093" y="2051732"/>
                          <a:pt x="2293690" y="2061746"/>
                        </a:cubicBezTo>
                        <a:cubicBezTo>
                          <a:pt x="2107287" y="2071760"/>
                          <a:pt x="1997160" y="2039035"/>
                          <a:pt x="1811578" y="2061746"/>
                        </a:cubicBezTo>
                        <a:cubicBezTo>
                          <a:pt x="1625996" y="2084457"/>
                          <a:pt x="1481329" y="2025593"/>
                          <a:pt x="1223638" y="2061746"/>
                        </a:cubicBezTo>
                        <a:cubicBezTo>
                          <a:pt x="965947" y="2097899"/>
                          <a:pt x="779272" y="2055128"/>
                          <a:pt x="424039" y="2061746"/>
                        </a:cubicBezTo>
                        <a:cubicBezTo>
                          <a:pt x="194803" y="2046510"/>
                          <a:pt x="23367" y="1897163"/>
                          <a:pt x="0" y="1637707"/>
                        </a:cubicBezTo>
                        <a:cubicBezTo>
                          <a:pt x="-8864" y="1436172"/>
                          <a:pt x="17879" y="1403840"/>
                          <a:pt x="0" y="1208878"/>
                        </a:cubicBezTo>
                        <a:cubicBezTo>
                          <a:pt x="-17879" y="1013916"/>
                          <a:pt x="26876" y="973105"/>
                          <a:pt x="0" y="792185"/>
                        </a:cubicBezTo>
                        <a:cubicBezTo>
                          <a:pt x="-26876" y="611265"/>
                          <a:pt x="19812" y="577212"/>
                          <a:pt x="0" y="4240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The Jensen-Shannon divergence  is another measure of similarity between two probability distributions. It is based on KL divergence.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037629-1792-4F7E-B61C-AF0FE63F4365}"/>
              </a:ext>
            </a:extLst>
          </p:cNvPr>
          <p:cNvSpPr txBox="1"/>
          <p:nvPr/>
        </p:nvSpPr>
        <p:spPr>
          <a:xfrm>
            <a:off x="8172861" y="4236337"/>
            <a:ext cx="3947604" cy="765096"/>
          </a:xfrm>
          <a:prstGeom prst="roundRect">
            <a:avLst>
              <a:gd name="adj" fmla="val 27718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Kullback- Leibler (KL) Divergence It measures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the distance between two probability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distributions P and Q over the same random</a:t>
            </a:r>
            <a:r>
              <a:rPr lang="fa-I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FZShuTi" pitchFamily="2" charset="-122"/>
                <a:cs typeface="Arial" pitchFamily="34" charset="0"/>
              </a:rPr>
              <a:t>variable x.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1641CB-0D43-4D58-A2FD-F4A65CA2A53B}"/>
              </a:ext>
            </a:extLst>
          </p:cNvPr>
          <p:cNvGrpSpPr/>
          <p:nvPr/>
        </p:nvGrpSpPr>
        <p:grpSpPr>
          <a:xfrm>
            <a:off x="4417429" y="1063756"/>
            <a:ext cx="3357142" cy="3197502"/>
            <a:chOff x="4417429" y="1063756"/>
            <a:chExt cx="3357142" cy="31975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16A0-5638-4D4D-3554-0668C7DC8882}"/>
                </a:ext>
              </a:extLst>
            </p:cNvPr>
            <p:cNvGrpSpPr/>
            <p:nvPr/>
          </p:nvGrpSpPr>
          <p:grpSpPr>
            <a:xfrm>
              <a:off x="4417429" y="1063756"/>
              <a:ext cx="3357142" cy="3197502"/>
              <a:chOff x="4418976" y="3122298"/>
              <a:chExt cx="3357142" cy="3197502"/>
            </a:xfrm>
          </p:grpSpPr>
          <p:sp>
            <p:nvSpPr>
              <p:cNvPr id="3" name="Rectangle 9">
                <a:extLst>
                  <a:ext uri="{FF2B5EF4-FFF2-40B4-BE49-F238E27FC236}">
                    <a16:creationId xmlns:a16="http://schemas.microsoft.com/office/drawing/2014/main" id="{1CF2E0EF-678D-4DB7-94EC-E888F9DAE5AA}"/>
                  </a:ext>
                </a:extLst>
              </p:cNvPr>
              <p:cNvSpPr/>
              <p:nvPr/>
            </p:nvSpPr>
            <p:spPr>
              <a:xfrm>
                <a:off x="4836596" y="3122298"/>
                <a:ext cx="2518808" cy="1631644"/>
              </a:xfrm>
              <a:custGeom>
                <a:avLst/>
                <a:gdLst/>
                <a:ahLst/>
                <a:cxnLst/>
                <a:rect l="l" t="t" r="r" b="b"/>
                <a:pathLst>
                  <a:path w="3816424" h="2472220">
                    <a:moveTo>
                      <a:pt x="1972064" y="0"/>
                    </a:moveTo>
                    <a:cubicBezTo>
                      <a:pt x="2225646" y="0"/>
                      <a:pt x="2443064" y="140235"/>
                      <a:pt x="2531016" y="340937"/>
                    </a:cubicBezTo>
                    <a:cubicBezTo>
                      <a:pt x="2600132" y="306460"/>
                      <a:pt x="2678169" y="288032"/>
                      <a:pt x="2760510" y="288032"/>
                    </a:cubicBezTo>
                    <a:cubicBezTo>
                      <a:pt x="3009887" y="288032"/>
                      <a:pt x="3219786" y="457055"/>
                      <a:pt x="3279705" y="687381"/>
                    </a:cubicBezTo>
                    <a:cubicBezTo>
                      <a:pt x="3582169" y="717391"/>
                      <a:pt x="3816424" y="950318"/>
                      <a:pt x="3816424" y="1232795"/>
                    </a:cubicBezTo>
                    <a:lnTo>
                      <a:pt x="3816055" y="1236110"/>
                    </a:lnTo>
                    <a:cubicBezTo>
                      <a:pt x="3816421" y="1237213"/>
                      <a:pt x="3816424" y="1238319"/>
                      <a:pt x="3816424" y="1239425"/>
                    </a:cubicBezTo>
                    <a:cubicBezTo>
                      <a:pt x="3816424" y="1544322"/>
                      <a:pt x="3543509" y="1791490"/>
                      <a:pt x="3206852" y="1791490"/>
                    </a:cubicBezTo>
                    <a:lnTo>
                      <a:pt x="3136943" y="1786289"/>
                    </a:lnTo>
                    <a:cubicBezTo>
                      <a:pt x="3133151" y="1787239"/>
                      <a:pt x="3129282" y="1787343"/>
                      <a:pt x="3125386" y="1787343"/>
                    </a:cubicBezTo>
                    <a:lnTo>
                      <a:pt x="3087511" y="1787343"/>
                    </a:lnTo>
                    <a:cubicBezTo>
                      <a:pt x="3038440" y="1991344"/>
                      <a:pt x="2837482" y="2143516"/>
                      <a:pt x="2597280" y="2143516"/>
                    </a:cubicBezTo>
                    <a:cubicBezTo>
                      <a:pt x="2532520" y="2143516"/>
                      <a:pt x="2470613" y="2132455"/>
                      <a:pt x="2414162" y="2111319"/>
                    </a:cubicBezTo>
                    <a:cubicBezTo>
                      <a:pt x="2330064" y="2322315"/>
                      <a:pt x="2106542" y="2472220"/>
                      <a:pt x="1844361" y="2472220"/>
                    </a:cubicBezTo>
                    <a:cubicBezTo>
                      <a:pt x="1529851" y="2472220"/>
                      <a:pt x="1270971" y="2256501"/>
                      <a:pt x="1241364" y="1979223"/>
                    </a:cubicBezTo>
                    <a:cubicBezTo>
                      <a:pt x="1233180" y="1981311"/>
                      <a:pt x="1224850" y="1981496"/>
                      <a:pt x="1216474" y="1981496"/>
                    </a:cubicBezTo>
                    <a:cubicBezTo>
                      <a:pt x="1047138" y="1981496"/>
                      <a:pt x="897304" y="1905869"/>
                      <a:pt x="810084" y="1787343"/>
                    </a:cubicBezTo>
                    <a:lnTo>
                      <a:pt x="683468" y="1787343"/>
                    </a:lnTo>
                    <a:lnTo>
                      <a:pt x="669303" y="1786050"/>
                    </a:lnTo>
                    <a:cubicBezTo>
                      <a:pt x="649856" y="1790596"/>
                      <a:pt x="629830" y="1791490"/>
                      <a:pt x="609572" y="1791490"/>
                    </a:cubicBezTo>
                    <a:cubicBezTo>
                      <a:pt x="272915" y="1791490"/>
                      <a:pt x="0" y="1544322"/>
                      <a:pt x="0" y="1239425"/>
                    </a:cubicBezTo>
                    <a:lnTo>
                      <a:pt x="369" y="1236110"/>
                    </a:lnTo>
                    <a:cubicBezTo>
                      <a:pt x="3" y="1235007"/>
                      <a:pt x="0" y="1233901"/>
                      <a:pt x="0" y="1232795"/>
                    </a:cubicBezTo>
                    <a:cubicBezTo>
                      <a:pt x="0" y="927898"/>
                      <a:pt x="272915" y="680730"/>
                      <a:pt x="609572" y="680730"/>
                    </a:cubicBezTo>
                    <a:lnTo>
                      <a:pt x="648332" y="683614"/>
                    </a:lnTo>
                    <a:cubicBezTo>
                      <a:pt x="648074" y="682757"/>
                      <a:pt x="648072" y="681899"/>
                      <a:pt x="648072" y="681040"/>
                    </a:cubicBezTo>
                    <a:cubicBezTo>
                      <a:pt x="648072" y="382773"/>
                      <a:pt x="889865" y="140980"/>
                      <a:pt x="1188132" y="140980"/>
                    </a:cubicBezTo>
                    <a:cubicBezTo>
                      <a:pt x="1296209" y="140980"/>
                      <a:pt x="1396871" y="172727"/>
                      <a:pt x="1480802" y="228175"/>
                    </a:cubicBezTo>
                    <a:cubicBezTo>
                      <a:pt x="1589955" y="89512"/>
                      <a:pt x="1769468" y="0"/>
                      <a:pt x="1972064" y="0"/>
                    </a:cubicBezTo>
                    <a:close/>
                  </a:path>
                </a:pathLst>
              </a:custGeom>
              <a:noFill/>
              <a:ln w="76200">
                <a:gradFill flip="none" rotWithShape="1">
                  <a:gsLst>
                    <a:gs pos="0">
                      <a:schemeClr val="tx2">
                        <a:lumMod val="50000"/>
                      </a:schemeClr>
                    </a:gs>
                    <a:gs pos="23000">
                      <a:srgbClr val="0070C0"/>
                    </a:gs>
                    <a:gs pos="65000">
                      <a:schemeClr val="accent4"/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A9057E-FEDC-4569-BD07-2510D730E574}"/>
                  </a:ext>
                </a:extLst>
              </p:cNvPr>
              <p:cNvSpPr/>
              <p:nvPr/>
            </p:nvSpPr>
            <p:spPr>
              <a:xfrm>
                <a:off x="4754290" y="4953012"/>
                <a:ext cx="797943" cy="797943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153BF8-EA68-41BB-81BC-B2AB1C047E15}"/>
                  </a:ext>
                </a:extLst>
              </p:cNvPr>
              <p:cNvSpPr/>
              <p:nvPr/>
            </p:nvSpPr>
            <p:spPr>
              <a:xfrm>
                <a:off x="6639769" y="4953012"/>
                <a:ext cx="797943" cy="797943"/>
              </a:xfrm>
              <a:prstGeom prst="ellipse">
                <a:avLst/>
              </a:prstGeom>
              <a:noFill/>
              <a:ln w="762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18ACF42-6025-40F4-8683-2075D5A58B3C}"/>
                  </a:ext>
                </a:extLst>
              </p:cNvPr>
              <p:cNvGrpSpPr/>
              <p:nvPr/>
            </p:nvGrpSpPr>
            <p:grpSpPr>
              <a:xfrm rot="1380000">
                <a:off x="5363532" y="4497400"/>
                <a:ext cx="120077" cy="443661"/>
                <a:chOff x="1408027" y="3329887"/>
                <a:chExt cx="155342" cy="573958"/>
              </a:xfrm>
              <a:solidFill>
                <a:schemeClr val="accent2"/>
              </a:solidFill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170FCEF-C868-446C-A9A2-1476A9F3B276}"/>
                    </a:ext>
                  </a:extLst>
                </p:cNvPr>
                <p:cNvSpPr/>
                <p:nvPr/>
              </p:nvSpPr>
              <p:spPr>
                <a:xfrm>
                  <a:off x="1408027" y="3748503"/>
                  <a:ext cx="155342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1CF9736-5600-438F-80BD-D2EB66BCB185}"/>
                    </a:ext>
                  </a:extLst>
                </p:cNvPr>
                <p:cNvSpPr/>
                <p:nvPr/>
              </p:nvSpPr>
              <p:spPr>
                <a:xfrm>
                  <a:off x="1408027" y="3539195"/>
                  <a:ext cx="155342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02CD7D9-AD29-45E5-B47A-EDA32D7611E8}"/>
                    </a:ext>
                  </a:extLst>
                </p:cNvPr>
                <p:cNvSpPr/>
                <p:nvPr/>
              </p:nvSpPr>
              <p:spPr>
                <a:xfrm>
                  <a:off x="1408027" y="3329887"/>
                  <a:ext cx="155342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3ED04D4-FA19-4497-987E-818B8194DDB6}"/>
                  </a:ext>
                </a:extLst>
              </p:cNvPr>
              <p:cNvGrpSpPr/>
              <p:nvPr/>
            </p:nvGrpSpPr>
            <p:grpSpPr>
              <a:xfrm rot="19920000" flipH="1">
                <a:off x="6585823" y="4577738"/>
                <a:ext cx="120077" cy="443661"/>
                <a:chOff x="1408027" y="3329887"/>
                <a:chExt cx="155350" cy="573958"/>
              </a:xfrm>
              <a:solidFill>
                <a:schemeClr val="accent3"/>
              </a:solidFill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2A840D3-AA70-4000-975B-F3A46DBA0311}"/>
                    </a:ext>
                  </a:extLst>
                </p:cNvPr>
                <p:cNvSpPr/>
                <p:nvPr/>
              </p:nvSpPr>
              <p:spPr>
                <a:xfrm>
                  <a:off x="1408027" y="3748503"/>
                  <a:ext cx="155342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115F8B1-4215-4C92-AECD-EF0832B67423}"/>
                    </a:ext>
                  </a:extLst>
                </p:cNvPr>
                <p:cNvSpPr/>
                <p:nvPr/>
              </p:nvSpPr>
              <p:spPr>
                <a:xfrm>
                  <a:off x="1408034" y="3539195"/>
                  <a:ext cx="155343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2A7DED8-EEBB-412D-915C-06A131F7D567}"/>
                    </a:ext>
                  </a:extLst>
                </p:cNvPr>
                <p:cNvSpPr/>
                <p:nvPr/>
              </p:nvSpPr>
              <p:spPr>
                <a:xfrm>
                  <a:off x="1408027" y="3329887"/>
                  <a:ext cx="155342" cy="155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71E602-2873-4B06-965F-238AF6E09A4A}"/>
                  </a:ext>
                </a:extLst>
              </p:cNvPr>
              <p:cNvSpPr txBox="1"/>
              <p:nvPr/>
            </p:nvSpPr>
            <p:spPr>
              <a:xfrm>
                <a:off x="5198249" y="3910906"/>
                <a:ext cx="177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ea typeface="FZShuTi" pitchFamily="2" charset="-122"/>
                    <a:cs typeface="Calibri" pitchFamily="34" charset="0"/>
                  </a:rPr>
                  <a:t>information theory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7486BB-5B7F-471D-B46B-749135A3256A}"/>
                  </a:ext>
                </a:extLst>
              </p:cNvPr>
              <p:cNvSpPr txBox="1"/>
              <p:nvPr/>
            </p:nvSpPr>
            <p:spPr>
              <a:xfrm>
                <a:off x="4418976" y="5796580"/>
                <a:ext cx="147087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Kullback- Leibler divergence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71BF14-E8E0-45C3-A373-527304467797}"/>
                  </a:ext>
                </a:extLst>
              </p:cNvPr>
              <p:cNvSpPr txBox="1"/>
              <p:nvPr/>
            </p:nvSpPr>
            <p:spPr>
              <a:xfrm>
                <a:off x="6305240" y="5796580"/>
                <a:ext cx="1470878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Jensen-Shannon divergence</a:t>
                </a:r>
              </a:p>
            </p:txBody>
          </p:sp>
          <p:sp>
            <p:nvSpPr>
              <p:cNvPr id="50" name="Rectangle 30">
                <a:extLst>
                  <a:ext uri="{FF2B5EF4-FFF2-40B4-BE49-F238E27FC236}">
                    <a16:creationId xmlns:a16="http://schemas.microsoft.com/office/drawing/2014/main" id="{DE64BDE6-E97D-4B9F-8F55-5B169DD439D7}"/>
                  </a:ext>
                </a:extLst>
              </p:cNvPr>
              <p:cNvSpPr/>
              <p:nvPr/>
            </p:nvSpPr>
            <p:spPr>
              <a:xfrm>
                <a:off x="4994656" y="5193842"/>
                <a:ext cx="317209" cy="316282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30531">
                    <a:moveTo>
                      <a:pt x="720000" y="2697973"/>
                    </a:moveTo>
                    <a:cubicBezTo>
                      <a:pt x="680235" y="2697973"/>
                      <a:pt x="648000" y="2730208"/>
                      <a:pt x="648000" y="2769973"/>
                    </a:cubicBezTo>
                    <a:cubicBezTo>
                      <a:pt x="648000" y="2809738"/>
                      <a:pt x="680235" y="2841973"/>
                      <a:pt x="720000" y="2841973"/>
                    </a:cubicBezTo>
                    <a:lnTo>
                      <a:pt x="2520000" y="2841973"/>
                    </a:lnTo>
                    <a:cubicBezTo>
                      <a:pt x="2559765" y="2841973"/>
                      <a:pt x="2592000" y="2809738"/>
                      <a:pt x="2592000" y="2769973"/>
                    </a:cubicBezTo>
                    <a:cubicBezTo>
                      <a:pt x="2592000" y="2730208"/>
                      <a:pt x="2559765" y="2697973"/>
                      <a:pt x="2520000" y="2697973"/>
                    </a:cubicBezTo>
                    <a:close/>
                    <a:moveTo>
                      <a:pt x="720000" y="2366733"/>
                    </a:moveTo>
                    <a:cubicBezTo>
                      <a:pt x="680235" y="2366733"/>
                      <a:pt x="648000" y="2398968"/>
                      <a:pt x="648000" y="2438733"/>
                    </a:cubicBezTo>
                    <a:cubicBezTo>
                      <a:pt x="648000" y="2478498"/>
                      <a:pt x="680235" y="2510733"/>
                      <a:pt x="720000" y="2510733"/>
                    </a:cubicBezTo>
                    <a:lnTo>
                      <a:pt x="2520000" y="2510733"/>
                    </a:lnTo>
                    <a:cubicBezTo>
                      <a:pt x="2559765" y="2510733"/>
                      <a:pt x="2592000" y="2478498"/>
                      <a:pt x="2592000" y="2438733"/>
                    </a:cubicBezTo>
                    <a:cubicBezTo>
                      <a:pt x="2592000" y="2398968"/>
                      <a:pt x="2559765" y="2366733"/>
                      <a:pt x="2520000" y="2366733"/>
                    </a:cubicBezTo>
                    <a:close/>
                    <a:moveTo>
                      <a:pt x="720000" y="2035493"/>
                    </a:moveTo>
                    <a:cubicBezTo>
                      <a:pt x="680235" y="2035493"/>
                      <a:pt x="648000" y="2067728"/>
                      <a:pt x="648000" y="2107493"/>
                    </a:cubicBezTo>
                    <a:cubicBezTo>
                      <a:pt x="648000" y="2147258"/>
                      <a:pt x="680235" y="2179493"/>
                      <a:pt x="720000" y="2179493"/>
                    </a:cubicBezTo>
                    <a:lnTo>
                      <a:pt x="2520000" y="2179493"/>
                    </a:lnTo>
                    <a:cubicBezTo>
                      <a:pt x="2559765" y="2179493"/>
                      <a:pt x="2592000" y="2147258"/>
                      <a:pt x="2592000" y="2107493"/>
                    </a:cubicBezTo>
                    <a:cubicBezTo>
                      <a:pt x="2592000" y="2067728"/>
                      <a:pt x="2559765" y="2035493"/>
                      <a:pt x="2520000" y="2035493"/>
                    </a:cubicBezTo>
                    <a:close/>
                    <a:moveTo>
                      <a:pt x="720000" y="1704253"/>
                    </a:moveTo>
                    <a:cubicBezTo>
                      <a:pt x="680235" y="1704253"/>
                      <a:pt x="648000" y="1736488"/>
                      <a:pt x="648000" y="1776253"/>
                    </a:cubicBezTo>
                    <a:cubicBezTo>
                      <a:pt x="648000" y="1816018"/>
                      <a:pt x="680235" y="1848253"/>
                      <a:pt x="720000" y="1848253"/>
                    </a:cubicBezTo>
                    <a:lnTo>
                      <a:pt x="2520000" y="1848253"/>
                    </a:lnTo>
                    <a:cubicBezTo>
                      <a:pt x="2559765" y="1848253"/>
                      <a:pt x="2592000" y="1816018"/>
                      <a:pt x="2592000" y="1776253"/>
                    </a:cubicBezTo>
                    <a:cubicBezTo>
                      <a:pt x="2592000" y="1736488"/>
                      <a:pt x="2559765" y="1704253"/>
                      <a:pt x="2520000" y="1704253"/>
                    </a:cubicBezTo>
                    <a:close/>
                    <a:moveTo>
                      <a:pt x="720000" y="1373013"/>
                    </a:moveTo>
                    <a:cubicBezTo>
                      <a:pt x="680235" y="1373013"/>
                      <a:pt x="648000" y="1405248"/>
                      <a:pt x="648000" y="1445013"/>
                    </a:cubicBezTo>
                    <a:cubicBezTo>
                      <a:pt x="648000" y="1484778"/>
                      <a:pt x="680235" y="1517013"/>
                      <a:pt x="720000" y="1517013"/>
                    </a:cubicBezTo>
                    <a:lnTo>
                      <a:pt x="2520000" y="1517013"/>
                    </a:lnTo>
                    <a:cubicBezTo>
                      <a:pt x="2559765" y="1517013"/>
                      <a:pt x="2592000" y="1484778"/>
                      <a:pt x="2592000" y="1445013"/>
                    </a:cubicBezTo>
                    <a:cubicBezTo>
                      <a:pt x="2592000" y="1405248"/>
                      <a:pt x="2559765" y="1373013"/>
                      <a:pt x="2520000" y="1373013"/>
                    </a:cubicBezTo>
                    <a:close/>
                    <a:moveTo>
                      <a:pt x="720000" y="1041773"/>
                    </a:moveTo>
                    <a:cubicBezTo>
                      <a:pt x="680235" y="1041773"/>
                      <a:pt x="648000" y="1074008"/>
                      <a:pt x="648000" y="1113773"/>
                    </a:cubicBezTo>
                    <a:cubicBezTo>
                      <a:pt x="648000" y="1153538"/>
                      <a:pt x="680235" y="1185773"/>
                      <a:pt x="720000" y="1185773"/>
                    </a:cubicBezTo>
                    <a:lnTo>
                      <a:pt x="2520000" y="1185773"/>
                    </a:lnTo>
                    <a:cubicBezTo>
                      <a:pt x="2559765" y="1185773"/>
                      <a:pt x="2592000" y="1153538"/>
                      <a:pt x="2592000" y="1113773"/>
                    </a:cubicBezTo>
                    <a:cubicBezTo>
                      <a:pt x="2592000" y="1074008"/>
                      <a:pt x="2559765" y="1041773"/>
                      <a:pt x="2520000" y="1041773"/>
                    </a:cubicBezTo>
                    <a:close/>
                    <a:moveTo>
                      <a:pt x="0" y="305988"/>
                    </a:moveTo>
                    <a:lnTo>
                      <a:pt x="181957" y="305988"/>
                    </a:lnTo>
                    <a:lnTo>
                      <a:pt x="181957" y="470032"/>
                    </a:lnTo>
                    <a:cubicBezTo>
                      <a:pt x="181957" y="599267"/>
                      <a:pt x="286722" y="704032"/>
                      <a:pt x="415957" y="704032"/>
                    </a:cubicBezTo>
                    <a:cubicBezTo>
                      <a:pt x="545192" y="704032"/>
                      <a:pt x="649957" y="599267"/>
                      <a:pt x="649957" y="470032"/>
                    </a:cubicBezTo>
                    <a:lnTo>
                      <a:pt x="649957" y="305988"/>
                    </a:lnTo>
                    <a:lnTo>
                      <a:pt x="802357" y="305988"/>
                    </a:lnTo>
                    <a:lnTo>
                      <a:pt x="802357" y="470031"/>
                    </a:lnTo>
                    <a:cubicBezTo>
                      <a:pt x="802357" y="599266"/>
                      <a:pt x="907122" y="704031"/>
                      <a:pt x="1036357" y="704031"/>
                    </a:cubicBezTo>
                    <a:cubicBezTo>
                      <a:pt x="1165592" y="704031"/>
                      <a:pt x="1270357" y="599266"/>
                      <a:pt x="1270357" y="470031"/>
                    </a:cubicBezTo>
                    <a:lnTo>
                      <a:pt x="1270357" y="305988"/>
                    </a:lnTo>
                    <a:lnTo>
                      <a:pt x="1422757" y="305988"/>
                    </a:lnTo>
                    <a:lnTo>
                      <a:pt x="1422757" y="470030"/>
                    </a:lnTo>
                    <a:cubicBezTo>
                      <a:pt x="1422757" y="599265"/>
                      <a:pt x="1527522" y="704030"/>
                      <a:pt x="1656757" y="704030"/>
                    </a:cubicBezTo>
                    <a:cubicBezTo>
                      <a:pt x="1785992" y="704030"/>
                      <a:pt x="1890757" y="599265"/>
                      <a:pt x="1890757" y="470030"/>
                    </a:cubicBezTo>
                    <a:lnTo>
                      <a:pt x="1890757" y="305988"/>
                    </a:lnTo>
                    <a:lnTo>
                      <a:pt x="2043157" y="305988"/>
                    </a:lnTo>
                    <a:lnTo>
                      <a:pt x="2043157" y="470029"/>
                    </a:lnTo>
                    <a:cubicBezTo>
                      <a:pt x="2043157" y="599264"/>
                      <a:pt x="2147922" y="704029"/>
                      <a:pt x="2277157" y="704029"/>
                    </a:cubicBezTo>
                    <a:cubicBezTo>
                      <a:pt x="2406392" y="704029"/>
                      <a:pt x="2511157" y="599264"/>
                      <a:pt x="2511157" y="470029"/>
                    </a:cubicBezTo>
                    <a:lnTo>
                      <a:pt x="2511157" y="305988"/>
                    </a:lnTo>
                    <a:lnTo>
                      <a:pt x="2663557" y="305988"/>
                    </a:lnTo>
                    <a:lnTo>
                      <a:pt x="2663557" y="470028"/>
                    </a:lnTo>
                    <a:cubicBezTo>
                      <a:pt x="2663557" y="599263"/>
                      <a:pt x="2768322" y="704028"/>
                      <a:pt x="2897557" y="704028"/>
                    </a:cubicBezTo>
                    <a:cubicBezTo>
                      <a:pt x="3026792" y="704028"/>
                      <a:pt x="3131557" y="599263"/>
                      <a:pt x="3131557" y="470028"/>
                    </a:cubicBezTo>
                    <a:lnTo>
                      <a:pt x="3131557" y="305988"/>
                    </a:lnTo>
                    <a:lnTo>
                      <a:pt x="3240000" y="305988"/>
                    </a:lnTo>
                    <a:lnTo>
                      <a:pt x="3240000" y="3230531"/>
                    </a:lnTo>
                    <a:lnTo>
                      <a:pt x="0" y="3230531"/>
                    </a:lnTo>
                    <a:close/>
                    <a:moveTo>
                      <a:pt x="415957" y="4"/>
                    </a:moveTo>
                    <a:cubicBezTo>
                      <a:pt x="485545" y="4"/>
                      <a:pt x="541957" y="56416"/>
                      <a:pt x="541957" y="126004"/>
                    </a:cubicBezTo>
                    <a:lnTo>
                      <a:pt x="541957" y="485972"/>
                    </a:lnTo>
                    <a:cubicBezTo>
                      <a:pt x="541957" y="555560"/>
                      <a:pt x="485545" y="611972"/>
                      <a:pt x="415957" y="611972"/>
                    </a:cubicBezTo>
                    <a:cubicBezTo>
                      <a:pt x="346369" y="611972"/>
                      <a:pt x="289957" y="555560"/>
                      <a:pt x="289957" y="485972"/>
                    </a:cubicBezTo>
                    <a:lnTo>
                      <a:pt x="289957" y="126004"/>
                    </a:lnTo>
                    <a:cubicBezTo>
                      <a:pt x="289957" y="56416"/>
                      <a:pt x="346369" y="4"/>
                      <a:pt x="415957" y="4"/>
                    </a:cubicBezTo>
                    <a:close/>
                    <a:moveTo>
                      <a:pt x="1036357" y="3"/>
                    </a:moveTo>
                    <a:cubicBezTo>
                      <a:pt x="1105945" y="3"/>
                      <a:pt x="1162357" y="56415"/>
                      <a:pt x="1162357" y="126003"/>
                    </a:cubicBezTo>
                    <a:lnTo>
                      <a:pt x="1162357" y="485971"/>
                    </a:lnTo>
                    <a:cubicBezTo>
                      <a:pt x="1162357" y="555559"/>
                      <a:pt x="1105945" y="611971"/>
                      <a:pt x="1036357" y="611971"/>
                    </a:cubicBezTo>
                    <a:cubicBezTo>
                      <a:pt x="966769" y="611971"/>
                      <a:pt x="910357" y="555559"/>
                      <a:pt x="910357" y="485971"/>
                    </a:cubicBezTo>
                    <a:lnTo>
                      <a:pt x="910357" y="126003"/>
                    </a:lnTo>
                    <a:cubicBezTo>
                      <a:pt x="910357" y="56415"/>
                      <a:pt x="966769" y="3"/>
                      <a:pt x="1036357" y="3"/>
                    </a:cubicBezTo>
                    <a:close/>
                    <a:moveTo>
                      <a:pt x="1656757" y="2"/>
                    </a:moveTo>
                    <a:cubicBezTo>
                      <a:pt x="1726345" y="2"/>
                      <a:pt x="1782757" y="56414"/>
                      <a:pt x="1782757" y="126002"/>
                    </a:cubicBezTo>
                    <a:lnTo>
                      <a:pt x="1782757" y="485970"/>
                    </a:lnTo>
                    <a:cubicBezTo>
                      <a:pt x="1782757" y="555558"/>
                      <a:pt x="1726345" y="611970"/>
                      <a:pt x="1656757" y="611970"/>
                    </a:cubicBezTo>
                    <a:cubicBezTo>
                      <a:pt x="1587169" y="611970"/>
                      <a:pt x="1530757" y="555558"/>
                      <a:pt x="1530757" y="485970"/>
                    </a:cubicBezTo>
                    <a:lnTo>
                      <a:pt x="1530757" y="126002"/>
                    </a:lnTo>
                    <a:cubicBezTo>
                      <a:pt x="1530757" y="56414"/>
                      <a:pt x="1587169" y="2"/>
                      <a:pt x="1656757" y="2"/>
                    </a:cubicBezTo>
                    <a:close/>
                    <a:moveTo>
                      <a:pt x="2277157" y="1"/>
                    </a:moveTo>
                    <a:cubicBezTo>
                      <a:pt x="2346745" y="1"/>
                      <a:pt x="2403157" y="56413"/>
                      <a:pt x="2403157" y="126001"/>
                    </a:cubicBezTo>
                    <a:lnTo>
                      <a:pt x="2403157" y="485969"/>
                    </a:lnTo>
                    <a:cubicBezTo>
                      <a:pt x="2403157" y="555557"/>
                      <a:pt x="2346745" y="611969"/>
                      <a:pt x="2277157" y="611969"/>
                    </a:cubicBezTo>
                    <a:cubicBezTo>
                      <a:pt x="2207569" y="611969"/>
                      <a:pt x="2151157" y="555557"/>
                      <a:pt x="2151157" y="485969"/>
                    </a:cubicBezTo>
                    <a:lnTo>
                      <a:pt x="2151157" y="126001"/>
                    </a:lnTo>
                    <a:cubicBezTo>
                      <a:pt x="2151157" y="56413"/>
                      <a:pt x="2207569" y="1"/>
                      <a:pt x="2277157" y="1"/>
                    </a:cubicBezTo>
                    <a:close/>
                    <a:moveTo>
                      <a:pt x="2897557" y="0"/>
                    </a:moveTo>
                    <a:cubicBezTo>
                      <a:pt x="2967145" y="0"/>
                      <a:pt x="3023557" y="56412"/>
                      <a:pt x="3023557" y="126000"/>
                    </a:cubicBezTo>
                    <a:lnTo>
                      <a:pt x="3023557" y="485968"/>
                    </a:lnTo>
                    <a:cubicBezTo>
                      <a:pt x="3023557" y="555556"/>
                      <a:pt x="2967145" y="611968"/>
                      <a:pt x="2897557" y="611968"/>
                    </a:cubicBezTo>
                    <a:cubicBezTo>
                      <a:pt x="2827969" y="611968"/>
                      <a:pt x="2771557" y="555556"/>
                      <a:pt x="2771557" y="485968"/>
                    </a:cubicBezTo>
                    <a:lnTo>
                      <a:pt x="2771557" y="126000"/>
                    </a:lnTo>
                    <a:cubicBezTo>
                      <a:pt x="2771557" y="56412"/>
                      <a:pt x="2827969" y="0"/>
                      <a:pt x="2897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52" name="Rounded Rectangle 5">
                <a:extLst>
                  <a:ext uri="{FF2B5EF4-FFF2-40B4-BE49-F238E27FC236}">
                    <a16:creationId xmlns:a16="http://schemas.microsoft.com/office/drawing/2014/main" id="{64838679-BE28-4C8C-B058-9675CB19099C}"/>
                  </a:ext>
                </a:extLst>
              </p:cNvPr>
              <p:cNvSpPr/>
              <p:nvPr/>
            </p:nvSpPr>
            <p:spPr>
              <a:xfrm flipH="1">
                <a:off x="6842898" y="5190426"/>
                <a:ext cx="391682" cy="323114"/>
              </a:xfrm>
              <a:custGeom>
                <a:avLst/>
                <a:gdLst>
                  <a:gd name="connsiteX0" fmla="*/ 1384251 w 3217557"/>
                  <a:gd name="connsiteY0" fmla="*/ 661544 h 2702049"/>
                  <a:gd name="connsiteX1" fmla="*/ 1574067 w 3217557"/>
                  <a:gd name="connsiteY1" fmla="*/ 851360 h 2702049"/>
                  <a:gd name="connsiteX2" fmla="*/ 1384251 w 3217557"/>
                  <a:gd name="connsiteY2" fmla="*/ 1041176 h 2702049"/>
                  <a:gd name="connsiteX3" fmla="*/ 1194435 w 3217557"/>
                  <a:gd name="connsiteY3" fmla="*/ 851360 h 2702049"/>
                  <a:gd name="connsiteX4" fmla="*/ 1384251 w 3217557"/>
                  <a:gd name="connsiteY4" fmla="*/ 661544 h 2702049"/>
                  <a:gd name="connsiteX5" fmla="*/ 1993421 w 3217557"/>
                  <a:gd name="connsiteY5" fmla="*/ 661544 h 2702049"/>
                  <a:gd name="connsiteX6" fmla="*/ 2183237 w 3217557"/>
                  <a:gd name="connsiteY6" fmla="*/ 851360 h 2702049"/>
                  <a:gd name="connsiteX7" fmla="*/ 1993421 w 3217557"/>
                  <a:gd name="connsiteY7" fmla="*/ 1041176 h 2702049"/>
                  <a:gd name="connsiteX8" fmla="*/ 1803605 w 3217557"/>
                  <a:gd name="connsiteY8" fmla="*/ 851360 h 2702049"/>
                  <a:gd name="connsiteX9" fmla="*/ 1993421 w 3217557"/>
                  <a:gd name="connsiteY9" fmla="*/ 661544 h 2702049"/>
                  <a:gd name="connsiteX10" fmla="*/ 2602591 w 3217557"/>
                  <a:gd name="connsiteY10" fmla="*/ 661544 h 2702049"/>
                  <a:gd name="connsiteX11" fmla="*/ 2792407 w 3217557"/>
                  <a:gd name="connsiteY11" fmla="*/ 851360 h 2702049"/>
                  <a:gd name="connsiteX12" fmla="*/ 2602591 w 3217557"/>
                  <a:gd name="connsiteY12" fmla="*/ 1041176 h 2702049"/>
                  <a:gd name="connsiteX13" fmla="*/ 2412775 w 3217557"/>
                  <a:gd name="connsiteY13" fmla="*/ 851360 h 2702049"/>
                  <a:gd name="connsiteX14" fmla="*/ 2602591 w 3217557"/>
                  <a:gd name="connsiteY14" fmla="*/ 661544 h 2702049"/>
                  <a:gd name="connsiteX15" fmla="*/ 677114 w 3217557"/>
                  <a:gd name="connsiteY15" fmla="*/ 569491 h 2702049"/>
                  <a:gd name="connsiteX16" fmla="*/ 330916 w 3217557"/>
                  <a:gd name="connsiteY16" fmla="*/ 569491 h 2702049"/>
                  <a:gd name="connsiteX17" fmla="*/ 0 w 3217557"/>
                  <a:gd name="connsiteY17" fmla="*/ 900407 h 2702049"/>
                  <a:gd name="connsiteX18" fmla="*/ 0 w 3217557"/>
                  <a:gd name="connsiteY18" fmla="*/ 1952009 h 2702049"/>
                  <a:gd name="connsiteX19" fmla="*/ 330916 w 3217557"/>
                  <a:gd name="connsiteY19" fmla="*/ 2282925 h 2702049"/>
                  <a:gd name="connsiteX20" fmla="*/ 711670 w 3217557"/>
                  <a:gd name="connsiteY20" fmla="*/ 2282925 h 2702049"/>
                  <a:gd name="connsiteX21" fmla="*/ 15770 w 3217557"/>
                  <a:gd name="connsiteY21" fmla="*/ 2702049 h 2702049"/>
                  <a:gd name="connsiteX22" fmla="*/ 1294529 w 3217557"/>
                  <a:gd name="connsiteY22" fmla="*/ 2282925 h 2702049"/>
                  <a:gd name="connsiteX23" fmla="*/ 2117356 w 3217557"/>
                  <a:gd name="connsiteY23" fmla="*/ 2282925 h 2702049"/>
                  <a:gd name="connsiteX24" fmla="*/ 2418395 w 3217557"/>
                  <a:gd name="connsiteY24" fmla="*/ 2087951 h 2702049"/>
                  <a:gd name="connsiteX25" fmla="*/ 1830857 w 3217557"/>
                  <a:gd name="connsiteY25" fmla="*/ 1799347 h 2702049"/>
                  <a:gd name="connsiteX26" fmla="*/ 1008030 w 3217557"/>
                  <a:gd name="connsiteY26" fmla="*/ 1799347 h 2702049"/>
                  <a:gd name="connsiteX27" fmla="*/ 677114 w 3217557"/>
                  <a:gd name="connsiteY27" fmla="*/ 1468431 h 2702049"/>
                  <a:gd name="connsiteX28" fmla="*/ 677114 w 3217557"/>
                  <a:gd name="connsiteY28" fmla="*/ 569491 h 2702049"/>
                  <a:gd name="connsiteX29" fmla="*/ 2886641 w 3217557"/>
                  <a:gd name="connsiteY29" fmla="*/ 0 h 2702049"/>
                  <a:gd name="connsiteX30" fmla="*/ 1100201 w 3217557"/>
                  <a:gd name="connsiteY30" fmla="*/ 0 h 2702049"/>
                  <a:gd name="connsiteX31" fmla="*/ 769285 w 3217557"/>
                  <a:gd name="connsiteY31" fmla="*/ 330916 h 2702049"/>
                  <a:gd name="connsiteX32" fmla="*/ 769285 w 3217557"/>
                  <a:gd name="connsiteY32" fmla="*/ 1382518 h 2702049"/>
                  <a:gd name="connsiteX33" fmla="*/ 1100201 w 3217557"/>
                  <a:gd name="connsiteY33" fmla="*/ 1713434 h 2702049"/>
                  <a:gd name="connsiteX34" fmla="*/ 1923028 w 3217557"/>
                  <a:gd name="connsiteY34" fmla="*/ 1713434 h 2702049"/>
                  <a:gd name="connsiteX35" fmla="*/ 3078958 w 3217557"/>
                  <a:gd name="connsiteY35" fmla="*/ 2077967 h 2702049"/>
                  <a:gd name="connsiteX36" fmla="*/ 2505887 w 3217557"/>
                  <a:gd name="connsiteY36" fmla="*/ 1713434 h 2702049"/>
                  <a:gd name="connsiteX37" fmla="*/ 2886641 w 3217557"/>
                  <a:gd name="connsiteY37" fmla="*/ 1713434 h 2702049"/>
                  <a:gd name="connsiteX38" fmla="*/ 3217557 w 3217557"/>
                  <a:gd name="connsiteY38" fmla="*/ 1382518 h 2702049"/>
                  <a:gd name="connsiteX39" fmla="*/ 3217557 w 3217557"/>
                  <a:gd name="connsiteY39" fmla="*/ 330916 h 2702049"/>
                  <a:gd name="connsiteX40" fmla="*/ 2886641 w 3217557"/>
                  <a:gd name="connsiteY40" fmla="*/ 0 h 2702049"/>
                  <a:gd name="connsiteX0" fmla="*/ 1384251 w 3217557"/>
                  <a:gd name="connsiteY0" fmla="*/ 661544 h 2702049"/>
                  <a:gd name="connsiteX1" fmla="*/ 1574067 w 3217557"/>
                  <a:gd name="connsiteY1" fmla="*/ 851360 h 2702049"/>
                  <a:gd name="connsiteX2" fmla="*/ 1384251 w 3217557"/>
                  <a:gd name="connsiteY2" fmla="*/ 1041176 h 2702049"/>
                  <a:gd name="connsiteX3" fmla="*/ 1194435 w 3217557"/>
                  <a:gd name="connsiteY3" fmla="*/ 851360 h 2702049"/>
                  <a:gd name="connsiteX4" fmla="*/ 1384251 w 3217557"/>
                  <a:gd name="connsiteY4" fmla="*/ 661544 h 2702049"/>
                  <a:gd name="connsiteX5" fmla="*/ 1993421 w 3217557"/>
                  <a:gd name="connsiteY5" fmla="*/ 661544 h 2702049"/>
                  <a:gd name="connsiteX6" fmla="*/ 2183237 w 3217557"/>
                  <a:gd name="connsiteY6" fmla="*/ 851360 h 2702049"/>
                  <a:gd name="connsiteX7" fmla="*/ 1993421 w 3217557"/>
                  <a:gd name="connsiteY7" fmla="*/ 1041176 h 2702049"/>
                  <a:gd name="connsiteX8" fmla="*/ 1803605 w 3217557"/>
                  <a:gd name="connsiteY8" fmla="*/ 851360 h 2702049"/>
                  <a:gd name="connsiteX9" fmla="*/ 1993421 w 3217557"/>
                  <a:gd name="connsiteY9" fmla="*/ 661544 h 2702049"/>
                  <a:gd name="connsiteX10" fmla="*/ 2602591 w 3217557"/>
                  <a:gd name="connsiteY10" fmla="*/ 661544 h 2702049"/>
                  <a:gd name="connsiteX11" fmla="*/ 2792407 w 3217557"/>
                  <a:gd name="connsiteY11" fmla="*/ 851360 h 2702049"/>
                  <a:gd name="connsiteX12" fmla="*/ 2602591 w 3217557"/>
                  <a:gd name="connsiteY12" fmla="*/ 1041176 h 2702049"/>
                  <a:gd name="connsiteX13" fmla="*/ 2412775 w 3217557"/>
                  <a:gd name="connsiteY13" fmla="*/ 851360 h 2702049"/>
                  <a:gd name="connsiteX14" fmla="*/ 2602591 w 3217557"/>
                  <a:gd name="connsiteY14" fmla="*/ 661544 h 2702049"/>
                  <a:gd name="connsiteX15" fmla="*/ 677114 w 3217557"/>
                  <a:gd name="connsiteY15" fmla="*/ 569491 h 2702049"/>
                  <a:gd name="connsiteX16" fmla="*/ 330916 w 3217557"/>
                  <a:gd name="connsiteY16" fmla="*/ 569491 h 2702049"/>
                  <a:gd name="connsiteX17" fmla="*/ 0 w 3217557"/>
                  <a:gd name="connsiteY17" fmla="*/ 900407 h 2702049"/>
                  <a:gd name="connsiteX18" fmla="*/ 0 w 3217557"/>
                  <a:gd name="connsiteY18" fmla="*/ 1952009 h 2702049"/>
                  <a:gd name="connsiteX19" fmla="*/ 330916 w 3217557"/>
                  <a:gd name="connsiteY19" fmla="*/ 2282925 h 2702049"/>
                  <a:gd name="connsiteX20" fmla="*/ 711670 w 3217557"/>
                  <a:gd name="connsiteY20" fmla="*/ 2282925 h 2702049"/>
                  <a:gd name="connsiteX21" fmla="*/ 15770 w 3217557"/>
                  <a:gd name="connsiteY21" fmla="*/ 2702049 h 2702049"/>
                  <a:gd name="connsiteX22" fmla="*/ 1294529 w 3217557"/>
                  <a:gd name="connsiteY22" fmla="*/ 2282925 h 2702049"/>
                  <a:gd name="connsiteX23" fmla="*/ 2117356 w 3217557"/>
                  <a:gd name="connsiteY23" fmla="*/ 2282925 h 2702049"/>
                  <a:gd name="connsiteX24" fmla="*/ 2418395 w 3217557"/>
                  <a:gd name="connsiteY24" fmla="*/ 2087951 h 2702049"/>
                  <a:gd name="connsiteX25" fmla="*/ 1830857 w 3217557"/>
                  <a:gd name="connsiteY25" fmla="*/ 1799347 h 2702049"/>
                  <a:gd name="connsiteX26" fmla="*/ 1008030 w 3217557"/>
                  <a:gd name="connsiteY26" fmla="*/ 1799347 h 2702049"/>
                  <a:gd name="connsiteX27" fmla="*/ 677114 w 3217557"/>
                  <a:gd name="connsiteY27" fmla="*/ 1468431 h 2702049"/>
                  <a:gd name="connsiteX28" fmla="*/ 677114 w 3217557"/>
                  <a:gd name="connsiteY28" fmla="*/ 569491 h 2702049"/>
                  <a:gd name="connsiteX29" fmla="*/ 2886641 w 3217557"/>
                  <a:gd name="connsiteY29" fmla="*/ 0 h 2702049"/>
                  <a:gd name="connsiteX30" fmla="*/ 1100201 w 3217557"/>
                  <a:gd name="connsiteY30" fmla="*/ 0 h 2702049"/>
                  <a:gd name="connsiteX31" fmla="*/ 769285 w 3217557"/>
                  <a:gd name="connsiteY31" fmla="*/ 330916 h 2702049"/>
                  <a:gd name="connsiteX32" fmla="*/ 769285 w 3217557"/>
                  <a:gd name="connsiteY32" fmla="*/ 1382518 h 2702049"/>
                  <a:gd name="connsiteX33" fmla="*/ 1100201 w 3217557"/>
                  <a:gd name="connsiteY33" fmla="*/ 1713434 h 2702049"/>
                  <a:gd name="connsiteX34" fmla="*/ 1923028 w 3217557"/>
                  <a:gd name="connsiteY34" fmla="*/ 1713434 h 2702049"/>
                  <a:gd name="connsiteX35" fmla="*/ 3078958 w 3217557"/>
                  <a:gd name="connsiteY35" fmla="*/ 2077967 h 2702049"/>
                  <a:gd name="connsiteX36" fmla="*/ 2505887 w 3217557"/>
                  <a:gd name="connsiteY36" fmla="*/ 1713434 h 2702049"/>
                  <a:gd name="connsiteX37" fmla="*/ 2886641 w 3217557"/>
                  <a:gd name="connsiteY37" fmla="*/ 1713434 h 2702049"/>
                  <a:gd name="connsiteX38" fmla="*/ 3217557 w 3217557"/>
                  <a:gd name="connsiteY38" fmla="*/ 1382518 h 2702049"/>
                  <a:gd name="connsiteX39" fmla="*/ 3217557 w 3217557"/>
                  <a:gd name="connsiteY39" fmla="*/ 330916 h 2702049"/>
                  <a:gd name="connsiteX40" fmla="*/ 2886641 w 3217557"/>
                  <a:gd name="connsiteY40" fmla="*/ 0 h 2702049"/>
                  <a:gd name="connsiteX0" fmla="*/ 1384251 w 3217557"/>
                  <a:gd name="connsiteY0" fmla="*/ 661544 h 2633810"/>
                  <a:gd name="connsiteX1" fmla="*/ 1574067 w 3217557"/>
                  <a:gd name="connsiteY1" fmla="*/ 851360 h 2633810"/>
                  <a:gd name="connsiteX2" fmla="*/ 1384251 w 3217557"/>
                  <a:gd name="connsiteY2" fmla="*/ 1041176 h 2633810"/>
                  <a:gd name="connsiteX3" fmla="*/ 1194435 w 3217557"/>
                  <a:gd name="connsiteY3" fmla="*/ 851360 h 2633810"/>
                  <a:gd name="connsiteX4" fmla="*/ 1384251 w 3217557"/>
                  <a:gd name="connsiteY4" fmla="*/ 661544 h 2633810"/>
                  <a:gd name="connsiteX5" fmla="*/ 1993421 w 3217557"/>
                  <a:gd name="connsiteY5" fmla="*/ 661544 h 2633810"/>
                  <a:gd name="connsiteX6" fmla="*/ 2183237 w 3217557"/>
                  <a:gd name="connsiteY6" fmla="*/ 851360 h 2633810"/>
                  <a:gd name="connsiteX7" fmla="*/ 1993421 w 3217557"/>
                  <a:gd name="connsiteY7" fmla="*/ 1041176 h 2633810"/>
                  <a:gd name="connsiteX8" fmla="*/ 1803605 w 3217557"/>
                  <a:gd name="connsiteY8" fmla="*/ 851360 h 2633810"/>
                  <a:gd name="connsiteX9" fmla="*/ 1993421 w 3217557"/>
                  <a:gd name="connsiteY9" fmla="*/ 661544 h 2633810"/>
                  <a:gd name="connsiteX10" fmla="*/ 2602591 w 3217557"/>
                  <a:gd name="connsiteY10" fmla="*/ 661544 h 2633810"/>
                  <a:gd name="connsiteX11" fmla="*/ 2792407 w 3217557"/>
                  <a:gd name="connsiteY11" fmla="*/ 851360 h 2633810"/>
                  <a:gd name="connsiteX12" fmla="*/ 2602591 w 3217557"/>
                  <a:gd name="connsiteY12" fmla="*/ 1041176 h 2633810"/>
                  <a:gd name="connsiteX13" fmla="*/ 2412775 w 3217557"/>
                  <a:gd name="connsiteY13" fmla="*/ 851360 h 2633810"/>
                  <a:gd name="connsiteX14" fmla="*/ 2602591 w 3217557"/>
                  <a:gd name="connsiteY14" fmla="*/ 661544 h 2633810"/>
                  <a:gd name="connsiteX15" fmla="*/ 677114 w 3217557"/>
                  <a:gd name="connsiteY15" fmla="*/ 569491 h 2633810"/>
                  <a:gd name="connsiteX16" fmla="*/ 330916 w 3217557"/>
                  <a:gd name="connsiteY16" fmla="*/ 569491 h 2633810"/>
                  <a:gd name="connsiteX17" fmla="*/ 0 w 3217557"/>
                  <a:gd name="connsiteY17" fmla="*/ 900407 h 2633810"/>
                  <a:gd name="connsiteX18" fmla="*/ 0 w 3217557"/>
                  <a:gd name="connsiteY18" fmla="*/ 1952009 h 2633810"/>
                  <a:gd name="connsiteX19" fmla="*/ 330916 w 3217557"/>
                  <a:gd name="connsiteY19" fmla="*/ 2282925 h 2633810"/>
                  <a:gd name="connsiteX20" fmla="*/ 711670 w 3217557"/>
                  <a:gd name="connsiteY20" fmla="*/ 2282925 h 2633810"/>
                  <a:gd name="connsiteX21" fmla="*/ 165895 w 3217557"/>
                  <a:gd name="connsiteY21" fmla="*/ 2633810 h 2633810"/>
                  <a:gd name="connsiteX22" fmla="*/ 1294529 w 3217557"/>
                  <a:gd name="connsiteY22" fmla="*/ 2282925 h 2633810"/>
                  <a:gd name="connsiteX23" fmla="*/ 2117356 w 3217557"/>
                  <a:gd name="connsiteY23" fmla="*/ 2282925 h 2633810"/>
                  <a:gd name="connsiteX24" fmla="*/ 2418395 w 3217557"/>
                  <a:gd name="connsiteY24" fmla="*/ 2087951 h 2633810"/>
                  <a:gd name="connsiteX25" fmla="*/ 1830857 w 3217557"/>
                  <a:gd name="connsiteY25" fmla="*/ 1799347 h 2633810"/>
                  <a:gd name="connsiteX26" fmla="*/ 1008030 w 3217557"/>
                  <a:gd name="connsiteY26" fmla="*/ 1799347 h 2633810"/>
                  <a:gd name="connsiteX27" fmla="*/ 677114 w 3217557"/>
                  <a:gd name="connsiteY27" fmla="*/ 1468431 h 2633810"/>
                  <a:gd name="connsiteX28" fmla="*/ 677114 w 3217557"/>
                  <a:gd name="connsiteY28" fmla="*/ 569491 h 2633810"/>
                  <a:gd name="connsiteX29" fmla="*/ 2886641 w 3217557"/>
                  <a:gd name="connsiteY29" fmla="*/ 0 h 2633810"/>
                  <a:gd name="connsiteX30" fmla="*/ 1100201 w 3217557"/>
                  <a:gd name="connsiteY30" fmla="*/ 0 h 2633810"/>
                  <a:gd name="connsiteX31" fmla="*/ 769285 w 3217557"/>
                  <a:gd name="connsiteY31" fmla="*/ 330916 h 2633810"/>
                  <a:gd name="connsiteX32" fmla="*/ 769285 w 3217557"/>
                  <a:gd name="connsiteY32" fmla="*/ 1382518 h 2633810"/>
                  <a:gd name="connsiteX33" fmla="*/ 1100201 w 3217557"/>
                  <a:gd name="connsiteY33" fmla="*/ 1713434 h 2633810"/>
                  <a:gd name="connsiteX34" fmla="*/ 1923028 w 3217557"/>
                  <a:gd name="connsiteY34" fmla="*/ 1713434 h 2633810"/>
                  <a:gd name="connsiteX35" fmla="*/ 3078958 w 3217557"/>
                  <a:gd name="connsiteY35" fmla="*/ 2077967 h 2633810"/>
                  <a:gd name="connsiteX36" fmla="*/ 2505887 w 3217557"/>
                  <a:gd name="connsiteY36" fmla="*/ 1713434 h 2633810"/>
                  <a:gd name="connsiteX37" fmla="*/ 2886641 w 3217557"/>
                  <a:gd name="connsiteY37" fmla="*/ 1713434 h 2633810"/>
                  <a:gd name="connsiteX38" fmla="*/ 3217557 w 3217557"/>
                  <a:gd name="connsiteY38" fmla="*/ 1382518 h 2633810"/>
                  <a:gd name="connsiteX39" fmla="*/ 3217557 w 3217557"/>
                  <a:gd name="connsiteY39" fmla="*/ 330916 h 2633810"/>
                  <a:gd name="connsiteX40" fmla="*/ 2886641 w 3217557"/>
                  <a:gd name="connsiteY40" fmla="*/ 0 h 2633810"/>
                  <a:gd name="connsiteX0" fmla="*/ 1384251 w 3217557"/>
                  <a:gd name="connsiteY0" fmla="*/ 661544 h 2633810"/>
                  <a:gd name="connsiteX1" fmla="*/ 1574067 w 3217557"/>
                  <a:gd name="connsiteY1" fmla="*/ 851360 h 2633810"/>
                  <a:gd name="connsiteX2" fmla="*/ 1384251 w 3217557"/>
                  <a:gd name="connsiteY2" fmla="*/ 1041176 h 2633810"/>
                  <a:gd name="connsiteX3" fmla="*/ 1194435 w 3217557"/>
                  <a:gd name="connsiteY3" fmla="*/ 851360 h 2633810"/>
                  <a:gd name="connsiteX4" fmla="*/ 1384251 w 3217557"/>
                  <a:gd name="connsiteY4" fmla="*/ 661544 h 2633810"/>
                  <a:gd name="connsiteX5" fmla="*/ 1993421 w 3217557"/>
                  <a:gd name="connsiteY5" fmla="*/ 661544 h 2633810"/>
                  <a:gd name="connsiteX6" fmla="*/ 2183237 w 3217557"/>
                  <a:gd name="connsiteY6" fmla="*/ 851360 h 2633810"/>
                  <a:gd name="connsiteX7" fmla="*/ 1993421 w 3217557"/>
                  <a:gd name="connsiteY7" fmla="*/ 1041176 h 2633810"/>
                  <a:gd name="connsiteX8" fmla="*/ 1803605 w 3217557"/>
                  <a:gd name="connsiteY8" fmla="*/ 851360 h 2633810"/>
                  <a:gd name="connsiteX9" fmla="*/ 1993421 w 3217557"/>
                  <a:gd name="connsiteY9" fmla="*/ 661544 h 2633810"/>
                  <a:gd name="connsiteX10" fmla="*/ 2602591 w 3217557"/>
                  <a:gd name="connsiteY10" fmla="*/ 661544 h 2633810"/>
                  <a:gd name="connsiteX11" fmla="*/ 2792407 w 3217557"/>
                  <a:gd name="connsiteY11" fmla="*/ 851360 h 2633810"/>
                  <a:gd name="connsiteX12" fmla="*/ 2602591 w 3217557"/>
                  <a:gd name="connsiteY12" fmla="*/ 1041176 h 2633810"/>
                  <a:gd name="connsiteX13" fmla="*/ 2412775 w 3217557"/>
                  <a:gd name="connsiteY13" fmla="*/ 851360 h 2633810"/>
                  <a:gd name="connsiteX14" fmla="*/ 2602591 w 3217557"/>
                  <a:gd name="connsiteY14" fmla="*/ 661544 h 2633810"/>
                  <a:gd name="connsiteX15" fmla="*/ 677114 w 3217557"/>
                  <a:gd name="connsiteY15" fmla="*/ 569491 h 2633810"/>
                  <a:gd name="connsiteX16" fmla="*/ 330916 w 3217557"/>
                  <a:gd name="connsiteY16" fmla="*/ 569491 h 2633810"/>
                  <a:gd name="connsiteX17" fmla="*/ 0 w 3217557"/>
                  <a:gd name="connsiteY17" fmla="*/ 900407 h 2633810"/>
                  <a:gd name="connsiteX18" fmla="*/ 0 w 3217557"/>
                  <a:gd name="connsiteY18" fmla="*/ 1952009 h 2633810"/>
                  <a:gd name="connsiteX19" fmla="*/ 330916 w 3217557"/>
                  <a:gd name="connsiteY19" fmla="*/ 2282925 h 2633810"/>
                  <a:gd name="connsiteX20" fmla="*/ 711670 w 3217557"/>
                  <a:gd name="connsiteY20" fmla="*/ 2282925 h 2633810"/>
                  <a:gd name="connsiteX21" fmla="*/ 165895 w 3217557"/>
                  <a:gd name="connsiteY21" fmla="*/ 2633810 h 2633810"/>
                  <a:gd name="connsiteX22" fmla="*/ 1294529 w 3217557"/>
                  <a:gd name="connsiteY22" fmla="*/ 2282925 h 2633810"/>
                  <a:gd name="connsiteX23" fmla="*/ 2117356 w 3217557"/>
                  <a:gd name="connsiteY23" fmla="*/ 2282925 h 2633810"/>
                  <a:gd name="connsiteX24" fmla="*/ 2418395 w 3217557"/>
                  <a:gd name="connsiteY24" fmla="*/ 2087951 h 2633810"/>
                  <a:gd name="connsiteX25" fmla="*/ 1830857 w 3217557"/>
                  <a:gd name="connsiteY25" fmla="*/ 1799347 h 2633810"/>
                  <a:gd name="connsiteX26" fmla="*/ 1008030 w 3217557"/>
                  <a:gd name="connsiteY26" fmla="*/ 1799347 h 2633810"/>
                  <a:gd name="connsiteX27" fmla="*/ 677114 w 3217557"/>
                  <a:gd name="connsiteY27" fmla="*/ 1468431 h 2633810"/>
                  <a:gd name="connsiteX28" fmla="*/ 677114 w 3217557"/>
                  <a:gd name="connsiteY28" fmla="*/ 569491 h 2633810"/>
                  <a:gd name="connsiteX29" fmla="*/ 2886641 w 3217557"/>
                  <a:gd name="connsiteY29" fmla="*/ 0 h 2633810"/>
                  <a:gd name="connsiteX30" fmla="*/ 1100201 w 3217557"/>
                  <a:gd name="connsiteY30" fmla="*/ 0 h 2633810"/>
                  <a:gd name="connsiteX31" fmla="*/ 769285 w 3217557"/>
                  <a:gd name="connsiteY31" fmla="*/ 330916 h 2633810"/>
                  <a:gd name="connsiteX32" fmla="*/ 769285 w 3217557"/>
                  <a:gd name="connsiteY32" fmla="*/ 1382518 h 2633810"/>
                  <a:gd name="connsiteX33" fmla="*/ 1100201 w 3217557"/>
                  <a:gd name="connsiteY33" fmla="*/ 1713434 h 2633810"/>
                  <a:gd name="connsiteX34" fmla="*/ 1923028 w 3217557"/>
                  <a:gd name="connsiteY34" fmla="*/ 1713434 h 2633810"/>
                  <a:gd name="connsiteX35" fmla="*/ 3078958 w 3217557"/>
                  <a:gd name="connsiteY35" fmla="*/ 2077967 h 2633810"/>
                  <a:gd name="connsiteX36" fmla="*/ 2505887 w 3217557"/>
                  <a:gd name="connsiteY36" fmla="*/ 1713434 h 2633810"/>
                  <a:gd name="connsiteX37" fmla="*/ 2886641 w 3217557"/>
                  <a:gd name="connsiteY37" fmla="*/ 1713434 h 2633810"/>
                  <a:gd name="connsiteX38" fmla="*/ 3217557 w 3217557"/>
                  <a:gd name="connsiteY38" fmla="*/ 1382518 h 2633810"/>
                  <a:gd name="connsiteX39" fmla="*/ 3217557 w 3217557"/>
                  <a:gd name="connsiteY39" fmla="*/ 330916 h 2633810"/>
                  <a:gd name="connsiteX40" fmla="*/ 2886641 w 3217557"/>
                  <a:gd name="connsiteY40" fmla="*/ 0 h 2633810"/>
                  <a:gd name="connsiteX0" fmla="*/ 1384251 w 3217557"/>
                  <a:gd name="connsiteY0" fmla="*/ 661544 h 2633810"/>
                  <a:gd name="connsiteX1" fmla="*/ 1574067 w 3217557"/>
                  <a:gd name="connsiteY1" fmla="*/ 851360 h 2633810"/>
                  <a:gd name="connsiteX2" fmla="*/ 1384251 w 3217557"/>
                  <a:gd name="connsiteY2" fmla="*/ 1041176 h 2633810"/>
                  <a:gd name="connsiteX3" fmla="*/ 1194435 w 3217557"/>
                  <a:gd name="connsiteY3" fmla="*/ 851360 h 2633810"/>
                  <a:gd name="connsiteX4" fmla="*/ 1384251 w 3217557"/>
                  <a:gd name="connsiteY4" fmla="*/ 661544 h 2633810"/>
                  <a:gd name="connsiteX5" fmla="*/ 1993421 w 3217557"/>
                  <a:gd name="connsiteY5" fmla="*/ 661544 h 2633810"/>
                  <a:gd name="connsiteX6" fmla="*/ 2183237 w 3217557"/>
                  <a:gd name="connsiteY6" fmla="*/ 851360 h 2633810"/>
                  <a:gd name="connsiteX7" fmla="*/ 1993421 w 3217557"/>
                  <a:gd name="connsiteY7" fmla="*/ 1041176 h 2633810"/>
                  <a:gd name="connsiteX8" fmla="*/ 1803605 w 3217557"/>
                  <a:gd name="connsiteY8" fmla="*/ 851360 h 2633810"/>
                  <a:gd name="connsiteX9" fmla="*/ 1993421 w 3217557"/>
                  <a:gd name="connsiteY9" fmla="*/ 661544 h 2633810"/>
                  <a:gd name="connsiteX10" fmla="*/ 2602591 w 3217557"/>
                  <a:gd name="connsiteY10" fmla="*/ 661544 h 2633810"/>
                  <a:gd name="connsiteX11" fmla="*/ 2792407 w 3217557"/>
                  <a:gd name="connsiteY11" fmla="*/ 851360 h 2633810"/>
                  <a:gd name="connsiteX12" fmla="*/ 2602591 w 3217557"/>
                  <a:gd name="connsiteY12" fmla="*/ 1041176 h 2633810"/>
                  <a:gd name="connsiteX13" fmla="*/ 2412775 w 3217557"/>
                  <a:gd name="connsiteY13" fmla="*/ 851360 h 2633810"/>
                  <a:gd name="connsiteX14" fmla="*/ 2602591 w 3217557"/>
                  <a:gd name="connsiteY14" fmla="*/ 661544 h 2633810"/>
                  <a:gd name="connsiteX15" fmla="*/ 677114 w 3217557"/>
                  <a:gd name="connsiteY15" fmla="*/ 569491 h 2633810"/>
                  <a:gd name="connsiteX16" fmla="*/ 330916 w 3217557"/>
                  <a:gd name="connsiteY16" fmla="*/ 569491 h 2633810"/>
                  <a:gd name="connsiteX17" fmla="*/ 0 w 3217557"/>
                  <a:gd name="connsiteY17" fmla="*/ 900407 h 2633810"/>
                  <a:gd name="connsiteX18" fmla="*/ 0 w 3217557"/>
                  <a:gd name="connsiteY18" fmla="*/ 1952009 h 2633810"/>
                  <a:gd name="connsiteX19" fmla="*/ 330916 w 3217557"/>
                  <a:gd name="connsiteY19" fmla="*/ 2282925 h 2633810"/>
                  <a:gd name="connsiteX20" fmla="*/ 711670 w 3217557"/>
                  <a:gd name="connsiteY20" fmla="*/ 2282925 h 2633810"/>
                  <a:gd name="connsiteX21" fmla="*/ 165895 w 3217557"/>
                  <a:gd name="connsiteY21" fmla="*/ 2633810 h 2633810"/>
                  <a:gd name="connsiteX22" fmla="*/ 1294529 w 3217557"/>
                  <a:gd name="connsiteY22" fmla="*/ 2282925 h 2633810"/>
                  <a:gd name="connsiteX23" fmla="*/ 2117356 w 3217557"/>
                  <a:gd name="connsiteY23" fmla="*/ 2282925 h 2633810"/>
                  <a:gd name="connsiteX24" fmla="*/ 2418395 w 3217557"/>
                  <a:gd name="connsiteY24" fmla="*/ 2087951 h 2633810"/>
                  <a:gd name="connsiteX25" fmla="*/ 1830857 w 3217557"/>
                  <a:gd name="connsiteY25" fmla="*/ 1799347 h 2633810"/>
                  <a:gd name="connsiteX26" fmla="*/ 1008030 w 3217557"/>
                  <a:gd name="connsiteY26" fmla="*/ 1799347 h 2633810"/>
                  <a:gd name="connsiteX27" fmla="*/ 677114 w 3217557"/>
                  <a:gd name="connsiteY27" fmla="*/ 1468431 h 2633810"/>
                  <a:gd name="connsiteX28" fmla="*/ 677114 w 3217557"/>
                  <a:gd name="connsiteY28" fmla="*/ 569491 h 2633810"/>
                  <a:gd name="connsiteX29" fmla="*/ 2886641 w 3217557"/>
                  <a:gd name="connsiteY29" fmla="*/ 0 h 2633810"/>
                  <a:gd name="connsiteX30" fmla="*/ 1100201 w 3217557"/>
                  <a:gd name="connsiteY30" fmla="*/ 0 h 2633810"/>
                  <a:gd name="connsiteX31" fmla="*/ 769285 w 3217557"/>
                  <a:gd name="connsiteY31" fmla="*/ 330916 h 2633810"/>
                  <a:gd name="connsiteX32" fmla="*/ 769285 w 3217557"/>
                  <a:gd name="connsiteY32" fmla="*/ 1382518 h 2633810"/>
                  <a:gd name="connsiteX33" fmla="*/ 1100201 w 3217557"/>
                  <a:gd name="connsiteY33" fmla="*/ 1713434 h 2633810"/>
                  <a:gd name="connsiteX34" fmla="*/ 1923028 w 3217557"/>
                  <a:gd name="connsiteY34" fmla="*/ 1713434 h 2633810"/>
                  <a:gd name="connsiteX35" fmla="*/ 3078958 w 3217557"/>
                  <a:gd name="connsiteY35" fmla="*/ 2077967 h 2633810"/>
                  <a:gd name="connsiteX36" fmla="*/ 2505887 w 3217557"/>
                  <a:gd name="connsiteY36" fmla="*/ 1713434 h 2633810"/>
                  <a:gd name="connsiteX37" fmla="*/ 2886641 w 3217557"/>
                  <a:gd name="connsiteY37" fmla="*/ 1713434 h 2633810"/>
                  <a:gd name="connsiteX38" fmla="*/ 3217557 w 3217557"/>
                  <a:gd name="connsiteY38" fmla="*/ 1382518 h 2633810"/>
                  <a:gd name="connsiteX39" fmla="*/ 3217557 w 3217557"/>
                  <a:gd name="connsiteY39" fmla="*/ 330916 h 2633810"/>
                  <a:gd name="connsiteX40" fmla="*/ 2886641 w 3217557"/>
                  <a:gd name="connsiteY40" fmla="*/ 0 h 2633810"/>
                  <a:gd name="connsiteX0" fmla="*/ 1384251 w 3217557"/>
                  <a:gd name="connsiteY0" fmla="*/ 661544 h 2654282"/>
                  <a:gd name="connsiteX1" fmla="*/ 1574067 w 3217557"/>
                  <a:gd name="connsiteY1" fmla="*/ 851360 h 2654282"/>
                  <a:gd name="connsiteX2" fmla="*/ 1384251 w 3217557"/>
                  <a:gd name="connsiteY2" fmla="*/ 1041176 h 2654282"/>
                  <a:gd name="connsiteX3" fmla="*/ 1194435 w 3217557"/>
                  <a:gd name="connsiteY3" fmla="*/ 851360 h 2654282"/>
                  <a:gd name="connsiteX4" fmla="*/ 1384251 w 3217557"/>
                  <a:gd name="connsiteY4" fmla="*/ 661544 h 2654282"/>
                  <a:gd name="connsiteX5" fmla="*/ 1993421 w 3217557"/>
                  <a:gd name="connsiteY5" fmla="*/ 661544 h 2654282"/>
                  <a:gd name="connsiteX6" fmla="*/ 2183237 w 3217557"/>
                  <a:gd name="connsiteY6" fmla="*/ 851360 h 2654282"/>
                  <a:gd name="connsiteX7" fmla="*/ 1993421 w 3217557"/>
                  <a:gd name="connsiteY7" fmla="*/ 1041176 h 2654282"/>
                  <a:gd name="connsiteX8" fmla="*/ 1803605 w 3217557"/>
                  <a:gd name="connsiteY8" fmla="*/ 851360 h 2654282"/>
                  <a:gd name="connsiteX9" fmla="*/ 1993421 w 3217557"/>
                  <a:gd name="connsiteY9" fmla="*/ 661544 h 2654282"/>
                  <a:gd name="connsiteX10" fmla="*/ 2602591 w 3217557"/>
                  <a:gd name="connsiteY10" fmla="*/ 661544 h 2654282"/>
                  <a:gd name="connsiteX11" fmla="*/ 2792407 w 3217557"/>
                  <a:gd name="connsiteY11" fmla="*/ 851360 h 2654282"/>
                  <a:gd name="connsiteX12" fmla="*/ 2602591 w 3217557"/>
                  <a:gd name="connsiteY12" fmla="*/ 1041176 h 2654282"/>
                  <a:gd name="connsiteX13" fmla="*/ 2412775 w 3217557"/>
                  <a:gd name="connsiteY13" fmla="*/ 851360 h 2654282"/>
                  <a:gd name="connsiteX14" fmla="*/ 2602591 w 3217557"/>
                  <a:gd name="connsiteY14" fmla="*/ 661544 h 2654282"/>
                  <a:gd name="connsiteX15" fmla="*/ 677114 w 3217557"/>
                  <a:gd name="connsiteY15" fmla="*/ 569491 h 2654282"/>
                  <a:gd name="connsiteX16" fmla="*/ 330916 w 3217557"/>
                  <a:gd name="connsiteY16" fmla="*/ 569491 h 2654282"/>
                  <a:gd name="connsiteX17" fmla="*/ 0 w 3217557"/>
                  <a:gd name="connsiteY17" fmla="*/ 900407 h 2654282"/>
                  <a:gd name="connsiteX18" fmla="*/ 0 w 3217557"/>
                  <a:gd name="connsiteY18" fmla="*/ 1952009 h 2654282"/>
                  <a:gd name="connsiteX19" fmla="*/ 330916 w 3217557"/>
                  <a:gd name="connsiteY19" fmla="*/ 2282925 h 2654282"/>
                  <a:gd name="connsiteX20" fmla="*/ 711670 w 3217557"/>
                  <a:gd name="connsiteY20" fmla="*/ 2282925 h 2654282"/>
                  <a:gd name="connsiteX21" fmla="*/ 275077 w 3217557"/>
                  <a:gd name="connsiteY21" fmla="*/ 2654282 h 2654282"/>
                  <a:gd name="connsiteX22" fmla="*/ 1294529 w 3217557"/>
                  <a:gd name="connsiteY22" fmla="*/ 2282925 h 2654282"/>
                  <a:gd name="connsiteX23" fmla="*/ 2117356 w 3217557"/>
                  <a:gd name="connsiteY23" fmla="*/ 2282925 h 2654282"/>
                  <a:gd name="connsiteX24" fmla="*/ 2418395 w 3217557"/>
                  <a:gd name="connsiteY24" fmla="*/ 2087951 h 2654282"/>
                  <a:gd name="connsiteX25" fmla="*/ 1830857 w 3217557"/>
                  <a:gd name="connsiteY25" fmla="*/ 1799347 h 2654282"/>
                  <a:gd name="connsiteX26" fmla="*/ 1008030 w 3217557"/>
                  <a:gd name="connsiteY26" fmla="*/ 1799347 h 2654282"/>
                  <a:gd name="connsiteX27" fmla="*/ 677114 w 3217557"/>
                  <a:gd name="connsiteY27" fmla="*/ 1468431 h 2654282"/>
                  <a:gd name="connsiteX28" fmla="*/ 677114 w 3217557"/>
                  <a:gd name="connsiteY28" fmla="*/ 569491 h 2654282"/>
                  <a:gd name="connsiteX29" fmla="*/ 2886641 w 3217557"/>
                  <a:gd name="connsiteY29" fmla="*/ 0 h 2654282"/>
                  <a:gd name="connsiteX30" fmla="*/ 1100201 w 3217557"/>
                  <a:gd name="connsiteY30" fmla="*/ 0 h 2654282"/>
                  <a:gd name="connsiteX31" fmla="*/ 769285 w 3217557"/>
                  <a:gd name="connsiteY31" fmla="*/ 330916 h 2654282"/>
                  <a:gd name="connsiteX32" fmla="*/ 769285 w 3217557"/>
                  <a:gd name="connsiteY32" fmla="*/ 1382518 h 2654282"/>
                  <a:gd name="connsiteX33" fmla="*/ 1100201 w 3217557"/>
                  <a:gd name="connsiteY33" fmla="*/ 1713434 h 2654282"/>
                  <a:gd name="connsiteX34" fmla="*/ 1923028 w 3217557"/>
                  <a:gd name="connsiteY34" fmla="*/ 1713434 h 2654282"/>
                  <a:gd name="connsiteX35" fmla="*/ 3078958 w 3217557"/>
                  <a:gd name="connsiteY35" fmla="*/ 2077967 h 2654282"/>
                  <a:gd name="connsiteX36" fmla="*/ 2505887 w 3217557"/>
                  <a:gd name="connsiteY36" fmla="*/ 1713434 h 2654282"/>
                  <a:gd name="connsiteX37" fmla="*/ 2886641 w 3217557"/>
                  <a:gd name="connsiteY37" fmla="*/ 1713434 h 2654282"/>
                  <a:gd name="connsiteX38" fmla="*/ 3217557 w 3217557"/>
                  <a:gd name="connsiteY38" fmla="*/ 1382518 h 2654282"/>
                  <a:gd name="connsiteX39" fmla="*/ 3217557 w 3217557"/>
                  <a:gd name="connsiteY39" fmla="*/ 330916 h 2654282"/>
                  <a:gd name="connsiteX40" fmla="*/ 2886641 w 3217557"/>
                  <a:gd name="connsiteY40" fmla="*/ 0 h 2654282"/>
                  <a:gd name="connsiteX0" fmla="*/ 1384251 w 3217557"/>
                  <a:gd name="connsiteY0" fmla="*/ 661544 h 2654282"/>
                  <a:gd name="connsiteX1" fmla="*/ 1574067 w 3217557"/>
                  <a:gd name="connsiteY1" fmla="*/ 851360 h 2654282"/>
                  <a:gd name="connsiteX2" fmla="*/ 1384251 w 3217557"/>
                  <a:gd name="connsiteY2" fmla="*/ 1041176 h 2654282"/>
                  <a:gd name="connsiteX3" fmla="*/ 1194435 w 3217557"/>
                  <a:gd name="connsiteY3" fmla="*/ 851360 h 2654282"/>
                  <a:gd name="connsiteX4" fmla="*/ 1384251 w 3217557"/>
                  <a:gd name="connsiteY4" fmla="*/ 661544 h 2654282"/>
                  <a:gd name="connsiteX5" fmla="*/ 1993421 w 3217557"/>
                  <a:gd name="connsiteY5" fmla="*/ 661544 h 2654282"/>
                  <a:gd name="connsiteX6" fmla="*/ 2183237 w 3217557"/>
                  <a:gd name="connsiteY6" fmla="*/ 851360 h 2654282"/>
                  <a:gd name="connsiteX7" fmla="*/ 1993421 w 3217557"/>
                  <a:gd name="connsiteY7" fmla="*/ 1041176 h 2654282"/>
                  <a:gd name="connsiteX8" fmla="*/ 1803605 w 3217557"/>
                  <a:gd name="connsiteY8" fmla="*/ 851360 h 2654282"/>
                  <a:gd name="connsiteX9" fmla="*/ 1993421 w 3217557"/>
                  <a:gd name="connsiteY9" fmla="*/ 661544 h 2654282"/>
                  <a:gd name="connsiteX10" fmla="*/ 2602591 w 3217557"/>
                  <a:gd name="connsiteY10" fmla="*/ 661544 h 2654282"/>
                  <a:gd name="connsiteX11" fmla="*/ 2792407 w 3217557"/>
                  <a:gd name="connsiteY11" fmla="*/ 851360 h 2654282"/>
                  <a:gd name="connsiteX12" fmla="*/ 2602591 w 3217557"/>
                  <a:gd name="connsiteY12" fmla="*/ 1041176 h 2654282"/>
                  <a:gd name="connsiteX13" fmla="*/ 2412775 w 3217557"/>
                  <a:gd name="connsiteY13" fmla="*/ 851360 h 2654282"/>
                  <a:gd name="connsiteX14" fmla="*/ 2602591 w 3217557"/>
                  <a:gd name="connsiteY14" fmla="*/ 661544 h 2654282"/>
                  <a:gd name="connsiteX15" fmla="*/ 677114 w 3217557"/>
                  <a:gd name="connsiteY15" fmla="*/ 569491 h 2654282"/>
                  <a:gd name="connsiteX16" fmla="*/ 330916 w 3217557"/>
                  <a:gd name="connsiteY16" fmla="*/ 569491 h 2654282"/>
                  <a:gd name="connsiteX17" fmla="*/ 0 w 3217557"/>
                  <a:gd name="connsiteY17" fmla="*/ 900407 h 2654282"/>
                  <a:gd name="connsiteX18" fmla="*/ 0 w 3217557"/>
                  <a:gd name="connsiteY18" fmla="*/ 1952009 h 2654282"/>
                  <a:gd name="connsiteX19" fmla="*/ 330916 w 3217557"/>
                  <a:gd name="connsiteY19" fmla="*/ 2282925 h 2654282"/>
                  <a:gd name="connsiteX20" fmla="*/ 711670 w 3217557"/>
                  <a:gd name="connsiteY20" fmla="*/ 2282925 h 2654282"/>
                  <a:gd name="connsiteX21" fmla="*/ 275077 w 3217557"/>
                  <a:gd name="connsiteY21" fmla="*/ 2654282 h 2654282"/>
                  <a:gd name="connsiteX22" fmla="*/ 1294529 w 3217557"/>
                  <a:gd name="connsiteY22" fmla="*/ 2282925 h 2654282"/>
                  <a:gd name="connsiteX23" fmla="*/ 2117356 w 3217557"/>
                  <a:gd name="connsiteY23" fmla="*/ 2282925 h 2654282"/>
                  <a:gd name="connsiteX24" fmla="*/ 2418395 w 3217557"/>
                  <a:gd name="connsiteY24" fmla="*/ 2087951 h 2654282"/>
                  <a:gd name="connsiteX25" fmla="*/ 1830857 w 3217557"/>
                  <a:gd name="connsiteY25" fmla="*/ 1799347 h 2654282"/>
                  <a:gd name="connsiteX26" fmla="*/ 1008030 w 3217557"/>
                  <a:gd name="connsiteY26" fmla="*/ 1799347 h 2654282"/>
                  <a:gd name="connsiteX27" fmla="*/ 677114 w 3217557"/>
                  <a:gd name="connsiteY27" fmla="*/ 1468431 h 2654282"/>
                  <a:gd name="connsiteX28" fmla="*/ 677114 w 3217557"/>
                  <a:gd name="connsiteY28" fmla="*/ 569491 h 2654282"/>
                  <a:gd name="connsiteX29" fmla="*/ 2886641 w 3217557"/>
                  <a:gd name="connsiteY29" fmla="*/ 0 h 2654282"/>
                  <a:gd name="connsiteX30" fmla="*/ 1100201 w 3217557"/>
                  <a:gd name="connsiteY30" fmla="*/ 0 h 2654282"/>
                  <a:gd name="connsiteX31" fmla="*/ 769285 w 3217557"/>
                  <a:gd name="connsiteY31" fmla="*/ 330916 h 2654282"/>
                  <a:gd name="connsiteX32" fmla="*/ 769285 w 3217557"/>
                  <a:gd name="connsiteY32" fmla="*/ 1382518 h 2654282"/>
                  <a:gd name="connsiteX33" fmla="*/ 1100201 w 3217557"/>
                  <a:gd name="connsiteY33" fmla="*/ 1713434 h 2654282"/>
                  <a:gd name="connsiteX34" fmla="*/ 1923028 w 3217557"/>
                  <a:gd name="connsiteY34" fmla="*/ 1713434 h 2654282"/>
                  <a:gd name="connsiteX35" fmla="*/ 3078958 w 3217557"/>
                  <a:gd name="connsiteY35" fmla="*/ 2077967 h 2654282"/>
                  <a:gd name="connsiteX36" fmla="*/ 2505887 w 3217557"/>
                  <a:gd name="connsiteY36" fmla="*/ 1713434 h 2654282"/>
                  <a:gd name="connsiteX37" fmla="*/ 2886641 w 3217557"/>
                  <a:gd name="connsiteY37" fmla="*/ 1713434 h 2654282"/>
                  <a:gd name="connsiteX38" fmla="*/ 3217557 w 3217557"/>
                  <a:gd name="connsiteY38" fmla="*/ 1382518 h 2654282"/>
                  <a:gd name="connsiteX39" fmla="*/ 3217557 w 3217557"/>
                  <a:gd name="connsiteY39" fmla="*/ 330916 h 2654282"/>
                  <a:gd name="connsiteX40" fmla="*/ 2886641 w 3217557"/>
                  <a:gd name="connsiteY40" fmla="*/ 0 h 2654282"/>
                  <a:gd name="connsiteX0" fmla="*/ 1384251 w 3217557"/>
                  <a:gd name="connsiteY0" fmla="*/ 661544 h 2654282"/>
                  <a:gd name="connsiteX1" fmla="*/ 1574067 w 3217557"/>
                  <a:gd name="connsiteY1" fmla="*/ 851360 h 2654282"/>
                  <a:gd name="connsiteX2" fmla="*/ 1384251 w 3217557"/>
                  <a:gd name="connsiteY2" fmla="*/ 1041176 h 2654282"/>
                  <a:gd name="connsiteX3" fmla="*/ 1194435 w 3217557"/>
                  <a:gd name="connsiteY3" fmla="*/ 851360 h 2654282"/>
                  <a:gd name="connsiteX4" fmla="*/ 1384251 w 3217557"/>
                  <a:gd name="connsiteY4" fmla="*/ 661544 h 2654282"/>
                  <a:gd name="connsiteX5" fmla="*/ 1993421 w 3217557"/>
                  <a:gd name="connsiteY5" fmla="*/ 661544 h 2654282"/>
                  <a:gd name="connsiteX6" fmla="*/ 2183237 w 3217557"/>
                  <a:gd name="connsiteY6" fmla="*/ 851360 h 2654282"/>
                  <a:gd name="connsiteX7" fmla="*/ 1993421 w 3217557"/>
                  <a:gd name="connsiteY7" fmla="*/ 1041176 h 2654282"/>
                  <a:gd name="connsiteX8" fmla="*/ 1803605 w 3217557"/>
                  <a:gd name="connsiteY8" fmla="*/ 851360 h 2654282"/>
                  <a:gd name="connsiteX9" fmla="*/ 1993421 w 3217557"/>
                  <a:gd name="connsiteY9" fmla="*/ 661544 h 2654282"/>
                  <a:gd name="connsiteX10" fmla="*/ 2602591 w 3217557"/>
                  <a:gd name="connsiteY10" fmla="*/ 661544 h 2654282"/>
                  <a:gd name="connsiteX11" fmla="*/ 2792407 w 3217557"/>
                  <a:gd name="connsiteY11" fmla="*/ 851360 h 2654282"/>
                  <a:gd name="connsiteX12" fmla="*/ 2602591 w 3217557"/>
                  <a:gd name="connsiteY12" fmla="*/ 1041176 h 2654282"/>
                  <a:gd name="connsiteX13" fmla="*/ 2412775 w 3217557"/>
                  <a:gd name="connsiteY13" fmla="*/ 851360 h 2654282"/>
                  <a:gd name="connsiteX14" fmla="*/ 2602591 w 3217557"/>
                  <a:gd name="connsiteY14" fmla="*/ 661544 h 2654282"/>
                  <a:gd name="connsiteX15" fmla="*/ 677114 w 3217557"/>
                  <a:gd name="connsiteY15" fmla="*/ 569491 h 2654282"/>
                  <a:gd name="connsiteX16" fmla="*/ 330916 w 3217557"/>
                  <a:gd name="connsiteY16" fmla="*/ 569491 h 2654282"/>
                  <a:gd name="connsiteX17" fmla="*/ 0 w 3217557"/>
                  <a:gd name="connsiteY17" fmla="*/ 900407 h 2654282"/>
                  <a:gd name="connsiteX18" fmla="*/ 0 w 3217557"/>
                  <a:gd name="connsiteY18" fmla="*/ 1952009 h 2654282"/>
                  <a:gd name="connsiteX19" fmla="*/ 330916 w 3217557"/>
                  <a:gd name="connsiteY19" fmla="*/ 2282925 h 2654282"/>
                  <a:gd name="connsiteX20" fmla="*/ 711670 w 3217557"/>
                  <a:gd name="connsiteY20" fmla="*/ 2282925 h 2654282"/>
                  <a:gd name="connsiteX21" fmla="*/ 275077 w 3217557"/>
                  <a:gd name="connsiteY21" fmla="*/ 2654282 h 2654282"/>
                  <a:gd name="connsiteX22" fmla="*/ 1294529 w 3217557"/>
                  <a:gd name="connsiteY22" fmla="*/ 2282925 h 2654282"/>
                  <a:gd name="connsiteX23" fmla="*/ 2117356 w 3217557"/>
                  <a:gd name="connsiteY23" fmla="*/ 2282925 h 2654282"/>
                  <a:gd name="connsiteX24" fmla="*/ 2418395 w 3217557"/>
                  <a:gd name="connsiteY24" fmla="*/ 2087951 h 2654282"/>
                  <a:gd name="connsiteX25" fmla="*/ 1830857 w 3217557"/>
                  <a:gd name="connsiteY25" fmla="*/ 1799347 h 2654282"/>
                  <a:gd name="connsiteX26" fmla="*/ 1008030 w 3217557"/>
                  <a:gd name="connsiteY26" fmla="*/ 1799347 h 2654282"/>
                  <a:gd name="connsiteX27" fmla="*/ 677114 w 3217557"/>
                  <a:gd name="connsiteY27" fmla="*/ 1468431 h 2654282"/>
                  <a:gd name="connsiteX28" fmla="*/ 677114 w 3217557"/>
                  <a:gd name="connsiteY28" fmla="*/ 569491 h 2654282"/>
                  <a:gd name="connsiteX29" fmla="*/ 2886641 w 3217557"/>
                  <a:gd name="connsiteY29" fmla="*/ 0 h 2654282"/>
                  <a:gd name="connsiteX30" fmla="*/ 1100201 w 3217557"/>
                  <a:gd name="connsiteY30" fmla="*/ 0 h 2654282"/>
                  <a:gd name="connsiteX31" fmla="*/ 769285 w 3217557"/>
                  <a:gd name="connsiteY31" fmla="*/ 330916 h 2654282"/>
                  <a:gd name="connsiteX32" fmla="*/ 769285 w 3217557"/>
                  <a:gd name="connsiteY32" fmla="*/ 1382518 h 2654282"/>
                  <a:gd name="connsiteX33" fmla="*/ 1100201 w 3217557"/>
                  <a:gd name="connsiteY33" fmla="*/ 1713434 h 2654282"/>
                  <a:gd name="connsiteX34" fmla="*/ 1923028 w 3217557"/>
                  <a:gd name="connsiteY34" fmla="*/ 1713434 h 2654282"/>
                  <a:gd name="connsiteX35" fmla="*/ 3078958 w 3217557"/>
                  <a:gd name="connsiteY35" fmla="*/ 2077967 h 2654282"/>
                  <a:gd name="connsiteX36" fmla="*/ 2505887 w 3217557"/>
                  <a:gd name="connsiteY36" fmla="*/ 1713434 h 2654282"/>
                  <a:gd name="connsiteX37" fmla="*/ 2886641 w 3217557"/>
                  <a:gd name="connsiteY37" fmla="*/ 1713434 h 2654282"/>
                  <a:gd name="connsiteX38" fmla="*/ 3217557 w 3217557"/>
                  <a:gd name="connsiteY38" fmla="*/ 1382518 h 2654282"/>
                  <a:gd name="connsiteX39" fmla="*/ 3217557 w 3217557"/>
                  <a:gd name="connsiteY39" fmla="*/ 330916 h 2654282"/>
                  <a:gd name="connsiteX40" fmla="*/ 2886641 w 3217557"/>
                  <a:gd name="connsiteY40" fmla="*/ 0 h 2654282"/>
                  <a:gd name="connsiteX0" fmla="*/ 1384251 w 3217557"/>
                  <a:gd name="connsiteY0" fmla="*/ 661544 h 2654282"/>
                  <a:gd name="connsiteX1" fmla="*/ 1574067 w 3217557"/>
                  <a:gd name="connsiteY1" fmla="*/ 851360 h 2654282"/>
                  <a:gd name="connsiteX2" fmla="*/ 1384251 w 3217557"/>
                  <a:gd name="connsiteY2" fmla="*/ 1041176 h 2654282"/>
                  <a:gd name="connsiteX3" fmla="*/ 1194435 w 3217557"/>
                  <a:gd name="connsiteY3" fmla="*/ 851360 h 2654282"/>
                  <a:gd name="connsiteX4" fmla="*/ 1384251 w 3217557"/>
                  <a:gd name="connsiteY4" fmla="*/ 661544 h 2654282"/>
                  <a:gd name="connsiteX5" fmla="*/ 1993421 w 3217557"/>
                  <a:gd name="connsiteY5" fmla="*/ 661544 h 2654282"/>
                  <a:gd name="connsiteX6" fmla="*/ 2183237 w 3217557"/>
                  <a:gd name="connsiteY6" fmla="*/ 851360 h 2654282"/>
                  <a:gd name="connsiteX7" fmla="*/ 1993421 w 3217557"/>
                  <a:gd name="connsiteY7" fmla="*/ 1041176 h 2654282"/>
                  <a:gd name="connsiteX8" fmla="*/ 1803605 w 3217557"/>
                  <a:gd name="connsiteY8" fmla="*/ 851360 h 2654282"/>
                  <a:gd name="connsiteX9" fmla="*/ 1993421 w 3217557"/>
                  <a:gd name="connsiteY9" fmla="*/ 661544 h 2654282"/>
                  <a:gd name="connsiteX10" fmla="*/ 2602591 w 3217557"/>
                  <a:gd name="connsiteY10" fmla="*/ 661544 h 2654282"/>
                  <a:gd name="connsiteX11" fmla="*/ 2792407 w 3217557"/>
                  <a:gd name="connsiteY11" fmla="*/ 851360 h 2654282"/>
                  <a:gd name="connsiteX12" fmla="*/ 2602591 w 3217557"/>
                  <a:gd name="connsiteY12" fmla="*/ 1041176 h 2654282"/>
                  <a:gd name="connsiteX13" fmla="*/ 2412775 w 3217557"/>
                  <a:gd name="connsiteY13" fmla="*/ 851360 h 2654282"/>
                  <a:gd name="connsiteX14" fmla="*/ 2602591 w 3217557"/>
                  <a:gd name="connsiteY14" fmla="*/ 661544 h 2654282"/>
                  <a:gd name="connsiteX15" fmla="*/ 677114 w 3217557"/>
                  <a:gd name="connsiteY15" fmla="*/ 569491 h 2654282"/>
                  <a:gd name="connsiteX16" fmla="*/ 330916 w 3217557"/>
                  <a:gd name="connsiteY16" fmla="*/ 569491 h 2654282"/>
                  <a:gd name="connsiteX17" fmla="*/ 0 w 3217557"/>
                  <a:gd name="connsiteY17" fmla="*/ 900407 h 2654282"/>
                  <a:gd name="connsiteX18" fmla="*/ 0 w 3217557"/>
                  <a:gd name="connsiteY18" fmla="*/ 1952009 h 2654282"/>
                  <a:gd name="connsiteX19" fmla="*/ 330916 w 3217557"/>
                  <a:gd name="connsiteY19" fmla="*/ 2282925 h 2654282"/>
                  <a:gd name="connsiteX20" fmla="*/ 711670 w 3217557"/>
                  <a:gd name="connsiteY20" fmla="*/ 2282925 h 2654282"/>
                  <a:gd name="connsiteX21" fmla="*/ 275077 w 3217557"/>
                  <a:gd name="connsiteY21" fmla="*/ 2654282 h 2654282"/>
                  <a:gd name="connsiteX22" fmla="*/ 1294529 w 3217557"/>
                  <a:gd name="connsiteY22" fmla="*/ 2282925 h 2654282"/>
                  <a:gd name="connsiteX23" fmla="*/ 2117356 w 3217557"/>
                  <a:gd name="connsiteY23" fmla="*/ 2282925 h 2654282"/>
                  <a:gd name="connsiteX24" fmla="*/ 2418395 w 3217557"/>
                  <a:gd name="connsiteY24" fmla="*/ 2087951 h 2654282"/>
                  <a:gd name="connsiteX25" fmla="*/ 1830857 w 3217557"/>
                  <a:gd name="connsiteY25" fmla="*/ 1799347 h 2654282"/>
                  <a:gd name="connsiteX26" fmla="*/ 1008030 w 3217557"/>
                  <a:gd name="connsiteY26" fmla="*/ 1799347 h 2654282"/>
                  <a:gd name="connsiteX27" fmla="*/ 677114 w 3217557"/>
                  <a:gd name="connsiteY27" fmla="*/ 1468431 h 2654282"/>
                  <a:gd name="connsiteX28" fmla="*/ 677114 w 3217557"/>
                  <a:gd name="connsiteY28" fmla="*/ 569491 h 2654282"/>
                  <a:gd name="connsiteX29" fmla="*/ 2886641 w 3217557"/>
                  <a:gd name="connsiteY29" fmla="*/ 0 h 2654282"/>
                  <a:gd name="connsiteX30" fmla="*/ 1100201 w 3217557"/>
                  <a:gd name="connsiteY30" fmla="*/ 0 h 2654282"/>
                  <a:gd name="connsiteX31" fmla="*/ 769285 w 3217557"/>
                  <a:gd name="connsiteY31" fmla="*/ 330916 h 2654282"/>
                  <a:gd name="connsiteX32" fmla="*/ 769285 w 3217557"/>
                  <a:gd name="connsiteY32" fmla="*/ 1382518 h 2654282"/>
                  <a:gd name="connsiteX33" fmla="*/ 1100201 w 3217557"/>
                  <a:gd name="connsiteY33" fmla="*/ 1713434 h 2654282"/>
                  <a:gd name="connsiteX34" fmla="*/ 1923028 w 3217557"/>
                  <a:gd name="connsiteY34" fmla="*/ 1713434 h 2654282"/>
                  <a:gd name="connsiteX35" fmla="*/ 3078958 w 3217557"/>
                  <a:gd name="connsiteY35" fmla="*/ 2077967 h 2654282"/>
                  <a:gd name="connsiteX36" fmla="*/ 2505887 w 3217557"/>
                  <a:gd name="connsiteY36" fmla="*/ 1713434 h 2654282"/>
                  <a:gd name="connsiteX37" fmla="*/ 2886641 w 3217557"/>
                  <a:gd name="connsiteY37" fmla="*/ 1713434 h 2654282"/>
                  <a:gd name="connsiteX38" fmla="*/ 3217557 w 3217557"/>
                  <a:gd name="connsiteY38" fmla="*/ 1382518 h 2654282"/>
                  <a:gd name="connsiteX39" fmla="*/ 3217557 w 3217557"/>
                  <a:gd name="connsiteY39" fmla="*/ 330916 h 2654282"/>
                  <a:gd name="connsiteX40" fmla="*/ 2886641 w 3217557"/>
                  <a:gd name="connsiteY40" fmla="*/ 0 h 2654282"/>
                  <a:gd name="connsiteX0" fmla="*/ 1384251 w 3217557"/>
                  <a:gd name="connsiteY0" fmla="*/ 661544 h 2654282"/>
                  <a:gd name="connsiteX1" fmla="*/ 1574067 w 3217557"/>
                  <a:gd name="connsiteY1" fmla="*/ 851360 h 2654282"/>
                  <a:gd name="connsiteX2" fmla="*/ 1384251 w 3217557"/>
                  <a:gd name="connsiteY2" fmla="*/ 1041176 h 2654282"/>
                  <a:gd name="connsiteX3" fmla="*/ 1194435 w 3217557"/>
                  <a:gd name="connsiteY3" fmla="*/ 851360 h 2654282"/>
                  <a:gd name="connsiteX4" fmla="*/ 1384251 w 3217557"/>
                  <a:gd name="connsiteY4" fmla="*/ 661544 h 2654282"/>
                  <a:gd name="connsiteX5" fmla="*/ 1993421 w 3217557"/>
                  <a:gd name="connsiteY5" fmla="*/ 661544 h 2654282"/>
                  <a:gd name="connsiteX6" fmla="*/ 2183237 w 3217557"/>
                  <a:gd name="connsiteY6" fmla="*/ 851360 h 2654282"/>
                  <a:gd name="connsiteX7" fmla="*/ 1993421 w 3217557"/>
                  <a:gd name="connsiteY7" fmla="*/ 1041176 h 2654282"/>
                  <a:gd name="connsiteX8" fmla="*/ 1803605 w 3217557"/>
                  <a:gd name="connsiteY8" fmla="*/ 851360 h 2654282"/>
                  <a:gd name="connsiteX9" fmla="*/ 1993421 w 3217557"/>
                  <a:gd name="connsiteY9" fmla="*/ 661544 h 2654282"/>
                  <a:gd name="connsiteX10" fmla="*/ 2602591 w 3217557"/>
                  <a:gd name="connsiteY10" fmla="*/ 661544 h 2654282"/>
                  <a:gd name="connsiteX11" fmla="*/ 2792407 w 3217557"/>
                  <a:gd name="connsiteY11" fmla="*/ 851360 h 2654282"/>
                  <a:gd name="connsiteX12" fmla="*/ 2602591 w 3217557"/>
                  <a:gd name="connsiteY12" fmla="*/ 1041176 h 2654282"/>
                  <a:gd name="connsiteX13" fmla="*/ 2412775 w 3217557"/>
                  <a:gd name="connsiteY13" fmla="*/ 851360 h 2654282"/>
                  <a:gd name="connsiteX14" fmla="*/ 2602591 w 3217557"/>
                  <a:gd name="connsiteY14" fmla="*/ 661544 h 2654282"/>
                  <a:gd name="connsiteX15" fmla="*/ 677114 w 3217557"/>
                  <a:gd name="connsiteY15" fmla="*/ 569491 h 2654282"/>
                  <a:gd name="connsiteX16" fmla="*/ 330916 w 3217557"/>
                  <a:gd name="connsiteY16" fmla="*/ 569491 h 2654282"/>
                  <a:gd name="connsiteX17" fmla="*/ 0 w 3217557"/>
                  <a:gd name="connsiteY17" fmla="*/ 900407 h 2654282"/>
                  <a:gd name="connsiteX18" fmla="*/ 0 w 3217557"/>
                  <a:gd name="connsiteY18" fmla="*/ 1952009 h 2654282"/>
                  <a:gd name="connsiteX19" fmla="*/ 330916 w 3217557"/>
                  <a:gd name="connsiteY19" fmla="*/ 2282925 h 2654282"/>
                  <a:gd name="connsiteX20" fmla="*/ 711670 w 3217557"/>
                  <a:gd name="connsiteY20" fmla="*/ 2282925 h 2654282"/>
                  <a:gd name="connsiteX21" fmla="*/ 275077 w 3217557"/>
                  <a:gd name="connsiteY21" fmla="*/ 2654282 h 2654282"/>
                  <a:gd name="connsiteX22" fmla="*/ 1294529 w 3217557"/>
                  <a:gd name="connsiteY22" fmla="*/ 2282925 h 2654282"/>
                  <a:gd name="connsiteX23" fmla="*/ 2117356 w 3217557"/>
                  <a:gd name="connsiteY23" fmla="*/ 2282925 h 2654282"/>
                  <a:gd name="connsiteX24" fmla="*/ 2418395 w 3217557"/>
                  <a:gd name="connsiteY24" fmla="*/ 2087951 h 2654282"/>
                  <a:gd name="connsiteX25" fmla="*/ 1830857 w 3217557"/>
                  <a:gd name="connsiteY25" fmla="*/ 1799347 h 2654282"/>
                  <a:gd name="connsiteX26" fmla="*/ 1008030 w 3217557"/>
                  <a:gd name="connsiteY26" fmla="*/ 1799347 h 2654282"/>
                  <a:gd name="connsiteX27" fmla="*/ 677114 w 3217557"/>
                  <a:gd name="connsiteY27" fmla="*/ 1468431 h 2654282"/>
                  <a:gd name="connsiteX28" fmla="*/ 677114 w 3217557"/>
                  <a:gd name="connsiteY28" fmla="*/ 569491 h 2654282"/>
                  <a:gd name="connsiteX29" fmla="*/ 2886641 w 3217557"/>
                  <a:gd name="connsiteY29" fmla="*/ 0 h 2654282"/>
                  <a:gd name="connsiteX30" fmla="*/ 1100201 w 3217557"/>
                  <a:gd name="connsiteY30" fmla="*/ 0 h 2654282"/>
                  <a:gd name="connsiteX31" fmla="*/ 769285 w 3217557"/>
                  <a:gd name="connsiteY31" fmla="*/ 330916 h 2654282"/>
                  <a:gd name="connsiteX32" fmla="*/ 769285 w 3217557"/>
                  <a:gd name="connsiteY32" fmla="*/ 1382518 h 2654282"/>
                  <a:gd name="connsiteX33" fmla="*/ 1100201 w 3217557"/>
                  <a:gd name="connsiteY33" fmla="*/ 1713434 h 2654282"/>
                  <a:gd name="connsiteX34" fmla="*/ 1923028 w 3217557"/>
                  <a:gd name="connsiteY34" fmla="*/ 1713434 h 2654282"/>
                  <a:gd name="connsiteX35" fmla="*/ 3078958 w 3217557"/>
                  <a:gd name="connsiteY35" fmla="*/ 2077967 h 2654282"/>
                  <a:gd name="connsiteX36" fmla="*/ 2505887 w 3217557"/>
                  <a:gd name="connsiteY36" fmla="*/ 1713434 h 2654282"/>
                  <a:gd name="connsiteX37" fmla="*/ 2886641 w 3217557"/>
                  <a:gd name="connsiteY37" fmla="*/ 1713434 h 2654282"/>
                  <a:gd name="connsiteX38" fmla="*/ 3217557 w 3217557"/>
                  <a:gd name="connsiteY38" fmla="*/ 1382518 h 2654282"/>
                  <a:gd name="connsiteX39" fmla="*/ 3217557 w 3217557"/>
                  <a:gd name="connsiteY39" fmla="*/ 330916 h 2654282"/>
                  <a:gd name="connsiteX40" fmla="*/ 2886641 w 3217557"/>
                  <a:gd name="connsiteY40" fmla="*/ 0 h 265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217557" h="2654282">
                    <a:moveTo>
                      <a:pt x="1384251" y="661544"/>
                    </a:moveTo>
                    <a:cubicBezTo>
                      <a:pt x="1489083" y="661544"/>
                      <a:pt x="1574067" y="746528"/>
                      <a:pt x="1574067" y="851360"/>
                    </a:cubicBezTo>
                    <a:cubicBezTo>
                      <a:pt x="1574067" y="956192"/>
                      <a:pt x="1489083" y="1041176"/>
                      <a:pt x="1384251" y="1041176"/>
                    </a:cubicBezTo>
                    <a:cubicBezTo>
                      <a:pt x="1279419" y="1041176"/>
                      <a:pt x="1194435" y="956192"/>
                      <a:pt x="1194435" y="851360"/>
                    </a:cubicBezTo>
                    <a:cubicBezTo>
                      <a:pt x="1194435" y="746528"/>
                      <a:pt x="1279419" y="661544"/>
                      <a:pt x="1384251" y="661544"/>
                    </a:cubicBezTo>
                    <a:close/>
                    <a:moveTo>
                      <a:pt x="1993421" y="661544"/>
                    </a:moveTo>
                    <a:cubicBezTo>
                      <a:pt x="2098253" y="661544"/>
                      <a:pt x="2183237" y="746528"/>
                      <a:pt x="2183237" y="851360"/>
                    </a:cubicBezTo>
                    <a:cubicBezTo>
                      <a:pt x="2183237" y="956192"/>
                      <a:pt x="2098253" y="1041176"/>
                      <a:pt x="1993421" y="1041176"/>
                    </a:cubicBezTo>
                    <a:cubicBezTo>
                      <a:pt x="1888589" y="1041176"/>
                      <a:pt x="1803605" y="956192"/>
                      <a:pt x="1803605" y="851360"/>
                    </a:cubicBezTo>
                    <a:cubicBezTo>
                      <a:pt x="1803605" y="746528"/>
                      <a:pt x="1888589" y="661544"/>
                      <a:pt x="1993421" y="661544"/>
                    </a:cubicBezTo>
                    <a:close/>
                    <a:moveTo>
                      <a:pt x="2602591" y="661544"/>
                    </a:moveTo>
                    <a:cubicBezTo>
                      <a:pt x="2707423" y="661544"/>
                      <a:pt x="2792407" y="746528"/>
                      <a:pt x="2792407" y="851360"/>
                    </a:cubicBezTo>
                    <a:cubicBezTo>
                      <a:pt x="2792407" y="956192"/>
                      <a:pt x="2707423" y="1041176"/>
                      <a:pt x="2602591" y="1041176"/>
                    </a:cubicBezTo>
                    <a:cubicBezTo>
                      <a:pt x="2497759" y="1041176"/>
                      <a:pt x="2412775" y="956192"/>
                      <a:pt x="2412775" y="851360"/>
                    </a:cubicBezTo>
                    <a:cubicBezTo>
                      <a:pt x="2412775" y="746528"/>
                      <a:pt x="2497759" y="661544"/>
                      <a:pt x="2602591" y="661544"/>
                    </a:cubicBezTo>
                    <a:close/>
                    <a:moveTo>
                      <a:pt x="677114" y="569491"/>
                    </a:moveTo>
                    <a:lnTo>
                      <a:pt x="330916" y="569491"/>
                    </a:lnTo>
                    <a:cubicBezTo>
                      <a:pt x="148156" y="569491"/>
                      <a:pt x="0" y="717647"/>
                      <a:pt x="0" y="900407"/>
                    </a:cubicBezTo>
                    <a:lnTo>
                      <a:pt x="0" y="1952009"/>
                    </a:lnTo>
                    <a:cubicBezTo>
                      <a:pt x="0" y="2134769"/>
                      <a:pt x="148156" y="2282925"/>
                      <a:pt x="330916" y="2282925"/>
                    </a:cubicBezTo>
                    <a:lnTo>
                      <a:pt x="711670" y="2282925"/>
                    </a:lnTo>
                    <a:cubicBezTo>
                      <a:pt x="639726" y="2394386"/>
                      <a:pt x="647101" y="2475544"/>
                      <a:pt x="275077" y="2654282"/>
                    </a:cubicBezTo>
                    <a:cubicBezTo>
                      <a:pt x="900998" y="2583693"/>
                      <a:pt x="998412" y="2552618"/>
                      <a:pt x="1294529" y="2282925"/>
                    </a:cubicBezTo>
                    <a:lnTo>
                      <a:pt x="2117356" y="2282925"/>
                    </a:lnTo>
                    <a:cubicBezTo>
                      <a:pt x="2251554" y="2282925"/>
                      <a:pt x="2367095" y="2203043"/>
                      <a:pt x="2418395" y="2087951"/>
                    </a:cubicBezTo>
                    <a:cubicBezTo>
                      <a:pt x="2205538" y="2022975"/>
                      <a:pt x="2032941" y="1932583"/>
                      <a:pt x="1830857" y="1799347"/>
                    </a:cubicBezTo>
                    <a:lnTo>
                      <a:pt x="1008030" y="1799347"/>
                    </a:lnTo>
                    <a:cubicBezTo>
                      <a:pt x="825270" y="1799347"/>
                      <a:pt x="677114" y="1651191"/>
                      <a:pt x="677114" y="1468431"/>
                    </a:cubicBezTo>
                    <a:lnTo>
                      <a:pt x="677114" y="569491"/>
                    </a:lnTo>
                    <a:close/>
                    <a:moveTo>
                      <a:pt x="2886641" y="0"/>
                    </a:moveTo>
                    <a:lnTo>
                      <a:pt x="1100201" y="0"/>
                    </a:lnTo>
                    <a:cubicBezTo>
                      <a:pt x="917441" y="0"/>
                      <a:pt x="769285" y="148156"/>
                      <a:pt x="769285" y="330916"/>
                    </a:cubicBezTo>
                    <a:lnTo>
                      <a:pt x="769285" y="1382518"/>
                    </a:lnTo>
                    <a:cubicBezTo>
                      <a:pt x="769285" y="1565278"/>
                      <a:pt x="917441" y="1713434"/>
                      <a:pt x="1100201" y="1713434"/>
                    </a:cubicBezTo>
                    <a:lnTo>
                      <a:pt x="1923028" y="1713434"/>
                    </a:lnTo>
                    <a:cubicBezTo>
                      <a:pt x="2301032" y="1962656"/>
                      <a:pt x="2453037" y="2007378"/>
                      <a:pt x="3078958" y="2077967"/>
                    </a:cubicBezTo>
                    <a:cubicBezTo>
                      <a:pt x="2713759" y="1878758"/>
                      <a:pt x="2673367" y="1899957"/>
                      <a:pt x="2505887" y="1713434"/>
                    </a:cubicBezTo>
                    <a:lnTo>
                      <a:pt x="2886641" y="1713434"/>
                    </a:lnTo>
                    <a:cubicBezTo>
                      <a:pt x="3069401" y="1713434"/>
                      <a:pt x="3217557" y="1565278"/>
                      <a:pt x="3217557" y="1382518"/>
                    </a:cubicBezTo>
                    <a:lnTo>
                      <a:pt x="3217557" y="330916"/>
                    </a:lnTo>
                    <a:cubicBezTo>
                      <a:pt x="3217557" y="148156"/>
                      <a:pt x="3069401" y="0"/>
                      <a:pt x="28866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pic>
          <p:nvPicPr>
            <p:cNvPr id="5" name="Graphic 4" descr="Help with solid fill">
              <a:extLst>
                <a:ext uri="{FF2B5EF4-FFF2-40B4-BE49-F238E27FC236}">
                  <a16:creationId xmlns:a16="http://schemas.microsoft.com/office/drawing/2014/main" id="{EADE8112-6EF9-1490-31CB-4A1F9435C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5016" y="1294752"/>
              <a:ext cx="578873" cy="57887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BBB012-90F7-6C83-A2FA-D5DB5D0A6247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4D99CC-CFCA-BC37-FD18-DBAC2C7D56CD}"/>
              </a:ext>
            </a:extLst>
          </p:cNvPr>
          <p:cNvSpPr/>
          <p:nvPr/>
        </p:nvSpPr>
        <p:spPr>
          <a:xfrm>
            <a:off x="370095" y="1409700"/>
            <a:ext cx="447871" cy="46392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7B2A2-1CA9-4251-F37D-7FDC4AEF7F85}"/>
              </a:ext>
            </a:extLst>
          </p:cNvPr>
          <p:cNvSpPr/>
          <p:nvPr/>
        </p:nvSpPr>
        <p:spPr>
          <a:xfrm>
            <a:off x="8155755" y="3834657"/>
            <a:ext cx="447871" cy="46392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1B152D1-87C2-4289-9B25-B1D7CD4001C5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4/23</a:t>
            </a: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176119" y="165948"/>
            <a:ext cx="7190920" cy="2252118"/>
          </a:xfrm>
          <a:prstGeom prst="round2DiagRect">
            <a:avLst>
              <a:gd name="adj1" fmla="val 30438"/>
              <a:gd name="adj2" fmla="val 15992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FC254A-6B88-8384-29B1-C400239FBFAB}"/>
              </a:ext>
            </a:extLst>
          </p:cNvPr>
          <p:cNvGrpSpPr/>
          <p:nvPr/>
        </p:nvGrpSpPr>
        <p:grpSpPr>
          <a:xfrm>
            <a:off x="1105342" y="422715"/>
            <a:ext cx="4834321" cy="1758282"/>
            <a:chOff x="6051321" y="819848"/>
            <a:chExt cx="2361332" cy="169475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94828B4-5265-110B-AFB8-06381BCA45AB}"/>
                </a:ext>
              </a:extLst>
            </p:cNvPr>
            <p:cNvSpPr/>
            <p:nvPr/>
          </p:nvSpPr>
          <p:spPr>
            <a:xfrm>
              <a:off x="6383216" y="931985"/>
              <a:ext cx="2029437" cy="1582615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2000"/>
                    <a:lumOff val="48000"/>
                  </a:schemeClr>
                </a:gs>
                <a:gs pos="46000">
                  <a:schemeClr val="accent3">
                    <a:alpha val="22000"/>
                    <a:lumMod val="47000"/>
                  </a:schemeClr>
                </a:gs>
                <a:gs pos="100000">
                  <a:schemeClr val="accent3">
                    <a:lumMod val="60000"/>
                    <a:alpha val="66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3175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92F74F8-D1E9-11D4-6FF1-1FEABB36A902}"/>
                </a:ext>
              </a:extLst>
            </p:cNvPr>
            <p:cNvSpPr/>
            <p:nvPr/>
          </p:nvSpPr>
          <p:spPr>
            <a:xfrm>
              <a:off x="6149472" y="819848"/>
              <a:ext cx="1102446" cy="39128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84CCE6-AE65-FC03-06D6-FB1245434037}"/>
                </a:ext>
              </a:extLst>
            </p:cNvPr>
            <p:cNvSpPr txBox="1"/>
            <p:nvPr/>
          </p:nvSpPr>
          <p:spPr>
            <a:xfrm>
              <a:off x="6051321" y="867160"/>
              <a:ext cx="1298749" cy="2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Kullback- Leibler divergence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71144-DC16-F6B5-58DB-8DF3EB34F694}"/>
                </a:ext>
              </a:extLst>
            </p:cNvPr>
            <p:cNvSpPr txBox="1"/>
            <p:nvPr/>
          </p:nvSpPr>
          <p:spPr>
            <a:xfrm>
              <a:off x="6486030" y="1458619"/>
              <a:ext cx="1735237" cy="57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latin typeface="Century Gothic" pitchFamily="34" charset="0"/>
                  <a:cs typeface="Arial" pitchFamily="34" charset="0"/>
                </a:rPr>
                <a:t>Kullback-Leibler divergence is a method of measuring statistical distance. It is sometimes referred to as "relative entropy".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965F71-CFDA-8874-2987-8226796A4765}"/>
              </a:ext>
            </a:extLst>
          </p:cNvPr>
          <p:cNvGrpSpPr/>
          <p:nvPr/>
        </p:nvGrpSpPr>
        <p:grpSpPr>
          <a:xfrm>
            <a:off x="5939662" y="3139031"/>
            <a:ext cx="5762718" cy="2783991"/>
            <a:chOff x="5939662" y="3139031"/>
            <a:chExt cx="5762718" cy="27839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FC2B97-82F9-14B8-8352-B3A1F68397CB}"/>
                </a:ext>
              </a:extLst>
            </p:cNvPr>
            <p:cNvGrpSpPr/>
            <p:nvPr/>
          </p:nvGrpSpPr>
          <p:grpSpPr>
            <a:xfrm>
              <a:off x="5939662" y="3139031"/>
              <a:ext cx="5762718" cy="2783991"/>
              <a:chOff x="5939662" y="2805107"/>
              <a:chExt cx="5762718" cy="278399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58BC671-5333-EE1B-03A1-D8A6D0221BDA}"/>
                  </a:ext>
                </a:extLst>
              </p:cNvPr>
              <p:cNvGrpSpPr/>
              <p:nvPr/>
            </p:nvGrpSpPr>
            <p:grpSpPr>
              <a:xfrm>
                <a:off x="5939662" y="2805107"/>
                <a:ext cx="5762718" cy="2783991"/>
                <a:chOff x="347267" y="3825516"/>
                <a:chExt cx="5220000" cy="204526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8404575-F264-6B35-48B6-52C59079E2A3}"/>
                    </a:ext>
                  </a:extLst>
                </p:cNvPr>
                <p:cNvGrpSpPr/>
                <p:nvPr/>
              </p:nvGrpSpPr>
              <p:grpSpPr>
                <a:xfrm>
                  <a:off x="347267" y="4502779"/>
                  <a:ext cx="5220000" cy="1368000"/>
                  <a:chOff x="347267" y="4502779"/>
                  <a:chExt cx="5220000" cy="136800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057DF80-CC0B-4FB0-B3FA-04BEEB5BB8AC}"/>
                      </a:ext>
                    </a:extLst>
                  </p:cNvPr>
                  <p:cNvSpPr/>
                  <p:nvPr/>
                </p:nvSpPr>
                <p:spPr>
                  <a:xfrm>
                    <a:off x="347267" y="4502779"/>
                    <a:ext cx="5220000" cy="684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D6939B2-CD07-473C-A947-63EC27D7496F}"/>
                      </a:ext>
                    </a:extLst>
                  </p:cNvPr>
                  <p:cNvSpPr/>
                  <p:nvPr/>
                </p:nvSpPr>
                <p:spPr>
                  <a:xfrm>
                    <a:off x="347267" y="5186779"/>
                    <a:ext cx="5220000" cy="684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</p:grpSp>
            <p:sp>
              <p:nvSpPr>
                <p:cNvPr id="5" name="Rectangle: Top Corners Rounded 4">
                  <a:extLst>
                    <a:ext uri="{FF2B5EF4-FFF2-40B4-BE49-F238E27FC236}">
                      <a16:creationId xmlns:a16="http://schemas.microsoft.com/office/drawing/2014/main" id="{DB04C859-E471-47C8-A11B-5D07DC2827EA}"/>
                    </a:ext>
                  </a:extLst>
                </p:cNvPr>
                <p:cNvSpPr/>
                <p:nvPr/>
              </p:nvSpPr>
              <p:spPr>
                <a:xfrm>
                  <a:off x="347267" y="3825516"/>
                  <a:ext cx="5220000" cy="684000"/>
                </a:xfrm>
                <a:prstGeom prst="round2SameRect">
                  <a:avLst>
                    <a:gd name="adj1" fmla="val 28693"/>
                    <a:gd name="adj2" fmla="val 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790B1524-BEF3-9BF3-68AB-09AF64A73EAE}"/>
                  </a:ext>
                </a:extLst>
              </p:cNvPr>
              <p:cNvSpPr/>
              <p:nvPr/>
            </p:nvSpPr>
            <p:spPr>
              <a:xfrm>
                <a:off x="11240937" y="2939703"/>
                <a:ext cx="329463" cy="308407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7DAD592-4182-AEA0-90E5-35E919AACB0F}"/>
                </a:ext>
              </a:extLst>
            </p:cNvPr>
            <p:cNvSpPr/>
            <p:nvPr/>
          </p:nvSpPr>
          <p:spPr>
            <a:xfrm>
              <a:off x="7113713" y="3533471"/>
              <a:ext cx="3570804" cy="208177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84000"/>
                  </a:schemeClr>
                </a:gs>
                <a:gs pos="46000">
                  <a:srgbClr val="002060">
                    <a:alpha val="53000"/>
                  </a:srgbClr>
                </a:gs>
                <a:gs pos="100000">
                  <a:schemeClr val="accent6">
                    <a:lumMod val="50000"/>
                    <a:alpha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3175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8FE625-3F19-7058-7F2E-DA6A7EDD8B7D}"/>
                    </a:ext>
                  </a:extLst>
                </p:cNvPr>
                <p:cNvSpPr txBox="1"/>
                <p:nvPr/>
              </p:nvSpPr>
              <p:spPr>
                <a:xfrm>
                  <a:off x="7427277" y="4255458"/>
                  <a:ext cx="2943676" cy="627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𝑲𝑳</m:t>
                        </m:r>
                        <m:r>
                          <a:rPr lang="en-US" altLang="ko-KR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altLang="ko-KR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  <m:r>
                          <a:rPr lang="en-US" altLang="ko-KR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ko-KR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𝑸</m:t>
                            </m:r>
                          </m:e>
                        </m:d>
                        <m:r>
                          <a:rPr lang="en-US" altLang="ko-KR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ko-KR" sz="1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  </m:t>
                            </m:r>
                            <m:func>
                              <m:funcPr>
                                <m:ctrlPr>
                                  <a:rPr lang="en-US" altLang="ko-KR" sz="1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4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altLang="ko-KR" sz="1400" b="1" dirty="0">
                    <a:solidFill>
                      <a:schemeClr val="bg1"/>
                    </a:solidFill>
                    <a:latin typeface="Century Gothic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8FE625-3F19-7058-7F2E-DA6A7EDD8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277" y="4255458"/>
                  <a:ext cx="2943676" cy="627608"/>
                </a:xfrm>
                <a:prstGeom prst="rect">
                  <a:avLst/>
                </a:prstGeom>
                <a:blipFill>
                  <a:blip r:embed="rId2"/>
                  <a:stretch>
                    <a:fillRect t="-111650" b="-163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CAF8B5-2C6B-2574-D9BC-7729888978D2}"/>
              </a:ext>
            </a:extLst>
          </p:cNvPr>
          <p:cNvSpPr/>
          <p:nvPr/>
        </p:nvSpPr>
        <p:spPr>
          <a:xfrm>
            <a:off x="5635843" y="2961508"/>
            <a:ext cx="2155291" cy="508894"/>
          </a:xfrm>
          <a:prstGeom prst="roundRect">
            <a:avLst>
              <a:gd name="adj" fmla="val 35744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E080F-2213-69CE-B896-F3488E70C328}"/>
              </a:ext>
            </a:extLst>
          </p:cNvPr>
          <p:cNvSpPr txBox="1"/>
          <p:nvPr/>
        </p:nvSpPr>
        <p:spPr>
          <a:xfrm>
            <a:off x="5654250" y="3037068"/>
            <a:ext cx="213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Kullback- Leibler formula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Freeform 27">
            <a:extLst>
              <a:ext uri="{FF2B5EF4-FFF2-40B4-BE49-F238E27FC236}">
                <a16:creationId xmlns:a16="http://schemas.microsoft.com/office/drawing/2014/main" id="{539283CC-DF22-DFAC-68DE-1EF184B009DA}"/>
              </a:ext>
            </a:extLst>
          </p:cNvPr>
          <p:cNvSpPr>
            <a:spLocks noChangeAspect="1"/>
          </p:cNvSpPr>
          <p:nvPr/>
        </p:nvSpPr>
        <p:spPr>
          <a:xfrm flipH="1">
            <a:off x="3739884" y="3344845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9AEA-07F9-99D5-BC33-A896459ABF76}"/>
                  </a:ext>
                </a:extLst>
              </p:cNvPr>
              <p:cNvSpPr txBox="1"/>
              <p:nvPr/>
            </p:nvSpPr>
            <p:spPr>
              <a:xfrm>
                <a:off x="2992478" y="2192261"/>
                <a:ext cx="2056339" cy="3770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cap="none" spc="0" dirty="0" smtClean="0">
                          <a:ln w="0"/>
                          <a:gradFill flip="none" rotWithShape="1"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3900" b="0" cap="none" spc="0" dirty="0">
                  <a:ln w="0"/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9AEA-07F9-99D5-BC33-A896459A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8" y="2192261"/>
                <a:ext cx="2056339" cy="3770263"/>
              </a:xfrm>
              <a:prstGeom prst="rect">
                <a:avLst/>
              </a:prstGeom>
              <a:blipFill>
                <a:blip r:embed="rId3"/>
                <a:stretch>
                  <a:fillRect l="-1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4596" flipH="1">
            <a:off x="1572832" y="4129429"/>
            <a:ext cx="2273135" cy="22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13">
            <a:extLst>
              <a:ext uri="{FF2B5EF4-FFF2-40B4-BE49-F238E27FC236}">
                <a16:creationId xmlns:a16="http://schemas.microsoft.com/office/drawing/2014/main" id="{2C7CF09A-EF82-BA38-AA2B-55A4FE66D9F8}"/>
              </a:ext>
            </a:extLst>
          </p:cNvPr>
          <p:cNvSpPr>
            <a:spLocks noChangeAspect="1"/>
          </p:cNvSpPr>
          <p:nvPr/>
        </p:nvSpPr>
        <p:spPr>
          <a:xfrm flipH="1">
            <a:off x="1699302" y="2990534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B6B6B2-1E4A-24FA-D3A0-1A2CEF2EE085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FB64DFC-9D1F-AA05-EF05-6D7CF87D827D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5/23</a:t>
            </a: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D9E6AF-1C60-428C-81D6-8374ABF1BAAA}"/>
              </a:ext>
            </a:extLst>
          </p:cNvPr>
          <p:cNvSpPr/>
          <p:nvPr/>
        </p:nvSpPr>
        <p:spPr>
          <a:xfrm>
            <a:off x="176119" y="165948"/>
            <a:ext cx="7190920" cy="2252118"/>
          </a:xfrm>
          <a:prstGeom prst="round2DiagRect">
            <a:avLst>
              <a:gd name="adj1" fmla="val 30438"/>
              <a:gd name="adj2" fmla="val 15992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02A07721-68B3-4F9D-BE20-D5D98F2EFC55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FC254A-6B88-8384-29B1-C400239FBFAB}"/>
              </a:ext>
            </a:extLst>
          </p:cNvPr>
          <p:cNvGrpSpPr/>
          <p:nvPr/>
        </p:nvGrpSpPr>
        <p:grpSpPr>
          <a:xfrm>
            <a:off x="1105342" y="422715"/>
            <a:ext cx="4834321" cy="1758282"/>
            <a:chOff x="6051321" y="819848"/>
            <a:chExt cx="2361332" cy="169475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94828B4-5265-110B-AFB8-06381BCA45AB}"/>
                </a:ext>
              </a:extLst>
            </p:cNvPr>
            <p:cNvSpPr/>
            <p:nvPr/>
          </p:nvSpPr>
          <p:spPr>
            <a:xfrm>
              <a:off x="6383216" y="931985"/>
              <a:ext cx="2029437" cy="1582615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2000"/>
                    <a:lumOff val="48000"/>
                  </a:schemeClr>
                </a:gs>
                <a:gs pos="46000">
                  <a:schemeClr val="accent3">
                    <a:alpha val="22000"/>
                    <a:lumMod val="47000"/>
                  </a:schemeClr>
                </a:gs>
                <a:gs pos="100000">
                  <a:schemeClr val="accent3">
                    <a:lumMod val="60000"/>
                    <a:alpha val="66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3175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92F74F8-D1E9-11D4-6FF1-1FEABB36A902}"/>
                </a:ext>
              </a:extLst>
            </p:cNvPr>
            <p:cNvSpPr/>
            <p:nvPr/>
          </p:nvSpPr>
          <p:spPr>
            <a:xfrm>
              <a:off x="6149472" y="819848"/>
              <a:ext cx="1102446" cy="391282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84CCE6-AE65-FC03-06D6-FB1245434037}"/>
                </a:ext>
              </a:extLst>
            </p:cNvPr>
            <p:cNvSpPr txBox="1"/>
            <p:nvPr/>
          </p:nvSpPr>
          <p:spPr>
            <a:xfrm>
              <a:off x="6051321" y="867160"/>
              <a:ext cx="1298749" cy="2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Jensen-Shannon divergence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471144-DC16-F6B5-58DB-8DF3EB34F694}"/>
                </a:ext>
              </a:extLst>
            </p:cNvPr>
            <p:cNvSpPr txBox="1"/>
            <p:nvPr/>
          </p:nvSpPr>
          <p:spPr>
            <a:xfrm>
              <a:off x="6486030" y="1478631"/>
              <a:ext cx="1860183" cy="57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Century Gothic" pitchFamily="34" charset="0"/>
                  <a:cs typeface="Arial" pitchFamily="34" charset="0"/>
                </a:rPr>
                <a:t>The Jensen-Shannon divergence is a symmetrical and smoothed version of the Kolbeck-Ybler divergence.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965F71-CFDA-8874-2987-8226796A4765}"/>
              </a:ext>
            </a:extLst>
          </p:cNvPr>
          <p:cNvGrpSpPr/>
          <p:nvPr/>
        </p:nvGrpSpPr>
        <p:grpSpPr>
          <a:xfrm>
            <a:off x="5939662" y="3139031"/>
            <a:ext cx="5762718" cy="2783991"/>
            <a:chOff x="5939662" y="3139031"/>
            <a:chExt cx="5762718" cy="27839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6FC2B97-82F9-14B8-8352-B3A1F68397CB}"/>
                </a:ext>
              </a:extLst>
            </p:cNvPr>
            <p:cNvGrpSpPr/>
            <p:nvPr/>
          </p:nvGrpSpPr>
          <p:grpSpPr>
            <a:xfrm>
              <a:off x="5939662" y="3139031"/>
              <a:ext cx="5762718" cy="2783991"/>
              <a:chOff x="5939662" y="2805107"/>
              <a:chExt cx="5762718" cy="278399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58BC671-5333-EE1B-03A1-D8A6D0221BDA}"/>
                  </a:ext>
                </a:extLst>
              </p:cNvPr>
              <p:cNvGrpSpPr/>
              <p:nvPr/>
            </p:nvGrpSpPr>
            <p:grpSpPr>
              <a:xfrm>
                <a:off x="5939662" y="2805107"/>
                <a:ext cx="5762718" cy="2783991"/>
                <a:chOff x="347267" y="3825516"/>
                <a:chExt cx="5220000" cy="2045263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8404575-F264-6B35-48B6-52C59079E2A3}"/>
                    </a:ext>
                  </a:extLst>
                </p:cNvPr>
                <p:cNvGrpSpPr/>
                <p:nvPr/>
              </p:nvGrpSpPr>
              <p:grpSpPr>
                <a:xfrm>
                  <a:off x="347267" y="4502779"/>
                  <a:ext cx="5220000" cy="1368000"/>
                  <a:chOff x="347267" y="4502779"/>
                  <a:chExt cx="5220000" cy="136800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057DF80-CC0B-4FB0-B3FA-04BEEB5BB8AC}"/>
                      </a:ext>
                    </a:extLst>
                  </p:cNvPr>
                  <p:cNvSpPr/>
                  <p:nvPr/>
                </p:nvSpPr>
                <p:spPr>
                  <a:xfrm>
                    <a:off x="347267" y="4502779"/>
                    <a:ext cx="5220000" cy="6840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D6939B2-CD07-473C-A947-63EC27D7496F}"/>
                      </a:ext>
                    </a:extLst>
                  </p:cNvPr>
                  <p:cNvSpPr/>
                  <p:nvPr/>
                </p:nvSpPr>
                <p:spPr>
                  <a:xfrm>
                    <a:off x="347267" y="5186779"/>
                    <a:ext cx="5220000" cy="684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</p:grpSp>
            <p:sp>
              <p:nvSpPr>
                <p:cNvPr id="5" name="Rectangle: Top Corners Rounded 4">
                  <a:extLst>
                    <a:ext uri="{FF2B5EF4-FFF2-40B4-BE49-F238E27FC236}">
                      <a16:creationId xmlns:a16="http://schemas.microsoft.com/office/drawing/2014/main" id="{DB04C859-E471-47C8-A11B-5D07DC2827EA}"/>
                    </a:ext>
                  </a:extLst>
                </p:cNvPr>
                <p:cNvSpPr/>
                <p:nvPr/>
              </p:nvSpPr>
              <p:spPr>
                <a:xfrm>
                  <a:off x="347267" y="3825516"/>
                  <a:ext cx="5220000" cy="684000"/>
                </a:xfrm>
                <a:prstGeom prst="round2SameRect">
                  <a:avLst>
                    <a:gd name="adj1" fmla="val 28693"/>
                    <a:gd name="adj2" fmla="val 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52" name="Rectangle 9">
                <a:extLst>
                  <a:ext uri="{FF2B5EF4-FFF2-40B4-BE49-F238E27FC236}">
                    <a16:creationId xmlns:a16="http://schemas.microsoft.com/office/drawing/2014/main" id="{790B1524-BEF3-9BF3-68AB-09AF64A73EAE}"/>
                  </a:ext>
                </a:extLst>
              </p:cNvPr>
              <p:cNvSpPr/>
              <p:nvPr/>
            </p:nvSpPr>
            <p:spPr>
              <a:xfrm>
                <a:off x="11240937" y="2939703"/>
                <a:ext cx="329463" cy="308407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7DAD592-4182-AEA0-90E5-35E919AACB0F}"/>
                </a:ext>
              </a:extLst>
            </p:cNvPr>
            <p:cNvSpPr/>
            <p:nvPr/>
          </p:nvSpPr>
          <p:spPr>
            <a:xfrm>
              <a:off x="6828990" y="3522368"/>
              <a:ext cx="4125149" cy="2281273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alpha val="84000"/>
                  </a:schemeClr>
                </a:gs>
                <a:gs pos="46000">
                  <a:srgbClr val="002060">
                    <a:alpha val="53000"/>
                  </a:srgbClr>
                </a:gs>
                <a:gs pos="100000">
                  <a:schemeClr val="accent6">
                    <a:lumMod val="50000"/>
                    <a:alpha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31750">
              <a:solidFill>
                <a:srgbClr val="002060">
                  <a:alpha val="74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8FE625-3F19-7058-7F2E-DA6A7EDD8B7D}"/>
                    </a:ext>
                  </a:extLst>
                </p:cNvPr>
                <p:cNvSpPr txBox="1"/>
                <p:nvPr/>
              </p:nvSpPr>
              <p:spPr>
                <a:xfrm>
                  <a:off x="6828990" y="4258711"/>
                  <a:ext cx="3984062" cy="14430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𝑱𝑺𝑫</m:t>
                        </m:r>
                        <m:r>
                          <a:rPr lang="en-US" altLang="ko-KR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(</m:t>
                        </m:r>
                        <m:r>
                          <a:rPr lang="en-US" altLang="ko-KR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𝑷</m:t>
                        </m:r>
                        <m:r>
                          <a:rPr lang="en-US" altLang="ko-KR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𝑸</m:t>
                            </m:r>
                          </m:e>
                        </m:d>
                        <m:r>
                          <a:rPr lang="en-US" altLang="ko-KR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𝑲𝑳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𝑷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ctrlPr>
                                  <a:rPr lang="en-US" altLang="ko-KR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𝑴</m:t>
                                </m:r>
                              </m:e>
                            </m:d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𝑲𝑳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(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𝑸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||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𝑴</m:t>
                            </m:r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fa-IR" altLang="ko-KR" sz="1200" b="1" dirty="0">
                    <a:solidFill>
                      <a:prstClr val="white"/>
                    </a:solidFill>
                    <a:latin typeface="Century Gothic" pitchFamily="34" charset="0"/>
                    <a:cs typeface="Arial" pitchFamily="34" charset="0"/>
                  </a:endParaRPr>
                </a:p>
                <a:p>
                  <a:pPr lvl="0"/>
                  <a:endParaRPr lang="en-US" altLang="ko-KR" sz="1200" b="1" dirty="0">
                    <a:solidFill>
                      <a:prstClr val="white"/>
                    </a:solidFill>
                    <a:latin typeface="Century Gothic" pitchFamily="34" charset="0"/>
                    <a:cs typeface="Arial" pitchFamily="34" charset="0"/>
                  </a:endParaRPr>
                </a:p>
                <a:p>
                  <a:pPr lvl="0"/>
                  <a:endParaRPr lang="en-US" altLang="ko-KR" sz="1200" b="1" dirty="0">
                    <a:solidFill>
                      <a:prstClr val="white"/>
                    </a:solidFill>
                    <a:latin typeface="Century Gothic" pitchFamily="34" charset="0"/>
                    <a:cs typeface="Arial" pitchFamily="34" charset="0"/>
                  </a:endParaRP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𝑴</m:t>
                        </m:r>
                        <m:r>
                          <a:rPr lang="en-US" altLang="ko-KR" sz="1600" b="1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𝒑</m:t>
                            </m:r>
                            <m:r>
                              <a:rPr lang="en-US" altLang="ko-KR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altLang="ko-KR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𝒒</m:t>
                            </m:r>
                          </m:num>
                          <m:den>
                            <m:r>
                              <a:rPr lang="en-US" altLang="ko-KR" sz="1600" b="1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altLang="ko-KR" sz="1400" b="1" dirty="0">
                    <a:solidFill>
                      <a:schemeClr val="bg1"/>
                    </a:solidFill>
                    <a:latin typeface="Century Gothic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68FE625-3F19-7058-7F2E-DA6A7EDD8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990" y="4258711"/>
                  <a:ext cx="3984062" cy="14430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0CAF8B5-2C6B-2574-D9BC-7729888978D2}"/>
              </a:ext>
            </a:extLst>
          </p:cNvPr>
          <p:cNvSpPr/>
          <p:nvPr/>
        </p:nvSpPr>
        <p:spPr>
          <a:xfrm>
            <a:off x="5635843" y="2961508"/>
            <a:ext cx="2155291" cy="508894"/>
          </a:xfrm>
          <a:prstGeom prst="roundRect">
            <a:avLst>
              <a:gd name="adj" fmla="val 35744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E080F-2213-69CE-B896-F3488E70C328}"/>
              </a:ext>
            </a:extLst>
          </p:cNvPr>
          <p:cNvSpPr txBox="1"/>
          <p:nvPr/>
        </p:nvSpPr>
        <p:spPr>
          <a:xfrm>
            <a:off x="5654250" y="3037068"/>
            <a:ext cx="213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Jensen-Shannon formula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Freeform 27">
            <a:extLst>
              <a:ext uri="{FF2B5EF4-FFF2-40B4-BE49-F238E27FC236}">
                <a16:creationId xmlns:a16="http://schemas.microsoft.com/office/drawing/2014/main" id="{539283CC-DF22-DFAC-68DE-1EF184B009DA}"/>
              </a:ext>
            </a:extLst>
          </p:cNvPr>
          <p:cNvSpPr>
            <a:spLocks noChangeAspect="1"/>
          </p:cNvSpPr>
          <p:nvPr/>
        </p:nvSpPr>
        <p:spPr>
          <a:xfrm flipH="1">
            <a:off x="3739884" y="3344845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9AEA-07F9-99D5-BC33-A896459ABF76}"/>
                  </a:ext>
                </a:extLst>
              </p:cNvPr>
              <p:cNvSpPr txBox="1"/>
              <p:nvPr/>
            </p:nvSpPr>
            <p:spPr>
              <a:xfrm>
                <a:off x="2992478" y="2192261"/>
                <a:ext cx="2056339" cy="3770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cap="none" spc="0" dirty="0" smtClean="0">
                          <a:ln w="0"/>
                          <a:gradFill flip="none" rotWithShape="1"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3900" b="0" cap="none" spc="0" dirty="0">
                  <a:ln w="0"/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9AEA-07F9-99D5-BC33-A896459A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8" y="2192261"/>
                <a:ext cx="2056339" cy="3770263"/>
              </a:xfrm>
              <a:prstGeom prst="rect">
                <a:avLst/>
              </a:prstGeom>
              <a:blipFill>
                <a:blip r:embed="rId3"/>
                <a:stretch>
                  <a:fillRect l="-1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E8F1937B-D93F-4C69-AF01-4A3D6DFA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4596" flipH="1">
            <a:off x="1572832" y="4129429"/>
            <a:ext cx="2273135" cy="22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eform 13">
            <a:extLst>
              <a:ext uri="{FF2B5EF4-FFF2-40B4-BE49-F238E27FC236}">
                <a16:creationId xmlns:a16="http://schemas.microsoft.com/office/drawing/2014/main" id="{2C7CF09A-EF82-BA38-AA2B-55A4FE66D9F8}"/>
              </a:ext>
            </a:extLst>
          </p:cNvPr>
          <p:cNvSpPr>
            <a:spLocks noChangeAspect="1"/>
          </p:cNvSpPr>
          <p:nvPr/>
        </p:nvSpPr>
        <p:spPr>
          <a:xfrm flipH="1">
            <a:off x="1699302" y="2990534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D27B56-CE80-5289-A6D7-94504CF5AA3F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945E9AA9-C343-65CF-61D8-8FFA794A6781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6/23</a:t>
            </a:r>
          </a:p>
        </p:txBody>
      </p:sp>
    </p:spTree>
    <p:extLst>
      <p:ext uri="{BB962C8B-B14F-4D97-AF65-F5344CB8AC3E}">
        <p14:creationId xmlns:p14="http://schemas.microsoft.com/office/powerpoint/2010/main" val="368997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055" y="-256777"/>
            <a:ext cx="11447888" cy="1925697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Decimal sequence of Pi digits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1E290B-833F-467D-81D5-AB8423F80F75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8C4D3C-31C9-47FD-AB53-67708063B367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E66991-2F15-466C-8960-98034F820FC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B877E8-FF49-4E36-AC07-6D866E7F9A06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B073DB-53D1-4FDC-BF4E-68B7113A3A6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338E53-F799-40E0-AF16-17E6E9465302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F8AA8EA-3F81-4B6B-B558-41B6AC1AE61D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354458-87E2-4B01-AD84-7568ECA2B475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3C5BDB-988A-4982-9C86-9D61840FDE3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17CA5449-90A0-4C9F-96FB-097077733839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AA98416-0251-41FF-83E8-7B4F922A38F6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845DBB1-1547-4096-B949-66A5A12673C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E916927-A8F1-4562-98F9-C82F75C3924E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085D00E-9B2E-4F54-9A92-F1B45A952252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D3E4EC-BF40-E6A5-5EF9-18F8E234D335}"/>
              </a:ext>
            </a:extLst>
          </p:cNvPr>
          <p:cNvGrpSpPr/>
          <p:nvPr/>
        </p:nvGrpSpPr>
        <p:grpSpPr>
          <a:xfrm>
            <a:off x="537884" y="2257925"/>
            <a:ext cx="4017218" cy="641242"/>
            <a:chOff x="1109911" y="2792794"/>
            <a:chExt cx="4017218" cy="584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2043EA-6852-4A0F-9979-3B60031BEA3F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" y="3161283"/>
              <a:ext cx="3600000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AE3361-930B-C438-AB91-012B312C9091}"/>
                </a:ext>
              </a:extLst>
            </p:cNvPr>
            <p:cNvGrpSpPr/>
            <p:nvPr/>
          </p:nvGrpSpPr>
          <p:grpSpPr>
            <a:xfrm>
              <a:off x="1235455" y="2792794"/>
              <a:ext cx="3891674" cy="584513"/>
              <a:chOff x="1235455" y="2792794"/>
              <a:chExt cx="3891674" cy="58451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32EE89-DB4D-44DE-A5C4-89AD1AF9996A}"/>
                  </a:ext>
                </a:extLst>
              </p:cNvPr>
              <p:cNvSpPr txBox="1"/>
              <p:nvPr/>
            </p:nvSpPr>
            <p:spPr>
              <a:xfrm>
                <a:off x="1235455" y="2792794"/>
                <a:ext cx="3384000" cy="364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PI is Normal not random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64FB49C-149C-9619-06B5-0244635EACB9}"/>
                  </a:ext>
                </a:extLst>
              </p:cNvPr>
              <p:cNvGrpSpPr/>
              <p:nvPr/>
            </p:nvGrpSpPr>
            <p:grpSpPr>
              <a:xfrm>
                <a:off x="4695081" y="2945259"/>
                <a:ext cx="432048" cy="432048"/>
                <a:chOff x="4695081" y="2945259"/>
                <a:chExt cx="432048" cy="432048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44BEFAF-3E31-4BED-8C15-194E8692EAF8}"/>
                    </a:ext>
                  </a:extLst>
                </p:cNvPr>
                <p:cNvSpPr/>
                <p:nvPr/>
              </p:nvSpPr>
              <p:spPr>
                <a:xfrm>
                  <a:off x="4695081" y="2945259"/>
                  <a:ext cx="432048" cy="4320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Rectangle 16">
                  <a:extLst>
                    <a:ext uri="{FF2B5EF4-FFF2-40B4-BE49-F238E27FC236}">
                      <a16:creationId xmlns:a16="http://schemas.microsoft.com/office/drawing/2014/main" id="{A42E3DEC-DAED-4178-AE9D-70060F413AFE}"/>
                    </a:ext>
                  </a:extLst>
                </p:cNvPr>
                <p:cNvSpPr/>
                <p:nvPr/>
              </p:nvSpPr>
              <p:spPr>
                <a:xfrm rot="2700000">
                  <a:off x="4832023" y="3011504"/>
                  <a:ext cx="167088" cy="299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4001999">
                      <a:moveTo>
                        <a:pt x="1116887" y="0"/>
                      </a:moveTo>
                      <a:cubicBezTo>
                        <a:pt x="1270748" y="4762"/>
                        <a:pt x="1433283" y="120651"/>
                        <a:pt x="1447291" y="308459"/>
                      </a:cubicBezTo>
                      <a:cubicBezTo>
                        <a:pt x="1483174" y="544979"/>
                        <a:pt x="1283237" y="603082"/>
                        <a:pt x="1339988" y="887363"/>
                      </a:cubicBezTo>
                      <a:lnTo>
                        <a:pt x="2232248" y="887363"/>
                      </a:lnTo>
                      <a:lnTo>
                        <a:pt x="2232248" y="1778237"/>
                      </a:lnTo>
                      <a:cubicBezTo>
                        <a:pt x="1956566" y="1829261"/>
                        <a:pt x="1897086" y="1634366"/>
                        <a:pt x="1663321" y="1669832"/>
                      </a:cubicBezTo>
                      <a:cubicBezTo>
                        <a:pt x="1475513" y="1683840"/>
                        <a:pt x="1359624" y="1846375"/>
                        <a:pt x="1354862" y="2000236"/>
                      </a:cubicBezTo>
                      <a:cubicBezTo>
                        <a:pt x="1358037" y="2135389"/>
                        <a:pt x="1477787" y="2334920"/>
                        <a:pt x="1701420" y="2336507"/>
                      </a:cubicBezTo>
                      <a:cubicBezTo>
                        <a:pt x="1972077" y="2308709"/>
                        <a:pt x="1932339" y="2176007"/>
                        <a:pt x="2232248" y="2187989"/>
                      </a:cubicBezTo>
                      <a:lnTo>
                        <a:pt x="2232248" y="3119611"/>
                      </a:lnTo>
                      <a:lnTo>
                        <a:pt x="1303259" y="3119611"/>
                      </a:lnTo>
                      <a:cubicBezTo>
                        <a:pt x="1289664" y="3424971"/>
                        <a:pt x="1423682" y="3383289"/>
                        <a:pt x="1451633" y="3655441"/>
                      </a:cubicBezTo>
                      <a:cubicBezTo>
                        <a:pt x="1450046" y="3879074"/>
                        <a:pt x="1250515" y="3998824"/>
                        <a:pt x="1115362" y="4001999"/>
                      </a:cubicBezTo>
                      <a:cubicBezTo>
                        <a:pt x="961501" y="3997237"/>
                        <a:pt x="798966" y="3881348"/>
                        <a:pt x="784958" y="3693540"/>
                      </a:cubicBezTo>
                      <a:cubicBezTo>
                        <a:pt x="749282" y="3458385"/>
                        <a:pt x="946712" y="3399594"/>
                        <a:pt x="892811" y="3119611"/>
                      </a:cubicBezTo>
                      <a:lnTo>
                        <a:pt x="0" y="3119611"/>
                      </a:lnTo>
                      <a:lnTo>
                        <a:pt x="0" y="2203607"/>
                      </a:lnTo>
                      <a:cubicBezTo>
                        <a:pt x="285884" y="2145799"/>
                        <a:pt x="343730" y="2346665"/>
                        <a:pt x="580754" y="2310706"/>
                      </a:cubicBezTo>
                      <a:cubicBezTo>
                        <a:pt x="768562" y="2296698"/>
                        <a:pt x="884451" y="2134163"/>
                        <a:pt x="889213" y="1980302"/>
                      </a:cubicBezTo>
                      <a:cubicBezTo>
                        <a:pt x="886038" y="1845149"/>
                        <a:pt x="766288" y="1645618"/>
                        <a:pt x="542655" y="1644031"/>
                      </a:cubicBezTo>
                      <a:cubicBezTo>
                        <a:pt x="268493" y="1672188"/>
                        <a:pt x="312817" y="1807984"/>
                        <a:pt x="0" y="1792208"/>
                      </a:cubicBezTo>
                      <a:lnTo>
                        <a:pt x="0" y="887363"/>
                      </a:lnTo>
                      <a:lnTo>
                        <a:pt x="928847" y="887363"/>
                      </a:lnTo>
                      <a:cubicBezTo>
                        <a:pt x="944034" y="576570"/>
                        <a:pt x="808718" y="620178"/>
                        <a:pt x="780616" y="346558"/>
                      </a:cubicBezTo>
                      <a:cubicBezTo>
                        <a:pt x="782203" y="122925"/>
                        <a:pt x="981734" y="3175"/>
                        <a:pt x="111688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58056A-DD97-81E1-48FC-235362AF2619}"/>
              </a:ext>
            </a:extLst>
          </p:cNvPr>
          <p:cNvGrpSpPr/>
          <p:nvPr/>
        </p:nvGrpSpPr>
        <p:grpSpPr>
          <a:xfrm>
            <a:off x="485843" y="1375681"/>
            <a:ext cx="4411181" cy="710833"/>
            <a:chOff x="1109911" y="4357246"/>
            <a:chExt cx="4001892" cy="42931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3117A4-19C3-4167-8B4E-317B7B602005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11" y="4634245"/>
              <a:ext cx="3600000" cy="0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BB6DA9-7968-6F93-87F8-FCF3DC06F40F}"/>
                </a:ext>
              </a:extLst>
            </p:cNvPr>
            <p:cNvGrpSpPr/>
            <p:nvPr/>
          </p:nvGrpSpPr>
          <p:grpSpPr>
            <a:xfrm>
              <a:off x="1253047" y="4357246"/>
              <a:ext cx="3858756" cy="429314"/>
              <a:chOff x="1253047" y="4357246"/>
              <a:chExt cx="3858756" cy="429314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7A4A55-1731-4D29-AF0D-30D677A2F55C}"/>
                  </a:ext>
                </a:extLst>
              </p:cNvPr>
              <p:cNvSpPr/>
              <p:nvPr/>
            </p:nvSpPr>
            <p:spPr>
              <a:xfrm>
                <a:off x="4637047" y="4474682"/>
                <a:ext cx="474756" cy="3118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38D09-A0FD-4C37-A6F8-5F450BA01968}"/>
                  </a:ext>
                </a:extLst>
              </p:cNvPr>
              <p:cNvSpPr txBox="1"/>
              <p:nvPr/>
            </p:nvSpPr>
            <p:spPr>
              <a:xfrm>
                <a:off x="1253047" y="4357246"/>
                <a:ext cx="3384000" cy="359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What is normal number?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21">
                <a:extLst>
                  <a:ext uri="{FF2B5EF4-FFF2-40B4-BE49-F238E27FC236}">
                    <a16:creationId xmlns:a16="http://schemas.microsoft.com/office/drawing/2014/main" id="{0D7F3BC7-EB6D-4495-98E4-941ADE8D9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95431" y="4513476"/>
                <a:ext cx="379271" cy="233168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24FB81-EF8B-0334-4AFC-C643EB87BBF8}"/>
              </a:ext>
            </a:extLst>
          </p:cNvPr>
          <p:cNvGrpSpPr/>
          <p:nvPr/>
        </p:nvGrpSpPr>
        <p:grpSpPr>
          <a:xfrm>
            <a:off x="1363088" y="2277026"/>
            <a:ext cx="3193744" cy="4056608"/>
            <a:chOff x="1592367" y="2192261"/>
            <a:chExt cx="3526282" cy="4190768"/>
          </a:xfrm>
        </p:grpSpPr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C28EC5C6-F80E-852E-FF6B-04F7A57322F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739884" y="3344845"/>
              <a:ext cx="1378765" cy="742855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33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0737115-31F6-8CDB-9478-F8ACB67EF2D9}"/>
                    </a:ext>
                  </a:extLst>
                </p:cNvPr>
                <p:cNvSpPr txBox="1"/>
                <p:nvPr/>
              </p:nvSpPr>
              <p:spPr>
                <a:xfrm>
                  <a:off x="2992478" y="2192261"/>
                  <a:ext cx="2056339" cy="37702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3900" b="0" i="1" cap="none" spc="0" dirty="0" smtClean="0">
                            <a:ln w="0"/>
                            <a:gradFill flip="none" rotWithShape="1">
                              <a:gsLst>
                                <a:gs pos="0">
                                  <a:schemeClr val="accent1">
                                    <a:shade val="30000"/>
                                    <a:satMod val="115000"/>
                                  </a:schemeClr>
                                </a:gs>
                                <a:gs pos="50000">
                                  <a:schemeClr val="accent1">
                                    <a:shade val="67500"/>
                                    <a:satMod val="115000"/>
                                  </a:schemeClr>
                                </a:gs>
                                <a:gs pos="100000">
                                  <a:schemeClr val="accent1">
                                    <a:shade val="100000"/>
                                    <a:satMod val="115000"/>
                                  </a:schemeClr>
                                </a:gs>
                              </a:gsLst>
                              <a:path path="circle">
                                <a:fillToRect l="50000" t="50000" r="50000" b="50000"/>
                              </a:path>
                              <a:tileRect/>
                            </a:gradFill>
                            <a:effectLst>
                              <a:outerShdw blurRad="50800" dist="38100" dir="18900000" algn="b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3900" b="0" cap="none" spc="0" dirty="0">
                    <a:ln w="0"/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0737115-31F6-8CDB-9478-F8ACB67EF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478" y="2192261"/>
                  <a:ext cx="2056339" cy="3770263"/>
                </a:xfrm>
                <a:prstGeom prst="rect">
                  <a:avLst/>
                </a:prstGeom>
                <a:blipFill>
                  <a:blip r:embed="rId2"/>
                  <a:stretch>
                    <a:fillRect l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18B5C4BD-97EF-7C99-5152-9DC99324EEB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699302" y="2990534"/>
              <a:ext cx="1864005" cy="1004294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pic>
          <p:nvPicPr>
            <p:cNvPr id="53" name="Picture 3" descr="D:\Fullppt\005-PNG이미지\magnifying-glass-189254.png">
              <a:extLst>
                <a:ext uri="{FF2B5EF4-FFF2-40B4-BE49-F238E27FC236}">
                  <a16:creationId xmlns:a16="http://schemas.microsoft.com/office/drawing/2014/main" id="{01345AB8-C3A6-428E-3CFE-BC18489D1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234596" flipH="1">
              <a:off x="1572832" y="4129429"/>
              <a:ext cx="2273135" cy="223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E9A1AC5-3612-979D-5A76-E12F4CB1E4EA}"/>
              </a:ext>
            </a:extLst>
          </p:cNvPr>
          <p:cNvGrpSpPr/>
          <p:nvPr/>
        </p:nvGrpSpPr>
        <p:grpSpPr>
          <a:xfrm>
            <a:off x="7641297" y="2132987"/>
            <a:ext cx="4259055" cy="1256741"/>
            <a:chOff x="7093446" y="2072629"/>
            <a:chExt cx="4259055" cy="125674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C76A0B-3854-12BA-7CAB-7EE76CB2F0DB}"/>
                </a:ext>
              </a:extLst>
            </p:cNvPr>
            <p:cNvSpPr txBox="1"/>
            <p:nvPr/>
          </p:nvSpPr>
          <p:spPr>
            <a:xfrm>
              <a:off x="7617674" y="2375263"/>
              <a:ext cx="37348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B0F0"/>
                </a:buClr>
                <a:buFont typeface="Courier New" panose="02070309020205020404" pitchFamily="49" charset="0"/>
                <a:buChar char="o"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an irrational number</a:t>
              </a:r>
            </a:p>
            <a:p>
              <a:pPr>
                <a:buClr>
                  <a:srgbClr val="00B0F0"/>
                </a:buClr>
              </a:pP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  <a:p>
              <a:pPr marL="285750" indent="-285750">
                <a:buClr>
                  <a:srgbClr val="00B0F0"/>
                </a:buClr>
                <a:buFont typeface="Courier New" panose="02070309020205020404" pitchFamily="49" charset="0"/>
                <a:buChar char="o"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one that continues forever without any repeating pattern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0F9FB6-DD01-0476-FC4A-1948AFA58428}"/>
                </a:ext>
              </a:extLst>
            </p:cNvPr>
            <p:cNvGrpSpPr/>
            <p:nvPr/>
          </p:nvGrpSpPr>
          <p:grpSpPr>
            <a:xfrm>
              <a:off x="7093446" y="2072629"/>
              <a:ext cx="3898277" cy="511052"/>
              <a:chOff x="7093446" y="2072629"/>
              <a:chExt cx="3898277" cy="511052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CCA0F46-8D6C-3931-37C1-26E6EBF8501F}"/>
                  </a:ext>
                </a:extLst>
              </p:cNvPr>
              <p:cNvSpPr/>
              <p:nvPr/>
            </p:nvSpPr>
            <p:spPr>
              <a:xfrm>
                <a:off x="7093446" y="2151633"/>
                <a:ext cx="432048" cy="43204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6038D86-594B-B667-3D62-A32F1833216B}"/>
                  </a:ext>
                </a:extLst>
              </p:cNvPr>
              <p:cNvSpPr txBox="1"/>
              <p:nvPr/>
            </p:nvSpPr>
            <p:spPr>
              <a:xfrm>
                <a:off x="7607723" y="2072629"/>
                <a:ext cx="3384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pi</a:t>
                </a:r>
                <a:endPara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Rectangle 9">
                <a:extLst>
                  <a:ext uri="{FF2B5EF4-FFF2-40B4-BE49-F238E27FC236}">
                    <a16:creationId xmlns:a16="http://schemas.microsoft.com/office/drawing/2014/main" id="{3D9DBD6B-0544-AC2E-B0AD-4FB077FA9680}"/>
                  </a:ext>
                </a:extLst>
              </p:cNvPr>
              <p:cNvSpPr/>
              <p:nvPr/>
            </p:nvSpPr>
            <p:spPr>
              <a:xfrm>
                <a:off x="7210808" y="2255891"/>
                <a:ext cx="207014" cy="193784"/>
              </a:xfrm>
              <a:custGeom>
                <a:avLst/>
                <a:gdLst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833935 w 3239999"/>
                  <a:gd name="connsiteY0" fmla="*/ 22 h 3032924"/>
                  <a:gd name="connsiteX1" fmla="*/ 1576606 w 3239999"/>
                  <a:gd name="connsiteY1" fmla="*/ 402054 h 3032924"/>
                  <a:gd name="connsiteX2" fmla="*/ 1576606 w 3239999"/>
                  <a:gd name="connsiteY2" fmla="*/ 430441 h 3032924"/>
                  <a:gd name="connsiteX3" fmla="*/ 1576606 w 3239999"/>
                  <a:gd name="connsiteY3" fmla="*/ 526981 h 3032924"/>
                  <a:gd name="connsiteX4" fmla="*/ 1576606 w 3239999"/>
                  <a:gd name="connsiteY4" fmla="*/ 2765302 h 3032924"/>
                  <a:gd name="connsiteX5" fmla="*/ 378630 w 3239999"/>
                  <a:gd name="connsiteY5" fmla="*/ 2472117 h 3032924"/>
                  <a:gd name="connsiteX6" fmla="*/ 384918 w 3239999"/>
                  <a:gd name="connsiteY6" fmla="*/ 526981 h 3032924"/>
                  <a:gd name="connsiteX7" fmla="*/ 239143 w 3239999"/>
                  <a:gd name="connsiteY7" fmla="*/ 526981 h 3032924"/>
                  <a:gd name="connsiteX8" fmla="*/ 239143 w 3239999"/>
                  <a:gd name="connsiteY8" fmla="*/ 2776423 h 3032924"/>
                  <a:gd name="connsiteX9" fmla="*/ 1576606 w 3239999"/>
                  <a:gd name="connsiteY9" fmla="*/ 2776423 h 3032924"/>
                  <a:gd name="connsiteX10" fmla="*/ 1576606 w 3239999"/>
                  <a:gd name="connsiteY10" fmla="*/ 2778202 h 3032924"/>
                  <a:gd name="connsiteX11" fmla="*/ 1663394 w 3239999"/>
                  <a:gd name="connsiteY11" fmla="*/ 2778202 h 3032924"/>
                  <a:gd name="connsiteX12" fmla="*/ 1663394 w 3239999"/>
                  <a:gd name="connsiteY12" fmla="*/ 2776423 h 3032924"/>
                  <a:gd name="connsiteX13" fmla="*/ 3000856 w 3239999"/>
                  <a:gd name="connsiteY13" fmla="*/ 2776423 h 3032924"/>
                  <a:gd name="connsiteX14" fmla="*/ 3000856 w 3239999"/>
                  <a:gd name="connsiteY14" fmla="*/ 526981 h 3032924"/>
                  <a:gd name="connsiteX15" fmla="*/ 2855082 w 3239999"/>
                  <a:gd name="connsiteY15" fmla="*/ 526981 h 3032924"/>
                  <a:gd name="connsiteX16" fmla="*/ 2861369 w 3239999"/>
                  <a:gd name="connsiteY16" fmla="*/ 2472117 h 3032924"/>
                  <a:gd name="connsiteX17" fmla="*/ 1663394 w 3239999"/>
                  <a:gd name="connsiteY17" fmla="*/ 2765302 h 3032924"/>
                  <a:gd name="connsiteX18" fmla="*/ 1663394 w 3239999"/>
                  <a:gd name="connsiteY18" fmla="*/ 526981 h 3032924"/>
                  <a:gd name="connsiteX19" fmla="*/ 1663394 w 3239999"/>
                  <a:gd name="connsiteY19" fmla="*/ 430441 h 3032924"/>
                  <a:gd name="connsiteX20" fmla="*/ 1663394 w 3239999"/>
                  <a:gd name="connsiteY20" fmla="*/ 402054 h 3032924"/>
                  <a:gd name="connsiteX21" fmla="*/ 2406065 w 3239999"/>
                  <a:gd name="connsiteY21" fmla="*/ 22 h 3032924"/>
                  <a:gd name="connsiteX22" fmla="*/ 2853673 w 3239999"/>
                  <a:gd name="connsiteY22" fmla="*/ 91100 h 3032924"/>
                  <a:gd name="connsiteX23" fmla="*/ 2854770 w 3239999"/>
                  <a:gd name="connsiteY23" fmla="*/ 430441 h 3032924"/>
                  <a:gd name="connsiteX24" fmla="*/ 3120669 w 3239999"/>
                  <a:gd name="connsiteY24" fmla="*/ 428517 h 3032924"/>
                  <a:gd name="connsiteX25" fmla="*/ 3120669 w 3239999"/>
                  <a:gd name="connsiteY25" fmla="*/ 738345 h 3032924"/>
                  <a:gd name="connsiteX26" fmla="*/ 3239999 w 3239999"/>
                  <a:gd name="connsiteY26" fmla="*/ 738345 h 3032924"/>
                  <a:gd name="connsiteX27" fmla="*/ 3239999 w 3239999"/>
                  <a:gd name="connsiteY27" fmla="*/ 3032924 h 3032924"/>
                  <a:gd name="connsiteX28" fmla="*/ 0 w 3239999"/>
                  <a:gd name="connsiteY28" fmla="*/ 3032924 h 3032924"/>
                  <a:gd name="connsiteX29" fmla="*/ 0 w 3239999"/>
                  <a:gd name="connsiteY29" fmla="*/ 738345 h 3032924"/>
                  <a:gd name="connsiteX30" fmla="*/ 102477 w 3239999"/>
                  <a:gd name="connsiteY30" fmla="*/ 738345 h 3032924"/>
                  <a:gd name="connsiteX31" fmla="*/ 102477 w 3239999"/>
                  <a:gd name="connsiteY31" fmla="*/ 428517 h 3032924"/>
                  <a:gd name="connsiteX32" fmla="*/ 385229 w 3239999"/>
                  <a:gd name="connsiteY32" fmla="*/ 430441 h 3032924"/>
                  <a:gd name="connsiteX33" fmla="*/ 386326 w 3239999"/>
                  <a:gd name="connsiteY33" fmla="*/ 91100 h 3032924"/>
                  <a:gd name="connsiteX34" fmla="*/ 833935 w 3239999"/>
                  <a:gd name="connsiteY34" fmla="*/ 2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34" fmla="*/ 1668046 w 3239999"/>
                  <a:gd name="connsiteY34" fmla="*/ 2869642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39143 w 3239999"/>
                  <a:gd name="connsiteY32" fmla="*/ 2776423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3000856 w 3239999"/>
                  <a:gd name="connsiteY3" fmla="*/ 2776423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  <a:gd name="connsiteX0" fmla="*/ 1576606 w 3239999"/>
                  <a:gd name="connsiteY0" fmla="*/ 2778202 h 3032924"/>
                  <a:gd name="connsiteX1" fmla="*/ 1663394 w 3239999"/>
                  <a:gd name="connsiteY1" fmla="*/ 2778202 h 3032924"/>
                  <a:gd name="connsiteX2" fmla="*/ 1663394 w 3239999"/>
                  <a:gd name="connsiteY2" fmla="*/ 2776423 h 3032924"/>
                  <a:gd name="connsiteX3" fmla="*/ 2991331 w 3239999"/>
                  <a:gd name="connsiteY3" fmla="*/ 2709748 h 3032924"/>
                  <a:gd name="connsiteX4" fmla="*/ 3000856 w 3239999"/>
                  <a:gd name="connsiteY4" fmla="*/ 526981 h 3032924"/>
                  <a:gd name="connsiteX5" fmla="*/ 2855082 w 3239999"/>
                  <a:gd name="connsiteY5" fmla="*/ 526981 h 3032924"/>
                  <a:gd name="connsiteX6" fmla="*/ 2861369 w 3239999"/>
                  <a:gd name="connsiteY6" fmla="*/ 2472117 h 3032924"/>
                  <a:gd name="connsiteX7" fmla="*/ 1663394 w 3239999"/>
                  <a:gd name="connsiteY7" fmla="*/ 2765302 h 3032924"/>
                  <a:gd name="connsiteX8" fmla="*/ 1663394 w 3239999"/>
                  <a:gd name="connsiteY8" fmla="*/ 526981 h 3032924"/>
                  <a:gd name="connsiteX9" fmla="*/ 1663394 w 3239999"/>
                  <a:gd name="connsiteY9" fmla="*/ 430441 h 3032924"/>
                  <a:gd name="connsiteX10" fmla="*/ 1663394 w 3239999"/>
                  <a:gd name="connsiteY10" fmla="*/ 402054 h 3032924"/>
                  <a:gd name="connsiteX11" fmla="*/ 2406065 w 3239999"/>
                  <a:gd name="connsiteY11" fmla="*/ 22 h 3032924"/>
                  <a:gd name="connsiteX12" fmla="*/ 2853673 w 3239999"/>
                  <a:gd name="connsiteY12" fmla="*/ 91100 h 3032924"/>
                  <a:gd name="connsiteX13" fmla="*/ 2854770 w 3239999"/>
                  <a:gd name="connsiteY13" fmla="*/ 430441 h 3032924"/>
                  <a:gd name="connsiteX14" fmla="*/ 3120669 w 3239999"/>
                  <a:gd name="connsiteY14" fmla="*/ 428517 h 3032924"/>
                  <a:gd name="connsiteX15" fmla="*/ 3120669 w 3239999"/>
                  <a:gd name="connsiteY15" fmla="*/ 738345 h 3032924"/>
                  <a:gd name="connsiteX16" fmla="*/ 3239999 w 3239999"/>
                  <a:gd name="connsiteY16" fmla="*/ 738345 h 3032924"/>
                  <a:gd name="connsiteX17" fmla="*/ 3239999 w 3239999"/>
                  <a:gd name="connsiteY17" fmla="*/ 3032924 h 3032924"/>
                  <a:gd name="connsiteX18" fmla="*/ 0 w 3239999"/>
                  <a:gd name="connsiteY18" fmla="*/ 3032924 h 3032924"/>
                  <a:gd name="connsiteX19" fmla="*/ 0 w 3239999"/>
                  <a:gd name="connsiteY19" fmla="*/ 738345 h 3032924"/>
                  <a:gd name="connsiteX20" fmla="*/ 102477 w 3239999"/>
                  <a:gd name="connsiteY20" fmla="*/ 738345 h 3032924"/>
                  <a:gd name="connsiteX21" fmla="*/ 102477 w 3239999"/>
                  <a:gd name="connsiteY21" fmla="*/ 428517 h 3032924"/>
                  <a:gd name="connsiteX22" fmla="*/ 385229 w 3239999"/>
                  <a:gd name="connsiteY22" fmla="*/ 430441 h 3032924"/>
                  <a:gd name="connsiteX23" fmla="*/ 386326 w 3239999"/>
                  <a:gd name="connsiteY23" fmla="*/ 91100 h 3032924"/>
                  <a:gd name="connsiteX24" fmla="*/ 833935 w 3239999"/>
                  <a:gd name="connsiteY24" fmla="*/ 22 h 3032924"/>
                  <a:gd name="connsiteX25" fmla="*/ 1576606 w 3239999"/>
                  <a:gd name="connsiteY25" fmla="*/ 402054 h 3032924"/>
                  <a:gd name="connsiteX26" fmla="*/ 1576606 w 3239999"/>
                  <a:gd name="connsiteY26" fmla="*/ 430441 h 3032924"/>
                  <a:gd name="connsiteX27" fmla="*/ 1576606 w 3239999"/>
                  <a:gd name="connsiteY27" fmla="*/ 526981 h 3032924"/>
                  <a:gd name="connsiteX28" fmla="*/ 1576606 w 3239999"/>
                  <a:gd name="connsiteY28" fmla="*/ 2765302 h 3032924"/>
                  <a:gd name="connsiteX29" fmla="*/ 378630 w 3239999"/>
                  <a:gd name="connsiteY29" fmla="*/ 2472117 h 3032924"/>
                  <a:gd name="connsiteX30" fmla="*/ 384918 w 3239999"/>
                  <a:gd name="connsiteY30" fmla="*/ 526981 h 3032924"/>
                  <a:gd name="connsiteX31" fmla="*/ 239143 w 3239999"/>
                  <a:gd name="connsiteY31" fmla="*/ 526981 h 3032924"/>
                  <a:gd name="connsiteX32" fmla="*/ 229618 w 3239999"/>
                  <a:gd name="connsiteY32" fmla="*/ 2690698 h 3032924"/>
                  <a:gd name="connsiteX33" fmla="*/ 1576606 w 3239999"/>
                  <a:gd name="connsiteY33" fmla="*/ 2776423 h 303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239999" h="3032924">
                    <a:moveTo>
                      <a:pt x="1576606" y="2778202"/>
                    </a:moveTo>
                    <a:cubicBezTo>
                      <a:pt x="1576606" y="2778795"/>
                      <a:pt x="1663394" y="2792670"/>
                      <a:pt x="1663394" y="2778202"/>
                    </a:cubicBezTo>
                    <a:lnTo>
                      <a:pt x="1663394" y="2776423"/>
                    </a:lnTo>
                    <a:cubicBezTo>
                      <a:pt x="2185083" y="2605634"/>
                      <a:pt x="2444552" y="2500589"/>
                      <a:pt x="2991331" y="2709748"/>
                    </a:cubicBezTo>
                    <a:lnTo>
                      <a:pt x="3000856" y="526981"/>
                    </a:lnTo>
                    <a:lnTo>
                      <a:pt x="2855082" y="526981"/>
                    </a:lnTo>
                    <a:cubicBezTo>
                      <a:pt x="2857178" y="1175360"/>
                      <a:pt x="2859273" y="1823738"/>
                      <a:pt x="2861369" y="2472117"/>
                    </a:cubicBezTo>
                    <a:cubicBezTo>
                      <a:pt x="2483869" y="2318121"/>
                      <a:pt x="2052449" y="2439541"/>
                      <a:pt x="1663394" y="2765302"/>
                    </a:cubicBezTo>
                    <a:lnTo>
                      <a:pt x="1663394" y="526981"/>
                    </a:lnTo>
                    <a:lnTo>
                      <a:pt x="1663394" y="430441"/>
                    </a:lnTo>
                    <a:lnTo>
                      <a:pt x="1663394" y="402054"/>
                    </a:lnTo>
                    <a:cubicBezTo>
                      <a:pt x="1896442" y="149589"/>
                      <a:pt x="2115835" y="2106"/>
                      <a:pt x="2406065" y="22"/>
                    </a:cubicBezTo>
                    <a:cubicBezTo>
                      <a:pt x="2537987" y="-925"/>
                      <a:pt x="2684544" y="28169"/>
                      <a:pt x="2853673" y="91100"/>
                    </a:cubicBezTo>
                    <a:cubicBezTo>
                      <a:pt x="2854039" y="204214"/>
                      <a:pt x="2854404" y="317327"/>
                      <a:pt x="2854770" y="430441"/>
                    </a:cubicBezTo>
                    <a:lnTo>
                      <a:pt x="3120669" y="428517"/>
                    </a:lnTo>
                    <a:lnTo>
                      <a:pt x="3120669" y="738345"/>
                    </a:lnTo>
                    <a:lnTo>
                      <a:pt x="3239999" y="738345"/>
                    </a:lnTo>
                    <a:lnTo>
                      <a:pt x="3239999" y="3032924"/>
                    </a:lnTo>
                    <a:lnTo>
                      <a:pt x="0" y="3032924"/>
                    </a:lnTo>
                    <a:lnTo>
                      <a:pt x="0" y="738345"/>
                    </a:lnTo>
                    <a:lnTo>
                      <a:pt x="102477" y="738345"/>
                    </a:lnTo>
                    <a:lnTo>
                      <a:pt x="102477" y="428517"/>
                    </a:lnTo>
                    <a:lnTo>
                      <a:pt x="385229" y="430441"/>
                    </a:lnTo>
                    <a:cubicBezTo>
                      <a:pt x="385595" y="317327"/>
                      <a:pt x="385960" y="204214"/>
                      <a:pt x="386326" y="91100"/>
                    </a:cubicBezTo>
                    <a:cubicBezTo>
                      <a:pt x="555455" y="28169"/>
                      <a:pt x="702013" y="-925"/>
                      <a:pt x="833935" y="22"/>
                    </a:cubicBezTo>
                    <a:cubicBezTo>
                      <a:pt x="1124164" y="2106"/>
                      <a:pt x="1343558" y="149589"/>
                      <a:pt x="1576606" y="402054"/>
                    </a:cubicBezTo>
                    <a:lnTo>
                      <a:pt x="1576606" y="430441"/>
                    </a:lnTo>
                    <a:lnTo>
                      <a:pt x="1576606" y="526981"/>
                    </a:lnTo>
                    <a:lnTo>
                      <a:pt x="1576606" y="2765302"/>
                    </a:lnTo>
                    <a:cubicBezTo>
                      <a:pt x="1187550" y="2439541"/>
                      <a:pt x="756130" y="2318121"/>
                      <a:pt x="378630" y="2472117"/>
                    </a:cubicBezTo>
                    <a:lnTo>
                      <a:pt x="384918" y="526981"/>
                    </a:lnTo>
                    <a:lnTo>
                      <a:pt x="239143" y="526981"/>
                    </a:lnTo>
                    <a:lnTo>
                      <a:pt x="229618" y="2690698"/>
                    </a:lnTo>
                    <a:cubicBezTo>
                      <a:pt x="773243" y="2466244"/>
                      <a:pt x="1081748" y="2626096"/>
                      <a:pt x="1576606" y="277642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30C699F-5D82-D11A-3C6D-F86C632CB7CF}"/>
              </a:ext>
            </a:extLst>
          </p:cNvPr>
          <p:cNvGrpSpPr/>
          <p:nvPr/>
        </p:nvGrpSpPr>
        <p:grpSpPr>
          <a:xfrm>
            <a:off x="7304891" y="4504594"/>
            <a:ext cx="4032048" cy="994644"/>
            <a:chOff x="7093446" y="5098678"/>
            <a:chExt cx="4032048" cy="99464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F925E58-E1F8-8489-784D-4685BFB7C27F}"/>
                </a:ext>
              </a:extLst>
            </p:cNvPr>
            <p:cNvSpPr/>
            <p:nvPr/>
          </p:nvSpPr>
          <p:spPr>
            <a:xfrm>
              <a:off x="7093446" y="5131028"/>
              <a:ext cx="432048" cy="432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676EA9-203A-541E-061F-BE9D66835EFF}"/>
                </a:ext>
              </a:extLst>
            </p:cNvPr>
            <p:cNvSpPr txBox="1"/>
            <p:nvPr/>
          </p:nvSpPr>
          <p:spPr>
            <a:xfrm>
              <a:off x="7617675" y="5354658"/>
              <a:ext cx="338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F0"/>
                </a:buClr>
              </a:pP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cs typeface="Arial" pitchFamily="34" charset="0"/>
              </a:endParaRPr>
            </a:p>
            <a:p>
              <a:pPr marL="171450" indent="-171450">
                <a:buClr>
                  <a:srgbClr val="00B0F0"/>
                </a:buClr>
                <a:buFont typeface="Wingdings" panose="05000000000000000000" pitchFamily="2" charset="2"/>
                <a:buChar char="ü"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itchFamily="34" charset="0"/>
                  <a:cs typeface="Arial" pitchFamily="34" charset="0"/>
                </a:rPr>
                <a:t>When is a decimal number called normal?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05981A-4F5C-1BC7-78E5-2CC855FFE0B0}"/>
                </a:ext>
              </a:extLst>
            </p:cNvPr>
            <p:cNvSpPr txBox="1"/>
            <p:nvPr/>
          </p:nvSpPr>
          <p:spPr>
            <a:xfrm>
              <a:off x="7607723" y="5098678"/>
              <a:ext cx="338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Is pi a normal number ?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FA4D43-E223-72BA-18E3-69A2B62000B6}"/>
                </a:ext>
              </a:extLst>
            </p:cNvPr>
            <p:cNvCxnSpPr>
              <a:stCxn id="75" idx="6"/>
            </p:cNvCxnSpPr>
            <p:nvPr/>
          </p:nvCxnSpPr>
          <p:spPr>
            <a:xfrm>
              <a:off x="7525494" y="5347052"/>
              <a:ext cx="3600000" cy="2612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 Same Side Corner Rectangle 36">
              <a:extLst>
                <a:ext uri="{FF2B5EF4-FFF2-40B4-BE49-F238E27FC236}">
                  <a16:creationId xmlns:a16="http://schemas.microsoft.com/office/drawing/2014/main" id="{0B60AE10-AF2E-A444-32FB-BEA4620D6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22" y="5256296"/>
              <a:ext cx="248822" cy="196723"/>
            </a:xfrm>
            <a:custGeom>
              <a:avLst/>
              <a:gdLst/>
              <a:ahLst/>
              <a:cxnLst/>
              <a:rect l="l" t="t" r="r" b="b"/>
              <a:pathLst>
                <a:path w="3219104" h="2545072">
                  <a:moveTo>
                    <a:pt x="2779672" y="457200"/>
                  </a:moveTo>
                  <a:lnTo>
                    <a:pt x="2975888" y="457200"/>
                  </a:lnTo>
                  <a:cubicBezTo>
                    <a:pt x="3110212" y="457200"/>
                    <a:pt x="3219104" y="566092"/>
                    <a:pt x="3219104" y="700416"/>
                  </a:cubicBezTo>
                  <a:lnTo>
                    <a:pt x="3219104" y="2301856"/>
                  </a:lnTo>
                  <a:cubicBezTo>
                    <a:pt x="3219104" y="2436180"/>
                    <a:pt x="3110212" y="2545072"/>
                    <a:pt x="2975888" y="2545072"/>
                  </a:cubicBezTo>
                  <a:lnTo>
                    <a:pt x="2779672" y="2545072"/>
                  </a:lnTo>
                  <a:close/>
                  <a:moveTo>
                    <a:pt x="243216" y="457200"/>
                  </a:moveTo>
                  <a:lnTo>
                    <a:pt x="439432" y="457200"/>
                  </a:lnTo>
                  <a:lnTo>
                    <a:pt x="439432" y="2545072"/>
                  </a:lnTo>
                  <a:lnTo>
                    <a:pt x="243216" y="2545072"/>
                  </a:lnTo>
                  <a:cubicBezTo>
                    <a:pt x="108892" y="2545072"/>
                    <a:pt x="0" y="2436180"/>
                    <a:pt x="0" y="2301856"/>
                  </a:cubicBezTo>
                  <a:lnTo>
                    <a:pt x="0" y="700416"/>
                  </a:lnTo>
                  <a:cubicBezTo>
                    <a:pt x="0" y="566092"/>
                    <a:pt x="108892" y="457200"/>
                    <a:pt x="243216" y="457200"/>
                  </a:cubicBezTo>
                  <a:close/>
                  <a:moveTo>
                    <a:pt x="1428476" y="174246"/>
                  </a:moveTo>
                  <a:cubicBezTo>
                    <a:pt x="1372210" y="174246"/>
                    <a:pt x="1326598" y="219858"/>
                    <a:pt x="1326598" y="276124"/>
                  </a:cubicBezTo>
                  <a:lnTo>
                    <a:pt x="1326598" y="457200"/>
                  </a:lnTo>
                  <a:lnTo>
                    <a:pt x="1892506" y="457200"/>
                  </a:lnTo>
                  <a:lnTo>
                    <a:pt x="1892506" y="276124"/>
                  </a:lnTo>
                  <a:cubicBezTo>
                    <a:pt x="1892506" y="219858"/>
                    <a:pt x="1846894" y="174246"/>
                    <a:pt x="1790628" y="174246"/>
                  </a:cubicBezTo>
                  <a:close/>
                  <a:moveTo>
                    <a:pt x="1285704" y="0"/>
                  </a:moveTo>
                  <a:lnTo>
                    <a:pt x="1933400" y="0"/>
                  </a:lnTo>
                  <a:cubicBezTo>
                    <a:pt x="2007048" y="0"/>
                    <a:pt x="2066752" y="59704"/>
                    <a:pt x="2066752" y="133352"/>
                  </a:cubicBezTo>
                  <a:lnTo>
                    <a:pt x="2066752" y="457200"/>
                  </a:lnTo>
                  <a:lnTo>
                    <a:pt x="2599672" y="457200"/>
                  </a:lnTo>
                  <a:lnTo>
                    <a:pt x="2599672" y="2545072"/>
                  </a:lnTo>
                  <a:lnTo>
                    <a:pt x="619432" y="2545072"/>
                  </a:lnTo>
                  <a:lnTo>
                    <a:pt x="619432" y="457200"/>
                  </a:lnTo>
                  <a:lnTo>
                    <a:pt x="1152352" y="457200"/>
                  </a:lnTo>
                  <a:lnTo>
                    <a:pt x="1152352" y="133352"/>
                  </a:lnTo>
                  <a:cubicBezTo>
                    <a:pt x="1152352" y="59704"/>
                    <a:pt x="1212056" y="0"/>
                    <a:pt x="12857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5F3A347-4461-FC1E-F194-FB51D1EDBB96}"/>
              </a:ext>
            </a:extLst>
          </p:cNvPr>
          <p:cNvSpPr txBox="1"/>
          <p:nvPr/>
        </p:nvSpPr>
        <p:spPr>
          <a:xfrm>
            <a:off x="0" y="6031071"/>
            <a:ext cx="163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links 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60EC4D92-CE35-0A53-A30B-3E95A0F758E2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7/23</a:t>
            </a: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000" y="190219"/>
            <a:ext cx="6291875" cy="72424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Feynman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D5F84-5C55-0D52-BE75-06B1EE8BA35C}"/>
              </a:ext>
            </a:extLst>
          </p:cNvPr>
          <p:cNvSpPr txBox="1"/>
          <p:nvPr/>
        </p:nvSpPr>
        <p:spPr>
          <a:xfrm>
            <a:off x="2947726" y="5099568"/>
            <a:ext cx="629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ko-KR" dirty="0">
                <a:latin typeface="Century Gothic" pitchFamily="34" charset="0"/>
                <a:cs typeface="Arial" pitchFamily="34" charset="0"/>
              </a:rPr>
              <a:t>what is in at position 768 in the pi digits?</a:t>
            </a:r>
            <a:endParaRPr lang="ko-KR" altLang="en-US" dirty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4AA5A1F-C175-ECD4-7D2B-93595485D3E7}"/>
              </a:ext>
            </a:extLst>
          </p:cNvPr>
          <p:cNvSpPr/>
          <p:nvPr/>
        </p:nvSpPr>
        <p:spPr>
          <a:xfrm>
            <a:off x="892059" y="1291378"/>
            <a:ext cx="8727532" cy="2252118"/>
          </a:xfrm>
          <a:prstGeom prst="round2DiagRect">
            <a:avLst>
              <a:gd name="adj1" fmla="val 30438"/>
              <a:gd name="adj2" fmla="val 15992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if pi was normal what to happen? </a:t>
            </a:r>
          </a:p>
        </p:txBody>
      </p:sp>
      <p:sp>
        <p:nvSpPr>
          <p:cNvPr id="11" name="Freeform 27">
            <a:extLst>
              <a:ext uri="{FF2B5EF4-FFF2-40B4-BE49-F238E27FC236}">
                <a16:creationId xmlns:a16="http://schemas.microsoft.com/office/drawing/2014/main" id="{7C58EF18-5D7A-9303-FFA1-1F325080203E}"/>
              </a:ext>
            </a:extLst>
          </p:cNvPr>
          <p:cNvSpPr>
            <a:spLocks noChangeAspect="1"/>
          </p:cNvSpPr>
          <p:nvPr/>
        </p:nvSpPr>
        <p:spPr>
          <a:xfrm flipH="1">
            <a:off x="10500436" y="3203908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F6DF4-2D09-723D-84E1-9C23F51BE3D3}"/>
                  </a:ext>
                </a:extLst>
              </p:cNvPr>
              <p:cNvSpPr txBox="1"/>
              <p:nvPr/>
            </p:nvSpPr>
            <p:spPr>
              <a:xfrm>
                <a:off x="9981105" y="2061632"/>
                <a:ext cx="2056339" cy="3770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900" b="0" i="1" cap="none" spc="0" dirty="0" smtClean="0">
                          <a:ln w="0"/>
                          <a:gradFill flip="none" rotWithShape="1">
                            <a:gsLst>
                              <a:gs pos="0">
                                <a:schemeClr val="accent1">
                                  <a:shade val="30000"/>
                                  <a:satMod val="115000"/>
                                </a:schemeClr>
                              </a:gs>
                              <a:gs pos="50000">
                                <a:schemeClr val="accent1">
                                  <a:shade val="67500"/>
                                  <a:satMod val="115000"/>
                                </a:schemeClr>
                              </a:gs>
                              <a:gs pos="100000">
                                <a:schemeClr val="accent1">
                                  <a:shade val="100000"/>
                                  <a:satMod val="115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3900" b="0" cap="none" spc="0" dirty="0">
                  <a:ln w="0"/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F6DF4-2D09-723D-84E1-9C23F51B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105" y="2061632"/>
                <a:ext cx="2056339" cy="3770263"/>
              </a:xfrm>
              <a:prstGeom prst="rect">
                <a:avLst/>
              </a:prstGeom>
              <a:blipFill>
                <a:blip r:embed="rId2"/>
                <a:stretch>
                  <a:fillRect l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35EF80C-4E4F-BD84-1834-BAC29F3C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02" y="3692335"/>
            <a:ext cx="1969179" cy="1103472"/>
          </a:xfrm>
          <a:prstGeom prst="rect">
            <a:avLst/>
          </a:prstGeom>
        </p:spPr>
      </p:pic>
      <p:sp>
        <p:nvSpPr>
          <p:cNvPr id="10" name="Cube 9">
            <a:extLst>
              <a:ext uri="{FF2B5EF4-FFF2-40B4-BE49-F238E27FC236}">
                <a16:creationId xmlns:a16="http://schemas.microsoft.com/office/drawing/2014/main" id="{2C1D3EA2-D1AA-A649-2443-E1833A22D01C}"/>
              </a:ext>
            </a:extLst>
          </p:cNvPr>
          <p:cNvSpPr/>
          <p:nvPr/>
        </p:nvSpPr>
        <p:spPr>
          <a:xfrm>
            <a:off x="11096909" y="6396336"/>
            <a:ext cx="948594" cy="316488"/>
          </a:xfrm>
          <a:prstGeom prst="cube">
            <a:avLst>
              <a:gd name="adj" fmla="val 20288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8/23</a:t>
            </a: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70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752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Amiri</vt:lpstr>
      <vt:lpstr>Arial</vt:lpstr>
      <vt:lpstr>Calibri</vt:lpstr>
      <vt:lpstr>Cambria Math</vt:lpstr>
      <vt:lpstr>Centaur</vt:lpstr>
      <vt:lpstr>Century</vt:lpstr>
      <vt:lpstr>Century Gothic</vt:lpstr>
      <vt:lpstr>Courier New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351</cp:revision>
  <dcterms:created xsi:type="dcterms:W3CDTF">2019-01-14T06:35:35Z</dcterms:created>
  <dcterms:modified xsi:type="dcterms:W3CDTF">2022-07-11T05:59:20Z</dcterms:modified>
</cp:coreProperties>
</file>