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7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3737-DECC-408B-BA84-776A07BD7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0D51E-FC1D-4B3E-9E1E-EA296AC1D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F08EB-62BB-4B9B-8294-03BD8421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0951-D68C-4689-BA9B-1978DEB09FC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6D041-D599-44E0-A9CC-93CD3C78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B85C1-50F1-4481-B55B-F1E32314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1A20-21DB-44EA-ADF5-298901DF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0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A169-A1EE-4510-9D7E-92AE04C6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7251B-5FCC-4153-94B8-79C972E31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3D3C4-C608-4687-B9B9-49DC1322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0951-D68C-4689-BA9B-1978DEB09FC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84F4F-B7B9-45DF-83C4-E62B5D2F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1984-825B-4841-8DB5-F88668E3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1A20-21DB-44EA-ADF5-298901DF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0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06DCE-A4F7-4C97-ABF9-DFFF39AC7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42B72-B08A-448A-AA05-DA19260DF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A6DF1-3C8F-4426-8725-8C11D718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0951-D68C-4689-BA9B-1978DEB09FC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4B53E-7C0C-45D8-97DF-018A8A52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64B4-37A4-48D7-B8C6-EE64B9D1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1A20-21DB-44EA-ADF5-298901DF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3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CA2-5092-4A0A-8F91-89CCD45A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59C6B-1CBA-40BB-B73E-8641A2211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BF92-5E11-4887-B68C-B344584F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0951-D68C-4689-BA9B-1978DEB09FC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4C728-A433-4BF0-AFA8-2461CCFA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6A8FB-3250-4C45-B625-935E6017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1A20-21DB-44EA-ADF5-298901DF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6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C873-194D-4530-80E5-EB4E5CB6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FB449-277F-4664-BCB8-8AF12BA08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6F45A-BB78-4283-9149-0D1280EF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0951-D68C-4689-BA9B-1978DEB09FC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87556-AE2A-4A12-852B-3CDF6721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A011D-8083-4745-8260-217073D0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1A20-21DB-44EA-ADF5-298901DF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6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303D-7A60-43A1-BFBB-6D716BCD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5F0B3-88EA-4149-9C1C-868F6CC5C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C974D-7369-425A-99B2-40E1D5F9B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9F73B-061B-4D51-8B08-9D19AB09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0951-D68C-4689-BA9B-1978DEB09FC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026ED-385D-494A-806A-751C1EE9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63B31-280B-486D-9CC3-F49145F2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1A20-21DB-44EA-ADF5-298901DF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4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E85B-0332-450D-B0EC-B1C3C37B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B022D-BA4B-479B-A7A0-7319C5A90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CAE5A-4A05-4445-8F9A-43A66AF1E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BEBFE-EAA1-4183-B874-70BECD900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9B83F-B5D0-484B-8778-3A3E10181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89E5D-6CF5-469B-855F-C15645A3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0951-D68C-4689-BA9B-1978DEB09FC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A2310-3A60-450A-9D4E-8DDAC45C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1D3DA-EB25-4F46-A717-F3908F71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1A20-21DB-44EA-ADF5-298901DF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0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622E-3BF9-4736-BCBA-689B65EB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AC6EA-6733-48B4-9913-6EBB1D6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0951-D68C-4689-BA9B-1978DEB09FC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680AA-84C1-49C5-B21A-D8AB5F32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A47E6-1FAA-4C3C-B254-DC8FE605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1A20-21DB-44EA-ADF5-298901DF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3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BDFA9-53B1-493B-ABE0-E7F0B760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0951-D68C-4689-BA9B-1978DEB09FC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F439D-E514-4C31-A8E9-279B225C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7EE5A-D25E-48A6-B230-DDA894D3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1A20-21DB-44EA-ADF5-298901DF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4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D4A7-DACC-4EE0-83CA-0D6C8B25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367B-9F72-4B7B-9FD5-CD0340A69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104CE-0149-4170-9D67-4B4EF5CB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B696A-145A-48DA-B213-7AFA2A83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0951-D68C-4689-BA9B-1978DEB09FC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8FD75-EB45-44C4-AD19-56F4B199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31605-4E5D-42E2-AFB8-D658F620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1A20-21DB-44EA-ADF5-298901DF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E99B-B243-4876-8A01-FD284AF0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C4444-69C2-4A9A-811D-C74CE66D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740FB-F2A1-4870-913F-A6FA12513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1E4F0-1759-4E57-BE5D-D3DCC69E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0951-D68C-4689-BA9B-1978DEB09FC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7DD54-F21C-47AD-B82D-61BFA359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CC892-8B90-4F95-99BB-B5BCE2FA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1A20-21DB-44EA-ADF5-298901DF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5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E90449-6A8E-4A82-ACCD-C2532E98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90FBD-CC2C-48F6-80F2-3F0106269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7E64E-13D4-44F2-8D60-975E88A19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A0951-D68C-4689-BA9B-1978DEB09FC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41AF-D190-43BF-BB64-F58AABF55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A8A93-E24D-4236-9886-E84E83265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C1A20-21DB-44EA-ADF5-298901DF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0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903C-7002-483F-8D9A-F5DB8B0A7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B0324-C0B5-4BBA-A5E1-9C956B143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F48BC-B5B8-4F98-8FB7-BF342A9DC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116474"/>
            <a:ext cx="9516862" cy="6625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C347B8-B8DA-4123-AB0A-BB6082AB5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877" y="116474"/>
            <a:ext cx="663032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2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5DB9-3D8F-194D-864B-A4839DFF009E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2019 Milestone Technologies Co.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2259-42DB-8D44-A22A-BD3D73213B30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93133B-A939-4231-87F2-9469A6990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8" y="9144"/>
            <a:ext cx="10516707" cy="67214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D29063-8F01-4A61-8A85-306637F9E7E0}"/>
              </a:ext>
            </a:extLst>
          </p:cNvPr>
          <p:cNvSpPr/>
          <p:nvPr/>
        </p:nvSpPr>
        <p:spPr>
          <a:xfrm>
            <a:off x="1853184" y="4744783"/>
            <a:ext cx="6300216" cy="1794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207D01A-FFCC-4689-9B08-3EF3150EF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7671" y="4786312"/>
            <a:ext cx="5724409" cy="1752600"/>
          </a:xfrm>
        </p:spPr>
        <p:txBody>
          <a:bodyPr>
            <a:no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600" dirty="0"/>
              <a:t>Name: Mohammad Usman</a:t>
            </a:r>
          </a:p>
          <a:p>
            <a:pPr marL="457200" indent="-457200" algn="l">
              <a:buFont typeface="Arial"/>
              <a:buChar char="•"/>
            </a:pPr>
            <a:r>
              <a:rPr lang="en-US" sz="3600" dirty="0"/>
              <a:t>Occupation: student</a:t>
            </a:r>
          </a:p>
          <a:p>
            <a:pPr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924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0293-444F-4E1E-B484-A552FBA2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8DA5-9F81-4A9B-87B0-43F4295A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  <a:p>
            <a:r>
              <a:rPr lang="en-US" dirty="0"/>
              <a:t>View 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0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242AA6-99C8-45FE-8B27-7BE32CFD0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384048"/>
            <a:ext cx="10305287" cy="6089904"/>
          </a:xfrm>
        </p:spPr>
      </p:pic>
    </p:spTree>
    <p:extLst>
      <p:ext uri="{BB962C8B-B14F-4D97-AF65-F5344CB8AC3E}">
        <p14:creationId xmlns:p14="http://schemas.microsoft.com/office/powerpoint/2010/main" val="145470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2F0794-0DE1-49EC-86F2-1629B3345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87" y="0"/>
            <a:ext cx="577426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BB97AA-A70D-40AE-9194-165FBF200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88" y="0"/>
            <a:ext cx="5558827" cy="679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2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0812B9-78DB-4D26-9C0F-D31BC0E7E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6" y="473364"/>
            <a:ext cx="12057284" cy="58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0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88782-0D17-4E9C-8B52-E3ABC5A31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6" y="473363"/>
            <a:ext cx="12019984" cy="638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4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45F07-2835-4E08-8D16-A441490AA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20" y="140985"/>
            <a:ext cx="9990559" cy="808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0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5AD67E-99BA-458C-B511-3060AA28C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46" y="585216"/>
            <a:ext cx="10516707" cy="61173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72FF6D-FF2B-42A1-93AF-4649CC548011}"/>
              </a:ext>
            </a:extLst>
          </p:cNvPr>
          <p:cNvSpPr/>
          <p:nvPr/>
        </p:nvSpPr>
        <p:spPr>
          <a:xfrm>
            <a:off x="3563805" y="4898842"/>
            <a:ext cx="4735205" cy="163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315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Zubair Akrami</dc:creator>
  <cp:lastModifiedBy>Mohammad Zubair Akrami</cp:lastModifiedBy>
  <cp:revision>8</cp:revision>
  <dcterms:created xsi:type="dcterms:W3CDTF">2020-01-20T05:55:09Z</dcterms:created>
  <dcterms:modified xsi:type="dcterms:W3CDTF">2020-01-20T08:22:30Z</dcterms:modified>
</cp:coreProperties>
</file>