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6" r:id="rId9"/>
    <p:sldId id="262" r:id="rId10"/>
    <p:sldId id="267" r:id="rId11"/>
    <p:sldId id="263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AF907-FF12-4EAC-BB29-0044F3C062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D91B23-41B0-4BDA-A1A0-2332B7A6972C}">
      <dgm:prSet/>
      <dgm:spPr/>
      <dgm:t>
        <a:bodyPr/>
        <a:lstStyle/>
        <a:p>
          <a:r>
            <a:rPr lang="en-GB"/>
            <a:t>Progress reports</a:t>
          </a:r>
          <a:endParaRPr lang="en-US"/>
        </a:p>
      </dgm:t>
    </dgm:pt>
    <dgm:pt modelId="{BDF00A9B-516C-4ED4-B4B9-2C17D1C25BEE}" type="parTrans" cxnId="{814279A6-3F36-47C4-A52C-018DB880EF2C}">
      <dgm:prSet/>
      <dgm:spPr/>
      <dgm:t>
        <a:bodyPr/>
        <a:lstStyle/>
        <a:p>
          <a:endParaRPr lang="en-US"/>
        </a:p>
      </dgm:t>
    </dgm:pt>
    <dgm:pt modelId="{F4719CBE-477A-471B-8B72-727E900CD83A}" type="sibTrans" cxnId="{814279A6-3F36-47C4-A52C-018DB880EF2C}">
      <dgm:prSet/>
      <dgm:spPr/>
      <dgm:t>
        <a:bodyPr/>
        <a:lstStyle/>
        <a:p>
          <a:endParaRPr lang="en-US"/>
        </a:p>
      </dgm:t>
    </dgm:pt>
    <dgm:pt modelId="{704DB07F-33C2-45CF-BE8D-2CE7B4D24AEF}">
      <dgm:prSet/>
      <dgm:spPr/>
      <dgm:t>
        <a:bodyPr/>
        <a:lstStyle/>
        <a:p>
          <a:r>
            <a:rPr lang="en-GB"/>
            <a:t>Students are often required to produce annual progress reports</a:t>
          </a:r>
          <a:endParaRPr lang="en-US"/>
        </a:p>
      </dgm:t>
    </dgm:pt>
    <dgm:pt modelId="{F45CEE1F-0B6F-4890-8CBE-7E2828A1BD17}" type="parTrans" cxnId="{E0EFA694-61CA-46DA-9D78-E0523AB2DC14}">
      <dgm:prSet/>
      <dgm:spPr/>
      <dgm:t>
        <a:bodyPr/>
        <a:lstStyle/>
        <a:p>
          <a:endParaRPr lang="en-US"/>
        </a:p>
      </dgm:t>
    </dgm:pt>
    <dgm:pt modelId="{0F85188C-D0A1-4D37-895D-245DB059D44B}" type="sibTrans" cxnId="{E0EFA694-61CA-46DA-9D78-E0523AB2DC14}">
      <dgm:prSet/>
      <dgm:spPr/>
      <dgm:t>
        <a:bodyPr/>
        <a:lstStyle/>
        <a:p>
          <a:endParaRPr lang="en-US"/>
        </a:p>
      </dgm:t>
    </dgm:pt>
    <dgm:pt modelId="{B3061244-C510-4436-A512-6E2E234055A7}">
      <dgm:prSet/>
      <dgm:spPr/>
      <dgm:t>
        <a:bodyPr/>
        <a:lstStyle/>
        <a:p>
          <a:r>
            <a:rPr lang="en-GB"/>
            <a:t>Technical Documents</a:t>
          </a:r>
          <a:endParaRPr lang="en-US"/>
        </a:p>
      </dgm:t>
    </dgm:pt>
    <dgm:pt modelId="{2D7E6E40-EF5B-46A6-B746-8F4DC124C7CF}" type="parTrans" cxnId="{F21A5AB7-8621-49DD-940F-B4E5B954EE02}">
      <dgm:prSet/>
      <dgm:spPr/>
      <dgm:t>
        <a:bodyPr/>
        <a:lstStyle/>
        <a:p>
          <a:endParaRPr lang="en-US"/>
        </a:p>
      </dgm:t>
    </dgm:pt>
    <dgm:pt modelId="{91AB66A9-AC64-4BDC-9E25-0C24CB10C46A}" type="sibTrans" cxnId="{F21A5AB7-8621-49DD-940F-B4E5B954EE02}">
      <dgm:prSet/>
      <dgm:spPr/>
      <dgm:t>
        <a:bodyPr/>
        <a:lstStyle/>
        <a:p>
          <a:endParaRPr lang="en-US"/>
        </a:p>
      </dgm:t>
    </dgm:pt>
    <dgm:pt modelId="{D837F1B9-958B-49E2-94E8-A6AB731E338E}">
      <dgm:prSet/>
      <dgm:spPr/>
      <dgm:t>
        <a:bodyPr/>
        <a:lstStyle/>
        <a:p>
          <a:r>
            <a:rPr lang="en-GB"/>
            <a:t>Non-students are required to write technical documents and project proposals</a:t>
          </a:r>
          <a:endParaRPr lang="en-US"/>
        </a:p>
      </dgm:t>
    </dgm:pt>
    <dgm:pt modelId="{9EEE1431-B4D4-4001-8E50-62A0C7679E84}" type="parTrans" cxnId="{7C2DA340-1420-4DBE-8426-659ED2EFD229}">
      <dgm:prSet/>
      <dgm:spPr/>
      <dgm:t>
        <a:bodyPr/>
        <a:lstStyle/>
        <a:p>
          <a:endParaRPr lang="en-US"/>
        </a:p>
      </dgm:t>
    </dgm:pt>
    <dgm:pt modelId="{89C439A7-D420-437C-8886-3E4C830FE1DE}" type="sibTrans" cxnId="{7C2DA340-1420-4DBE-8426-659ED2EFD229}">
      <dgm:prSet/>
      <dgm:spPr/>
      <dgm:t>
        <a:bodyPr/>
        <a:lstStyle/>
        <a:p>
          <a:endParaRPr lang="en-US"/>
        </a:p>
      </dgm:t>
    </dgm:pt>
    <dgm:pt modelId="{C20E6EFF-3445-41DC-8BF6-F9B6669BB291}">
      <dgm:prSet/>
      <dgm:spPr/>
      <dgm:t>
        <a:bodyPr/>
        <a:lstStyle/>
        <a:p>
          <a:r>
            <a:rPr lang="en-GB"/>
            <a:t>Thesis</a:t>
          </a:r>
          <a:endParaRPr lang="en-US"/>
        </a:p>
      </dgm:t>
    </dgm:pt>
    <dgm:pt modelId="{D587EDD5-2FFF-4D73-8B83-F2CB643AC53C}" type="parTrans" cxnId="{4C8BA8D5-A12A-4A57-B9AB-B3986AB060CE}">
      <dgm:prSet/>
      <dgm:spPr/>
      <dgm:t>
        <a:bodyPr/>
        <a:lstStyle/>
        <a:p>
          <a:endParaRPr lang="en-US"/>
        </a:p>
      </dgm:t>
    </dgm:pt>
    <dgm:pt modelId="{DE00BA4F-C152-4274-BBA8-064F24F6D2D1}" type="sibTrans" cxnId="{4C8BA8D5-A12A-4A57-B9AB-B3986AB060CE}">
      <dgm:prSet/>
      <dgm:spPr/>
      <dgm:t>
        <a:bodyPr/>
        <a:lstStyle/>
        <a:p>
          <a:endParaRPr lang="en-US"/>
        </a:p>
      </dgm:t>
    </dgm:pt>
    <dgm:pt modelId="{CC61DC9A-C733-4D1A-AA56-5FEC6DDE842D}">
      <dgm:prSet/>
      <dgm:spPr/>
      <dgm:t>
        <a:bodyPr/>
        <a:lstStyle/>
        <a:p>
          <a:r>
            <a:rPr lang="en-GB"/>
            <a:t>A report of all you have done in your studies</a:t>
          </a:r>
          <a:endParaRPr lang="en-US"/>
        </a:p>
      </dgm:t>
    </dgm:pt>
    <dgm:pt modelId="{066817D7-DE06-4BAE-983A-7139135446D2}" type="parTrans" cxnId="{0A5415C5-78D5-4BD0-BB99-77C2011C8EDD}">
      <dgm:prSet/>
      <dgm:spPr/>
      <dgm:t>
        <a:bodyPr/>
        <a:lstStyle/>
        <a:p>
          <a:endParaRPr lang="en-US"/>
        </a:p>
      </dgm:t>
    </dgm:pt>
    <dgm:pt modelId="{B47420E6-C70E-41B9-BA6F-76293B860AEC}" type="sibTrans" cxnId="{0A5415C5-78D5-4BD0-BB99-77C2011C8EDD}">
      <dgm:prSet/>
      <dgm:spPr/>
      <dgm:t>
        <a:bodyPr/>
        <a:lstStyle/>
        <a:p>
          <a:endParaRPr lang="en-US"/>
        </a:p>
      </dgm:t>
    </dgm:pt>
    <dgm:pt modelId="{DCC59CF4-7240-4AD7-B170-944C19125793}">
      <dgm:prSet/>
      <dgm:spPr/>
      <dgm:t>
        <a:bodyPr/>
        <a:lstStyle/>
        <a:p>
          <a:r>
            <a:rPr lang="en-GB"/>
            <a:t>Journals</a:t>
          </a:r>
          <a:endParaRPr lang="en-US"/>
        </a:p>
      </dgm:t>
    </dgm:pt>
    <dgm:pt modelId="{086AF86B-1749-4FE3-9075-871F8A9AE4A4}" type="parTrans" cxnId="{620E760B-155B-4FD4-B22E-125E52F49648}">
      <dgm:prSet/>
      <dgm:spPr/>
      <dgm:t>
        <a:bodyPr/>
        <a:lstStyle/>
        <a:p>
          <a:endParaRPr lang="en-US"/>
        </a:p>
      </dgm:t>
    </dgm:pt>
    <dgm:pt modelId="{039889ED-8D8A-45D4-8574-3E662DA10C0C}" type="sibTrans" cxnId="{620E760B-155B-4FD4-B22E-125E52F49648}">
      <dgm:prSet/>
      <dgm:spPr/>
      <dgm:t>
        <a:bodyPr/>
        <a:lstStyle/>
        <a:p>
          <a:endParaRPr lang="en-US"/>
        </a:p>
      </dgm:t>
    </dgm:pt>
    <dgm:pt modelId="{C880FC26-D731-462D-819B-561F90E50A40}">
      <dgm:prSet/>
      <dgm:spPr/>
      <dgm:t>
        <a:bodyPr/>
        <a:lstStyle/>
        <a:p>
          <a:r>
            <a:rPr lang="en-GB"/>
            <a:t>Dissemination of research results</a:t>
          </a:r>
          <a:endParaRPr lang="en-US"/>
        </a:p>
      </dgm:t>
    </dgm:pt>
    <dgm:pt modelId="{DD1FBF5C-4F4C-4A23-8512-8608DC5909AA}" type="parTrans" cxnId="{E4E565AD-707B-456C-9364-08E60FD3C0E3}">
      <dgm:prSet/>
      <dgm:spPr/>
      <dgm:t>
        <a:bodyPr/>
        <a:lstStyle/>
        <a:p>
          <a:endParaRPr lang="en-US"/>
        </a:p>
      </dgm:t>
    </dgm:pt>
    <dgm:pt modelId="{7151661F-33DD-4AC1-B702-3F01B62B5CAB}" type="sibTrans" cxnId="{E4E565AD-707B-456C-9364-08E60FD3C0E3}">
      <dgm:prSet/>
      <dgm:spPr/>
      <dgm:t>
        <a:bodyPr/>
        <a:lstStyle/>
        <a:p>
          <a:endParaRPr lang="en-US"/>
        </a:p>
      </dgm:t>
    </dgm:pt>
    <dgm:pt modelId="{E5B9457D-73F5-4EA5-B35A-C334BE6D94A6}" type="pres">
      <dgm:prSet presAssocID="{74BAF907-FF12-4EAC-BB29-0044F3C062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5FFFB6-3749-4F2B-B471-687F51A2FB26}" type="pres">
      <dgm:prSet presAssocID="{4ED91B23-41B0-4BDA-A1A0-2332B7A6972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A7735-9E8B-4143-9A1A-0142E53923CC}" type="pres">
      <dgm:prSet presAssocID="{4ED91B23-41B0-4BDA-A1A0-2332B7A6972C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9AE66-1871-429F-96ED-DF501304AFF7}" type="pres">
      <dgm:prSet presAssocID="{B3061244-C510-4436-A512-6E2E234055A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94E20-8156-4134-9E96-C75F913B82AD}" type="pres">
      <dgm:prSet presAssocID="{B3061244-C510-4436-A512-6E2E234055A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500F8-FF2F-429B-BFDE-35221E7BCE40}" type="pres">
      <dgm:prSet presAssocID="{C20E6EFF-3445-41DC-8BF6-F9B6669BB29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388BC-DD65-4927-A925-2601C85FD724}" type="pres">
      <dgm:prSet presAssocID="{C20E6EFF-3445-41DC-8BF6-F9B6669BB29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D79F2-C272-49DE-AAB8-6718ADA57C6F}" type="pres">
      <dgm:prSet presAssocID="{DCC59CF4-7240-4AD7-B170-944C1912579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CA46E-3267-40AF-BEFC-B445B3A84E6B}" type="pres">
      <dgm:prSet presAssocID="{DCC59CF4-7240-4AD7-B170-944C1912579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DA340-1420-4DBE-8426-659ED2EFD229}" srcId="{B3061244-C510-4436-A512-6E2E234055A7}" destId="{D837F1B9-958B-49E2-94E8-A6AB731E338E}" srcOrd="0" destOrd="0" parTransId="{9EEE1431-B4D4-4001-8E50-62A0C7679E84}" sibTransId="{89C439A7-D420-437C-8886-3E4C830FE1DE}"/>
    <dgm:cxn modelId="{E099C8D3-F7B3-40C6-9630-15B2BDE87B98}" type="presOf" srcId="{4ED91B23-41B0-4BDA-A1A0-2332B7A6972C}" destId="{5E5FFFB6-3749-4F2B-B471-687F51A2FB26}" srcOrd="0" destOrd="0" presId="urn:microsoft.com/office/officeart/2005/8/layout/vList2"/>
    <dgm:cxn modelId="{AC8B8FA7-8713-4915-A1C8-7E0AAD6C433A}" type="presOf" srcId="{74BAF907-FF12-4EAC-BB29-0044F3C06244}" destId="{E5B9457D-73F5-4EA5-B35A-C334BE6D94A6}" srcOrd="0" destOrd="0" presId="urn:microsoft.com/office/officeart/2005/8/layout/vList2"/>
    <dgm:cxn modelId="{E4E565AD-707B-456C-9364-08E60FD3C0E3}" srcId="{DCC59CF4-7240-4AD7-B170-944C19125793}" destId="{C880FC26-D731-462D-819B-561F90E50A40}" srcOrd="0" destOrd="0" parTransId="{DD1FBF5C-4F4C-4A23-8512-8608DC5909AA}" sibTransId="{7151661F-33DD-4AC1-B702-3F01B62B5CAB}"/>
    <dgm:cxn modelId="{E0EFA694-61CA-46DA-9D78-E0523AB2DC14}" srcId="{4ED91B23-41B0-4BDA-A1A0-2332B7A6972C}" destId="{704DB07F-33C2-45CF-BE8D-2CE7B4D24AEF}" srcOrd="0" destOrd="0" parTransId="{F45CEE1F-0B6F-4890-8CBE-7E2828A1BD17}" sibTransId="{0F85188C-D0A1-4D37-895D-245DB059D44B}"/>
    <dgm:cxn modelId="{FDF31B2D-26E8-4206-9260-7BB68CFC4C50}" type="presOf" srcId="{DCC59CF4-7240-4AD7-B170-944C19125793}" destId="{56DD79F2-C272-49DE-AAB8-6718ADA57C6F}" srcOrd="0" destOrd="0" presId="urn:microsoft.com/office/officeart/2005/8/layout/vList2"/>
    <dgm:cxn modelId="{814279A6-3F36-47C4-A52C-018DB880EF2C}" srcId="{74BAF907-FF12-4EAC-BB29-0044F3C06244}" destId="{4ED91B23-41B0-4BDA-A1A0-2332B7A6972C}" srcOrd="0" destOrd="0" parTransId="{BDF00A9B-516C-4ED4-B4B9-2C17D1C25BEE}" sibTransId="{F4719CBE-477A-471B-8B72-727E900CD83A}"/>
    <dgm:cxn modelId="{F355E464-35EA-43CB-BE56-22E20B21BC61}" type="presOf" srcId="{D837F1B9-958B-49E2-94E8-A6AB731E338E}" destId="{FC894E20-8156-4134-9E96-C75F913B82AD}" srcOrd="0" destOrd="0" presId="urn:microsoft.com/office/officeart/2005/8/layout/vList2"/>
    <dgm:cxn modelId="{F21A5AB7-8621-49DD-940F-B4E5B954EE02}" srcId="{74BAF907-FF12-4EAC-BB29-0044F3C06244}" destId="{B3061244-C510-4436-A512-6E2E234055A7}" srcOrd="1" destOrd="0" parTransId="{2D7E6E40-EF5B-46A6-B746-8F4DC124C7CF}" sibTransId="{91AB66A9-AC64-4BDC-9E25-0C24CB10C46A}"/>
    <dgm:cxn modelId="{19D05BAC-37CB-4268-9712-5BBE5A96B542}" type="presOf" srcId="{B3061244-C510-4436-A512-6E2E234055A7}" destId="{F9F9AE66-1871-429F-96ED-DF501304AFF7}" srcOrd="0" destOrd="0" presId="urn:microsoft.com/office/officeart/2005/8/layout/vList2"/>
    <dgm:cxn modelId="{0A5415C5-78D5-4BD0-BB99-77C2011C8EDD}" srcId="{C20E6EFF-3445-41DC-8BF6-F9B6669BB291}" destId="{CC61DC9A-C733-4D1A-AA56-5FEC6DDE842D}" srcOrd="0" destOrd="0" parTransId="{066817D7-DE06-4BAE-983A-7139135446D2}" sibTransId="{B47420E6-C70E-41B9-BA6F-76293B860AEC}"/>
    <dgm:cxn modelId="{E640304A-6E57-40F1-B645-CE26FA43CF57}" type="presOf" srcId="{C20E6EFF-3445-41DC-8BF6-F9B6669BB291}" destId="{263500F8-FF2F-429B-BFDE-35221E7BCE40}" srcOrd="0" destOrd="0" presId="urn:microsoft.com/office/officeart/2005/8/layout/vList2"/>
    <dgm:cxn modelId="{5E0E544C-951B-4094-8F92-081D39A19CC3}" type="presOf" srcId="{C880FC26-D731-462D-819B-561F90E50A40}" destId="{5C1CA46E-3267-40AF-BEFC-B445B3A84E6B}" srcOrd="0" destOrd="0" presId="urn:microsoft.com/office/officeart/2005/8/layout/vList2"/>
    <dgm:cxn modelId="{620E760B-155B-4FD4-B22E-125E52F49648}" srcId="{74BAF907-FF12-4EAC-BB29-0044F3C06244}" destId="{DCC59CF4-7240-4AD7-B170-944C19125793}" srcOrd="3" destOrd="0" parTransId="{086AF86B-1749-4FE3-9075-871F8A9AE4A4}" sibTransId="{039889ED-8D8A-45D4-8574-3E662DA10C0C}"/>
    <dgm:cxn modelId="{632576E7-D5B0-494E-ABCD-BBD02B8442D7}" type="presOf" srcId="{704DB07F-33C2-45CF-BE8D-2CE7B4D24AEF}" destId="{E8DA7735-9E8B-4143-9A1A-0142E53923CC}" srcOrd="0" destOrd="0" presId="urn:microsoft.com/office/officeart/2005/8/layout/vList2"/>
    <dgm:cxn modelId="{4C8BA8D5-A12A-4A57-B9AB-B3986AB060CE}" srcId="{74BAF907-FF12-4EAC-BB29-0044F3C06244}" destId="{C20E6EFF-3445-41DC-8BF6-F9B6669BB291}" srcOrd="2" destOrd="0" parTransId="{D587EDD5-2FFF-4D73-8B83-F2CB643AC53C}" sibTransId="{DE00BA4F-C152-4274-BBA8-064F24F6D2D1}"/>
    <dgm:cxn modelId="{36B259C6-A72E-44E7-BDCD-081751CCD1A2}" type="presOf" srcId="{CC61DC9A-C733-4D1A-AA56-5FEC6DDE842D}" destId="{19D388BC-DD65-4927-A925-2601C85FD724}" srcOrd="0" destOrd="0" presId="urn:microsoft.com/office/officeart/2005/8/layout/vList2"/>
    <dgm:cxn modelId="{4923FA92-F2AC-4E6A-9D61-CF036F167296}" type="presParOf" srcId="{E5B9457D-73F5-4EA5-B35A-C334BE6D94A6}" destId="{5E5FFFB6-3749-4F2B-B471-687F51A2FB26}" srcOrd="0" destOrd="0" presId="urn:microsoft.com/office/officeart/2005/8/layout/vList2"/>
    <dgm:cxn modelId="{5626B96F-BE99-4D22-9786-A22F9D4059AB}" type="presParOf" srcId="{E5B9457D-73F5-4EA5-B35A-C334BE6D94A6}" destId="{E8DA7735-9E8B-4143-9A1A-0142E53923CC}" srcOrd="1" destOrd="0" presId="urn:microsoft.com/office/officeart/2005/8/layout/vList2"/>
    <dgm:cxn modelId="{FED82449-6E2A-4FB6-926D-E291A1E11271}" type="presParOf" srcId="{E5B9457D-73F5-4EA5-B35A-C334BE6D94A6}" destId="{F9F9AE66-1871-429F-96ED-DF501304AFF7}" srcOrd="2" destOrd="0" presId="urn:microsoft.com/office/officeart/2005/8/layout/vList2"/>
    <dgm:cxn modelId="{3163C0EF-00F3-4EE3-A3C9-7079F49C78A2}" type="presParOf" srcId="{E5B9457D-73F5-4EA5-B35A-C334BE6D94A6}" destId="{FC894E20-8156-4134-9E96-C75F913B82AD}" srcOrd="3" destOrd="0" presId="urn:microsoft.com/office/officeart/2005/8/layout/vList2"/>
    <dgm:cxn modelId="{A38BEF4F-6BE2-40DD-84CF-9387866C7043}" type="presParOf" srcId="{E5B9457D-73F5-4EA5-B35A-C334BE6D94A6}" destId="{263500F8-FF2F-429B-BFDE-35221E7BCE40}" srcOrd="4" destOrd="0" presId="urn:microsoft.com/office/officeart/2005/8/layout/vList2"/>
    <dgm:cxn modelId="{74054A60-C6A9-46D1-A439-983DA2F73A9A}" type="presParOf" srcId="{E5B9457D-73F5-4EA5-B35A-C334BE6D94A6}" destId="{19D388BC-DD65-4927-A925-2601C85FD724}" srcOrd="5" destOrd="0" presId="urn:microsoft.com/office/officeart/2005/8/layout/vList2"/>
    <dgm:cxn modelId="{29ED20F2-BC2E-4A95-96E1-C36E1005E97B}" type="presParOf" srcId="{E5B9457D-73F5-4EA5-B35A-C334BE6D94A6}" destId="{56DD79F2-C272-49DE-AAB8-6718ADA57C6F}" srcOrd="6" destOrd="0" presId="urn:microsoft.com/office/officeart/2005/8/layout/vList2"/>
    <dgm:cxn modelId="{EAD0779F-B2C4-47BD-9A44-9C533D66B234}" type="presParOf" srcId="{E5B9457D-73F5-4EA5-B35A-C334BE6D94A6}" destId="{5C1CA46E-3267-40AF-BEFC-B445B3A84E6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8E02F-AD24-407C-A7C9-0C7BE1B5ADD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8DCE02-BC18-46D9-B58F-907CB86B59AB}">
      <dgm:prSet/>
      <dgm:spPr/>
      <dgm:t>
        <a:bodyPr/>
        <a:lstStyle/>
        <a:p>
          <a:r>
            <a:rPr lang="en-GB" dirty="0"/>
            <a:t>Collection of data</a:t>
          </a:r>
          <a:endParaRPr lang="en-US" dirty="0"/>
        </a:p>
      </dgm:t>
    </dgm:pt>
    <dgm:pt modelId="{E7AEAEFC-2709-4038-9015-B37B43827646}" type="parTrans" cxnId="{D4C39974-E53F-408B-A3E6-C0B721F2D386}">
      <dgm:prSet/>
      <dgm:spPr/>
      <dgm:t>
        <a:bodyPr/>
        <a:lstStyle/>
        <a:p>
          <a:endParaRPr lang="en-US"/>
        </a:p>
      </dgm:t>
    </dgm:pt>
    <dgm:pt modelId="{50D86349-7B8E-4400-8A49-641692555B5C}" type="sibTrans" cxnId="{D4C39974-E53F-408B-A3E6-C0B721F2D386}">
      <dgm:prSet/>
      <dgm:spPr/>
      <dgm:t>
        <a:bodyPr/>
        <a:lstStyle/>
        <a:p>
          <a:endParaRPr lang="en-US"/>
        </a:p>
      </dgm:t>
    </dgm:pt>
    <dgm:pt modelId="{035D0503-E3D9-4A65-B1BD-B6C2FEEBBF53}">
      <dgm:prSet/>
      <dgm:spPr/>
      <dgm:t>
        <a:bodyPr/>
        <a:lstStyle/>
        <a:p>
          <a:r>
            <a:rPr lang="en-GB"/>
            <a:t>Planning of Manuscript</a:t>
          </a:r>
          <a:endParaRPr lang="en-US"/>
        </a:p>
      </dgm:t>
    </dgm:pt>
    <dgm:pt modelId="{73EE19A6-1DEE-4558-A21E-CC9A8036B8F7}" type="parTrans" cxnId="{BB771915-9C49-4A82-A0BF-9C2C94C9F36E}">
      <dgm:prSet/>
      <dgm:spPr/>
      <dgm:t>
        <a:bodyPr/>
        <a:lstStyle/>
        <a:p>
          <a:endParaRPr lang="en-US"/>
        </a:p>
      </dgm:t>
    </dgm:pt>
    <dgm:pt modelId="{65DEB577-895B-4EF0-8750-630FCA2CB2EE}" type="sibTrans" cxnId="{BB771915-9C49-4A82-A0BF-9C2C94C9F36E}">
      <dgm:prSet/>
      <dgm:spPr/>
      <dgm:t>
        <a:bodyPr/>
        <a:lstStyle/>
        <a:p>
          <a:endParaRPr lang="en-US"/>
        </a:p>
      </dgm:t>
    </dgm:pt>
    <dgm:pt modelId="{7E023733-9223-4B9E-93DB-7D28491644B2}">
      <dgm:prSet/>
      <dgm:spPr/>
      <dgm:t>
        <a:bodyPr/>
        <a:lstStyle/>
        <a:p>
          <a:r>
            <a:rPr lang="en-GB"/>
            <a:t>Initial draft</a:t>
          </a:r>
          <a:endParaRPr lang="en-US"/>
        </a:p>
      </dgm:t>
    </dgm:pt>
    <dgm:pt modelId="{E6BB0F8D-5BC5-46F6-A280-D97EEC647EDE}" type="parTrans" cxnId="{FD8A61CC-FA28-4681-8A98-E5C7D08C50E2}">
      <dgm:prSet/>
      <dgm:spPr/>
      <dgm:t>
        <a:bodyPr/>
        <a:lstStyle/>
        <a:p>
          <a:endParaRPr lang="en-US"/>
        </a:p>
      </dgm:t>
    </dgm:pt>
    <dgm:pt modelId="{19F4D66C-7B1B-4515-8BBA-890C8B5F0E39}" type="sibTrans" cxnId="{FD8A61CC-FA28-4681-8A98-E5C7D08C50E2}">
      <dgm:prSet/>
      <dgm:spPr/>
      <dgm:t>
        <a:bodyPr/>
        <a:lstStyle/>
        <a:p>
          <a:endParaRPr lang="en-US"/>
        </a:p>
      </dgm:t>
    </dgm:pt>
    <dgm:pt modelId="{55A82723-B62F-4479-9A20-F8CB5925C6A9}">
      <dgm:prSet/>
      <dgm:spPr/>
      <dgm:t>
        <a:bodyPr/>
        <a:lstStyle/>
        <a:p>
          <a:r>
            <a:rPr lang="en-GB"/>
            <a:t>Collaborative improvements/editing</a:t>
          </a:r>
          <a:endParaRPr lang="en-US"/>
        </a:p>
      </dgm:t>
    </dgm:pt>
    <dgm:pt modelId="{9C4586ED-3C7E-4235-9156-A65B0091A850}" type="parTrans" cxnId="{3D44210E-34BB-45CA-8DF3-7DA96D578D1E}">
      <dgm:prSet/>
      <dgm:spPr/>
      <dgm:t>
        <a:bodyPr/>
        <a:lstStyle/>
        <a:p>
          <a:endParaRPr lang="en-US"/>
        </a:p>
      </dgm:t>
    </dgm:pt>
    <dgm:pt modelId="{5BED4A02-6FAB-4F36-96C2-EFC6F5CDDA0E}" type="sibTrans" cxnId="{3D44210E-34BB-45CA-8DF3-7DA96D578D1E}">
      <dgm:prSet/>
      <dgm:spPr/>
      <dgm:t>
        <a:bodyPr/>
        <a:lstStyle/>
        <a:p>
          <a:endParaRPr lang="en-US"/>
        </a:p>
      </dgm:t>
    </dgm:pt>
    <dgm:pt modelId="{ECD5B12B-0838-4BFA-B6AC-66B632A0CC0F}">
      <dgm:prSet/>
      <dgm:spPr/>
      <dgm:t>
        <a:bodyPr/>
        <a:lstStyle/>
        <a:p>
          <a:r>
            <a:rPr lang="en-GB"/>
            <a:t>Publication</a:t>
          </a:r>
          <a:endParaRPr lang="en-US"/>
        </a:p>
      </dgm:t>
    </dgm:pt>
    <dgm:pt modelId="{B3F1D2D2-6900-4D7B-82FA-ED215ABD9761}" type="parTrans" cxnId="{491A9A66-2771-4C13-BE7C-62AE3F4A63DE}">
      <dgm:prSet/>
      <dgm:spPr/>
      <dgm:t>
        <a:bodyPr/>
        <a:lstStyle/>
        <a:p>
          <a:endParaRPr lang="en-US"/>
        </a:p>
      </dgm:t>
    </dgm:pt>
    <dgm:pt modelId="{F5BB41AA-6A32-4508-A78D-ED957AB15191}" type="sibTrans" cxnId="{491A9A66-2771-4C13-BE7C-62AE3F4A63DE}">
      <dgm:prSet/>
      <dgm:spPr/>
      <dgm:t>
        <a:bodyPr/>
        <a:lstStyle/>
        <a:p>
          <a:endParaRPr lang="en-US"/>
        </a:p>
      </dgm:t>
    </dgm:pt>
    <dgm:pt modelId="{A16B1EB1-9F24-4976-9F9A-E049E2DF63E5}">
      <dgm:prSet/>
      <dgm:spPr/>
      <dgm:t>
        <a:bodyPr/>
        <a:lstStyle/>
        <a:p>
          <a:r>
            <a:rPr lang="en-GB" dirty="0"/>
            <a:t>Here we focus on the improvements/editing section which often takes the most time of any of these steps (aside from data collection!)</a:t>
          </a:r>
          <a:endParaRPr lang="en-US" dirty="0"/>
        </a:p>
      </dgm:t>
    </dgm:pt>
    <dgm:pt modelId="{EB7AEA7B-0ACD-4FBA-B0A8-E6ADF59F0D6A}" type="parTrans" cxnId="{2E172BBA-EEEA-41CD-8212-D3292D511080}">
      <dgm:prSet/>
      <dgm:spPr/>
      <dgm:t>
        <a:bodyPr/>
        <a:lstStyle/>
        <a:p>
          <a:endParaRPr lang="en-US"/>
        </a:p>
      </dgm:t>
    </dgm:pt>
    <dgm:pt modelId="{72758E6A-0B87-4F17-9ACE-6D21E39A5B70}" type="sibTrans" cxnId="{2E172BBA-EEEA-41CD-8212-D3292D511080}">
      <dgm:prSet/>
      <dgm:spPr/>
      <dgm:t>
        <a:bodyPr/>
        <a:lstStyle/>
        <a:p>
          <a:endParaRPr lang="en-US"/>
        </a:p>
      </dgm:t>
    </dgm:pt>
    <dgm:pt modelId="{7124F8D1-E8F4-4AE2-A5BB-4F7B6078CE41}" type="pres">
      <dgm:prSet presAssocID="{3A48E02F-AD24-407C-A7C9-0C7BE1B5ADD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44651B-2B87-4BE0-A41E-701339B5D068}" type="pres">
      <dgm:prSet presAssocID="{F68DCE02-BC18-46D9-B58F-907CB86B59AB}" presName="compNode" presStyleCnt="0"/>
      <dgm:spPr/>
    </dgm:pt>
    <dgm:pt modelId="{FE25B30E-AE3C-41CD-A89B-098FC7E15F5F}" type="pres">
      <dgm:prSet presAssocID="{F68DCE02-BC18-46D9-B58F-907CB86B59AB}" presName="bgRect" presStyleLbl="bgShp" presStyleIdx="0" presStyleCnt="6"/>
      <dgm:spPr/>
    </dgm:pt>
    <dgm:pt modelId="{01CC6C52-4CCB-4220-BFBD-CBE2A2F20CE6}" type="pres">
      <dgm:prSet presAssocID="{F68DCE02-BC18-46D9-B58F-907CB86B59AB}" presName="iconRect" presStyleLbl="nod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07773D-A2C3-4FE9-B1CA-F1F5AA1F51F4}" type="pres">
      <dgm:prSet presAssocID="{F68DCE02-BC18-46D9-B58F-907CB86B59AB}" presName="spaceRect" presStyleCnt="0"/>
      <dgm:spPr/>
    </dgm:pt>
    <dgm:pt modelId="{25398577-2BAF-451D-914E-7493361A9090}" type="pres">
      <dgm:prSet presAssocID="{F68DCE02-BC18-46D9-B58F-907CB86B59AB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083A2C8-5EBC-4A7E-A01B-B91D7702E93D}" type="pres">
      <dgm:prSet presAssocID="{50D86349-7B8E-4400-8A49-641692555B5C}" presName="sibTrans" presStyleCnt="0"/>
      <dgm:spPr/>
    </dgm:pt>
    <dgm:pt modelId="{C406373E-2613-45A1-918E-F315B024A6FC}" type="pres">
      <dgm:prSet presAssocID="{035D0503-E3D9-4A65-B1BD-B6C2FEEBBF53}" presName="compNode" presStyleCnt="0"/>
      <dgm:spPr/>
    </dgm:pt>
    <dgm:pt modelId="{F39FE3C1-C3E5-4CA1-AC97-D819423B0295}" type="pres">
      <dgm:prSet presAssocID="{035D0503-E3D9-4A65-B1BD-B6C2FEEBBF53}" presName="bgRect" presStyleLbl="bgShp" presStyleIdx="1" presStyleCnt="6"/>
      <dgm:spPr/>
    </dgm:pt>
    <dgm:pt modelId="{F2BAEC2D-E9D7-4FA0-9F6B-C81A65E9E376}" type="pres">
      <dgm:prSet presAssocID="{035D0503-E3D9-4A65-B1BD-B6C2FEEBBF53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0115979-2775-4766-A576-87518BCB8AF9}" type="pres">
      <dgm:prSet presAssocID="{035D0503-E3D9-4A65-B1BD-B6C2FEEBBF53}" presName="spaceRect" presStyleCnt="0"/>
      <dgm:spPr/>
    </dgm:pt>
    <dgm:pt modelId="{5500A5F9-48A6-4483-997D-1CBE7AD8CD35}" type="pres">
      <dgm:prSet presAssocID="{035D0503-E3D9-4A65-B1BD-B6C2FEEBBF53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4AF0E4F-8FFF-4ECA-ACE5-07C2DEF2918F}" type="pres">
      <dgm:prSet presAssocID="{65DEB577-895B-4EF0-8750-630FCA2CB2EE}" presName="sibTrans" presStyleCnt="0"/>
      <dgm:spPr/>
    </dgm:pt>
    <dgm:pt modelId="{60F18002-F09D-47F8-A99A-AD3E2207EE3A}" type="pres">
      <dgm:prSet presAssocID="{7E023733-9223-4B9E-93DB-7D28491644B2}" presName="compNode" presStyleCnt="0"/>
      <dgm:spPr/>
    </dgm:pt>
    <dgm:pt modelId="{C09B953B-FC59-40B3-B170-3FEF63983F82}" type="pres">
      <dgm:prSet presAssocID="{7E023733-9223-4B9E-93DB-7D28491644B2}" presName="bgRect" presStyleLbl="bgShp" presStyleIdx="2" presStyleCnt="6"/>
      <dgm:spPr/>
    </dgm:pt>
    <dgm:pt modelId="{5D35786D-1861-4CB4-8B3C-3CEA6FA7E17A}" type="pres">
      <dgm:prSet presAssocID="{7E023733-9223-4B9E-93DB-7D28491644B2}" presName="iconRect" presStyleLbl="node1" presStyleIdx="2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C4FD9286-6873-44CD-8833-B5B149688C5C}" type="pres">
      <dgm:prSet presAssocID="{7E023733-9223-4B9E-93DB-7D28491644B2}" presName="spaceRect" presStyleCnt="0"/>
      <dgm:spPr/>
    </dgm:pt>
    <dgm:pt modelId="{36AC7DC7-BB8D-4929-AB25-069E901EC5BC}" type="pres">
      <dgm:prSet presAssocID="{7E023733-9223-4B9E-93DB-7D28491644B2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F84C109-DD39-4421-B3E7-743BF3C45BC2}" type="pres">
      <dgm:prSet presAssocID="{19F4D66C-7B1B-4515-8BBA-890C8B5F0E39}" presName="sibTrans" presStyleCnt="0"/>
      <dgm:spPr/>
    </dgm:pt>
    <dgm:pt modelId="{58EC8D5A-E107-42C7-9FA9-24CDBA31654E}" type="pres">
      <dgm:prSet presAssocID="{55A82723-B62F-4479-9A20-F8CB5925C6A9}" presName="compNode" presStyleCnt="0"/>
      <dgm:spPr/>
    </dgm:pt>
    <dgm:pt modelId="{FA81C809-E56D-4B17-BD2E-BA1C39E88719}" type="pres">
      <dgm:prSet presAssocID="{55A82723-B62F-4479-9A20-F8CB5925C6A9}" presName="bgRect" presStyleLbl="bgShp" presStyleIdx="3" presStyleCnt="6"/>
      <dgm:spPr/>
    </dgm:pt>
    <dgm:pt modelId="{A5C83845-9844-454E-BF96-90766CE7FD5C}" type="pres">
      <dgm:prSet presAssocID="{55A82723-B62F-4479-9A20-F8CB5925C6A9}" presName="iconRect" presStyleLbl="node1" presStyleIdx="3" presStyleCnt="6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35AEF0-8010-4F96-9AE4-A9B2D690599F}" type="pres">
      <dgm:prSet presAssocID="{55A82723-B62F-4479-9A20-F8CB5925C6A9}" presName="spaceRect" presStyleCnt="0"/>
      <dgm:spPr/>
    </dgm:pt>
    <dgm:pt modelId="{761C0F73-DBB3-49A6-828D-807E2E405800}" type="pres">
      <dgm:prSet presAssocID="{55A82723-B62F-4479-9A20-F8CB5925C6A9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80C5CBD-33C2-4054-B117-F56BD70FF01F}" type="pres">
      <dgm:prSet presAssocID="{5BED4A02-6FAB-4F36-96C2-EFC6F5CDDA0E}" presName="sibTrans" presStyleCnt="0"/>
      <dgm:spPr/>
    </dgm:pt>
    <dgm:pt modelId="{7C848E8F-7D30-423B-8551-C405E910C1F4}" type="pres">
      <dgm:prSet presAssocID="{ECD5B12B-0838-4BFA-B6AC-66B632A0CC0F}" presName="compNode" presStyleCnt="0"/>
      <dgm:spPr/>
    </dgm:pt>
    <dgm:pt modelId="{D7CCF895-3725-42AC-990D-002AA23DF9DC}" type="pres">
      <dgm:prSet presAssocID="{ECD5B12B-0838-4BFA-B6AC-66B632A0CC0F}" presName="bgRect" presStyleLbl="bgShp" presStyleIdx="4" presStyleCnt="6"/>
      <dgm:spPr/>
    </dgm:pt>
    <dgm:pt modelId="{EDBFC5E5-FB5A-4A2D-B4FE-73219DBF12BD}" type="pres">
      <dgm:prSet presAssocID="{ECD5B12B-0838-4BFA-B6AC-66B632A0CC0F}" presName="iconRect" presStyleLbl="node1" presStyleIdx="4" presStyleCnt="6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0987E93E-9720-485A-A36D-6D8F1B2DC7B8}" type="pres">
      <dgm:prSet presAssocID="{ECD5B12B-0838-4BFA-B6AC-66B632A0CC0F}" presName="spaceRect" presStyleCnt="0"/>
      <dgm:spPr/>
    </dgm:pt>
    <dgm:pt modelId="{9E22DA28-55E1-4432-9B4E-71D9DBC68838}" type="pres">
      <dgm:prSet presAssocID="{ECD5B12B-0838-4BFA-B6AC-66B632A0CC0F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5837B94-5F85-4B59-8B9A-07B37DB47054}" type="pres">
      <dgm:prSet presAssocID="{F5BB41AA-6A32-4508-A78D-ED957AB15191}" presName="sibTrans" presStyleCnt="0"/>
      <dgm:spPr/>
    </dgm:pt>
    <dgm:pt modelId="{628A2C67-955F-46AA-A5C8-D154AEB6C00C}" type="pres">
      <dgm:prSet presAssocID="{A16B1EB1-9F24-4976-9F9A-E049E2DF63E5}" presName="compNode" presStyleCnt="0"/>
      <dgm:spPr/>
    </dgm:pt>
    <dgm:pt modelId="{9BA02023-FE45-429B-9ABE-5ECF945A0482}" type="pres">
      <dgm:prSet presAssocID="{A16B1EB1-9F24-4976-9F9A-E049E2DF63E5}" presName="bgRect" presStyleLbl="bgShp" presStyleIdx="5" presStyleCnt="6"/>
      <dgm:spPr/>
    </dgm:pt>
    <dgm:pt modelId="{6FB50796-79F0-48F4-A9E1-156E9F2EE33C}" type="pres">
      <dgm:prSet presAssocID="{A16B1EB1-9F24-4976-9F9A-E049E2DF63E5}" presName="iconRect" presStyleLbl="node1" presStyleIdx="5" presStyleCnt="6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54E6BE-53D4-47C6-A4A4-D6A1A2566C67}" type="pres">
      <dgm:prSet presAssocID="{A16B1EB1-9F24-4976-9F9A-E049E2DF63E5}" presName="spaceRect" presStyleCnt="0"/>
      <dgm:spPr/>
    </dgm:pt>
    <dgm:pt modelId="{D15FFAA8-50FE-4CE4-AF35-6286C3DBADCB}" type="pres">
      <dgm:prSet presAssocID="{A16B1EB1-9F24-4976-9F9A-E049E2DF63E5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8D6DFE4-2569-46F1-ADB6-F574ADC0C6D9}" type="presOf" srcId="{55A82723-B62F-4479-9A20-F8CB5925C6A9}" destId="{761C0F73-DBB3-49A6-828D-807E2E405800}" srcOrd="0" destOrd="0" presId="urn:microsoft.com/office/officeart/2018/2/layout/IconVerticalSolidList"/>
    <dgm:cxn modelId="{FD8A61CC-FA28-4681-8A98-E5C7D08C50E2}" srcId="{3A48E02F-AD24-407C-A7C9-0C7BE1B5ADD8}" destId="{7E023733-9223-4B9E-93DB-7D28491644B2}" srcOrd="2" destOrd="0" parTransId="{E6BB0F8D-5BC5-46F6-A280-D97EEC647EDE}" sibTransId="{19F4D66C-7B1B-4515-8BBA-890C8B5F0E39}"/>
    <dgm:cxn modelId="{2E172BBA-EEEA-41CD-8212-D3292D511080}" srcId="{3A48E02F-AD24-407C-A7C9-0C7BE1B5ADD8}" destId="{A16B1EB1-9F24-4976-9F9A-E049E2DF63E5}" srcOrd="5" destOrd="0" parTransId="{EB7AEA7B-0ACD-4FBA-B0A8-E6ADF59F0D6A}" sibTransId="{72758E6A-0B87-4F17-9ACE-6D21E39A5B70}"/>
    <dgm:cxn modelId="{BB771915-9C49-4A82-A0BF-9C2C94C9F36E}" srcId="{3A48E02F-AD24-407C-A7C9-0C7BE1B5ADD8}" destId="{035D0503-E3D9-4A65-B1BD-B6C2FEEBBF53}" srcOrd="1" destOrd="0" parTransId="{73EE19A6-1DEE-4558-A21E-CC9A8036B8F7}" sibTransId="{65DEB577-895B-4EF0-8750-630FCA2CB2EE}"/>
    <dgm:cxn modelId="{A6F5C39B-CCAC-44BD-9156-EA9DC0C6CE8F}" type="presOf" srcId="{035D0503-E3D9-4A65-B1BD-B6C2FEEBBF53}" destId="{5500A5F9-48A6-4483-997D-1CBE7AD8CD35}" srcOrd="0" destOrd="0" presId="urn:microsoft.com/office/officeart/2018/2/layout/IconVerticalSolidList"/>
    <dgm:cxn modelId="{A11763C8-4EB9-4433-BC15-07F541E8781D}" type="presOf" srcId="{A16B1EB1-9F24-4976-9F9A-E049E2DF63E5}" destId="{D15FFAA8-50FE-4CE4-AF35-6286C3DBADCB}" srcOrd="0" destOrd="0" presId="urn:microsoft.com/office/officeart/2018/2/layout/IconVerticalSolidList"/>
    <dgm:cxn modelId="{8FA1AD88-7981-417E-AFDE-A146CBD28E01}" type="presOf" srcId="{3A48E02F-AD24-407C-A7C9-0C7BE1B5ADD8}" destId="{7124F8D1-E8F4-4AE2-A5BB-4F7B6078CE41}" srcOrd="0" destOrd="0" presId="urn:microsoft.com/office/officeart/2018/2/layout/IconVerticalSolidList"/>
    <dgm:cxn modelId="{491A9A66-2771-4C13-BE7C-62AE3F4A63DE}" srcId="{3A48E02F-AD24-407C-A7C9-0C7BE1B5ADD8}" destId="{ECD5B12B-0838-4BFA-B6AC-66B632A0CC0F}" srcOrd="4" destOrd="0" parTransId="{B3F1D2D2-6900-4D7B-82FA-ED215ABD9761}" sibTransId="{F5BB41AA-6A32-4508-A78D-ED957AB15191}"/>
    <dgm:cxn modelId="{F97F30B9-51FE-465A-9CD2-DB6E98366AEF}" type="presOf" srcId="{F68DCE02-BC18-46D9-B58F-907CB86B59AB}" destId="{25398577-2BAF-451D-914E-7493361A9090}" srcOrd="0" destOrd="0" presId="urn:microsoft.com/office/officeart/2018/2/layout/IconVerticalSolidList"/>
    <dgm:cxn modelId="{64763728-3C46-40E7-A544-4C6A60197C7B}" type="presOf" srcId="{ECD5B12B-0838-4BFA-B6AC-66B632A0CC0F}" destId="{9E22DA28-55E1-4432-9B4E-71D9DBC68838}" srcOrd="0" destOrd="0" presId="urn:microsoft.com/office/officeart/2018/2/layout/IconVerticalSolidList"/>
    <dgm:cxn modelId="{D4C39974-E53F-408B-A3E6-C0B721F2D386}" srcId="{3A48E02F-AD24-407C-A7C9-0C7BE1B5ADD8}" destId="{F68DCE02-BC18-46D9-B58F-907CB86B59AB}" srcOrd="0" destOrd="0" parTransId="{E7AEAEFC-2709-4038-9015-B37B43827646}" sibTransId="{50D86349-7B8E-4400-8A49-641692555B5C}"/>
    <dgm:cxn modelId="{3D44210E-34BB-45CA-8DF3-7DA96D578D1E}" srcId="{3A48E02F-AD24-407C-A7C9-0C7BE1B5ADD8}" destId="{55A82723-B62F-4479-9A20-F8CB5925C6A9}" srcOrd="3" destOrd="0" parTransId="{9C4586ED-3C7E-4235-9156-A65B0091A850}" sibTransId="{5BED4A02-6FAB-4F36-96C2-EFC6F5CDDA0E}"/>
    <dgm:cxn modelId="{14CA31EF-40E1-41BE-AABF-CE0AA788C120}" type="presOf" srcId="{7E023733-9223-4B9E-93DB-7D28491644B2}" destId="{36AC7DC7-BB8D-4929-AB25-069E901EC5BC}" srcOrd="0" destOrd="0" presId="urn:microsoft.com/office/officeart/2018/2/layout/IconVerticalSolidList"/>
    <dgm:cxn modelId="{E534ED21-E565-424A-A79B-F6CA2D7B8A5D}" type="presParOf" srcId="{7124F8D1-E8F4-4AE2-A5BB-4F7B6078CE41}" destId="{F044651B-2B87-4BE0-A41E-701339B5D068}" srcOrd="0" destOrd="0" presId="urn:microsoft.com/office/officeart/2018/2/layout/IconVerticalSolidList"/>
    <dgm:cxn modelId="{09CAB8DC-7A67-4DDD-9B7E-3A4A6AFD4BF7}" type="presParOf" srcId="{F044651B-2B87-4BE0-A41E-701339B5D068}" destId="{FE25B30E-AE3C-41CD-A89B-098FC7E15F5F}" srcOrd="0" destOrd="0" presId="urn:microsoft.com/office/officeart/2018/2/layout/IconVerticalSolidList"/>
    <dgm:cxn modelId="{31A45241-B3DA-4011-BCFE-7FF2AC48659B}" type="presParOf" srcId="{F044651B-2B87-4BE0-A41E-701339B5D068}" destId="{01CC6C52-4CCB-4220-BFBD-CBE2A2F20CE6}" srcOrd="1" destOrd="0" presId="urn:microsoft.com/office/officeart/2018/2/layout/IconVerticalSolidList"/>
    <dgm:cxn modelId="{E5E5F305-B4BA-49A3-AEB0-6E00C3992586}" type="presParOf" srcId="{F044651B-2B87-4BE0-A41E-701339B5D068}" destId="{BA07773D-A2C3-4FE9-B1CA-F1F5AA1F51F4}" srcOrd="2" destOrd="0" presId="urn:microsoft.com/office/officeart/2018/2/layout/IconVerticalSolidList"/>
    <dgm:cxn modelId="{BB31BD9B-F39A-4452-94D8-A704A246E304}" type="presParOf" srcId="{F044651B-2B87-4BE0-A41E-701339B5D068}" destId="{25398577-2BAF-451D-914E-7493361A9090}" srcOrd="3" destOrd="0" presId="urn:microsoft.com/office/officeart/2018/2/layout/IconVerticalSolidList"/>
    <dgm:cxn modelId="{45F44B18-CFA4-4A23-A21A-1CAA68F3C02C}" type="presParOf" srcId="{7124F8D1-E8F4-4AE2-A5BB-4F7B6078CE41}" destId="{8083A2C8-5EBC-4A7E-A01B-B91D7702E93D}" srcOrd="1" destOrd="0" presId="urn:microsoft.com/office/officeart/2018/2/layout/IconVerticalSolidList"/>
    <dgm:cxn modelId="{6AE77DD8-F44B-4082-89D7-236852C3DE34}" type="presParOf" srcId="{7124F8D1-E8F4-4AE2-A5BB-4F7B6078CE41}" destId="{C406373E-2613-45A1-918E-F315B024A6FC}" srcOrd="2" destOrd="0" presId="urn:microsoft.com/office/officeart/2018/2/layout/IconVerticalSolidList"/>
    <dgm:cxn modelId="{9D1EE517-96BC-44C5-AC64-E14691ECCEAF}" type="presParOf" srcId="{C406373E-2613-45A1-918E-F315B024A6FC}" destId="{F39FE3C1-C3E5-4CA1-AC97-D819423B0295}" srcOrd="0" destOrd="0" presId="urn:microsoft.com/office/officeart/2018/2/layout/IconVerticalSolidList"/>
    <dgm:cxn modelId="{14E12B0C-A5AE-4D48-9D98-E5586833B92F}" type="presParOf" srcId="{C406373E-2613-45A1-918E-F315B024A6FC}" destId="{F2BAEC2D-E9D7-4FA0-9F6B-C81A65E9E376}" srcOrd="1" destOrd="0" presId="urn:microsoft.com/office/officeart/2018/2/layout/IconVerticalSolidList"/>
    <dgm:cxn modelId="{5D209616-E1D3-4916-A9A7-3D7A3DF36301}" type="presParOf" srcId="{C406373E-2613-45A1-918E-F315B024A6FC}" destId="{60115979-2775-4766-A576-87518BCB8AF9}" srcOrd="2" destOrd="0" presId="urn:microsoft.com/office/officeart/2018/2/layout/IconVerticalSolidList"/>
    <dgm:cxn modelId="{CA44DEFB-70D4-4309-8258-0314D639BE2A}" type="presParOf" srcId="{C406373E-2613-45A1-918E-F315B024A6FC}" destId="{5500A5F9-48A6-4483-997D-1CBE7AD8CD35}" srcOrd="3" destOrd="0" presId="urn:microsoft.com/office/officeart/2018/2/layout/IconVerticalSolidList"/>
    <dgm:cxn modelId="{3ACDAE48-F5D5-4E55-A3F9-5C07EA071648}" type="presParOf" srcId="{7124F8D1-E8F4-4AE2-A5BB-4F7B6078CE41}" destId="{A4AF0E4F-8FFF-4ECA-ACE5-07C2DEF2918F}" srcOrd="3" destOrd="0" presId="urn:microsoft.com/office/officeart/2018/2/layout/IconVerticalSolidList"/>
    <dgm:cxn modelId="{C87D7711-4455-47E1-AC96-C351BA5BFA72}" type="presParOf" srcId="{7124F8D1-E8F4-4AE2-A5BB-4F7B6078CE41}" destId="{60F18002-F09D-47F8-A99A-AD3E2207EE3A}" srcOrd="4" destOrd="0" presId="urn:microsoft.com/office/officeart/2018/2/layout/IconVerticalSolidList"/>
    <dgm:cxn modelId="{CF17FCB9-EEE0-432C-B30D-D84E8160B732}" type="presParOf" srcId="{60F18002-F09D-47F8-A99A-AD3E2207EE3A}" destId="{C09B953B-FC59-40B3-B170-3FEF63983F82}" srcOrd="0" destOrd="0" presId="urn:microsoft.com/office/officeart/2018/2/layout/IconVerticalSolidList"/>
    <dgm:cxn modelId="{22EE8050-1D9F-463A-BC8A-FDF942E70831}" type="presParOf" srcId="{60F18002-F09D-47F8-A99A-AD3E2207EE3A}" destId="{5D35786D-1861-4CB4-8B3C-3CEA6FA7E17A}" srcOrd="1" destOrd="0" presId="urn:microsoft.com/office/officeart/2018/2/layout/IconVerticalSolidList"/>
    <dgm:cxn modelId="{F89233B9-21E5-4820-8577-B6B5159272EE}" type="presParOf" srcId="{60F18002-F09D-47F8-A99A-AD3E2207EE3A}" destId="{C4FD9286-6873-44CD-8833-B5B149688C5C}" srcOrd="2" destOrd="0" presId="urn:microsoft.com/office/officeart/2018/2/layout/IconVerticalSolidList"/>
    <dgm:cxn modelId="{65D7B5BC-0B4F-4EAB-9E90-D4D505C7BC8A}" type="presParOf" srcId="{60F18002-F09D-47F8-A99A-AD3E2207EE3A}" destId="{36AC7DC7-BB8D-4929-AB25-069E901EC5BC}" srcOrd="3" destOrd="0" presId="urn:microsoft.com/office/officeart/2018/2/layout/IconVerticalSolidList"/>
    <dgm:cxn modelId="{EAFD1C94-B56E-4284-B6E9-4355CFDA00FB}" type="presParOf" srcId="{7124F8D1-E8F4-4AE2-A5BB-4F7B6078CE41}" destId="{AF84C109-DD39-4421-B3E7-743BF3C45BC2}" srcOrd="5" destOrd="0" presId="urn:microsoft.com/office/officeart/2018/2/layout/IconVerticalSolidList"/>
    <dgm:cxn modelId="{3B701C7B-F6F6-4333-8D29-CBEFCAAC9679}" type="presParOf" srcId="{7124F8D1-E8F4-4AE2-A5BB-4F7B6078CE41}" destId="{58EC8D5A-E107-42C7-9FA9-24CDBA31654E}" srcOrd="6" destOrd="0" presId="urn:microsoft.com/office/officeart/2018/2/layout/IconVerticalSolidList"/>
    <dgm:cxn modelId="{7EEBF09A-F9BB-4DA7-8E34-75481730A6D9}" type="presParOf" srcId="{58EC8D5A-E107-42C7-9FA9-24CDBA31654E}" destId="{FA81C809-E56D-4B17-BD2E-BA1C39E88719}" srcOrd="0" destOrd="0" presId="urn:microsoft.com/office/officeart/2018/2/layout/IconVerticalSolidList"/>
    <dgm:cxn modelId="{D318E5C7-B179-429D-8F44-2DCDDD00B01D}" type="presParOf" srcId="{58EC8D5A-E107-42C7-9FA9-24CDBA31654E}" destId="{A5C83845-9844-454E-BF96-90766CE7FD5C}" srcOrd="1" destOrd="0" presId="urn:microsoft.com/office/officeart/2018/2/layout/IconVerticalSolidList"/>
    <dgm:cxn modelId="{626B238B-C95A-44C3-9EDA-814896C6D38E}" type="presParOf" srcId="{58EC8D5A-E107-42C7-9FA9-24CDBA31654E}" destId="{E635AEF0-8010-4F96-9AE4-A9B2D690599F}" srcOrd="2" destOrd="0" presId="urn:microsoft.com/office/officeart/2018/2/layout/IconVerticalSolidList"/>
    <dgm:cxn modelId="{DDB13437-12AC-40A4-8715-552C8CC23139}" type="presParOf" srcId="{58EC8D5A-E107-42C7-9FA9-24CDBA31654E}" destId="{761C0F73-DBB3-49A6-828D-807E2E405800}" srcOrd="3" destOrd="0" presId="urn:microsoft.com/office/officeart/2018/2/layout/IconVerticalSolidList"/>
    <dgm:cxn modelId="{99FECB91-8718-431E-B6C1-B842DBE7E219}" type="presParOf" srcId="{7124F8D1-E8F4-4AE2-A5BB-4F7B6078CE41}" destId="{880C5CBD-33C2-4054-B117-F56BD70FF01F}" srcOrd="7" destOrd="0" presId="urn:microsoft.com/office/officeart/2018/2/layout/IconVerticalSolidList"/>
    <dgm:cxn modelId="{E961369E-3856-4358-8F98-7570ED814BF9}" type="presParOf" srcId="{7124F8D1-E8F4-4AE2-A5BB-4F7B6078CE41}" destId="{7C848E8F-7D30-423B-8551-C405E910C1F4}" srcOrd="8" destOrd="0" presId="urn:microsoft.com/office/officeart/2018/2/layout/IconVerticalSolidList"/>
    <dgm:cxn modelId="{33D3C72A-B5A3-4C9D-A1EC-82D19E03CCBD}" type="presParOf" srcId="{7C848E8F-7D30-423B-8551-C405E910C1F4}" destId="{D7CCF895-3725-42AC-990D-002AA23DF9DC}" srcOrd="0" destOrd="0" presId="urn:microsoft.com/office/officeart/2018/2/layout/IconVerticalSolidList"/>
    <dgm:cxn modelId="{70729BBC-79B8-472B-8891-C76C013450A0}" type="presParOf" srcId="{7C848E8F-7D30-423B-8551-C405E910C1F4}" destId="{EDBFC5E5-FB5A-4A2D-B4FE-73219DBF12BD}" srcOrd="1" destOrd="0" presId="urn:microsoft.com/office/officeart/2018/2/layout/IconVerticalSolidList"/>
    <dgm:cxn modelId="{49A6C07E-F757-458F-9D64-E6693B8DB31C}" type="presParOf" srcId="{7C848E8F-7D30-423B-8551-C405E910C1F4}" destId="{0987E93E-9720-485A-A36D-6D8F1B2DC7B8}" srcOrd="2" destOrd="0" presId="urn:microsoft.com/office/officeart/2018/2/layout/IconVerticalSolidList"/>
    <dgm:cxn modelId="{8B0AE57F-3B44-41F9-8A94-DC4169FB199A}" type="presParOf" srcId="{7C848E8F-7D30-423B-8551-C405E910C1F4}" destId="{9E22DA28-55E1-4432-9B4E-71D9DBC68838}" srcOrd="3" destOrd="0" presId="urn:microsoft.com/office/officeart/2018/2/layout/IconVerticalSolidList"/>
    <dgm:cxn modelId="{52B6C884-D987-4DD3-9291-463F4A896687}" type="presParOf" srcId="{7124F8D1-E8F4-4AE2-A5BB-4F7B6078CE41}" destId="{35837B94-5F85-4B59-8B9A-07B37DB47054}" srcOrd="9" destOrd="0" presId="urn:microsoft.com/office/officeart/2018/2/layout/IconVerticalSolidList"/>
    <dgm:cxn modelId="{F40B517B-B2E1-4D35-9C00-1A0816A3A6CB}" type="presParOf" srcId="{7124F8D1-E8F4-4AE2-A5BB-4F7B6078CE41}" destId="{628A2C67-955F-46AA-A5C8-D154AEB6C00C}" srcOrd="10" destOrd="0" presId="urn:microsoft.com/office/officeart/2018/2/layout/IconVerticalSolidList"/>
    <dgm:cxn modelId="{D2FECE27-B08A-4745-91DE-40BBD112CBDA}" type="presParOf" srcId="{628A2C67-955F-46AA-A5C8-D154AEB6C00C}" destId="{9BA02023-FE45-429B-9ABE-5ECF945A0482}" srcOrd="0" destOrd="0" presId="urn:microsoft.com/office/officeart/2018/2/layout/IconVerticalSolidList"/>
    <dgm:cxn modelId="{1B115F58-7153-4224-82DD-007D38169E47}" type="presParOf" srcId="{628A2C67-955F-46AA-A5C8-D154AEB6C00C}" destId="{6FB50796-79F0-48F4-A9E1-156E9F2EE33C}" srcOrd="1" destOrd="0" presId="urn:microsoft.com/office/officeart/2018/2/layout/IconVerticalSolidList"/>
    <dgm:cxn modelId="{0D8A99B7-3577-4F02-B1D5-09EF60B7D675}" type="presParOf" srcId="{628A2C67-955F-46AA-A5C8-D154AEB6C00C}" destId="{EE54E6BE-53D4-47C6-A4A4-D6A1A2566C67}" srcOrd="2" destOrd="0" presId="urn:microsoft.com/office/officeart/2018/2/layout/IconVerticalSolidList"/>
    <dgm:cxn modelId="{93B8DC51-E318-4F5D-9093-36E22673A182}" type="presParOf" srcId="{628A2C67-955F-46AA-A5C8-D154AEB6C00C}" destId="{D15FFAA8-50FE-4CE4-AF35-6286C3DBAD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ECDB24-DAB4-4F8E-993E-FD54A03F4A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549CD7-4CEE-41DA-8BA1-3B9DA4F335BA}">
      <dgm:prSet/>
      <dgm:spPr/>
      <dgm:t>
        <a:bodyPr/>
        <a:lstStyle/>
        <a:p>
          <a:r>
            <a:rPr lang="en-GB"/>
            <a:t>Where has file XYZ gone?</a:t>
          </a:r>
          <a:endParaRPr lang="en-US"/>
        </a:p>
      </dgm:t>
    </dgm:pt>
    <dgm:pt modelId="{47B9C6AE-BD39-491B-8488-3291AA289D22}" type="parTrans" cxnId="{01CA76EB-0CC8-42FC-B1D4-BD27D0278990}">
      <dgm:prSet/>
      <dgm:spPr/>
      <dgm:t>
        <a:bodyPr/>
        <a:lstStyle/>
        <a:p>
          <a:endParaRPr lang="en-US"/>
        </a:p>
      </dgm:t>
    </dgm:pt>
    <dgm:pt modelId="{97F670D3-555B-46C9-B2EC-A3E0683969D2}" type="sibTrans" cxnId="{01CA76EB-0CC8-42FC-B1D4-BD27D0278990}">
      <dgm:prSet/>
      <dgm:spPr/>
      <dgm:t>
        <a:bodyPr/>
        <a:lstStyle/>
        <a:p>
          <a:endParaRPr lang="en-US"/>
        </a:p>
      </dgm:t>
    </dgm:pt>
    <dgm:pt modelId="{A451C4F2-2474-4496-9B8E-7CD90FCA6680}">
      <dgm:prSet/>
      <dgm:spPr/>
      <dgm:t>
        <a:bodyPr/>
        <a:lstStyle/>
        <a:p>
          <a:r>
            <a:rPr lang="en-GB"/>
            <a:t>What does something.important.doc do?</a:t>
          </a:r>
          <a:endParaRPr lang="en-US"/>
        </a:p>
      </dgm:t>
    </dgm:pt>
    <dgm:pt modelId="{F50C73E6-C336-4616-A9A6-00A07531E2A1}" type="parTrans" cxnId="{2778B6CA-7B15-4EA9-BCC7-EA834CFEA9AC}">
      <dgm:prSet/>
      <dgm:spPr/>
      <dgm:t>
        <a:bodyPr/>
        <a:lstStyle/>
        <a:p>
          <a:endParaRPr lang="en-US"/>
        </a:p>
      </dgm:t>
    </dgm:pt>
    <dgm:pt modelId="{553AD558-AB6B-40FA-B30C-CFC277D1A284}" type="sibTrans" cxnId="{2778B6CA-7B15-4EA9-BCC7-EA834CFEA9AC}">
      <dgm:prSet/>
      <dgm:spPr/>
      <dgm:t>
        <a:bodyPr/>
        <a:lstStyle/>
        <a:p>
          <a:endParaRPr lang="en-US"/>
        </a:p>
      </dgm:t>
    </dgm:pt>
    <dgm:pt modelId="{5850D580-250C-4F56-ADD4-13934A81BC2E}">
      <dgm:prSet/>
      <dgm:spPr/>
      <dgm:t>
        <a:bodyPr/>
        <a:lstStyle/>
        <a:p>
          <a:r>
            <a:rPr lang="en-GB"/>
            <a:t>Where did the data for that figure go?</a:t>
          </a:r>
          <a:endParaRPr lang="en-US"/>
        </a:p>
      </dgm:t>
    </dgm:pt>
    <dgm:pt modelId="{099A67E9-338C-4EBA-8973-C6926298AAE3}" type="parTrans" cxnId="{194415D7-191C-4D9C-8F5F-817620F85972}">
      <dgm:prSet/>
      <dgm:spPr/>
      <dgm:t>
        <a:bodyPr/>
        <a:lstStyle/>
        <a:p>
          <a:endParaRPr lang="en-US"/>
        </a:p>
      </dgm:t>
    </dgm:pt>
    <dgm:pt modelId="{0EABB340-769D-4D10-8271-7AFD788A6E4E}" type="sibTrans" cxnId="{194415D7-191C-4D9C-8F5F-817620F85972}">
      <dgm:prSet/>
      <dgm:spPr/>
      <dgm:t>
        <a:bodyPr/>
        <a:lstStyle/>
        <a:p>
          <a:endParaRPr lang="en-US"/>
        </a:p>
      </dgm:t>
    </dgm:pt>
    <dgm:pt modelId="{FDDA8EF0-8B74-42B4-9573-751D3F9261AB}" type="pres">
      <dgm:prSet presAssocID="{DEECDB24-DAB4-4F8E-993E-FD54A03F4A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3C8622-5E87-4281-839B-E3CC7B1AEB23}" type="pres">
      <dgm:prSet presAssocID="{63549CD7-4CEE-41DA-8BA1-3B9DA4F335B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F71E0-A88F-4F88-AC96-5E4C57B9AB96}" type="pres">
      <dgm:prSet presAssocID="{97F670D3-555B-46C9-B2EC-A3E0683969D2}" presName="spacer" presStyleCnt="0"/>
      <dgm:spPr/>
    </dgm:pt>
    <dgm:pt modelId="{182FA360-D4DB-4F06-B2ED-D634BC3D1801}" type="pres">
      <dgm:prSet presAssocID="{A451C4F2-2474-4496-9B8E-7CD90FCA668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6D9C9-E39A-4105-AA53-FA8889937525}" type="pres">
      <dgm:prSet presAssocID="{553AD558-AB6B-40FA-B30C-CFC277D1A284}" presName="spacer" presStyleCnt="0"/>
      <dgm:spPr/>
    </dgm:pt>
    <dgm:pt modelId="{BDC33C37-AEEB-4C77-BF2D-FAF50E5C1E82}" type="pres">
      <dgm:prSet presAssocID="{5850D580-250C-4F56-ADD4-13934A81BC2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F17BD6-FB15-4357-8B08-A9C43D2224B7}" type="presOf" srcId="{A451C4F2-2474-4496-9B8E-7CD90FCA6680}" destId="{182FA360-D4DB-4F06-B2ED-D634BC3D1801}" srcOrd="0" destOrd="0" presId="urn:microsoft.com/office/officeart/2005/8/layout/vList2"/>
    <dgm:cxn modelId="{BB4F9884-D32C-4C5E-B085-7D32E54F02E9}" type="presOf" srcId="{DEECDB24-DAB4-4F8E-993E-FD54A03F4A64}" destId="{FDDA8EF0-8B74-42B4-9573-751D3F9261AB}" srcOrd="0" destOrd="0" presId="urn:microsoft.com/office/officeart/2005/8/layout/vList2"/>
    <dgm:cxn modelId="{01CA76EB-0CC8-42FC-B1D4-BD27D0278990}" srcId="{DEECDB24-DAB4-4F8E-993E-FD54A03F4A64}" destId="{63549CD7-4CEE-41DA-8BA1-3B9DA4F335BA}" srcOrd="0" destOrd="0" parTransId="{47B9C6AE-BD39-491B-8488-3291AA289D22}" sibTransId="{97F670D3-555B-46C9-B2EC-A3E0683969D2}"/>
    <dgm:cxn modelId="{1730B293-DF09-43EA-9F5A-C627A8540156}" type="presOf" srcId="{5850D580-250C-4F56-ADD4-13934A81BC2E}" destId="{BDC33C37-AEEB-4C77-BF2D-FAF50E5C1E82}" srcOrd="0" destOrd="0" presId="urn:microsoft.com/office/officeart/2005/8/layout/vList2"/>
    <dgm:cxn modelId="{194415D7-191C-4D9C-8F5F-817620F85972}" srcId="{DEECDB24-DAB4-4F8E-993E-FD54A03F4A64}" destId="{5850D580-250C-4F56-ADD4-13934A81BC2E}" srcOrd="2" destOrd="0" parTransId="{099A67E9-338C-4EBA-8973-C6926298AAE3}" sibTransId="{0EABB340-769D-4D10-8271-7AFD788A6E4E}"/>
    <dgm:cxn modelId="{64A5C8ED-FC56-4063-BA66-AB8ED481B004}" type="presOf" srcId="{63549CD7-4CEE-41DA-8BA1-3B9DA4F335BA}" destId="{163C8622-5E87-4281-839B-E3CC7B1AEB23}" srcOrd="0" destOrd="0" presId="urn:microsoft.com/office/officeart/2005/8/layout/vList2"/>
    <dgm:cxn modelId="{2778B6CA-7B15-4EA9-BCC7-EA834CFEA9AC}" srcId="{DEECDB24-DAB4-4F8E-993E-FD54A03F4A64}" destId="{A451C4F2-2474-4496-9B8E-7CD90FCA6680}" srcOrd="1" destOrd="0" parTransId="{F50C73E6-C336-4616-A9A6-00A07531E2A1}" sibTransId="{553AD558-AB6B-40FA-B30C-CFC277D1A284}"/>
    <dgm:cxn modelId="{AC189F9C-10DE-4EFF-BCD1-EABBD467752F}" type="presParOf" srcId="{FDDA8EF0-8B74-42B4-9573-751D3F9261AB}" destId="{163C8622-5E87-4281-839B-E3CC7B1AEB23}" srcOrd="0" destOrd="0" presId="urn:microsoft.com/office/officeart/2005/8/layout/vList2"/>
    <dgm:cxn modelId="{D853F48A-52F1-45F1-9AD5-FF6BD9C9F50D}" type="presParOf" srcId="{FDDA8EF0-8B74-42B4-9573-751D3F9261AB}" destId="{6FBF71E0-A88F-4F88-AC96-5E4C57B9AB96}" srcOrd="1" destOrd="0" presId="urn:microsoft.com/office/officeart/2005/8/layout/vList2"/>
    <dgm:cxn modelId="{9D8227DF-5231-46AC-B180-80F0FA1D2BC0}" type="presParOf" srcId="{FDDA8EF0-8B74-42B4-9573-751D3F9261AB}" destId="{182FA360-D4DB-4F06-B2ED-D634BC3D1801}" srcOrd="2" destOrd="0" presId="urn:microsoft.com/office/officeart/2005/8/layout/vList2"/>
    <dgm:cxn modelId="{37D58BFB-1CA6-44F8-973E-8D7C350D9747}" type="presParOf" srcId="{FDDA8EF0-8B74-42B4-9573-751D3F9261AB}" destId="{D216D9C9-E39A-4105-AA53-FA8889937525}" srcOrd="3" destOrd="0" presId="urn:microsoft.com/office/officeart/2005/8/layout/vList2"/>
    <dgm:cxn modelId="{0A7B27BD-9888-4D37-890D-F3A1DC4C0B9B}" type="presParOf" srcId="{FDDA8EF0-8B74-42B4-9573-751D3F9261AB}" destId="{BDC33C37-AEEB-4C77-BF2D-FAF50E5C1E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8E4112-3E9E-46E6-A45E-47D53458C3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C3D624-0A98-49FD-B463-17F1B984D3A3}">
      <dgm:prSet/>
      <dgm:spPr/>
      <dgm:t>
        <a:bodyPr/>
        <a:lstStyle/>
        <a:p>
          <a:r>
            <a:rPr lang="en-GB"/>
            <a:t>How can I keep an old version?</a:t>
          </a:r>
          <a:endParaRPr lang="en-US"/>
        </a:p>
      </dgm:t>
    </dgm:pt>
    <dgm:pt modelId="{4073CAA8-76E6-478D-BC97-A11482AA6D7F}" type="parTrans" cxnId="{BA0F2616-94EF-45E5-B376-F1C3DB3A826D}">
      <dgm:prSet/>
      <dgm:spPr/>
      <dgm:t>
        <a:bodyPr/>
        <a:lstStyle/>
        <a:p>
          <a:endParaRPr lang="en-US"/>
        </a:p>
      </dgm:t>
    </dgm:pt>
    <dgm:pt modelId="{B896493C-40F1-4B5B-B291-DA3B2B934C3C}" type="sibTrans" cxnId="{BA0F2616-94EF-45E5-B376-F1C3DB3A826D}">
      <dgm:prSet/>
      <dgm:spPr/>
      <dgm:t>
        <a:bodyPr/>
        <a:lstStyle/>
        <a:p>
          <a:endParaRPr lang="en-US"/>
        </a:p>
      </dgm:t>
    </dgm:pt>
    <dgm:pt modelId="{2812CE74-2A20-42D1-BF03-632B8D3EB26A}">
      <dgm:prSet/>
      <dgm:spPr/>
      <dgm:t>
        <a:bodyPr/>
        <a:lstStyle/>
        <a:p>
          <a:r>
            <a:rPr lang="en-GB" dirty="0"/>
            <a:t>How can I collaborate with other authors?</a:t>
          </a:r>
          <a:endParaRPr lang="en-US" dirty="0"/>
        </a:p>
      </dgm:t>
    </dgm:pt>
    <dgm:pt modelId="{56D8AA7E-4E27-4F32-9C08-E51BCE9AA97A}" type="parTrans" cxnId="{643EA89E-2687-4942-BC61-C48371B82A7C}">
      <dgm:prSet/>
      <dgm:spPr/>
      <dgm:t>
        <a:bodyPr/>
        <a:lstStyle/>
        <a:p>
          <a:endParaRPr lang="en-US"/>
        </a:p>
      </dgm:t>
    </dgm:pt>
    <dgm:pt modelId="{B94A4746-08BA-4477-9932-A37C0161C62F}" type="sibTrans" cxnId="{643EA89E-2687-4942-BC61-C48371B82A7C}">
      <dgm:prSet/>
      <dgm:spPr/>
      <dgm:t>
        <a:bodyPr/>
        <a:lstStyle/>
        <a:p>
          <a:endParaRPr lang="en-US"/>
        </a:p>
      </dgm:t>
    </dgm:pt>
    <dgm:pt modelId="{19DE4CBC-40A4-472F-A5BC-02B3E39EAFFD}">
      <dgm:prSet/>
      <dgm:spPr/>
      <dgm:t>
        <a:bodyPr/>
        <a:lstStyle/>
        <a:p>
          <a:r>
            <a:rPr lang="en-GB" dirty="0"/>
            <a:t>How can I work across multiple machines?</a:t>
          </a:r>
          <a:endParaRPr lang="en-US" dirty="0"/>
        </a:p>
      </dgm:t>
    </dgm:pt>
    <dgm:pt modelId="{7D6446BD-0B62-4CBE-986F-E5A01DA901E0}" type="parTrans" cxnId="{D5424248-EAD8-479D-88F2-B12C9905CA58}">
      <dgm:prSet/>
      <dgm:spPr/>
      <dgm:t>
        <a:bodyPr/>
        <a:lstStyle/>
        <a:p>
          <a:endParaRPr lang="en-US"/>
        </a:p>
      </dgm:t>
    </dgm:pt>
    <dgm:pt modelId="{D9B39D5B-01F2-41EA-BD96-0394D3CD858E}" type="sibTrans" cxnId="{D5424248-EAD8-479D-88F2-B12C9905CA58}">
      <dgm:prSet/>
      <dgm:spPr/>
      <dgm:t>
        <a:bodyPr/>
        <a:lstStyle/>
        <a:p>
          <a:endParaRPr lang="en-US"/>
        </a:p>
      </dgm:t>
    </dgm:pt>
    <dgm:pt modelId="{36510190-5CEB-4B86-BC4F-A033E93A6A74}" type="pres">
      <dgm:prSet presAssocID="{3C8E4112-3E9E-46E6-A45E-47D53458C3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114F40-BA51-467A-B418-7DCEE2E50A3C}" type="pres">
      <dgm:prSet presAssocID="{44C3D624-0A98-49FD-B463-17F1B984D3A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71153-4288-49C7-B011-A33DBC715850}" type="pres">
      <dgm:prSet presAssocID="{B896493C-40F1-4B5B-B291-DA3B2B934C3C}" presName="spacer" presStyleCnt="0"/>
      <dgm:spPr/>
    </dgm:pt>
    <dgm:pt modelId="{0C858792-8F5C-44DC-BD35-B98054018FE9}" type="pres">
      <dgm:prSet presAssocID="{2812CE74-2A20-42D1-BF03-632B8D3EB26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EF5EC-15C3-4CD9-BB2A-85695E86138C}" type="pres">
      <dgm:prSet presAssocID="{B94A4746-08BA-4477-9932-A37C0161C62F}" presName="spacer" presStyleCnt="0"/>
      <dgm:spPr/>
    </dgm:pt>
    <dgm:pt modelId="{3563BE3E-BB77-4B3E-986B-A574D9302EF3}" type="pres">
      <dgm:prSet presAssocID="{19DE4CBC-40A4-472F-A5BC-02B3E39EAFF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690108-0A4F-47D6-B10D-5D4EB4BBFF48}" type="presOf" srcId="{2812CE74-2A20-42D1-BF03-632B8D3EB26A}" destId="{0C858792-8F5C-44DC-BD35-B98054018FE9}" srcOrd="0" destOrd="0" presId="urn:microsoft.com/office/officeart/2005/8/layout/vList2"/>
    <dgm:cxn modelId="{AD390158-2782-4A8A-93FC-E5A9FC64BC22}" type="presOf" srcId="{19DE4CBC-40A4-472F-A5BC-02B3E39EAFFD}" destId="{3563BE3E-BB77-4B3E-986B-A574D9302EF3}" srcOrd="0" destOrd="0" presId="urn:microsoft.com/office/officeart/2005/8/layout/vList2"/>
    <dgm:cxn modelId="{D5424248-EAD8-479D-88F2-B12C9905CA58}" srcId="{3C8E4112-3E9E-46E6-A45E-47D53458C3FA}" destId="{19DE4CBC-40A4-472F-A5BC-02B3E39EAFFD}" srcOrd="2" destOrd="0" parTransId="{7D6446BD-0B62-4CBE-986F-E5A01DA901E0}" sibTransId="{D9B39D5B-01F2-41EA-BD96-0394D3CD858E}"/>
    <dgm:cxn modelId="{643EA89E-2687-4942-BC61-C48371B82A7C}" srcId="{3C8E4112-3E9E-46E6-A45E-47D53458C3FA}" destId="{2812CE74-2A20-42D1-BF03-632B8D3EB26A}" srcOrd="1" destOrd="0" parTransId="{56D8AA7E-4E27-4F32-9C08-E51BCE9AA97A}" sibTransId="{B94A4746-08BA-4477-9932-A37C0161C62F}"/>
    <dgm:cxn modelId="{A89B9BF3-F1AC-4774-993C-91F77D4C41A8}" type="presOf" srcId="{44C3D624-0A98-49FD-B463-17F1B984D3A3}" destId="{80114F40-BA51-467A-B418-7DCEE2E50A3C}" srcOrd="0" destOrd="0" presId="urn:microsoft.com/office/officeart/2005/8/layout/vList2"/>
    <dgm:cxn modelId="{BA0F2616-94EF-45E5-B376-F1C3DB3A826D}" srcId="{3C8E4112-3E9E-46E6-A45E-47D53458C3FA}" destId="{44C3D624-0A98-49FD-B463-17F1B984D3A3}" srcOrd="0" destOrd="0" parTransId="{4073CAA8-76E6-478D-BC97-A11482AA6D7F}" sibTransId="{B896493C-40F1-4B5B-B291-DA3B2B934C3C}"/>
    <dgm:cxn modelId="{3C00C33E-45C6-4679-98B0-A88E7E5ECB7A}" type="presOf" srcId="{3C8E4112-3E9E-46E6-A45E-47D53458C3FA}" destId="{36510190-5CEB-4B86-BC4F-A033E93A6A74}" srcOrd="0" destOrd="0" presId="urn:microsoft.com/office/officeart/2005/8/layout/vList2"/>
    <dgm:cxn modelId="{1D78086C-E2FF-4C06-BC25-F296933CF538}" type="presParOf" srcId="{36510190-5CEB-4B86-BC4F-A033E93A6A74}" destId="{80114F40-BA51-467A-B418-7DCEE2E50A3C}" srcOrd="0" destOrd="0" presId="urn:microsoft.com/office/officeart/2005/8/layout/vList2"/>
    <dgm:cxn modelId="{AF881B98-1756-40FC-B13D-140FB873F772}" type="presParOf" srcId="{36510190-5CEB-4B86-BC4F-A033E93A6A74}" destId="{58471153-4288-49C7-B011-A33DBC715850}" srcOrd="1" destOrd="0" presId="urn:microsoft.com/office/officeart/2005/8/layout/vList2"/>
    <dgm:cxn modelId="{F83ACBC0-4102-4F83-9AEA-F05B8A11C309}" type="presParOf" srcId="{36510190-5CEB-4B86-BC4F-A033E93A6A74}" destId="{0C858792-8F5C-44DC-BD35-B98054018FE9}" srcOrd="2" destOrd="0" presId="urn:microsoft.com/office/officeart/2005/8/layout/vList2"/>
    <dgm:cxn modelId="{C3AA6565-AAC4-4D60-93E0-80041D76BB0B}" type="presParOf" srcId="{36510190-5CEB-4B86-BC4F-A033E93A6A74}" destId="{CB9EF5EC-15C3-4CD9-BB2A-85695E86138C}" srcOrd="3" destOrd="0" presId="urn:microsoft.com/office/officeart/2005/8/layout/vList2"/>
    <dgm:cxn modelId="{CBB77C68-A1DF-4EA0-92AD-4905591447CC}" type="presParOf" srcId="{36510190-5CEB-4B86-BC4F-A033E93A6A74}" destId="{3563BE3E-BB77-4B3E-986B-A574D9302EF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CE40-AF84-47EA-AC8F-B53FF92F06D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AEDFEA-BEF0-4FE6-8C59-CB92DCE46C65}">
      <dgm:prSet/>
      <dgm:spPr/>
      <dgm:t>
        <a:bodyPr/>
        <a:lstStyle/>
        <a:p>
          <a:r>
            <a:rPr lang="en-GB" dirty="0"/>
            <a:t>Why wont this stupid figure align with the text?</a:t>
          </a:r>
          <a:endParaRPr lang="en-US" dirty="0"/>
        </a:p>
      </dgm:t>
    </dgm:pt>
    <dgm:pt modelId="{97952AA4-0067-42A0-A4D0-80ED06A3B94A}" type="parTrans" cxnId="{3777657A-296E-4AAA-8707-1EF3D1D966E1}">
      <dgm:prSet/>
      <dgm:spPr/>
      <dgm:t>
        <a:bodyPr/>
        <a:lstStyle/>
        <a:p>
          <a:endParaRPr lang="en-US"/>
        </a:p>
      </dgm:t>
    </dgm:pt>
    <dgm:pt modelId="{3550D0B2-3300-4609-A6AF-A48242A8CD52}" type="sibTrans" cxnId="{3777657A-296E-4AAA-8707-1EF3D1D966E1}">
      <dgm:prSet/>
      <dgm:spPr/>
      <dgm:t>
        <a:bodyPr/>
        <a:lstStyle/>
        <a:p>
          <a:endParaRPr lang="en-US"/>
        </a:p>
      </dgm:t>
    </dgm:pt>
    <dgm:pt modelId="{EF630A90-44F3-49EA-82CA-EF2CBC236609}">
      <dgm:prSet/>
      <dgm:spPr/>
      <dgm:t>
        <a:bodyPr/>
        <a:lstStyle/>
        <a:p>
          <a:r>
            <a:rPr lang="en-GB" dirty="0"/>
            <a:t>Why is the kerning all off if I justify text?</a:t>
          </a:r>
          <a:endParaRPr lang="en-US" dirty="0"/>
        </a:p>
      </dgm:t>
    </dgm:pt>
    <dgm:pt modelId="{A7C2C8CE-22B9-499C-94BE-2986B9D647BE}" type="parTrans" cxnId="{3DF59964-40E8-4050-A601-88C8370BCAC9}">
      <dgm:prSet/>
      <dgm:spPr/>
      <dgm:t>
        <a:bodyPr/>
        <a:lstStyle/>
        <a:p>
          <a:endParaRPr lang="en-US"/>
        </a:p>
      </dgm:t>
    </dgm:pt>
    <dgm:pt modelId="{BE069F86-CC70-437C-89ED-0E69D2D6911A}" type="sibTrans" cxnId="{3DF59964-40E8-4050-A601-88C8370BCAC9}">
      <dgm:prSet/>
      <dgm:spPr/>
      <dgm:t>
        <a:bodyPr/>
        <a:lstStyle/>
        <a:p>
          <a:endParaRPr lang="en-US"/>
        </a:p>
      </dgm:t>
    </dgm:pt>
    <dgm:pt modelId="{FB8F3B4C-7BDA-4087-AA6C-903CF87B0A8A}">
      <dgm:prSet/>
      <dgm:spPr/>
      <dgm:t>
        <a:bodyPr/>
        <a:lstStyle/>
        <a:p>
          <a:r>
            <a:rPr lang="en-GB"/>
            <a:t>Can’t I just fill in a template?</a:t>
          </a:r>
          <a:endParaRPr lang="en-US"/>
        </a:p>
      </dgm:t>
    </dgm:pt>
    <dgm:pt modelId="{62B2F782-0C70-4685-8CB3-53B865AAF5FC}" type="parTrans" cxnId="{5D8F5797-5D69-428F-9481-51B30303EA39}">
      <dgm:prSet/>
      <dgm:spPr/>
      <dgm:t>
        <a:bodyPr/>
        <a:lstStyle/>
        <a:p>
          <a:endParaRPr lang="en-US"/>
        </a:p>
      </dgm:t>
    </dgm:pt>
    <dgm:pt modelId="{5EA554EA-E8C2-4076-903C-F7769D7CE6CA}" type="sibTrans" cxnId="{5D8F5797-5D69-428F-9481-51B30303EA39}">
      <dgm:prSet/>
      <dgm:spPr/>
      <dgm:t>
        <a:bodyPr/>
        <a:lstStyle/>
        <a:p>
          <a:endParaRPr lang="en-US"/>
        </a:p>
      </dgm:t>
    </dgm:pt>
    <dgm:pt modelId="{E2E67C8D-A0BD-40FF-AFE8-489C50975B13}">
      <dgm:prSet/>
      <dgm:spPr/>
      <dgm:t>
        <a:bodyPr/>
        <a:lstStyle/>
        <a:p>
          <a:r>
            <a:rPr lang="en-GB" dirty="0"/>
            <a:t>Can I make it pretty without spending forever?</a:t>
          </a:r>
          <a:endParaRPr lang="en-US" dirty="0"/>
        </a:p>
      </dgm:t>
    </dgm:pt>
    <dgm:pt modelId="{DF974255-3F8F-4B6E-A5B8-FE635AB90FDE}" type="parTrans" cxnId="{4F5F46A4-5AB0-4DC4-BF5E-6CEA1363621F}">
      <dgm:prSet/>
      <dgm:spPr/>
      <dgm:t>
        <a:bodyPr/>
        <a:lstStyle/>
        <a:p>
          <a:endParaRPr lang="en-US"/>
        </a:p>
      </dgm:t>
    </dgm:pt>
    <dgm:pt modelId="{90AF1C8D-0881-4D58-A420-AFE95B20977D}" type="sibTrans" cxnId="{4F5F46A4-5AB0-4DC4-BF5E-6CEA1363621F}">
      <dgm:prSet/>
      <dgm:spPr/>
      <dgm:t>
        <a:bodyPr/>
        <a:lstStyle/>
        <a:p>
          <a:endParaRPr lang="en-US"/>
        </a:p>
      </dgm:t>
    </dgm:pt>
    <dgm:pt modelId="{1EC8D7B1-C4AB-4DA5-B535-09051DA60E6D}" type="pres">
      <dgm:prSet presAssocID="{8040CE40-AF84-47EA-AC8F-B53FF92F06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047A09-F6DE-4B1A-8FEB-337762900D95}" type="pres">
      <dgm:prSet presAssocID="{76AEDFEA-BEF0-4FE6-8C59-CB92DCE46C6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3CB4A-6970-411A-AAD0-B51C14FD8951}" type="pres">
      <dgm:prSet presAssocID="{3550D0B2-3300-4609-A6AF-A48242A8CD52}" presName="spacer" presStyleCnt="0"/>
      <dgm:spPr/>
    </dgm:pt>
    <dgm:pt modelId="{B63717B0-C7C3-400D-9FBD-52628D3DCEB7}" type="pres">
      <dgm:prSet presAssocID="{EF630A90-44F3-49EA-82CA-EF2CBC23660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FD6B5-84E2-4701-AAE8-D73EF43EBBAB}" type="pres">
      <dgm:prSet presAssocID="{BE069F86-CC70-437C-89ED-0E69D2D6911A}" presName="spacer" presStyleCnt="0"/>
      <dgm:spPr/>
    </dgm:pt>
    <dgm:pt modelId="{A7B5275E-C7AC-415F-8970-857A77EA8DC4}" type="pres">
      <dgm:prSet presAssocID="{FB8F3B4C-7BDA-4087-AA6C-903CF87B0A8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7313B-B8CE-4D4B-B198-DE5701330328}" type="pres">
      <dgm:prSet presAssocID="{5EA554EA-E8C2-4076-903C-F7769D7CE6CA}" presName="spacer" presStyleCnt="0"/>
      <dgm:spPr/>
    </dgm:pt>
    <dgm:pt modelId="{BE54303F-3232-4644-BFC7-4E5A75ED2A7A}" type="pres">
      <dgm:prSet presAssocID="{E2E67C8D-A0BD-40FF-AFE8-489C50975B1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C22204-D339-4ED4-BBB3-C73899E0C8DF}" type="presOf" srcId="{8040CE40-AF84-47EA-AC8F-B53FF92F06D1}" destId="{1EC8D7B1-C4AB-4DA5-B535-09051DA60E6D}" srcOrd="0" destOrd="0" presId="urn:microsoft.com/office/officeart/2005/8/layout/vList2"/>
    <dgm:cxn modelId="{C3549D30-2A70-4117-92A3-413AEAD9662A}" type="presOf" srcId="{E2E67C8D-A0BD-40FF-AFE8-489C50975B13}" destId="{BE54303F-3232-4644-BFC7-4E5A75ED2A7A}" srcOrd="0" destOrd="0" presId="urn:microsoft.com/office/officeart/2005/8/layout/vList2"/>
    <dgm:cxn modelId="{F4FBDA18-D9BC-4874-94DF-BC537B7AAD6F}" type="presOf" srcId="{FB8F3B4C-7BDA-4087-AA6C-903CF87B0A8A}" destId="{A7B5275E-C7AC-415F-8970-857A77EA8DC4}" srcOrd="0" destOrd="0" presId="urn:microsoft.com/office/officeart/2005/8/layout/vList2"/>
    <dgm:cxn modelId="{BF30C217-9E0D-4223-8DC8-C55C007B7DE6}" type="presOf" srcId="{76AEDFEA-BEF0-4FE6-8C59-CB92DCE46C65}" destId="{6F047A09-F6DE-4B1A-8FEB-337762900D95}" srcOrd="0" destOrd="0" presId="urn:microsoft.com/office/officeart/2005/8/layout/vList2"/>
    <dgm:cxn modelId="{5D8F5797-5D69-428F-9481-51B30303EA39}" srcId="{8040CE40-AF84-47EA-AC8F-B53FF92F06D1}" destId="{FB8F3B4C-7BDA-4087-AA6C-903CF87B0A8A}" srcOrd="2" destOrd="0" parTransId="{62B2F782-0C70-4685-8CB3-53B865AAF5FC}" sibTransId="{5EA554EA-E8C2-4076-903C-F7769D7CE6CA}"/>
    <dgm:cxn modelId="{EB65C0A6-08A4-4A74-ABBE-E8DB2EF7E805}" type="presOf" srcId="{EF630A90-44F3-49EA-82CA-EF2CBC236609}" destId="{B63717B0-C7C3-400D-9FBD-52628D3DCEB7}" srcOrd="0" destOrd="0" presId="urn:microsoft.com/office/officeart/2005/8/layout/vList2"/>
    <dgm:cxn modelId="{3DF59964-40E8-4050-A601-88C8370BCAC9}" srcId="{8040CE40-AF84-47EA-AC8F-B53FF92F06D1}" destId="{EF630A90-44F3-49EA-82CA-EF2CBC236609}" srcOrd="1" destOrd="0" parTransId="{A7C2C8CE-22B9-499C-94BE-2986B9D647BE}" sibTransId="{BE069F86-CC70-437C-89ED-0E69D2D6911A}"/>
    <dgm:cxn modelId="{4F5F46A4-5AB0-4DC4-BF5E-6CEA1363621F}" srcId="{8040CE40-AF84-47EA-AC8F-B53FF92F06D1}" destId="{E2E67C8D-A0BD-40FF-AFE8-489C50975B13}" srcOrd="3" destOrd="0" parTransId="{DF974255-3F8F-4B6E-A5B8-FE635AB90FDE}" sibTransId="{90AF1C8D-0881-4D58-A420-AFE95B20977D}"/>
    <dgm:cxn modelId="{3777657A-296E-4AAA-8707-1EF3D1D966E1}" srcId="{8040CE40-AF84-47EA-AC8F-B53FF92F06D1}" destId="{76AEDFEA-BEF0-4FE6-8C59-CB92DCE46C65}" srcOrd="0" destOrd="0" parTransId="{97952AA4-0067-42A0-A4D0-80ED06A3B94A}" sibTransId="{3550D0B2-3300-4609-A6AF-A48242A8CD52}"/>
    <dgm:cxn modelId="{C9E144EC-F1B4-426C-969F-4DD959D6BFA9}" type="presParOf" srcId="{1EC8D7B1-C4AB-4DA5-B535-09051DA60E6D}" destId="{6F047A09-F6DE-4B1A-8FEB-337762900D95}" srcOrd="0" destOrd="0" presId="urn:microsoft.com/office/officeart/2005/8/layout/vList2"/>
    <dgm:cxn modelId="{238C1A7F-7178-407E-9B6E-1695DD2FBA22}" type="presParOf" srcId="{1EC8D7B1-C4AB-4DA5-B535-09051DA60E6D}" destId="{9273CB4A-6970-411A-AAD0-B51C14FD8951}" srcOrd="1" destOrd="0" presId="urn:microsoft.com/office/officeart/2005/8/layout/vList2"/>
    <dgm:cxn modelId="{C7DB8D41-FED9-45A5-A3B3-C6E2A0D32B93}" type="presParOf" srcId="{1EC8D7B1-C4AB-4DA5-B535-09051DA60E6D}" destId="{B63717B0-C7C3-400D-9FBD-52628D3DCEB7}" srcOrd="2" destOrd="0" presId="urn:microsoft.com/office/officeart/2005/8/layout/vList2"/>
    <dgm:cxn modelId="{65B66B41-FC48-44DD-A39B-CC2753A1295B}" type="presParOf" srcId="{1EC8D7B1-C4AB-4DA5-B535-09051DA60E6D}" destId="{4A8FD6B5-84E2-4701-AAE8-D73EF43EBBAB}" srcOrd="3" destOrd="0" presId="urn:microsoft.com/office/officeart/2005/8/layout/vList2"/>
    <dgm:cxn modelId="{5CECEEBD-CDBC-4AB1-A440-D4A0C5F82E9E}" type="presParOf" srcId="{1EC8D7B1-C4AB-4DA5-B535-09051DA60E6D}" destId="{A7B5275E-C7AC-415F-8970-857A77EA8DC4}" srcOrd="4" destOrd="0" presId="urn:microsoft.com/office/officeart/2005/8/layout/vList2"/>
    <dgm:cxn modelId="{F598B9B4-9730-4698-96B9-215F7ABCC822}" type="presParOf" srcId="{1EC8D7B1-C4AB-4DA5-B535-09051DA60E6D}" destId="{1EA7313B-B8CE-4D4B-B198-DE5701330328}" srcOrd="5" destOrd="0" presId="urn:microsoft.com/office/officeart/2005/8/layout/vList2"/>
    <dgm:cxn modelId="{D0173611-4DE7-4FEB-BEF6-A21D7DF33F92}" type="presParOf" srcId="{1EC8D7B1-C4AB-4DA5-B535-09051DA60E6D}" destId="{BE54303F-3232-4644-BFC7-4E5A75ED2A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0B2910-8B85-4392-A303-A37F1D915EF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B33692-3DFC-43BA-A4EA-A80A7CA93C92}">
      <dgm:prSet/>
      <dgm:spPr/>
      <dgm:t>
        <a:bodyPr/>
        <a:lstStyle/>
        <a:p>
          <a:r>
            <a:rPr lang="en-GB"/>
            <a:t>How can I speed up collection of citations?</a:t>
          </a:r>
          <a:endParaRPr lang="en-US"/>
        </a:p>
      </dgm:t>
    </dgm:pt>
    <dgm:pt modelId="{D22D5564-1DE8-49D0-B628-C5CF44DA7A19}" type="parTrans" cxnId="{FBA2089D-CB7E-4DD0-9F3C-6C0410F14909}">
      <dgm:prSet/>
      <dgm:spPr/>
      <dgm:t>
        <a:bodyPr/>
        <a:lstStyle/>
        <a:p>
          <a:endParaRPr lang="en-US"/>
        </a:p>
      </dgm:t>
    </dgm:pt>
    <dgm:pt modelId="{2717C88B-4E8A-47FC-8943-A273B4B6D4F7}" type="sibTrans" cxnId="{FBA2089D-CB7E-4DD0-9F3C-6C0410F14909}">
      <dgm:prSet/>
      <dgm:spPr/>
      <dgm:t>
        <a:bodyPr/>
        <a:lstStyle/>
        <a:p>
          <a:endParaRPr lang="en-US"/>
        </a:p>
      </dgm:t>
    </dgm:pt>
    <dgm:pt modelId="{DE76D976-2C3B-430C-BB55-08CA5E58A06C}">
      <dgm:prSet/>
      <dgm:spPr/>
      <dgm:t>
        <a:bodyPr/>
        <a:lstStyle/>
        <a:p>
          <a:r>
            <a:rPr lang="en-GB"/>
            <a:t>How can I automate citations in my work?</a:t>
          </a:r>
          <a:endParaRPr lang="en-US"/>
        </a:p>
      </dgm:t>
    </dgm:pt>
    <dgm:pt modelId="{6936AF9C-DF84-40EB-9A7D-7F5BB1716D12}" type="parTrans" cxnId="{7E48EFD4-5A4B-4B62-BAEA-65E6542B61B6}">
      <dgm:prSet/>
      <dgm:spPr/>
      <dgm:t>
        <a:bodyPr/>
        <a:lstStyle/>
        <a:p>
          <a:endParaRPr lang="en-US"/>
        </a:p>
      </dgm:t>
    </dgm:pt>
    <dgm:pt modelId="{676159C2-E21A-4984-912C-B7BDC984454F}" type="sibTrans" cxnId="{7E48EFD4-5A4B-4B62-BAEA-65E6542B61B6}">
      <dgm:prSet/>
      <dgm:spPr/>
      <dgm:t>
        <a:bodyPr/>
        <a:lstStyle/>
        <a:p>
          <a:endParaRPr lang="en-US"/>
        </a:p>
      </dgm:t>
    </dgm:pt>
    <dgm:pt modelId="{87F456D1-FD27-47D5-BCEF-6D5FCD10440C}">
      <dgm:prSet/>
      <dgm:spPr/>
      <dgm:t>
        <a:bodyPr/>
        <a:lstStyle/>
        <a:p>
          <a:r>
            <a:rPr lang="en-GB" dirty="0"/>
            <a:t>What if my Journal needs a different format?</a:t>
          </a:r>
          <a:endParaRPr lang="en-US" dirty="0"/>
        </a:p>
      </dgm:t>
    </dgm:pt>
    <dgm:pt modelId="{F689F157-5C97-4067-A92A-E3E89AB47514}" type="parTrans" cxnId="{63B52409-880C-425C-9D5A-9B3C955FC39E}">
      <dgm:prSet/>
      <dgm:spPr/>
      <dgm:t>
        <a:bodyPr/>
        <a:lstStyle/>
        <a:p>
          <a:endParaRPr lang="en-US"/>
        </a:p>
      </dgm:t>
    </dgm:pt>
    <dgm:pt modelId="{0D2B75D2-48E9-4FE9-9F83-946A1795DE23}" type="sibTrans" cxnId="{63B52409-880C-425C-9D5A-9B3C955FC39E}">
      <dgm:prSet/>
      <dgm:spPr/>
      <dgm:t>
        <a:bodyPr/>
        <a:lstStyle/>
        <a:p>
          <a:endParaRPr lang="en-US"/>
        </a:p>
      </dgm:t>
    </dgm:pt>
    <dgm:pt modelId="{73E10118-D121-41E0-B3B1-CAFAB74AAFE8}">
      <dgm:prSet/>
      <dgm:spPr/>
      <dgm:t>
        <a:bodyPr/>
        <a:lstStyle/>
        <a:p>
          <a:r>
            <a:rPr lang="en-GB" dirty="0"/>
            <a:t>How can I keep track of all of my citations easily?</a:t>
          </a:r>
          <a:endParaRPr lang="en-US" dirty="0"/>
        </a:p>
      </dgm:t>
    </dgm:pt>
    <dgm:pt modelId="{1C6097B9-C384-44C3-8B6E-85E57665C6D0}" type="parTrans" cxnId="{4E14F351-E8DC-4A16-A570-C4DAB96C24F2}">
      <dgm:prSet/>
      <dgm:spPr/>
      <dgm:t>
        <a:bodyPr/>
        <a:lstStyle/>
        <a:p>
          <a:endParaRPr lang="en-US"/>
        </a:p>
      </dgm:t>
    </dgm:pt>
    <dgm:pt modelId="{93F75CD6-BB24-4030-BCF8-73FB63D41DDA}" type="sibTrans" cxnId="{4E14F351-E8DC-4A16-A570-C4DAB96C24F2}">
      <dgm:prSet/>
      <dgm:spPr/>
      <dgm:t>
        <a:bodyPr/>
        <a:lstStyle/>
        <a:p>
          <a:endParaRPr lang="en-US"/>
        </a:p>
      </dgm:t>
    </dgm:pt>
    <dgm:pt modelId="{992FB0A7-72B0-42D8-95E3-3A7B0D0B6936}" type="pres">
      <dgm:prSet presAssocID="{AA0B2910-8B85-4392-A303-A37F1D915EF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D9BD75-A2BB-4156-9214-B6715EF17573}" type="pres">
      <dgm:prSet presAssocID="{8DB33692-3DFC-43BA-A4EA-A80A7CA93C9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C9485-FC10-421B-B74F-C4A2241A7993}" type="pres">
      <dgm:prSet presAssocID="{2717C88B-4E8A-47FC-8943-A273B4B6D4F7}" presName="spacer" presStyleCnt="0"/>
      <dgm:spPr/>
    </dgm:pt>
    <dgm:pt modelId="{8EFCE7D7-436A-4DAF-A300-08DC4B0102CC}" type="pres">
      <dgm:prSet presAssocID="{DE76D976-2C3B-430C-BB55-08CA5E58A06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68405-898B-4512-BA7C-600F9D5DA38D}" type="pres">
      <dgm:prSet presAssocID="{676159C2-E21A-4984-912C-B7BDC984454F}" presName="spacer" presStyleCnt="0"/>
      <dgm:spPr/>
    </dgm:pt>
    <dgm:pt modelId="{EE8B9CCE-7D32-442B-98E4-941723DF576E}" type="pres">
      <dgm:prSet presAssocID="{87F456D1-FD27-47D5-BCEF-6D5FCD10440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F013E-B125-4C36-A6D0-80690DB70D6E}" type="pres">
      <dgm:prSet presAssocID="{0D2B75D2-48E9-4FE9-9F83-946A1795DE23}" presName="spacer" presStyleCnt="0"/>
      <dgm:spPr/>
    </dgm:pt>
    <dgm:pt modelId="{FB1B66AE-B06C-4ECC-83E2-A9E0F9B5B6D9}" type="pres">
      <dgm:prSet presAssocID="{73E10118-D121-41E0-B3B1-CAFAB74AAFE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A80851-D456-4641-B300-9723141E5881}" type="presOf" srcId="{87F456D1-FD27-47D5-BCEF-6D5FCD10440C}" destId="{EE8B9CCE-7D32-442B-98E4-941723DF576E}" srcOrd="0" destOrd="0" presId="urn:microsoft.com/office/officeart/2005/8/layout/vList2"/>
    <dgm:cxn modelId="{7E48EFD4-5A4B-4B62-BAEA-65E6542B61B6}" srcId="{AA0B2910-8B85-4392-A303-A37F1D915EF9}" destId="{DE76D976-2C3B-430C-BB55-08CA5E58A06C}" srcOrd="1" destOrd="0" parTransId="{6936AF9C-DF84-40EB-9A7D-7F5BB1716D12}" sibTransId="{676159C2-E21A-4984-912C-B7BDC984454F}"/>
    <dgm:cxn modelId="{1FD229E0-EC09-4A33-8A64-CE5D77565F58}" type="presOf" srcId="{8DB33692-3DFC-43BA-A4EA-A80A7CA93C92}" destId="{21D9BD75-A2BB-4156-9214-B6715EF17573}" srcOrd="0" destOrd="0" presId="urn:microsoft.com/office/officeart/2005/8/layout/vList2"/>
    <dgm:cxn modelId="{63B52409-880C-425C-9D5A-9B3C955FC39E}" srcId="{AA0B2910-8B85-4392-A303-A37F1D915EF9}" destId="{87F456D1-FD27-47D5-BCEF-6D5FCD10440C}" srcOrd="2" destOrd="0" parTransId="{F689F157-5C97-4067-A92A-E3E89AB47514}" sibTransId="{0D2B75D2-48E9-4FE9-9F83-946A1795DE23}"/>
    <dgm:cxn modelId="{BD3D0895-5873-4509-8799-4070050E9F7A}" type="presOf" srcId="{AA0B2910-8B85-4392-A303-A37F1D915EF9}" destId="{992FB0A7-72B0-42D8-95E3-3A7B0D0B6936}" srcOrd="0" destOrd="0" presId="urn:microsoft.com/office/officeart/2005/8/layout/vList2"/>
    <dgm:cxn modelId="{FBA2089D-CB7E-4DD0-9F3C-6C0410F14909}" srcId="{AA0B2910-8B85-4392-A303-A37F1D915EF9}" destId="{8DB33692-3DFC-43BA-A4EA-A80A7CA93C92}" srcOrd="0" destOrd="0" parTransId="{D22D5564-1DE8-49D0-B628-C5CF44DA7A19}" sibTransId="{2717C88B-4E8A-47FC-8943-A273B4B6D4F7}"/>
    <dgm:cxn modelId="{4E14F351-E8DC-4A16-A570-C4DAB96C24F2}" srcId="{AA0B2910-8B85-4392-A303-A37F1D915EF9}" destId="{73E10118-D121-41E0-B3B1-CAFAB74AAFE8}" srcOrd="3" destOrd="0" parTransId="{1C6097B9-C384-44C3-8B6E-85E57665C6D0}" sibTransId="{93F75CD6-BB24-4030-BCF8-73FB63D41DDA}"/>
    <dgm:cxn modelId="{70C5C073-924B-4A64-8ED9-3CC89330AB8C}" type="presOf" srcId="{73E10118-D121-41E0-B3B1-CAFAB74AAFE8}" destId="{FB1B66AE-B06C-4ECC-83E2-A9E0F9B5B6D9}" srcOrd="0" destOrd="0" presId="urn:microsoft.com/office/officeart/2005/8/layout/vList2"/>
    <dgm:cxn modelId="{12DCA2A9-2D06-4BAD-A0E2-8C41141679D7}" type="presOf" srcId="{DE76D976-2C3B-430C-BB55-08CA5E58A06C}" destId="{8EFCE7D7-436A-4DAF-A300-08DC4B0102CC}" srcOrd="0" destOrd="0" presId="urn:microsoft.com/office/officeart/2005/8/layout/vList2"/>
    <dgm:cxn modelId="{2EE68222-1916-46C3-9DB6-0472BB788863}" type="presParOf" srcId="{992FB0A7-72B0-42D8-95E3-3A7B0D0B6936}" destId="{21D9BD75-A2BB-4156-9214-B6715EF17573}" srcOrd="0" destOrd="0" presId="urn:microsoft.com/office/officeart/2005/8/layout/vList2"/>
    <dgm:cxn modelId="{4EC17FF0-8EFF-421D-9529-45638BA6A658}" type="presParOf" srcId="{992FB0A7-72B0-42D8-95E3-3A7B0D0B6936}" destId="{445C9485-FC10-421B-B74F-C4A2241A7993}" srcOrd="1" destOrd="0" presId="urn:microsoft.com/office/officeart/2005/8/layout/vList2"/>
    <dgm:cxn modelId="{268EF427-80EC-4C1B-AE95-02CD3A2F58BA}" type="presParOf" srcId="{992FB0A7-72B0-42D8-95E3-3A7B0D0B6936}" destId="{8EFCE7D7-436A-4DAF-A300-08DC4B0102CC}" srcOrd="2" destOrd="0" presId="urn:microsoft.com/office/officeart/2005/8/layout/vList2"/>
    <dgm:cxn modelId="{EACF744A-BF98-4BD4-9822-33A30F78BD26}" type="presParOf" srcId="{992FB0A7-72B0-42D8-95E3-3A7B0D0B6936}" destId="{1A468405-898B-4512-BA7C-600F9D5DA38D}" srcOrd="3" destOrd="0" presId="urn:microsoft.com/office/officeart/2005/8/layout/vList2"/>
    <dgm:cxn modelId="{E040C1D1-B31A-4D69-8AAC-764024CEFEB2}" type="presParOf" srcId="{992FB0A7-72B0-42D8-95E3-3A7B0D0B6936}" destId="{EE8B9CCE-7D32-442B-98E4-941723DF576E}" srcOrd="4" destOrd="0" presId="urn:microsoft.com/office/officeart/2005/8/layout/vList2"/>
    <dgm:cxn modelId="{DFD14578-F870-4DFE-97A0-767E4D30968F}" type="presParOf" srcId="{992FB0A7-72B0-42D8-95E3-3A7B0D0B6936}" destId="{AB8F013E-B125-4C36-A6D0-80690DB70D6E}" srcOrd="5" destOrd="0" presId="urn:microsoft.com/office/officeart/2005/8/layout/vList2"/>
    <dgm:cxn modelId="{344CA61E-6EDD-4EC3-97E0-79627BADBB1D}" type="presParOf" srcId="{992FB0A7-72B0-42D8-95E3-3A7B0D0B6936}" destId="{FB1B66AE-B06C-4ECC-83E2-A9E0F9B5B6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66127B-8701-437B-8916-9906DC5501D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C1EE45-D6BC-49E9-A088-F619C40C8937}">
      <dgm:prSet/>
      <dgm:spPr/>
      <dgm:t>
        <a:bodyPr/>
        <a:lstStyle/>
        <a:p>
          <a:r>
            <a:rPr lang="en-GB"/>
            <a:t>How can I make professional looking figures?</a:t>
          </a:r>
          <a:endParaRPr lang="en-US"/>
        </a:p>
      </dgm:t>
    </dgm:pt>
    <dgm:pt modelId="{9B573E97-A92C-4FB5-8D35-DC622D2EED02}" type="parTrans" cxnId="{77BA3107-1942-4E2F-9D56-5690765F0E2D}">
      <dgm:prSet/>
      <dgm:spPr/>
      <dgm:t>
        <a:bodyPr/>
        <a:lstStyle/>
        <a:p>
          <a:endParaRPr lang="en-US"/>
        </a:p>
      </dgm:t>
    </dgm:pt>
    <dgm:pt modelId="{B3F08D45-4D63-4525-B438-5DEF32EE930A}" type="sibTrans" cxnId="{77BA3107-1942-4E2F-9D56-5690765F0E2D}">
      <dgm:prSet/>
      <dgm:spPr/>
      <dgm:t>
        <a:bodyPr/>
        <a:lstStyle/>
        <a:p>
          <a:endParaRPr lang="en-US"/>
        </a:p>
      </dgm:t>
    </dgm:pt>
    <dgm:pt modelId="{DE329CAE-97B2-47BF-81D4-456AD1EFC57C}">
      <dgm:prSet/>
      <dgm:spPr/>
      <dgm:t>
        <a:bodyPr/>
        <a:lstStyle/>
        <a:p>
          <a:r>
            <a:rPr lang="en-GB"/>
            <a:t>How can I make small updates without redoing the figures?</a:t>
          </a:r>
          <a:endParaRPr lang="en-US"/>
        </a:p>
      </dgm:t>
    </dgm:pt>
    <dgm:pt modelId="{DB92E5F0-3CD1-471A-AD44-B87D67176B3C}" type="parTrans" cxnId="{AE22A487-2F7F-4866-92FA-C0D531809D1A}">
      <dgm:prSet/>
      <dgm:spPr/>
      <dgm:t>
        <a:bodyPr/>
        <a:lstStyle/>
        <a:p>
          <a:endParaRPr lang="en-US"/>
        </a:p>
      </dgm:t>
    </dgm:pt>
    <dgm:pt modelId="{6BD1F31A-65E9-4971-A032-3F7CF03BC94F}" type="sibTrans" cxnId="{AE22A487-2F7F-4866-92FA-C0D531809D1A}">
      <dgm:prSet/>
      <dgm:spPr/>
      <dgm:t>
        <a:bodyPr/>
        <a:lstStyle/>
        <a:p>
          <a:endParaRPr lang="en-US"/>
        </a:p>
      </dgm:t>
    </dgm:pt>
    <dgm:pt modelId="{DB226214-406E-4ADF-8EA6-8FBDEFBCB602}">
      <dgm:prSet/>
      <dgm:spPr/>
      <dgm:t>
        <a:bodyPr/>
        <a:lstStyle/>
        <a:p>
          <a:r>
            <a:rPr lang="en-GB" dirty="0"/>
            <a:t>How can I keep my data closer to my figures?</a:t>
          </a:r>
          <a:endParaRPr lang="en-US" dirty="0"/>
        </a:p>
      </dgm:t>
    </dgm:pt>
    <dgm:pt modelId="{99A85BB0-D30F-4B02-89AC-22F61488CA90}" type="parTrans" cxnId="{E6CE45E4-4CA9-4401-AA67-838FB27B2BEF}">
      <dgm:prSet/>
      <dgm:spPr/>
      <dgm:t>
        <a:bodyPr/>
        <a:lstStyle/>
        <a:p>
          <a:endParaRPr lang="en-US"/>
        </a:p>
      </dgm:t>
    </dgm:pt>
    <dgm:pt modelId="{28FBBA63-11A2-4229-B6AE-D92BAE56AE3F}" type="sibTrans" cxnId="{E6CE45E4-4CA9-4401-AA67-838FB27B2BEF}">
      <dgm:prSet/>
      <dgm:spPr/>
      <dgm:t>
        <a:bodyPr/>
        <a:lstStyle/>
        <a:p>
          <a:endParaRPr lang="en-US"/>
        </a:p>
      </dgm:t>
    </dgm:pt>
    <dgm:pt modelId="{B286A3B5-B73B-43FF-8283-84CFE32D6629}" type="pres">
      <dgm:prSet presAssocID="{8A66127B-8701-437B-8916-9906DC5501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7C34B1-0C9E-47AB-9411-6B3BF5AF8157}" type="pres">
      <dgm:prSet presAssocID="{3DC1EE45-D6BC-49E9-A088-F619C40C893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8A9D4-A50B-4F0C-B6B5-9B933D633038}" type="pres">
      <dgm:prSet presAssocID="{B3F08D45-4D63-4525-B438-5DEF32EE930A}" presName="spacer" presStyleCnt="0"/>
      <dgm:spPr/>
    </dgm:pt>
    <dgm:pt modelId="{D2ADFF34-4251-41E1-8037-25AD6CB395A5}" type="pres">
      <dgm:prSet presAssocID="{DE329CAE-97B2-47BF-81D4-456AD1EFC57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31E39-0656-41E9-96A3-36F331E62E4C}" type="pres">
      <dgm:prSet presAssocID="{6BD1F31A-65E9-4971-A032-3F7CF03BC94F}" presName="spacer" presStyleCnt="0"/>
      <dgm:spPr/>
    </dgm:pt>
    <dgm:pt modelId="{21E56E4C-418A-419A-8362-FCD5F693129B}" type="pres">
      <dgm:prSet presAssocID="{DB226214-406E-4ADF-8EA6-8FBDEFBCB60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CE45E4-4CA9-4401-AA67-838FB27B2BEF}" srcId="{8A66127B-8701-437B-8916-9906DC5501DC}" destId="{DB226214-406E-4ADF-8EA6-8FBDEFBCB602}" srcOrd="2" destOrd="0" parTransId="{99A85BB0-D30F-4B02-89AC-22F61488CA90}" sibTransId="{28FBBA63-11A2-4229-B6AE-D92BAE56AE3F}"/>
    <dgm:cxn modelId="{77BA3107-1942-4E2F-9D56-5690765F0E2D}" srcId="{8A66127B-8701-437B-8916-9906DC5501DC}" destId="{3DC1EE45-D6BC-49E9-A088-F619C40C8937}" srcOrd="0" destOrd="0" parTransId="{9B573E97-A92C-4FB5-8D35-DC622D2EED02}" sibTransId="{B3F08D45-4D63-4525-B438-5DEF32EE930A}"/>
    <dgm:cxn modelId="{8934BBD4-166E-48ED-88C3-C3AAFA9517BA}" type="presOf" srcId="{DE329CAE-97B2-47BF-81D4-456AD1EFC57C}" destId="{D2ADFF34-4251-41E1-8037-25AD6CB395A5}" srcOrd="0" destOrd="0" presId="urn:microsoft.com/office/officeart/2005/8/layout/vList2"/>
    <dgm:cxn modelId="{49C57A60-335F-4B55-A6A5-E449B467FE95}" type="presOf" srcId="{8A66127B-8701-437B-8916-9906DC5501DC}" destId="{B286A3B5-B73B-43FF-8283-84CFE32D6629}" srcOrd="0" destOrd="0" presId="urn:microsoft.com/office/officeart/2005/8/layout/vList2"/>
    <dgm:cxn modelId="{AE1AD949-924F-4C7B-BEBD-561A56C117F4}" type="presOf" srcId="{DB226214-406E-4ADF-8EA6-8FBDEFBCB602}" destId="{21E56E4C-418A-419A-8362-FCD5F693129B}" srcOrd="0" destOrd="0" presId="urn:microsoft.com/office/officeart/2005/8/layout/vList2"/>
    <dgm:cxn modelId="{EF70C8A4-0222-41CB-8170-CB62D2D73FEC}" type="presOf" srcId="{3DC1EE45-D6BC-49E9-A088-F619C40C8937}" destId="{027C34B1-0C9E-47AB-9411-6B3BF5AF8157}" srcOrd="0" destOrd="0" presId="urn:microsoft.com/office/officeart/2005/8/layout/vList2"/>
    <dgm:cxn modelId="{AE22A487-2F7F-4866-92FA-C0D531809D1A}" srcId="{8A66127B-8701-437B-8916-9906DC5501DC}" destId="{DE329CAE-97B2-47BF-81D4-456AD1EFC57C}" srcOrd="1" destOrd="0" parTransId="{DB92E5F0-3CD1-471A-AD44-B87D67176B3C}" sibTransId="{6BD1F31A-65E9-4971-A032-3F7CF03BC94F}"/>
    <dgm:cxn modelId="{7912627D-F4A5-472F-A876-82E3BB025417}" type="presParOf" srcId="{B286A3B5-B73B-43FF-8283-84CFE32D6629}" destId="{027C34B1-0C9E-47AB-9411-6B3BF5AF8157}" srcOrd="0" destOrd="0" presId="urn:microsoft.com/office/officeart/2005/8/layout/vList2"/>
    <dgm:cxn modelId="{A717E3A4-21EC-4C93-B586-EC0CAC1957CB}" type="presParOf" srcId="{B286A3B5-B73B-43FF-8283-84CFE32D6629}" destId="{47D8A9D4-A50B-4F0C-B6B5-9B933D633038}" srcOrd="1" destOrd="0" presId="urn:microsoft.com/office/officeart/2005/8/layout/vList2"/>
    <dgm:cxn modelId="{107AF5B8-1336-4CF1-87D2-09C017CF6A9D}" type="presParOf" srcId="{B286A3B5-B73B-43FF-8283-84CFE32D6629}" destId="{D2ADFF34-4251-41E1-8037-25AD6CB395A5}" srcOrd="2" destOrd="0" presId="urn:microsoft.com/office/officeart/2005/8/layout/vList2"/>
    <dgm:cxn modelId="{3F4AD631-9AC5-4285-BAA4-80E384C8EF5F}" type="presParOf" srcId="{B286A3B5-B73B-43FF-8283-84CFE32D6629}" destId="{54B31E39-0656-41E9-96A3-36F331E62E4C}" srcOrd="3" destOrd="0" presId="urn:microsoft.com/office/officeart/2005/8/layout/vList2"/>
    <dgm:cxn modelId="{355A09D2-5F88-437A-8591-B154BF21EE1B}" type="presParOf" srcId="{B286A3B5-B73B-43FF-8283-84CFE32D6629}" destId="{21E56E4C-418A-419A-8362-FCD5F69312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FFFB6-3749-4F2B-B471-687F51A2FB26}">
      <dsp:nvSpPr>
        <dsp:cNvPr id="0" name=""/>
        <dsp:cNvSpPr/>
      </dsp:nvSpPr>
      <dsp:spPr>
        <a:xfrm>
          <a:off x="0" y="82872"/>
          <a:ext cx="6513603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/>
            <a:t>Progress reports</a:t>
          </a:r>
          <a:endParaRPr lang="en-US" sz="3200" kern="1200"/>
        </a:p>
      </dsp:txBody>
      <dsp:txXfrm>
        <a:off x="37467" y="120339"/>
        <a:ext cx="6438669" cy="692586"/>
      </dsp:txXfrm>
    </dsp:sp>
    <dsp:sp modelId="{E8DA7735-9E8B-4143-9A1A-0142E53923CC}">
      <dsp:nvSpPr>
        <dsp:cNvPr id="0" name=""/>
        <dsp:cNvSpPr/>
      </dsp:nvSpPr>
      <dsp:spPr>
        <a:xfrm>
          <a:off x="0" y="850392"/>
          <a:ext cx="6513603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500" kern="1200"/>
            <a:t>Students are often required to produce annual progress reports</a:t>
          </a:r>
          <a:endParaRPr lang="en-US" sz="2500" kern="1200"/>
        </a:p>
      </dsp:txBody>
      <dsp:txXfrm>
        <a:off x="0" y="850392"/>
        <a:ext cx="6513603" cy="794880"/>
      </dsp:txXfrm>
    </dsp:sp>
    <dsp:sp modelId="{F9F9AE66-1871-429F-96ED-DF501304AFF7}">
      <dsp:nvSpPr>
        <dsp:cNvPr id="0" name=""/>
        <dsp:cNvSpPr/>
      </dsp:nvSpPr>
      <dsp:spPr>
        <a:xfrm>
          <a:off x="0" y="1645272"/>
          <a:ext cx="6513603" cy="7675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/>
            <a:t>Technical Documents</a:t>
          </a:r>
          <a:endParaRPr lang="en-US" sz="3200" kern="1200"/>
        </a:p>
      </dsp:txBody>
      <dsp:txXfrm>
        <a:off x="37467" y="1682739"/>
        <a:ext cx="6438669" cy="692586"/>
      </dsp:txXfrm>
    </dsp:sp>
    <dsp:sp modelId="{FC894E20-8156-4134-9E96-C75F913B82AD}">
      <dsp:nvSpPr>
        <dsp:cNvPr id="0" name=""/>
        <dsp:cNvSpPr/>
      </dsp:nvSpPr>
      <dsp:spPr>
        <a:xfrm>
          <a:off x="0" y="2412793"/>
          <a:ext cx="6513603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500" kern="1200"/>
            <a:t>Non-students are required to write technical documents and project proposals</a:t>
          </a:r>
          <a:endParaRPr lang="en-US" sz="2500" kern="1200"/>
        </a:p>
      </dsp:txBody>
      <dsp:txXfrm>
        <a:off x="0" y="2412793"/>
        <a:ext cx="6513603" cy="794880"/>
      </dsp:txXfrm>
    </dsp:sp>
    <dsp:sp modelId="{263500F8-FF2F-429B-BFDE-35221E7BCE40}">
      <dsp:nvSpPr>
        <dsp:cNvPr id="0" name=""/>
        <dsp:cNvSpPr/>
      </dsp:nvSpPr>
      <dsp:spPr>
        <a:xfrm>
          <a:off x="0" y="3207673"/>
          <a:ext cx="6513603" cy="7675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/>
            <a:t>Thesis</a:t>
          </a:r>
          <a:endParaRPr lang="en-US" sz="3200" kern="1200"/>
        </a:p>
      </dsp:txBody>
      <dsp:txXfrm>
        <a:off x="37467" y="3245140"/>
        <a:ext cx="6438669" cy="692586"/>
      </dsp:txXfrm>
    </dsp:sp>
    <dsp:sp modelId="{19D388BC-DD65-4927-A925-2601C85FD724}">
      <dsp:nvSpPr>
        <dsp:cNvPr id="0" name=""/>
        <dsp:cNvSpPr/>
      </dsp:nvSpPr>
      <dsp:spPr>
        <a:xfrm>
          <a:off x="0" y="3975193"/>
          <a:ext cx="651360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500" kern="1200"/>
            <a:t>A report of all you have done in your studies</a:t>
          </a:r>
          <a:endParaRPr lang="en-US" sz="2500" kern="1200"/>
        </a:p>
      </dsp:txBody>
      <dsp:txXfrm>
        <a:off x="0" y="3975193"/>
        <a:ext cx="6513603" cy="529920"/>
      </dsp:txXfrm>
    </dsp:sp>
    <dsp:sp modelId="{56DD79F2-C272-49DE-AAB8-6718ADA57C6F}">
      <dsp:nvSpPr>
        <dsp:cNvPr id="0" name=""/>
        <dsp:cNvSpPr/>
      </dsp:nvSpPr>
      <dsp:spPr>
        <a:xfrm>
          <a:off x="0" y="4505113"/>
          <a:ext cx="6513603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/>
            <a:t>Journals</a:t>
          </a:r>
          <a:endParaRPr lang="en-US" sz="3200" kern="1200"/>
        </a:p>
      </dsp:txBody>
      <dsp:txXfrm>
        <a:off x="37467" y="4542580"/>
        <a:ext cx="6438669" cy="692586"/>
      </dsp:txXfrm>
    </dsp:sp>
    <dsp:sp modelId="{5C1CA46E-3267-40AF-BEFC-B445B3A84E6B}">
      <dsp:nvSpPr>
        <dsp:cNvPr id="0" name=""/>
        <dsp:cNvSpPr/>
      </dsp:nvSpPr>
      <dsp:spPr>
        <a:xfrm>
          <a:off x="0" y="5272633"/>
          <a:ext cx="651360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500" kern="1200"/>
            <a:t>Dissemination of research results</a:t>
          </a:r>
          <a:endParaRPr lang="en-US" sz="2500" kern="1200"/>
        </a:p>
      </dsp:txBody>
      <dsp:txXfrm>
        <a:off x="0" y="5272633"/>
        <a:ext cx="6513603" cy="52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B30E-AE3C-41CD-A89B-098FC7E15F5F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CC6C52-4CCB-4220-BFBD-CBE2A2F20CE6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398577-2BAF-451D-914E-7493361A9090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Collection of data</a:t>
          </a:r>
          <a:endParaRPr lang="en-US" sz="1500" kern="1200" dirty="0"/>
        </a:p>
      </dsp:txBody>
      <dsp:txXfrm>
        <a:off x="937002" y="1903"/>
        <a:ext cx="5576601" cy="811257"/>
      </dsp:txXfrm>
    </dsp:sp>
    <dsp:sp modelId="{F39FE3C1-C3E5-4CA1-AC97-D819423B0295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BAEC2D-E9D7-4FA0-9F6B-C81A65E9E376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0A5F9-48A6-4483-997D-1CBE7AD8CD35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/>
            <a:t>Planning of Manuscript</a:t>
          </a:r>
          <a:endParaRPr lang="en-US" sz="1500" kern="1200"/>
        </a:p>
      </dsp:txBody>
      <dsp:txXfrm>
        <a:off x="937002" y="1015975"/>
        <a:ext cx="5576601" cy="811257"/>
      </dsp:txXfrm>
    </dsp:sp>
    <dsp:sp modelId="{C09B953B-FC59-40B3-B170-3FEF63983F82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35786D-1861-4CB4-8B3C-3CEA6FA7E17A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AC7DC7-BB8D-4929-AB25-069E901EC5BC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/>
            <a:t>Initial draft</a:t>
          </a:r>
          <a:endParaRPr lang="en-US" sz="1500" kern="1200"/>
        </a:p>
      </dsp:txBody>
      <dsp:txXfrm>
        <a:off x="937002" y="2030048"/>
        <a:ext cx="5576601" cy="811257"/>
      </dsp:txXfrm>
    </dsp:sp>
    <dsp:sp modelId="{FA81C809-E56D-4B17-BD2E-BA1C39E88719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C83845-9844-454E-BF96-90766CE7FD5C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1C0F73-DBB3-49A6-828D-807E2E405800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/>
            <a:t>Collaborative improvements/editing</a:t>
          </a:r>
          <a:endParaRPr lang="en-US" sz="1500" kern="1200"/>
        </a:p>
      </dsp:txBody>
      <dsp:txXfrm>
        <a:off x="937002" y="3044120"/>
        <a:ext cx="5576601" cy="811257"/>
      </dsp:txXfrm>
    </dsp:sp>
    <dsp:sp modelId="{D7CCF895-3725-42AC-990D-002AA23DF9DC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BFC5E5-FB5A-4A2D-B4FE-73219DBF12BD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22DA28-55E1-4432-9B4E-71D9DBC68838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/>
            <a:t>Publication</a:t>
          </a:r>
          <a:endParaRPr lang="en-US" sz="1500" kern="1200"/>
        </a:p>
      </dsp:txBody>
      <dsp:txXfrm>
        <a:off x="937002" y="4058192"/>
        <a:ext cx="5576601" cy="811257"/>
      </dsp:txXfrm>
    </dsp:sp>
    <dsp:sp modelId="{9BA02023-FE45-429B-9ABE-5ECF945A0482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B50796-79F0-48F4-A9E1-156E9F2EE33C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5FFAA8-50FE-4CE4-AF35-6286C3DBADC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/>
            <a:t>Here we focus on the improvements/editing section which often takes the most time of any of these steps (aside from data collection!)</a:t>
          </a:r>
          <a:endParaRPr lang="en-US" sz="1500" kern="1200" dirty="0"/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C8622-5E87-4281-839B-E3CC7B1AEB23}">
      <dsp:nvSpPr>
        <dsp:cNvPr id="0" name=""/>
        <dsp:cNvSpPr/>
      </dsp:nvSpPr>
      <dsp:spPr>
        <a:xfrm>
          <a:off x="0" y="506471"/>
          <a:ext cx="6513603" cy="15492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900" kern="1200"/>
            <a:t>Where has file XYZ gone?</a:t>
          </a:r>
          <a:endParaRPr lang="en-US" sz="3900" kern="1200"/>
        </a:p>
      </dsp:txBody>
      <dsp:txXfrm>
        <a:off x="75630" y="582101"/>
        <a:ext cx="6362343" cy="1398021"/>
      </dsp:txXfrm>
    </dsp:sp>
    <dsp:sp modelId="{182FA360-D4DB-4F06-B2ED-D634BC3D1801}">
      <dsp:nvSpPr>
        <dsp:cNvPr id="0" name=""/>
        <dsp:cNvSpPr/>
      </dsp:nvSpPr>
      <dsp:spPr>
        <a:xfrm>
          <a:off x="0" y="2168072"/>
          <a:ext cx="6513603" cy="154928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900" kern="1200"/>
            <a:t>What does something.important.doc do?</a:t>
          </a:r>
          <a:endParaRPr lang="en-US" sz="3900" kern="1200"/>
        </a:p>
      </dsp:txBody>
      <dsp:txXfrm>
        <a:off x="75630" y="2243702"/>
        <a:ext cx="6362343" cy="1398021"/>
      </dsp:txXfrm>
    </dsp:sp>
    <dsp:sp modelId="{BDC33C37-AEEB-4C77-BF2D-FAF50E5C1E82}">
      <dsp:nvSpPr>
        <dsp:cNvPr id="0" name=""/>
        <dsp:cNvSpPr/>
      </dsp:nvSpPr>
      <dsp:spPr>
        <a:xfrm>
          <a:off x="0" y="3829673"/>
          <a:ext cx="6513603" cy="154928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900" kern="1200"/>
            <a:t>Where did the data for that figure go?</a:t>
          </a:r>
          <a:endParaRPr lang="en-US" sz="3900" kern="1200"/>
        </a:p>
      </dsp:txBody>
      <dsp:txXfrm>
        <a:off x="75630" y="3905303"/>
        <a:ext cx="6362343" cy="13980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14F40-BA51-467A-B418-7DCEE2E50A3C}">
      <dsp:nvSpPr>
        <dsp:cNvPr id="0" name=""/>
        <dsp:cNvSpPr/>
      </dsp:nvSpPr>
      <dsp:spPr>
        <a:xfrm>
          <a:off x="0" y="2862"/>
          <a:ext cx="6513603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/>
            <a:t>How can I keep an old version?</a:t>
          </a:r>
          <a:endParaRPr lang="en-US" sz="4700" kern="1200"/>
        </a:p>
      </dsp:txBody>
      <dsp:txXfrm>
        <a:off x="91269" y="94131"/>
        <a:ext cx="6331065" cy="1687122"/>
      </dsp:txXfrm>
    </dsp:sp>
    <dsp:sp modelId="{0C858792-8F5C-44DC-BD35-B98054018FE9}">
      <dsp:nvSpPr>
        <dsp:cNvPr id="0" name=""/>
        <dsp:cNvSpPr/>
      </dsp:nvSpPr>
      <dsp:spPr>
        <a:xfrm>
          <a:off x="0" y="2007882"/>
          <a:ext cx="6513603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/>
            <a:t>How can I collaborate with other authors?</a:t>
          </a:r>
          <a:endParaRPr lang="en-US" sz="4700" kern="1200" dirty="0"/>
        </a:p>
      </dsp:txBody>
      <dsp:txXfrm>
        <a:off x="91269" y="2099151"/>
        <a:ext cx="6331065" cy="1687122"/>
      </dsp:txXfrm>
    </dsp:sp>
    <dsp:sp modelId="{3563BE3E-BB77-4B3E-986B-A574D9302EF3}">
      <dsp:nvSpPr>
        <dsp:cNvPr id="0" name=""/>
        <dsp:cNvSpPr/>
      </dsp:nvSpPr>
      <dsp:spPr>
        <a:xfrm>
          <a:off x="0" y="4012903"/>
          <a:ext cx="6513603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/>
            <a:t>How can I work across multiple machines?</a:t>
          </a:r>
          <a:endParaRPr lang="en-US" sz="4700" kern="1200" dirty="0"/>
        </a:p>
      </dsp:txBody>
      <dsp:txXfrm>
        <a:off x="91269" y="4104172"/>
        <a:ext cx="6331065" cy="1687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47A09-F6DE-4B1A-8FEB-337762900D95}">
      <dsp:nvSpPr>
        <dsp:cNvPr id="0" name=""/>
        <dsp:cNvSpPr/>
      </dsp:nvSpPr>
      <dsp:spPr>
        <a:xfrm>
          <a:off x="0" y="6913"/>
          <a:ext cx="6513603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/>
            <a:t>Why wont this stupid figure align with the text?</a:t>
          </a:r>
          <a:endParaRPr lang="en-US" sz="3500" kern="1200" dirty="0"/>
        </a:p>
      </dsp:txBody>
      <dsp:txXfrm>
        <a:off x="67966" y="74879"/>
        <a:ext cx="6377671" cy="1256367"/>
      </dsp:txXfrm>
    </dsp:sp>
    <dsp:sp modelId="{B63717B0-C7C3-400D-9FBD-52628D3DCEB7}">
      <dsp:nvSpPr>
        <dsp:cNvPr id="0" name=""/>
        <dsp:cNvSpPr/>
      </dsp:nvSpPr>
      <dsp:spPr>
        <a:xfrm>
          <a:off x="0" y="1500013"/>
          <a:ext cx="6513603" cy="139229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/>
            <a:t>Why is the kerning all off if I justify text?</a:t>
          </a:r>
          <a:endParaRPr lang="en-US" sz="3500" kern="1200" dirty="0"/>
        </a:p>
      </dsp:txBody>
      <dsp:txXfrm>
        <a:off x="67966" y="1567979"/>
        <a:ext cx="6377671" cy="1256367"/>
      </dsp:txXfrm>
    </dsp:sp>
    <dsp:sp modelId="{A7B5275E-C7AC-415F-8970-857A77EA8DC4}">
      <dsp:nvSpPr>
        <dsp:cNvPr id="0" name=""/>
        <dsp:cNvSpPr/>
      </dsp:nvSpPr>
      <dsp:spPr>
        <a:xfrm>
          <a:off x="0" y="2993113"/>
          <a:ext cx="6513603" cy="139229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/>
            <a:t>Can’t I just fill in a template?</a:t>
          </a:r>
          <a:endParaRPr lang="en-US" sz="3500" kern="1200"/>
        </a:p>
      </dsp:txBody>
      <dsp:txXfrm>
        <a:off x="67966" y="3061079"/>
        <a:ext cx="6377671" cy="1256367"/>
      </dsp:txXfrm>
    </dsp:sp>
    <dsp:sp modelId="{BE54303F-3232-4644-BFC7-4E5A75ED2A7A}">
      <dsp:nvSpPr>
        <dsp:cNvPr id="0" name=""/>
        <dsp:cNvSpPr/>
      </dsp:nvSpPr>
      <dsp:spPr>
        <a:xfrm>
          <a:off x="0" y="4486213"/>
          <a:ext cx="6513603" cy="139229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/>
            <a:t>Can I make it pretty without spending forever?</a:t>
          </a:r>
          <a:endParaRPr lang="en-US" sz="3500" kern="1200" dirty="0"/>
        </a:p>
      </dsp:txBody>
      <dsp:txXfrm>
        <a:off x="67966" y="4554179"/>
        <a:ext cx="6377671" cy="1256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BD75-A2BB-4156-9214-B6715EF17573}">
      <dsp:nvSpPr>
        <dsp:cNvPr id="0" name=""/>
        <dsp:cNvSpPr/>
      </dsp:nvSpPr>
      <dsp:spPr>
        <a:xfrm>
          <a:off x="0" y="6913"/>
          <a:ext cx="6513603" cy="1392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/>
            <a:t>How can I speed up collection of citations?</a:t>
          </a:r>
          <a:endParaRPr lang="en-US" sz="3500" kern="1200"/>
        </a:p>
      </dsp:txBody>
      <dsp:txXfrm>
        <a:off x="67966" y="74879"/>
        <a:ext cx="6377671" cy="1256367"/>
      </dsp:txXfrm>
    </dsp:sp>
    <dsp:sp modelId="{8EFCE7D7-436A-4DAF-A300-08DC4B0102CC}">
      <dsp:nvSpPr>
        <dsp:cNvPr id="0" name=""/>
        <dsp:cNvSpPr/>
      </dsp:nvSpPr>
      <dsp:spPr>
        <a:xfrm>
          <a:off x="0" y="1500013"/>
          <a:ext cx="6513603" cy="1392299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/>
            <a:t>How can I automate citations in my work?</a:t>
          </a:r>
          <a:endParaRPr lang="en-US" sz="3500" kern="1200"/>
        </a:p>
      </dsp:txBody>
      <dsp:txXfrm>
        <a:off x="67966" y="1567979"/>
        <a:ext cx="6377671" cy="1256367"/>
      </dsp:txXfrm>
    </dsp:sp>
    <dsp:sp modelId="{EE8B9CCE-7D32-442B-98E4-941723DF576E}">
      <dsp:nvSpPr>
        <dsp:cNvPr id="0" name=""/>
        <dsp:cNvSpPr/>
      </dsp:nvSpPr>
      <dsp:spPr>
        <a:xfrm>
          <a:off x="0" y="2993113"/>
          <a:ext cx="6513603" cy="1392299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/>
            <a:t>What if my Journal needs a different format?</a:t>
          </a:r>
          <a:endParaRPr lang="en-US" sz="3500" kern="1200" dirty="0"/>
        </a:p>
      </dsp:txBody>
      <dsp:txXfrm>
        <a:off x="67966" y="3061079"/>
        <a:ext cx="6377671" cy="1256367"/>
      </dsp:txXfrm>
    </dsp:sp>
    <dsp:sp modelId="{FB1B66AE-B06C-4ECC-83E2-A9E0F9B5B6D9}">
      <dsp:nvSpPr>
        <dsp:cNvPr id="0" name=""/>
        <dsp:cNvSpPr/>
      </dsp:nvSpPr>
      <dsp:spPr>
        <a:xfrm>
          <a:off x="0" y="4486213"/>
          <a:ext cx="6513603" cy="139229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kern="1200" dirty="0"/>
            <a:t>How can I keep track of all of my citations easily?</a:t>
          </a:r>
          <a:endParaRPr lang="en-US" sz="3500" kern="1200" dirty="0"/>
        </a:p>
      </dsp:txBody>
      <dsp:txXfrm>
        <a:off x="67966" y="4554179"/>
        <a:ext cx="6377671" cy="1256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C34B1-0C9E-47AB-9411-6B3BF5AF8157}">
      <dsp:nvSpPr>
        <dsp:cNvPr id="0" name=""/>
        <dsp:cNvSpPr/>
      </dsp:nvSpPr>
      <dsp:spPr>
        <a:xfrm>
          <a:off x="0" y="565812"/>
          <a:ext cx="6513603" cy="1511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/>
            <a:t>How can I make professional looking figures?</a:t>
          </a:r>
          <a:endParaRPr lang="en-US" sz="3800" kern="1200"/>
        </a:p>
      </dsp:txBody>
      <dsp:txXfrm>
        <a:off x="73792" y="639604"/>
        <a:ext cx="6366019" cy="1364056"/>
      </dsp:txXfrm>
    </dsp:sp>
    <dsp:sp modelId="{D2ADFF34-4251-41E1-8037-25AD6CB395A5}">
      <dsp:nvSpPr>
        <dsp:cNvPr id="0" name=""/>
        <dsp:cNvSpPr/>
      </dsp:nvSpPr>
      <dsp:spPr>
        <a:xfrm>
          <a:off x="0" y="2186893"/>
          <a:ext cx="6513603" cy="151164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/>
            <a:t>How can I make small updates without redoing the figures?</a:t>
          </a:r>
          <a:endParaRPr lang="en-US" sz="3800" kern="1200"/>
        </a:p>
      </dsp:txBody>
      <dsp:txXfrm>
        <a:off x="73792" y="2260685"/>
        <a:ext cx="6366019" cy="1364056"/>
      </dsp:txXfrm>
    </dsp:sp>
    <dsp:sp modelId="{21E56E4C-418A-419A-8362-FCD5F693129B}">
      <dsp:nvSpPr>
        <dsp:cNvPr id="0" name=""/>
        <dsp:cNvSpPr/>
      </dsp:nvSpPr>
      <dsp:spPr>
        <a:xfrm>
          <a:off x="0" y="3807973"/>
          <a:ext cx="6513603" cy="15116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/>
            <a:t>How can I keep my data closer to my figures?</a:t>
          </a:r>
          <a:endParaRPr lang="en-US" sz="3800" kern="1200" dirty="0"/>
        </a:p>
      </dsp:txBody>
      <dsp:txXfrm>
        <a:off x="73792" y="3881765"/>
        <a:ext cx="6366019" cy="136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17B6-7F69-4623-92EA-524682D80F55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600F0-7440-4F7E-934C-89AFAFD4B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00F0-7440-4F7E-934C-89AFAFD4B0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96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9D07-7322-4445-8175-0E9365800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DBDC8-9502-4A88-BA5F-1BE7FABEE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EFB7-C4D3-466A-A742-E9762A4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32A5-D064-41D3-ADA8-FFEDFA44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FDE2-359E-46F1-920C-B3436446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7EE5-D902-4BEE-80F8-462E9349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E52A3-2399-41FD-A322-E1ACB752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22361-6E23-4395-95C6-38D14852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7C9F-EAAF-41B9-ADBE-0E05E253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13AF-E677-4362-828D-7C649E7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0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D2B72-BA9A-445A-A51B-E13D99D5E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701F3-E10D-4B79-983D-3CFFEC25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B36A-F092-4620-97D0-4188D70F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7F8A-CDC6-4CA3-BB17-EE29B229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45FB-A6B5-4CD8-9729-15075023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05F2-2F72-495B-9B47-814F28DF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9DE-CC39-4698-9263-86A15103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9AA3-F55C-4A57-8080-35B715DF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6341-B5E3-497A-AA56-43DDF45B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077B-E7BC-4A29-A805-D940ABF5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DBF6-9EEB-4034-8894-2809C141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5FE59-2FFD-4421-86F7-ABD920AE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4A49-5074-46C2-BCFE-A1C2969F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94C7-252B-4C55-931E-5BF666D0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D1F03-E3B2-490D-8C77-73DA9B5E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4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D08F-1B91-4582-9A9B-24370296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97B1-6420-4075-B94A-6142BB76B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9C84-0CC9-4978-BDD3-80D3DC26D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9D122-38CF-4197-BB3D-F4670683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0DAE4-E07D-4ED5-B48B-31AC660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6082E-995E-49B8-9D9E-DE5CD5B9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1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94DB-BE00-40CD-89C0-B79A01A8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C9EDD-33B8-41D6-A018-94CFEE58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5E720-A212-4B89-8E2D-B869ECA6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8783B-CEBF-4167-9EFC-0617E14AE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39B7-27DD-46C0-9533-B67D17D00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465A6-3F04-4FB1-9325-193E2DB7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A2A46-1501-49EC-8DAB-4A3E7131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810EE-0206-4995-9FD9-82730BEB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264D-2FC9-48B1-9AA5-F1575501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ACAC4-4339-4A38-AFA4-3D64AF03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389F2-44D9-4B6B-93B9-26B49DC1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F495-A8ED-4878-AB3F-D1CB79BD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E6DE0-0BB3-4A4E-9DAE-D2628AD5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EE56-7C54-432D-85DA-164633F9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D6E3-79AE-4948-A7B0-9F8E65F0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3DC5-176C-4D4D-BA0F-396C8322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4269-5D40-4568-A564-DCDDF4A71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9B687-927C-484E-80FC-E722B377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2DD0-256E-45AF-A653-F667280C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B908-9A7E-4BF5-8E6B-952786BD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2DC5B-A5AB-406F-979F-7D990B0B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21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9CB6-2B59-4D4A-9CBF-CE3CF7C4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BD6B5-56E0-43CD-8E25-BA8B08ADD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940F7-87ED-4863-A374-878A3518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DD9E-1E11-4522-A833-84B2635E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6926-89E9-42F4-AB2F-09C357C7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5CBE0-C6E2-4509-9F27-FFA5ABDC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8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CB09E-8311-4151-97B0-0A922D99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61004-969D-4D14-BBE9-BB468346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051C-3B26-4972-BE7E-B22D757F3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A568-A1F7-4A00-8E08-66024C74D7DC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B52C-77F5-45CA-B689-722AB960E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51DA-4F3A-4B97-9290-5121BCA76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993E-7691-4FB0-9344-524E627B0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07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00D0-B6D6-4708-9B99-16B3E7297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How to Write a Paper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00B6C-020A-4886-AFA0-AB5A2F57B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Or report, or Thesis, (or anything you like)</a:t>
            </a:r>
          </a:p>
          <a:p>
            <a:pPr algn="l"/>
            <a:endParaRPr lang="en-GB" sz="2000" dirty="0">
              <a:solidFill>
                <a:srgbClr val="FFFFFF"/>
              </a:solidFill>
            </a:endParaRPr>
          </a:p>
          <a:p>
            <a:pPr algn="l"/>
            <a:r>
              <a:rPr lang="en-GB" sz="2000" dirty="0">
                <a:solidFill>
                  <a:srgbClr val="FFFFFF"/>
                </a:solidFill>
              </a:rPr>
              <a:t>Peter Crowther</a:t>
            </a:r>
          </a:p>
          <a:p>
            <a:pPr algn="l"/>
            <a:r>
              <a:rPr lang="en-GB" sz="2000" dirty="0" smtClean="0">
                <a:solidFill>
                  <a:srgbClr val="FFFFFF"/>
                </a:solidFill>
              </a:rPr>
              <a:t>June </a:t>
            </a:r>
            <a:r>
              <a:rPr lang="en-GB" sz="2000" dirty="0">
                <a:solidFill>
                  <a:srgbClr val="FFFFFF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6479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4026D-5269-42EC-85FA-9F1827FB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Typesetting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2DA48-4A22-4309-B3B7-3FFA7FD93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4456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93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086E5454-8C6B-4B5D-9337-7C06AEA85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0" y="1029794"/>
            <a:ext cx="7616520" cy="47984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70B5C-E6FC-4600-A05A-A2A4DA09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78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99349-1048-4A48-A1E9-91332DC5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0946C-DF80-4576-91C7-4693DC586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8964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04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D8D4EB-4708-4775-9C10-4BE8241CA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0" y="1267123"/>
            <a:ext cx="7247765" cy="40225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58067-7F0C-414C-8562-0C6DC793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6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13B0B-4026-4549-B5E9-34C7DA9C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Figures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BE5EE3-02CD-4A4E-B537-5BDB2D2B7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0402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03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4CA15-E8A6-4B03-9A4F-41F7B675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Publication is required in Academia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542937-E3E2-484F-B013-4D42DBE4B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4522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06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98F23-4410-41E6-A230-20D212CF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Writing is hard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D7B98E-8D24-471C-A837-FBE250E1A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4679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02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4BF5-D7E3-4BB7-A8E7-766E453D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problems when writing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98F23-4410-41E6-A230-20D212CF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3ABA6-E556-4664-B6D6-0E817094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72" y="321177"/>
            <a:ext cx="6848572" cy="91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2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A640F-169E-4E15-B08F-CF488E01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Organisation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C20F2E-F7F0-49A8-A7D2-58BB8D167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7402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94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94E6C-9E29-4981-BF57-F6008204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7A5396-AB2B-4C23-93AB-FA5B1552C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95" y="222954"/>
            <a:ext cx="7236405" cy="96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390F2-FB9E-41A3-A9B4-D1707312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Version Control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97C3238-0FB5-49D2-BEA3-A570E7AF9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9425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02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99B115-4F07-4205-9C40-C2D1179BE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51" y="973157"/>
            <a:ext cx="8770869" cy="49116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14A89-02A0-4181-94E7-3151B8B0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Typesetting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B5B0B8-B974-4732-93D2-A93C77464514}"/>
              </a:ext>
            </a:extLst>
          </p:cNvPr>
          <p:cNvCxnSpPr/>
          <p:nvPr/>
        </p:nvCxnSpPr>
        <p:spPr>
          <a:xfrm>
            <a:off x="4907666" y="1400281"/>
            <a:ext cx="0" cy="436391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4F99461-75DF-4F6A-9A8C-0192091A5F0E}"/>
              </a:ext>
            </a:extLst>
          </p:cNvPr>
          <p:cNvSpPr/>
          <p:nvPr/>
        </p:nvSpPr>
        <p:spPr>
          <a:xfrm>
            <a:off x="8590844" y="1400281"/>
            <a:ext cx="2573856" cy="250998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E1DC9-31AA-4797-957C-DC8B011C4E03}"/>
              </a:ext>
            </a:extLst>
          </p:cNvPr>
          <p:cNvSpPr/>
          <p:nvPr/>
        </p:nvSpPr>
        <p:spPr>
          <a:xfrm>
            <a:off x="8590844" y="3969023"/>
            <a:ext cx="2582446" cy="100473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116B05-F64B-4AC6-8D54-2B4191B112A7}"/>
              </a:ext>
            </a:extLst>
          </p:cNvPr>
          <p:cNvCxnSpPr/>
          <p:nvPr/>
        </p:nvCxnSpPr>
        <p:spPr>
          <a:xfrm>
            <a:off x="11867266" y="1400281"/>
            <a:ext cx="0" cy="436391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5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271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How to Write a Paper</vt:lpstr>
      <vt:lpstr>Publication is required in Academia</vt:lpstr>
      <vt:lpstr>Writing is hard</vt:lpstr>
      <vt:lpstr>Common problems when writing</vt:lpstr>
      <vt:lpstr>Organization</vt:lpstr>
      <vt:lpstr>Organisation</vt:lpstr>
      <vt:lpstr>Version Control</vt:lpstr>
      <vt:lpstr>Version Control</vt:lpstr>
      <vt:lpstr>Typesetting</vt:lpstr>
      <vt:lpstr>Typesetting</vt:lpstr>
      <vt:lpstr>Citations</vt:lpstr>
      <vt:lpstr>Citations</vt:lpstr>
      <vt:lpstr>Figures</vt:lpstr>
      <vt:lpstr>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Paper</dc:title>
  <dc:creator>Peter Crowther</dc:creator>
  <cp:lastModifiedBy>Peter Crowther</cp:lastModifiedBy>
  <cp:revision>3</cp:revision>
  <dcterms:created xsi:type="dcterms:W3CDTF">2019-02-18T08:31:01Z</dcterms:created>
  <dcterms:modified xsi:type="dcterms:W3CDTF">2019-06-27T15:37:48Z</dcterms:modified>
</cp:coreProperties>
</file>